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heme/themeOverride1.xml" ContentType="application/vnd.openxmlformats-officedocument.themeOverr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3" r:id="rId5"/>
    <p:sldMasterId id="2147483695" r:id="rId6"/>
  </p:sldMasterIdLst>
  <p:notesMasterIdLst>
    <p:notesMasterId r:id="rId19"/>
  </p:notesMasterIdLst>
  <p:handoutMasterIdLst>
    <p:handoutMasterId r:id="rId20"/>
  </p:handoutMasterIdLst>
  <p:sldIdLst>
    <p:sldId id="256" r:id="rId7"/>
    <p:sldId id="720" r:id="rId8"/>
    <p:sldId id="743" r:id="rId9"/>
    <p:sldId id="721" r:id="rId10"/>
    <p:sldId id="714" r:id="rId11"/>
    <p:sldId id="715" r:id="rId12"/>
    <p:sldId id="722" r:id="rId13"/>
    <p:sldId id="723" r:id="rId14"/>
    <p:sldId id="680" r:id="rId15"/>
    <p:sldId id="724" r:id="rId16"/>
    <p:sldId id="725" r:id="rId17"/>
    <p:sldId id="742" r:id="rId18"/>
  </p:sldIdLst>
  <p:sldSz cx="12192000" cy="6858000"/>
  <p:notesSz cx="6797675" cy="992505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81A1F6-D9F8-CCAF-4C7C-60E1D5DB874D}" name="Laura Smith" initials="LS" userId="S::lsmith_consiliumcommunications.co.uk#ext#@bild.org.uk::7fcd9114-def3-4270-adc3-0944fd5e0239" providerId="AD"/>
  <p188:author id="{068E71FB-A577-87F5-7205-1C46C748645E}" name="Sarah Leitch" initials="SL" userId="S::s.leitch@bild.org.uk::3b1e1a97-7adb-44b3-86ba-7fbe113838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CC"/>
    <a:srgbClr val="EC7200"/>
    <a:srgbClr val="B462C2"/>
    <a:srgbClr val="474A4A"/>
    <a:srgbClr val="70706A"/>
    <a:srgbClr val="D5A7DD"/>
    <a:srgbClr val="793384"/>
    <a:srgbClr val="EEDBF1"/>
    <a:srgbClr val="910048"/>
    <a:srgbClr val="910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5E0607-5FE4-477D-8920-E57229D89F62}" v="42" dt="2024-09-26T07:50:36.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023" autoAdjust="0"/>
  </p:normalViewPr>
  <p:slideViewPr>
    <p:cSldViewPr snapToGrid="0">
      <p:cViewPr varScale="1">
        <p:scale>
          <a:sx n="66" d="100"/>
          <a:sy n="66" d="100"/>
        </p:scale>
        <p:origin x="900"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2720" y="-1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6B68C-BF8E-4E79-874D-5E569CFC356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E84464FD-B8A6-4001-8890-FDA1DC6391FA}">
      <dgm:prSet phldrT="[Text]"/>
      <dgm:spPr>
        <a:solidFill>
          <a:srgbClr val="B462C2"/>
        </a:solidFill>
      </dgm:spPr>
      <dgm:t>
        <a:bodyPr/>
        <a:lstStyle/>
        <a:p>
          <a:r>
            <a:rPr lang="en-GB" dirty="0"/>
            <a:t>1</a:t>
          </a:r>
        </a:p>
      </dgm:t>
    </dgm:pt>
    <dgm:pt modelId="{1E986E7E-4BCE-47BA-859D-0CDF804AD059}" type="parTrans" cxnId="{EC8F4223-2C35-42A2-82A0-4D2A7BAF5A5E}">
      <dgm:prSet/>
      <dgm:spPr/>
      <dgm:t>
        <a:bodyPr/>
        <a:lstStyle/>
        <a:p>
          <a:endParaRPr lang="en-GB"/>
        </a:p>
      </dgm:t>
    </dgm:pt>
    <dgm:pt modelId="{533CDC19-5D35-4F3F-850B-D772EDBE6569}" type="sibTrans" cxnId="{EC8F4223-2C35-42A2-82A0-4D2A7BAF5A5E}">
      <dgm:prSet/>
      <dgm:spPr/>
      <dgm:t>
        <a:bodyPr/>
        <a:lstStyle/>
        <a:p>
          <a:endParaRPr lang="en-GB"/>
        </a:p>
      </dgm:t>
    </dgm:pt>
    <dgm:pt modelId="{BB22E5D0-373C-4D96-BCD8-C2179CB4E6F8}">
      <dgm:prSet phldrT="[Text]"/>
      <dgm:spPr>
        <a:solidFill>
          <a:srgbClr val="EC7200"/>
        </a:solidFill>
      </dgm:spPr>
      <dgm:t>
        <a:bodyPr/>
        <a:lstStyle/>
        <a:p>
          <a:r>
            <a:rPr lang="en-GB" dirty="0"/>
            <a:t>2</a:t>
          </a:r>
        </a:p>
      </dgm:t>
    </dgm:pt>
    <dgm:pt modelId="{34BD6412-49A9-49F1-89AB-1A1F20F53441}" type="parTrans" cxnId="{76FB7D94-CAD0-4144-B9B3-E79C75F08ED3}">
      <dgm:prSet/>
      <dgm:spPr/>
      <dgm:t>
        <a:bodyPr/>
        <a:lstStyle/>
        <a:p>
          <a:endParaRPr lang="en-GB"/>
        </a:p>
      </dgm:t>
    </dgm:pt>
    <dgm:pt modelId="{50ADC9BA-C4FE-4BDE-B276-B0B13BF2F8A7}" type="sibTrans" cxnId="{76FB7D94-CAD0-4144-B9B3-E79C75F08ED3}">
      <dgm:prSet/>
      <dgm:spPr/>
      <dgm:t>
        <a:bodyPr/>
        <a:lstStyle/>
        <a:p>
          <a:endParaRPr lang="en-GB"/>
        </a:p>
      </dgm:t>
    </dgm:pt>
    <dgm:pt modelId="{BDA67999-4581-44C9-8FE3-F2919261FB43}">
      <dgm:prSet phldrT="[Text]"/>
      <dgm:spPr>
        <a:solidFill>
          <a:schemeClr val="accent6">
            <a:lumMod val="75000"/>
          </a:schemeClr>
        </a:solidFill>
      </dgm:spPr>
      <dgm:t>
        <a:bodyPr/>
        <a:lstStyle/>
        <a:p>
          <a:r>
            <a:rPr lang="en-GB" dirty="0"/>
            <a:t>3</a:t>
          </a:r>
        </a:p>
      </dgm:t>
    </dgm:pt>
    <dgm:pt modelId="{CE6333B2-0593-4830-8E5C-B7BF7E9A44DF}" type="parTrans" cxnId="{F1E070BA-8940-47CD-A68A-A5D6F1CF331D}">
      <dgm:prSet/>
      <dgm:spPr/>
      <dgm:t>
        <a:bodyPr/>
        <a:lstStyle/>
        <a:p>
          <a:endParaRPr lang="en-GB"/>
        </a:p>
      </dgm:t>
    </dgm:pt>
    <dgm:pt modelId="{D4412F69-4704-4EC3-99A4-3464B39542FC}" type="sibTrans" cxnId="{F1E070BA-8940-47CD-A68A-A5D6F1CF331D}">
      <dgm:prSet/>
      <dgm:spPr/>
      <dgm:t>
        <a:bodyPr/>
        <a:lstStyle/>
        <a:p>
          <a:endParaRPr lang="en-GB"/>
        </a:p>
      </dgm:t>
    </dgm:pt>
    <dgm:pt modelId="{AA035A31-79D7-43D8-95BE-F5F365BD9667}">
      <dgm:prSet phldrT="[Text]"/>
      <dgm:spPr>
        <a:solidFill>
          <a:schemeClr val="tx2">
            <a:lumMod val="60000"/>
            <a:lumOff val="40000"/>
          </a:schemeClr>
        </a:solidFill>
      </dgm:spPr>
      <dgm:t>
        <a:bodyPr/>
        <a:lstStyle/>
        <a:p>
          <a:r>
            <a:rPr lang="en-GB" dirty="0"/>
            <a:t>4</a:t>
          </a:r>
        </a:p>
      </dgm:t>
    </dgm:pt>
    <dgm:pt modelId="{EB81E083-E57C-40BD-9919-4BCED70973BC}" type="parTrans" cxnId="{D731566D-AB10-4E57-BB4D-21B0F40626D9}">
      <dgm:prSet/>
      <dgm:spPr/>
      <dgm:t>
        <a:bodyPr/>
        <a:lstStyle/>
        <a:p>
          <a:endParaRPr lang="en-GB"/>
        </a:p>
      </dgm:t>
    </dgm:pt>
    <dgm:pt modelId="{F1E4EA84-6A2F-4C3A-85DD-5BB654ECED28}" type="sibTrans" cxnId="{D731566D-AB10-4E57-BB4D-21B0F40626D9}">
      <dgm:prSet/>
      <dgm:spPr/>
      <dgm:t>
        <a:bodyPr/>
        <a:lstStyle/>
        <a:p>
          <a:endParaRPr lang="en-GB"/>
        </a:p>
      </dgm:t>
    </dgm:pt>
    <dgm:pt modelId="{334E8FC9-A310-45C0-B61E-B1E90F5F08B1}" type="pres">
      <dgm:prSet presAssocID="{9116B68C-BF8E-4E79-874D-5E569CFC356F}" presName="matrix" presStyleCnt="0">
        <dgm:presLayoutVars>
          <dgm:chMax val="1"/>
          <dgm:dir/>
          <dgm:resizeHandles val="exact"/>
        </dgm:presLayoutVars>
      </dgm:prSet>
      <dgm:spPr/>
    </dgm:pt>
    <dgm:pt modelId="{1889A023-4ECF-4263-BD29-4ABDF05F235B}" type="pres">
      <dgm:prSet presAssocID="{9116B68C-BF8E-4E79-874D-5E569CFC356F}" presName="diamond" presStyleLbl="bgShp" presStyleIdx="0" presStyleCnt="1"/>
      <dgm:spPr>
        <a:solidFill>
          <a:schemeClr val="accent2">
            <a:lumMod val="40000"/>
            <a:lumOff val="60000"/>
          </a:schemeClr>
        </a:solidFill>
      </dgm:spPr>
    </dgm:pt>
    <dgm:pt modelId="{B50A7372-ABF4-4B13-8BF3-AF60C7BA380B}" type="pres">
      <dgm:prSet presAssocID="{9116B68C-BF8E-4E79-874D-5E569CFC356F}" presName="quad1" presStyleLbl="node1" presStyleIdx="0" presStyleCnt="4">
        <dgm:presLayoutVars>
          <dgm:chMax val="0"/>
          <dgm:chPref val="0"/>
          <dgm:bulletEnabled val="1"/>
        </dgm:presLayoutVars>
      </dgm:prSet>
      <dgm:spPr/>
    </dgm:pt>
    <dgm:pt modelId="{0A5473A6-53F4-44F2-92B4-E536EE0A2665}" type="pres">
      <dgm:prSet presAssocID="{9116B68C-BF8E-4E79-874D-5E569CFC356F}" presName="quad2" presStyleLbl="node1" presStyleIdx="1" presStyleCnt="4">
        <dgm:presLayoutVars>
          <dgm:chMax val="0"/>
          <dgm:chPref val="0"/>
          <dgm:bulletEnabled val="1"/>
        </dgm:presLayoutVars>
      </dgm:prSet>
      <dgm:spPr/>
    </dgm:pt>
    <dgm:pt modelId="{9D3ACBE4-0473-486A-B379-95051C3FC93A}" type="pres">
      <dgm:prSet presAssocID="{9116B68C-BF8E-4E79-874D-5E569CFC356F}" presName="quad3" presStyleLbl="node1" presStyleIdx="2" presStyleCnt="4">
        <dgm:presLayoutVars>
          <dgm:chMax val="0"/>
          <dgm:chPref val="0"/>
          <dgm:bulletEnabled val="1"/>
        </dgm:presLayoutVars>
      </dgm:prSet>
      <dgm:spPr/>
    </dgm:pt>
    <dgm:pt modelId="{EB37E6F7-7742-433A-BE3C-BF6AEA18EAC1}" type="pres">
      <dgm:prSet presAssocID="{9116B68C-BF8E-4E79-874D-5E569CFC356F}" presName="quad4" presStyleLbl="node1" presStyleIdx="3" presStyleCnt="4">
        <dgm:presLayoutVars>
          <dgm:chMax val="0"/>
          <dgm:chPref val="0"/>
          <dgm:bulletEnabled val="1"/>
        </dgm:presLayoutVars>
      </dgm:prSet>
      <dgm:spPr/>
    </dgm:pt>
  </dgm:ptLst>
  <dgm:cxnLst>
    <dgm:cxn modelId="{B9F10605-CA9C-4319-A5A5-7319A99C9FA7}" type="presOf" srcId="{BDA67999-4581-44C9-8FE3-F2919261FB43}" destId="{9D3ACBE4-0473-486A-B379-95051C3FC93A}" srcOrd="0" destOrd="0" presId="urn:microsoft.com/office/officeart/2005/8/layout/matrix3"/>
    <dgm:cxn modelId="{7D8BAF1E-9900-4546-A912-6E61B61268FE}" type="presOf" srcId="{AA035A31-79D7-43D8-95BE-F5F365BD9667}" destId="{EB37E6F7-7742-433A-BE3C-BF6AEA18EAC1}" srcOrd="0" destOrd="0" presId="urn:microsoft.com/office/officeart/2005/8/layout/matrix3"/>
    <dgm:cxn modelId="{EC8F4223-2C35-42A2-82A0-4D2A7BAF5A5E}" srcId="{9116B68C-BF8E-4E79-874D-5E569CFC356F}" destId="{E84464FD-B8A6-4001-8890-FDA1DC6391FA}" srcOrd="0" destOrd="0" parTransId="{1E986E7E-4BCE-47BA-859D-0CDF804AD059}" sibTransId="{533CDC19-5D35-4F3F-850B-D772EDBE6569}"/>
    <dgm:cxn modelId="{D731566D-AB10-4E57-BB4D-21B0F40626D9}" srcId="{9116B68C-BF8E-4E79-874D-5E569CFC356F}" destId="{AA035A31-79D7-43D8-95BE-F5F365BD9667}" srcOrd="3" destOrd="0" parTransId="{EB81E083-E57C-40BD-9919-4BCED70973BC}" sibTransId="{F1E4EA84-6A2F-4C3A-85DD-5BB654ECED28}"/>
    <dgm:cxn modelId="{1770DE53-5310-426F-9290-E8841C438F62}" type="presOf" srcId="{E84464FD-B8A6-4001-8890-FDA1DC6391FA}" destId="{B50A7372-ABF4-4B13-8BF3-AF60C7BA380B}" srcOrd="0" destOrd="0" presId="urn:microsoft.com/office/officeart/2005/8/layout/matrix3"/>
    <dgm:cxn modelId="{76FB7D94-CAD0-4144-B9B3-E79C75F08ED3}" srcId="{9116B68C-BF8E-4E79-874D-5E569CFC356F}" destId="{BB22E5D0-373C-4D96-BCD8-C2179CB4E6F8}" srcOrd="1" destOrd="0" parTransId="{34BD6412-49A9-49F1-89AB-1A1F20F53441}" sibTransId="{50ADC9BA-C4FE-4BDE-B276-B0B13BF2F8A7}"/>
    <dgm:cxn modelId="{F1E070BA-8940-47CD-A68A-A5D6F1CF331D}" srcId="{9116B68C-BF8E-4E79-874D-5E569CFC356F}" destId="{BDA67999-4581-44C9-8FE3-F2919261FB43}" srcOrd="2" destOrd="0" parTransId="{CE6333B2-0593-4830-8E5C-B7BF7E9A44DF}" sibTransId="{D4412F69-4704-4EC3-99A4-3464B39542FC}"/>
    <dgm:cxn modelId="{FF906EE3-BB24-41C5-852C-B2910D36709D}" type="presOf" srcId="{9116B68C-BF8E-4E79-874D-5E569CFC356F}" destId="{334E8FC9-A310-45C0-B61E-B1E90F5F08B1}" srcOrd="0" destOrd="0" presId="urn:microsoft.com/office/officeart/2005/8/layout/matrix3"/>
    <dgm:cxn modelId="{59C0E0F9-6DB9-4FDE-8C50-19148D39A416}" type="presOf" srcId="{BB22E5D0-373C-4D96-BCD8-C2179CB4E6F8}" destId="{0A5473A6-53F4-44F2-92B4-E536EE0A2665}" srcOrd="0" destOrd="0" presId="urn:microsoft.com/office/officeart/2005/8/layout/matrix3"/>
    <dgm:cxn modelId="{B2D6798C-A408-4D7C-9104-396E43B39EC2}" type="presParOf" srcId="{334E8FC9-A310-45C0-B61E-B1E90F5F08B1}" destId="{1889A023-4ECF-4263-BD29-4ABDF05F235B}" srcOrd="0" destOrd="0" presId="urn:microsoft.com/office/officeart/2005/8/layout/matrix3"/>
    <dgm:cxn modelId="{0667FC2B-EE44-412F-92F2-D4FA1D4E23BA}" type="presParOf" srcId="{334E8FC9-A310-45C0-B61E-B1E90F5F08B1}" destId="{B50A7372-ABF4-4B13-8BF3-AF60C7BA380B}" srcOrd="1" destOrd="0" presId="urn:microsoft.com/office/officeart/2005/8/layout/matrix3"/>
    <dgm:cxn modelId="{CB44A08D-A881-489A-AE28-938C7C8D6B39}" type="presParOf" srcId="{334E8FC9-A310-45C0-B61E-B1E90F5F08B1}" destId="{0A5473A6-53F4-44F2-92B4-E536EE0A2665}" srcOrd="2" destOrd="0" presId="urn:microsoft.com/office/officeart/2005/8/layout/matrix3"/>
    <dgm:cxn modelId="{27D2C205-F052-4089-90CE-86554B59E762}" type="presParOf" srcId="{334E8FC9-A310-45C0-B61E-B1E90F5F08B1}" destId="{9D3ACBE4-0473-486A-B379-95051C3FC93A}" srcOrd="3" destOrd="0" presId="urn:microsoft.com/office/officeart/2005/8/layout/matrix3"/>
    <dgm:cxn modelId="{59259E00-2231-430E-B4A1-9336B00A7265}" type="presParOf" srcId="{334E8FC9-A310-45C0-B61E-B1E90F5F08B1}" destId="{EB37E6F7-7742-433A-BE3C-BF6AEA18EAC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9A023-4ECF-4263-BD29-4ABDF05F235B}">
      <dsp:nvSpPr>
        <dsp:cNvPr id="0" name=""/>
        <dsp:cNvSpPr/>
      </dsp:nvSpPr>
      <dsp:spPr>
        <a:xfrm>
          <a:off x="1149554" y="0"/>
          <a:ext cx="4272515" cy="4272515"/>
        </a:xfrm>
        <a:prstGeom prst="diamond">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B50A7372-ABF4-4B13-8BF3-AF60C7BA380B}">
      <dsp:nvSpPr>
        <dsp:cNvPr id="0" name=""/>
        <dsp:cNvSpPr/>
      </dsp:nvSpPr>
      <dsp:spPr>
        <a:xfrm>
          <a:off x="1555442" y="405888"/>
          <a:ext cx="1666280" cy="1666280"/>
        </a:xfrm>
        <a:prstGeom prst="roundRect">
          <a:avLst/>
        </a:prstGeom>
        <a:solidFill>
          <a:srgbClr val="B462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t>1</a:t>
          </a:r>
        </a:p>
      </dsp:txBody>
      <dsp:txXfrm>
        <a:off x="1636783" y="487229"/>
        <a:ext cx="1503598" cy="1503598"/>
      </dsp:txXfrm>
    </dsp:sp>
    <dsp:sp modelId="{0A5473A6-53F4-44F2-92B4-E536EE0A2665}">
      <dsp:nvSpPr>
        <dsp:cNvPr id="0" name=""/>
        <dsp:cNvSpPr/>
      </dsp:nvSpPr>
      <dsp:spPr>
        <a:xfrm>
          <a:off x="3349899" y="405888"/>
          <a:ext cx="1666280" cy="1666280"/>
        </a:xfrm>
        <a:prstGeom prst="roundRect">
          <a:avLst/>
        </a:prstGeom>
        <a:solidFill>
          <a:srgbClr val="EC7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t>2</a:t>
          </a:r>
        </a:p>
      </dsp:txBody>
      <dsp:txXfrm>
        <a:off x="3431240" y="487229"/>
        <a:ext cx="1503598" cy="1503598"/>
      </dsp:txXfrm>
    </dsp:sp>
    <dsp:sp modelId="{9D3ACBE4-0473-486A-B379-95051C3FC93A}">
      <dsp:nvSpPr>
        <dsp:cNvPr id="0" name=""/>
        <dsp:cNvSpPr/>
      </dsp:nvSpPr>
      <dsp:spPr>
        <a:xfrm>
          <a:off x="1555442" y="2200345"/>
          <a:ext cx="1666280" cy="166628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t>3</a:t>
          </a:r>
        </a:p>
      </dsp:txBody>
      <dsp:txXfrm>
        <a:off x="1636783" y="2281686"/>
        <a:ext cx="1503598" cy="1503598"/>
      </dsp:txXfrm>
    </dsp:sp>
    <dsp:sp modelId="{EB37E6F7-7742-433A-BE3C-BF6AEA18EAC1}">
      <dsp:nvSpPr>
        <dsp:cNvPr id="0" name=""/>
        <dsp:cNvSpPr/>
      </dsp:nvSpPr>
      <dsp:spPr>
        <a:xfrm>
          <a:off x="3349899" y="2200345"/>
          <a:ext cx="1666280" cy="166628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t>4</a:t>
          </a:r>
        </a:p>
      </dsp:txBody>
      <dsp:txXfrm>
        <a:off x="3431240" y="2281686"/>
        <a:ext cx="1503598" cy="150359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7976"/>
          </a:xfrm>
          <a:prstGeom prst="rect">
            <a:avLst/>
          </a:prstGeom>
        </p:spPr>
        <p:txBody>
          <a:bodyPr vert="horz" lIns="91440" tIns="45720" rIns="91440" bIns="45720" rtlCol="0"/>
          <a:lstStyle>
            <a:lvl1pPr algn="r">
              <a:defRPr sz="1200"/>
            </a:lvl1pPr>
          </a:lstStyle>
          <a:p>
            <a:fld id="{9A70CEBA-6F71-42DE-8134-5544658A307F}" type="datetimeFigureOut">
              <a:rPr lang="en-GB" smtClean="0"/>
              <a:t>09/10/2024</a:t>
            </a:fld>
            <a:endParaRPr lang="en-GB" dirty="0"/>
          </a:p>
        </p:txBody>
      </p:sp>
      <p:sp>
        <p:nvSpPr>
          <p:cNvPr id="4" name="Footer Placeholder 3"/>
          <p:cNvSpPr>
            <a:spLocks noGrp="1"/>
          </p:cNvSpPr>
          <p:nvPr>
            <p:ph type="ftr" sz="quarter" idx="2"/>
          </p:nvPr>
        </p:nvSpPr>
        <p:spPr>
          <a:xfrm>
            <a:off x="0" y="9427076"/>
            <a:ext cx="2945659" cy="4979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7076"/>
            <a:ext cx="2945659" cy="497975"/>
          </a:xfrm>
          <a:prstGeom prst="rect">
            <a:avLst/>
          </a:prstGeom>
        </p:spPr>
        <p:txBody>
          <a:bodyPr vert="horz" lIns="91440" tIns="45720" rIns="91440" bIns="45720" rtlCol="0" anchor="b"/>
          <a:lstStyle>
            <a:lvl1pPr algn="r">
              <a:defRPr sz="1200"/>
            </a:lvl1pPr>
          </a:lstStyle>
          <a:p>
            <a:fld id="{9C39B322-E0EE-468F-982B-EE2CCC753961}" type="slidenum">
              <a:rPr lang="en-GB" smtClean="0"/>
              <a:t>‹#›</a:t>
            </a:fld>
            <a:endParaRPr lang="en-GB" dirty="0"/>
          </a:p>
        </p:txBody>
      </p:sp>
    </p:spTree>
    <p:custDataLst>
      <p:tags r:id="rId2"/>
    </p:custDataLst>
    <p:extLst>
      <p:ext uri="{BB962C8B-B14F-4D97-AF65-F5344CB8AC3E}">
        <p14:creationId xmlns:p14="http://schemas.microsoft.com/office/powerpoint/2010/main" val="157454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E1C7A95C-3E04-4AEE-AEAE-69128B385D8E}" type="datetimeFigureOut">
              <a:rPr lang="en-GB" smtClean="0"/>
              <a:pPr/>
              <a:t>09/10/2024</a:t>
            </a:fld>
            <a:endParaRPr lang="en-GB" dirty="0"/>
          </a:p>
        </p:txBody>
      </p:sp>
      <p:sp>
        <p:nvSpPr>
          <p:cNvPr id="4" name="Slide Image Placeholder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4399"/>
            <a:ext cx="5438140" cy="44662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F90D9451-3AA4-4E7E-98BD-5E45A8AF94A0}" type="slidenum">
              <a:rPr lang="en-GB" smtClean="0"/>
              <a:pPr/>
              <a:t>‹#›</a:t>
            </a:fld>
            <a:endParaRPr lang="en-GB" dirty="0"/>
          </a:p>
        </p:txBody>
      </p:sp>
    </p:spTree>
    <p:extLst>
      <p:ext uri="{BB962C8B-B14F-4D97-AF65-F5344CB8AC3E}">
        <p14:creationId xmlns:p14="http://schemas.microsoft.com/office/powerpoint/2010/main" val="3251157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5"/>
          </p:nvPr>
        </p:nvSpPr>
        <p:spPr/>
        <p:txBody>
          <a:bodyPr/>
          <a:lstStyle/>
          <a:p>
            <a:fld id="{A4744BB3-64AD-4DAC-8080-7B2AC7232CF2}" type="slidenum">
              <a:rPr lang="en-GB" smtClean="0"/>
              <a:t>2</a:t>
            </a:fld>
            <a:endParaRPr lang="en-GB"/>
          </a:p>
        </p:txBody>
      </p:sp>
    </p:spTree>
    <p:extLst>
      <p:ext uri="{BB962C8B-B14F-4D97-AF65-F5344CB8AC3E}">
        <p14:creationId xmlns:p14="http://schemas.microsoft.com/office/powerpoint/2010/main" val="20223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5"/>
          </p:nvPr>
        </p:nvSpPr>
        <p:spPr/>
        <p:txBody>
          <a:bodyPr/>
          <a:lstStyle/>
          <a:p>
            <a:fld id="{A4744BB3-64AD-4DAC-8080-7B2AC7232CF2}" type="slidenum">
              <a:rPr lang="en-GB" smtClean="0"/>
              <a:t>5</a:t>
            </a:fld>
            <a:endParaRPr lang="en-GB"/>
          </a:p>
        </p:txBody>
      </p:sp>
    </p:spTree>
    <p:extLst>
      <p:ext uri="{BB962C8B-B14F-4D97-AF65-F5344CB8AC3E}">
        <p14:creationId xmlns:p14="http://schemas.microsoft.com/office/powerpoint/2010/main" val="553772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5"/>
          </p:nvPr>
        </p:nvSpPr>
        <p:spPr/>
        <p:txBody>
          <a:bodyPr/>
          <a:lstStyle/>
          <a:p>
            <a:fld id="{A4744BB3-64AD-4DAC-8080-7B2AC7232CF2}" type="slidenum">
              <a:rPr lang="en-GB" smtClean="0"/>
              <a:t>6</a:t>
            </a:fld>
            <a:endParaRPr lang="en-GB"/>
          </a:p>
        </p:txBody>
      </p:sp>
    </p:spTree>
    <p:extLst>
      <p:ext uri="{BB962C8B-B14F-4D97-AF65-F5344CB8AC3E}">
        <p14:creationId xmlns:p14="http://schemas.microsoft.com/office/powerpoint/2010/main" val="3386840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5"/>
          </p:nvPr>
        </p:nvSpPr>
        <p:spPr/>
        <p:txBody>
          <a:bodyPr/>
          <a:lstStyle/>
          <a:p>
            <a:fld id="{A4744BB3-64AD-4DAC-8080-7B2AC7232CF2}" type="slidenum">
              <a:rPr lang="en-GB" smtClean="0"/>
              <a:t>7</a:t>
            </a:fld>
            <a:endParaRPr lang="en-GB"/>
          </a:p>
        </p:txBody>
      </p:sp>
    </p:spTree>
    <p:extLst>
      <p:ext uri="{BB962C8B-B14F-4D97-AF65-F5344CB8AC3E}">
        <p14:creationId xmlns:p14="http://schemas.microsoft.com/office/powerpoint/2010/main" val="3809165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5"/>
          </p:nvPr>
        </p:nvSpPr>
        <p:spPr/>
        <p:txBody>
          <a:bodyPr/>
          <a:lstStyle/>
          <a:p>
            <a:fld id="{A4744BB3-64AD-4DAC-8080-7B2AC7232CF2}" type="slidenum">
              <a:rPr lang="en-GB" smtClean="0"/>
              <a:t>9</a:t>
            </a:fld>
            <a:endParaRPr lang="en-GB"/>
          </a:p>
        </p:txBody>
      </p:sp>
    </p:spTree>
    <p:extLst>
      <p:ext uri="{BB962C8B-B14F-4D97-AF65-F5344CB8AC3E}">
        <p14:creationId xmlns:p14="http://schemas.microsoft.com/office/powerpoint/2010/main" val="358276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5"/>
          </p:nvPr>
        </p:nvSpPr>
        <p:spPr/>
        <p:txBody>
          <a:bodyPr/>
          <a:lstStyle/>
          <a:p>
            <a:fld id="{A4744BB3-64AD-4DAC-8080-7B2AC7232CF2}" type="slidenum">
              <a:rPr lang="en-GB" smtClean="0"/>
              <a:t>10</a:t>
            </a:fld>
            <a:endParaRPr lang="en-GB"/>
          </a:p>
        </p:txBody>
      </p:sp>
    </p:spTree>
    <p:extLst>
      <p:ext uri="{BB962C8B-B14F-4D97-AF65-F5344CB8AC3E}">
        <p14:creationId xmlns:p14="http://schemas.microsoft.com/office/powerpoint/2010/main" val="111238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5"/>
          </p:nvPr>
        </p:nvSpPr>
        <p:spPr/>
        <p:txBody>
          <a:bodyPr/>
          <a:lstStyle/>
          <a:p>
            <a:fld id="{A4744BB3-64AD-4DAC-8080-7B2AC7232CF2}" type="slidenum">
              <a:rPr lang="en-GB" smtClean="0"/>
              <a:t>11</a:t>
            </a:fld>
            <a:endParaRPr lang="en-GB"/>
          </a:p>
        </p:txBody>
      </p:sp>
    </p:spTree>
    <p:extLst>
      <p:ext uri="{BB962C8B-B14F-4D97-AF65-F5344CB8AC3E}">
        <p14:creationId xmlns:p14="http://schemas.microsoft.com/office/powerpoint/2010/main" val="30893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p:txBody>
      </p:sp>
      <p:sp>
        <p:nvSpPr>
          <p:cNvPr id="4" name="Slide Number Placeholder 3"/>
          <p:cNvSpPr>
            <a:spLocks noGrp="1"/>
          </p:cNvSpPr>
          <p:nvPr>
            <p:ph type="sldNum" sz="quarter" idx="5"/>
          </p:nvPr>
        </p:nvSpPr>
        <p:spPr/>
        <p:txBody>
          <a:bodyPr/>
          <a:lstStyle/>
          <a:p>
            <a:fld id="{A4744BB3-64AD-4DAC-8080-7B2AC7232CF2}" type="slidenum">
              <a:rPr lang="en-GB" smtClean="0"/>
              <a:t>12</a:t>
            </a:fld>
            <a:endParaRPr lang="en-GB"/>
          </a:p>
        </p:txBody>
      </p:sp>
    </p:spTree>
    <p:extLst>
      <p:ext uri="{BB962C8B-B14F-4D97-AF65-F5344CB8AC3E}">
        <p14:creationId xmlns:p14="http://schemas.microsoft.com/office/powerpoint/2010/main" val="781815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42031"/>
            <a:ext cx="9144000" cy="2387600"/>
          </a:xfrm>
        </p:spPr>
        <p:txBody>
          <a:bodyPr anchor="ctr" anchorCtr="0">
            <a:noAutofit/>
          </a:bodyPr>
          <a:lstStyle>
            <a:lvl1pPr algn="ctr">
              <a:defRPr sz="4400">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524000" y="4338640"/>
            <a:ext cx="9144000" cy="1655762"/>
          </a:xfrm>
        </p:spPr>
        <p:txBody>
          <a:bodyPr anchor="ctr" anchorCtr="0">
            <a:normAutofit/>
          </a:bodyPr>
          <a:lstStyle>
            <a:lvl1pPr marL="0" indent="0" algn="ctr">
              <a:buNone/>
              <a:defRPr sz="2800">
                <a:solidFill>
                  <a:schemeClr val="bg1">
                    <a:lumMod val="65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66308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641B8A-5B83-4F71-BAD7-E9077023D521}"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C7AAC6-A0BD-419B-B1A0-5F9458EDBCE8}" type="slidenum">
              <a:rPr lang="en-GB" smtClean="0"/>
              <a:t>‹#›</a:t>
            </a:fld>
            <a:endParaRPr lang="en-GB" dirty="0"/>
          </a:p>
        </p:txBody>
      </p:sp>
    </p:spTree>
    <p:extLst>
      <p:ext uri="{BB962C8B-B14F-4D97-AF65-F5344CB8AC3E}">
        <p14:creationId xmlns:p14="http://schemas.microsoft.com/office/powerpoint/2010/main" val="424382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641B8A-5B83-4F71-BAD7-E9077023D521}"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C7AAC6-A0BD-419B-B1A0-5F9458EDBCE8}" type="slidenum">
              <a:rPr lang="en-GB" smtClean="0"/>
              <a:t>‹#›</a:t>
            </a:fld>
            <a:endParaRPr lang="en-GB" dirty="0"/>
          </a:p>
        </p:txBody>
      </p:sp>
    </p:spTree>
    <p:extLst>
      <p:ext uri="{BB962C8B-B14F-4D97-AF65-F5344CB8AC3E}">
        <p14:creationId xmlns:p14="http://schemas.microsoft.com/office/powerpoint/2010/main" val="523973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641B8A-5B83-4F71-BAD7-E9077023D521}"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C7AAC6-A0BD-419B-B1A0-5F9458EDBCE8}" type="slidenum">
              <a:rPr lang="en-GB" smtClean="0"/>
              <a:t>‹#›</a:t>
            </a:fld>
            <a:endParaRPr lang="en-GB" dirty="0"/>
          </a:p>
        </p:txBody>
      </p:sp>
    </p:spTree>
    <p:extLst>
      <p:ext uri="{BB962C8B-B14F-4D97-AF65-F5344CB8AC3E}">
        <p14:creationId xmlns:p14="http://schemas.microsoft.com/office/powerpoint/2010/main" val="221419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641B8A-5B83-4F71-BAD7-E9077023D521}" type="datetimeFigureOut">
              <a:rPr lang="en-GB" smtClean="0"/>
              <a:t>09/10/2024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8C7AAC6-A0BD-419B-B1A0-5F9458EDBCE8}" type="slidenum">
              <a:rPr lang="en-GB" smtClean="0"/>
              <a:t>‹#›</a:t>
            </a:fld>
            <a:endParaRPr lang="en-GB" dirty="0"/>
          </a:p>
        </p:txBody>
      </p:sp>
    </p:spTree>
    <p:extLst>
      <p:ext uri="{BB962C8B-B14F-4D97-AF65-F5344CB8AC3E}">
        <p14:creationId xmlns:p14="http://schemas.microsoft.com/office/powerpoint/2010/main" val="3765592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641B8A-5B83-4F71-BAD7-E9077023D521}" type="datetimeFigureOut">
              <a:rPr lang="en-GB" smtClean="0"/>
              <a:t>09/10/2024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8C7AAC6-A0BD-419B-B1A0-5F9458EDBCE8}" type="slidenum">
              <a:rPr lang="en-GB" smtClean="0"/>
              <a:t>‹#›</a:t>
            </a:fld>
            <a:endParaRPr lang="en-GB" dirty="0"/>
          </a:p>
        </p:txBody>
      </p:sp>
    </p:spTree>
    <p:extLst>
      <p:ext uri="{BB962C8B-B14F-4D97-AF65-F5344CB8AC3E}">
        <p14:creationId xmlns:p14="http://schemas.microsoft.com/office/powerpoint/2010/main" val="428811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41B8A-5B83-4F71-BAD7-E9077023D521}" type="datetimeFigureOut">
              <a:rPr lang="en-GB" smtClean="0"/>
              <a:t>09/10/2024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8C7AAC6-A0BD-419B-B1A0-5F9458EDBCE8}" type="slidenum">
              <a:rPr lang="en-GB" smtClean="0"/>
              <a:t>‹#›</a:t>
            </a:fld>
            <a:endParaRPr lang="en-GB" dirty="0"/>
          </a:p>
        </p:txBody>
      </p:sp>
    </p:spTree>
    <p:extLst>
      <p:ext uri="{BB962C8B-B14F-4D97-AF65-F5344CB8AC3E}">
        <p14:creationId xmlns:p14="http://schemas.microsoft.com/office/powerpoint/2010/main" val="2665893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641B8A-5B83-4F71-BAD7-E9077023D521}"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C7AAC6-A0BD-419B-B1A0-5F9458EDBCE8}" type="slidenum">
              <a:rPr lang="en-GB" smtClean="0"/>
              <a:t>‹#›</a:t>
            </a:fld>
            <a:endParaRPr lang="en-GB" dirty="0"/>
          </a:p>
        </p:txBody>
      </p:sp>
    </p:spTree>
    <p:extLst>
      <p:ext uri="{BB962C8B-B14F-4D97-AF65-F5344CB8AC3E}">
        <p14:creationId xmlns:p14="http://schemas.microsoft.com/office/powerpoint/2010/main" val="2776899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641B8A-5B83-4F71-BAD7-E9077023D521}"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C7AAC6-A0BD-419B-B1A0-5F9458EDBCE8}" type="slidenum">
              <a:rPr lang="en-GB" smtClean="0"/>
              <a:t>‹#›</a:t>
            </a:fld>
            <a:endParaRPr lang="en-GB" dirty="0"/>
          </a:p>
        </p:txBody>
      </p:sp>
    </p:spTree>
    <p:extLst>
      <p:ext uri="{BB962C8B-B14F-4D97-AF65-F5344CB8AC3E}">
        <p14:creationId xmlns:p14="http://schemas.microsoft.com/office/powerpoint/2010/main" val="2271726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641B8A-5B83-4F71-BAD7-E9077023D521}"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C7AAC6-A0BD-419B-B1A0-5F9458EDBCE8}" type="slidenum">
              <a:rPr lang="en-GB" smtClean="0"/>
              <a:t>‹#›</a:t>
            </a:fld>
            <a:endParaRPr lang="en-GB" dirty="0"/>
          </a:p>
        </p:txBody>
      </p:sp>
    </p:spTree>
    <p:extLst>
      <p:ext uri="{BB962C8B-B14F-4D97-AF65-F5344CB8AC3E}">
        <p14:creationId xmlns:p14="http://schemas.microsoft.com/office/powerpoint/2010/main" val="1976212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641B8A-5B83-4F71-BAD7-E9077023D521}"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C7AAC6-A0BD-419B-B1A0-5F9458EDBCE8}" type="slidenum">
              <a:rPr lang="en-GB" smtClean="0"/>
              <a:t>‹#›</a:t>
            </a:fld>
            <a:endParaRPr lang="en-GB" dirty="0"/>
          </a:p>
        </p:txBody>
      </p:sp>
    </p:spTree>
    <p:extLst>
      <p:ext uri="{BB962C8B-B14F-4D97-AF65-F5344CB8AC3E}">
        <p14:creationId xmlns:p14="http://schemas.microsoft.com/office/powerpoint/2010/main" val="359446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04664"/>
            <a:ext cx="10515600" cy="1195200"/>
          </a:xfrm>
        </p:spPr>
        <p:txBody>
          <a:bodyPr anchor="t" anchorCtr="0">
            <a:noAutofit/>
          </a:bodyPr>
          <a:lstStyle>
            <a:lvl1pPr>
              <a:defRPr>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838200" y="1844824"/>
            <a:ext cx="10515600" cy="3744416"/>
          </a:xfrm>
        </p:spPr>
        <p:txBody>
          <a:bodyPr>
            <a:noAutofit/>
          </a:bodyPr>
          <a:lstStyle>
            <a:lvl1pPr marL="271463" indent="-271463">
              <a:buClr>
                <a:srgbClr val="0070C0"/>
              </a:buClr>
              <a:buFont typeface="Arial" panose="020B0604020202020204" pitchFamily="34" charset="0"/>
              <a:buChar char="•"/>
              <a:defRPr sz="2400">
                <a:latin typeface="Arial" panose="020B0604020202020204" pitchFamily="34" charset="0"/>
                <a:cs typeface="Arial" panose="020B0604020202020204" pitchFamily="34" charset="0"/>
              </a:defRPr>
            </a:lvl1pPr>
            <a:lvl2pPr>
              <a:buClr>
                <a:srgbClr val="0070C0"/>
              </a:buClr>
              <a:defRPr sz="2400">
                <a:latin typeface="Arial" panose="020B0604020202020204" pitchFamily="34" charset="0"/>
                <a:cs typeface="Arial" panose="020B0604020202020204" pitchFamily="34" charset="0"/>
              </a:defRPr>
            </a:lvl2pPr>
            <a:lvl3pPr>
              <a:buClr>
                <a:srgbClr val="0070C0"/>
              </a:buCl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txBox="1">
            <a:spLocks/>
          </p:cNvSpPr>
          <p:nvPr userDrawn="1"/>
        </p:nvSpPr>
        <p:spPr>
          <a:xfrm>
            <a:off x="9528000" y="367278"/>
            <a:ext cx="2496000" cy="363600"/>
          </a:xfrm>
          <a:prstGeom prst="rect">
            <a:avLst/>
          </a:prstGeom>
        </p:spPr>
        <p:txBody>
          <a:bodyPr vert="horz" lIns="0" tIns="0" rIns="0" bIns="0" rtlCol="0" anchor="t" anchorCtr="0"/>
          <a:lstStyle>
            <a:defPPr>
              <a:defRPr lang="en-US"/>
            </a:defPPr>
            <a:lvl1pPr marL="0" algn="l" defTabSz="914400" rtl="0" eaLnBrk="1" fontAlgn="t" latinLnBrk="0" hangingPunct="1">
              <a:defRPr sz="1000" b="1" i="0" kern="1200" baseline="0">
                <a:solidFill>
                  <a:srgbClr val="B2ADA5"/>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sz="950" dirty="0">
                <a:solidFill>
                  <a:srgbClr val="85827D"/>
                </a:solidFill>
                <a:latin typeface="Arial Black" charset="0"/>
              </a:rPr>
              <a:t>Transforming Care Partnerships</a:t>
            </a:r>
            <a:endParaRPr lang="en-US" sz="950" dirty="0">
              <a:solidFill>
                <a:srgbClr val="85827D"/>
              </a:solidFill>
              <a:latin typeface="Calibri Light" panose="020F0302020204030204"/>
            </a:endParaRPr>
          </a:p>
        </p:txBody>
      </p:sp>
    </p:spTree>
    <p:extLst>
      <p:ext uri="{BB962C8B-B14F-4D97-AF65-F5344CB8AC3E}">
        <p14:creationId xmlns:p14="http://schemas.microsoft.com/office/powerpoint/2010/main" val="428406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Top Logo">
    <p:bg>
      <p:bgPr>
        <a:solidFill>
          <a:srgbClr val="002F6C"/>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1B13E01-9BEF-4473-821B-EE9CEEA6B474}"/>
              </a:ext>
            </a:extLst>
          </p:cNvPr>
          <p:cNvSpPr>
            <a:spLocks noGrp="1"/>
          </p:cNvSpPr>
          <p:nvPr>
            <p:ph sz="quarter" idx="10" hasCustomPrompt="1"/>
          </p:nvPr>
        </p:nvSpPr>
        <p:spPr>
          <a:xfrm>
            <a:off x="2269067" y="3378095"/>
            <a:ext cx="7653867" cy="591396"/>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a:solidFill>
                  <a:schemeClr val="bg1"/>
                </a:solidFill>
                <a:latin typeface="Arial" panose="020B0604020202020204" pitchFamily="34" charset="0"/>
                <a:cs typeface="Arial" panose="020B0604020202020204" pitchFamily="34" charset="0"/>
              </a:rPr>
              <a:t>&lt;Name of presenter/s&gt;</a:t>
            </a:r>
          </a:p>
        </p:txBody>
      </p:sp>
      <p:sp>
        <p:nvSpPr>
          <p:cNvPr id="14" name="Title 13">
            <a:extLst>
              <a:ext uri="{FF2B5EF4-FFF2-40B4-BE49-F238E27FC236}">
                <a16:creationId xmlns:a16="http://schemas.microsoft.com/office/drawing/2014/main" id="{2EFDCE0D-A204-45DB-9F8F-EA8393CBF17E}"/>
              </a:ext>
            </a:extLst>
          </p:cNvPr>
          <p:cNvSpPr>
            <a:spLocks noGrp="1"/>
          </p:cNvSpPr>
          <p:nvPr>
            <p:ph type="title" hasCustomPrompt="1"/>
          </p:nvPr>
        </p:nvSpPr>
        <p:spPr>
          <a:xfrm>
            <a:off x="2269067" y="2566800"/>
            <a:ext cx="7653867" cy="802800"/>
          </a:xfrm>
          <a:prstGeom prst="rect">
            <a:avLst/>
          </a:prstGeom>
        </p:spPr>
        <p:txBody>
          <a:bodyPr anchor="b"/>
          <a:lstStyle>
            <a:lvl1pPr>
              <a:defRPr sz="4000" b="1">
                <a:solidFill>
                  <a:schemeClr val="bg1"/>
                </a:solidFill>
                <a:latin typeface="Arial" panose="020B0604020202020204" pitchFamily="34" charset="0"/>
                <a:cs typeface="Arial" panose="020B0604020202020204" pitchFamily="34" charset="0"/>
              </a:defRPr>
            </a:lvl1pPr>
          </a:lstStyle>
          <a:p>
            <a:r>
              <a:rPr lang="en-GB"/>
              <a:t>&lt;Presentation Title&gt;</a:t>
            </a:r>
          </a:p>
        </p:txBody>
      </p:sp>
      <p:sp>
        <p:nvSpPr>
          <p:cNvPr id="15" name="Content Placeholder 11">
            <a:extLst>
              <a:ext uri="{FF2B5EF4-FFF2-40B4-BE49-F238E27FC236}">
                <a16:creationId xmlns:a16="http://schemas.microsoft.com/office/drawing/2014/main" id="{21ED91D5-41E9-493D-B95E-AD6D4D6D7A68}"/>
              </a:ext>
            </a:extLst>
          </p:cNvPr>
          <p:cNvSpPr>
            <a:spLocks noGrp="1"/>
          </p:cNvSpPr>
          <p:nvPr>
            <p:ph sz="quarter" idx="11" hasCustomPrompt="1"/>
          </p:nvPr>
        </p:nvSpPr>
        <p:spPr>
          <a:xfrm>
            <a:off x="2269067" y="3990757"/>
            <a:ext cx="7653867" cy="555952"/>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a:solidFill>
                  <a:schemeClr val="bg1"/>
                </a:solidFill>
                <a:latin typeface="Arial" panose="020B0604020202020204" pitchFamily="34" charset="0"/>
                <a:cs typeface="Arial" panose="020B0604020202020204" pitchFamily="34" charset="0"/>
              </a:rPr>
              <a:t>&lt;Date&gt;</a:t>
            </a:r>
          </a:p>
        </p:txBody>
      </p:sp>
    </p:spTree>
    <p:extLst>
      <p:ext uri="{BB962C8B-B14F-4D97-AF65-F5344CB8AC3E}">
        <p14:creationId xmlns:p14="http://schemas.microsoft.com/office/powerpoint/2010/main" val="1716434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Top logo">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CEBD3C-BE01-4EA6-807D-D32AC95F2D3A}"/>
              </a:ext>
            </a:extLst>
          </p:cNvPr>
          <p:cNvSpPr>
            <a:spLocks noGrp="1"/>
          </p:cNvSpPr>
          <p:nvPr>
            <p:ph type="title" hasCustomPrompt="1"/>
          </p:nvPr>
        </p:nvSpPr>
        <p:spPr>
          <a:xfrm>
            <a:off x="378653" y="1235660"/>
            <a:ext cx="11520000" cy="592544"/>
          </a:xfrm>
          <a:prstGeom prst="rect">
            <a:avLst/>
          </a:prstGeom>
        </p:spPr>
        <p:txBody>
          <a:bodyPr anchor="b"/>
          <a:lstStyle>
            <a:lvl1pPr>
              <a:defRPr sz="2800" b="1">
                <a:solidFill>
                  <a:schemeClr val="tx1"/>
                </a:solidFill>
                <a:latin typeface="Arial" panose="020B0604020202020204" pitchFamily="34" charset="0"/>
                <a:cs typeface="Arial" panose="020B0604020202020204" pitchFamily="34" charset="0"/>
              </a:defRPr>
            </a:lvl1pPr>
          </a:lstStyle>
          <a:p>
            <a:r>
              <a:rPr lang="en-US"/>
              <a:t>&lt;Content Heading&gt;</a:t>
            </a:r>
            <a:endParaRPr lang="en-GB"/>
          </a:p>
        </p:txBody>
      </p:sp>
      <p:sp>
        <p:nvSpPr>
          <p:cNvPr id="14" name="Content Placeholder 13">
            <a:extLst>
              <a:ext uri="{FF2B5EF4-FFF2-40B4-BE49-F238E27FC236}">
                <a16:creationId xmlns:a16="http://schemas.microsoft.com/office/drawing/2014/main" id="{77B28EA1-6248-4CA4-862C-914AA49135DC}"/>
              </a:ext>
            </a:extLst>
          </p:cNvPr>
          <p:cNvSpPr>
            <a:spLocks noGrp="1"/>
          </p:cNvSpPr>
          <p:nvPr>
            <p:ph sz="quarter" idx="10" hasCustomPrompt="1"/>
          </p:nvPr>
        </p:nvSpPr>
        <p:spPr>
          <a:xfrm>
            <a:off x="378653" y="1920763"/>
            <a:ext cx="11503004" cy="462134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&lt;Body Text&gt;</a:t>
            </a:r>
          </a:p>
          <a:p>
            <a:pPr lvl="0"/>
            <a:endParaRPr lang="en-GB"/>
          </a:p>
        </p:txBody>
      </p:sp>
    </p:spTree>
    <p:extLst>
      <p:ext uri="{BB962C8B-B14F-4D97-AF65-F5344CB8AC3E}">
        <p14:creationId xmlns:p14="http://schemas.microsoft.com/office/powerpoint/2010/main" val="3293876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002F6C"/>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4AECF49-9A13-452E-A9C9-67495AC09B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608" t="29197" r="60493" b="30055"/>
          <a:stretch/>
        </p:blipFill>
        <p:spPr>
          <a:xfrm>
            <a:off x="3686176" y="1445849"/>
            <a:ext cx="4819649" cy="3966302"/>
          </a:xfrm>
          <a:prstGeom prst="rect">
            <a:avLst/>
          </a:prstGeom>
        </p:spPr>
      </p:pic>
    </p:spTree>
    <p:extLst>
      <p:ext uri="{BB962C8B-B14F-4D97-AF65-F5344CB8AC3E}">
        <p14:creationId xmlns:p14="http://schemas.microsoft.com/office/powerpoint/2010/main" val="415618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title"/>
          </p:nvPr>
        </p:nvSpPr>
        <p:spPr>
          <a:xfrm>
            <a:off x="838200" y="404664"/>
            <a:ext cx="10515600" cy="1195200"/>
          </a:xfrm>
        </p:spPr>
        <p:txBody>
          <a:bodyPr anchor="t" anchorCtr="0">
            <a:noAutofit/>
          </a:bodyPr>
          <a:lstStyle>
            <a:lvl1pPr>
              <a:defRPr>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4" name="TextBox 13">
            <a:extLst>
              <a:ext uri="{FF2B5EF4-FFF2-40B4-BE49-F238E27FC236}">
                <a16:creationId xmlns:a16="http://schemas.microsoft.com/office/drawing/2014/main" id="{90897531-C233-40B2-B259-E9E399FF8D98}"/>
              </a:ext>
            </a:extLst>
          </p:cNvPr>
          <p:cNvSpPr txBox="1"/>
          <p:nvPr userDrawn="1"/>
        </p:nvSpPr>
        <p:spPr>
          <a:xfrm>
            <a:off x="11430001" y="6534251"/>
            <a:ext cx="356281" cy="215444"/>
          </a:xfrm>
          <a:prstGeom prst="rect">
            <a:avLst/>
          </a:prstGeom>
          <a:noFill/>
        </p:spPr>
        <p:txBody>
          <a:bodyPr wrap="square" lIns="0" tIns="0" rIns="0" bIns="0" rtlCol="0">
            <a:spAutoFit/>
          </a:bodyPr>
          <a:lstStyle/>
          <a:p>
            <a:pPr algn="r"/>
            <a:fld id="{53815B26-9A2E-3243-B63B-BF135F61693C}" type="slidenum">
              <a:rPr lang="en-US" sz="1400" smtClean="0">
                <a:solidFill>
                  <a:srgbClr val="B2ADA5"/>
                </a:solidFill>
                <a:latin typeface="arial" charset="0"/>
              </a:rPr>
              <a:pPr algn="r"/>
              <a:t>‹#›</a:t>
            </a:fld>
            <a:endParaRPr lang="en-US" sz="1400" dirty="0">
              <a:solidFill>
                <a:srgbClr val="B2ADA5"/>
              </a:solidFill>
              <a:latin typeface="arial" charset="0"/>
            </a:endParaRPr>
          </a:p>
        </p:txBody>
      </p:sp>
    </p:spTree>
    <p:extLst>
      <p:ext uri="{BB962C8B-B14F-4D97-AF65-F5344CB8AC3E}">
        <p14:creationId xmlns:p14="http://schemas.microsoft.com/office/powerpoint/2010/main" val="132424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838200" y="1774300"/>
            <a:ext cx="5190067" cy="823912"/>
          </a:xfrm>
          <a:ln/>
        </p:spPr>
        <p:style>
          <a:lnRef idx="0">
            <a:schemeClr val="accent1"/>
          </a:lnRef>
          <a:fillRef idx="3">
            <a:schemeClr val="accent1"/>
          </a:fillRef>
          <a:effectRef idx="3">
            <a:schemeClr val="accent1"/>
          </a:effectRef>
          <a:fontRef idx="none"/>
        </p:style>
        <p:txBody>
          <a:bodyPr anchor="ctr" anchorCtr="0">
            <a:noAutofit/>
          </a:bodyPr>
          <a:lstStyle>
            <a:lvl1pPr marL="0" indent="0">
              <a:buNone/>
              <a:defRPr sz="2400" b="1">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Content Placeholder 3"/>
          <p:cNvSpPr>
            <a:spLocks noGrp="1"/>
          </p:cNvSpPr>
          <p:nvPr>
            <p:ph sz="half" idx="2"/>
          </p:nvPr>
        </p:nvSpPr>
        <p:spPr>
          <a:xfrm>
            <a:off x="839789" y="2598212"/>
            <a:ext cx="5157787" cy="3684588"/>
          </a:xfrm>
        </p:spPr>
        <p:txBody>
          <a:bodyPr>
            <a:normAutofit/>
          </a:bodyPr>
          <a:lstStyle>
            <a:lvl1pPr>
              <a:buClr>
                <a:srgbClr val="0070C0"/>
              </a:buClr>
              <a:defRPr sz="2000">
                <a:latin typeface="Arial" panose="020B0604020202020204" pitchFamily="34" charset="0"/>
                <a:cs typeface="Arial" panose="020B0604020202020204" pitchFamily="34" charset="0"/>
              </a:defRPr>
            </a:lvl1pPr>
            <a:lvl2pPr>
              <a:buClr>
                <a:srgbClr val="0070C0"/>
              </a:buClr>
              <a:defRPr sz="2000">
                <a:latin typeface="Arial" panose="020B0604020202020204" pitchFamily="34" charset="0"/>
                <a:cs typeface="Arial" panose="020B0604020202020204" pitchFamily="34" charset="0"/>
              </a:defRPr>
            </a:lvl2pPr>
            <a:lvl3pPr>
              <a:buClr>
                <a:srgbClr val="0070C0"/>
              </a:buClr>
              <a:defRPr sz="2000">
                <a:latin typeface="Arial" panose="020B0604020202020204" pitchFamily="34" charset="0"/>
                <a:cs typeface="Arial" panose="020B0604020202020204" pitchFamily="34" charset="0"/>
              </a:defRPr>
            </a:lvl3pPr>
            <a:lvl4pPr>
              <a:buClr>
                <a:srgbClr val="0070C0"/>
              </a:buClr>
              <a:defRPr sz="2000">
                <a:latin typeface="Arial" panose="020B0604020202020204" pitchFamily="34" charset="0"/>
                <a:cs typeface="Arial" panose="020B0604020202020204" pitchFamily="34" charset="0"/>
              </a:defRPr>
            </a:lvl4pPr>
            <a:lvl5pPr>
              <a:buClr>
                <a:srgbClr val="0070C0"/>
              </a:buCl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p:cNvSpPr>
            <a:spLocks noGrp="1"/>
          </p:cNvSpPr>
          <p:nvPr>
            <p:ph sz="quarter" idx="4"/>
          </p:nvPr>
        </p:nvSpPr>
        <p:spPr>
          <a:xfrm>
            <a:off x="6172201" y="2598212"/>
            <a:ext cx="5183188" cy="3684588"/>
          </a:xfrm>
        </p:spPr>
        <p:txBody>
          <a:bodyPr>
            <a:normAutofit/>
          </a:bodyPr>
          <a:lstStyle>
            <a:lvl1pPr>
              <a:buClr>
                <a:srgbClr val="0070C0"/>
              </a:buClr>
              <a:defRPr sz="2000">
                <a:latin typeface="Arial" panose="020B0604020202020204" pitchFamily="34" charset="0"/>
                <a:cs typeface="Arial" panose="020B0604020202020204" pitchFamily="34" charset="0"/>
              </a:defRPr>
            </a:lvl1pPr>
            <a:lvl2pPr>
              <a:buClr>
                <a:srgbClr val="0070C0"/>
              </a:buClr>
              <a:defRPr sz="2000">
                <a:latin typeface="Arial" panose="020B0604020202020204" pitchFamily="34" charset="0"/>
                <a:cs typeface="Arial" panose="020B0604020202020204" pitchFamily="34" charset="0"/>
              </a:defRPr>
            </a:lvl2pPr>
            <a:lvl3pPr>
              <a:buClr>
                <a:srgbClr val="0070C0"/>
              </a:buClr>
              <a:defRPr sz="2000">
                <a:latin typeface="Arial" panose="020B0604020202020204" pitchFamily="34" charset="0"/>
                <a:cs typeface="Arial" panose="020B0604020202020204" pitchFamily="34" charset="0"/>
              </a:defRPr>
            </a:lvl3pPr>
            <a:lvl4pPr>
              <a:buClr>
                <a:srgbClr val="0070C0"/>
              </a:buClr>
              <a:defRPr sz="2000">
                <a:latin typeface="Arial" panose="020B0604020202020204" pitchFamily="34" charset="0"/>
                <a:cs typeface="Arial" panose="020B0604020202020204" pitchFamily="34" charset="0"/>
              </a:defRPr>
            </a:lvl4pPr>
            <a:lvl5pPr>
              <a:buClr>
                <a:srgbClr val="0070C0"/>
              </a:buCl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
          <p:cNvSpPr>
            <a:spLocks noGrp="1"/>
          </p:cNvSpPr>
          <p:nvPr>
            <p:ph type="body" idx="13"/>
          </p:nvPr>
        </p:nvSpPr>
        <p:spPr>
          <a:xfrm>
            <a:off x="6165981" y="1774494"/>
            <a:ext cx="5187820" cy="823912"/>
          </a:xfrm>
          <a:ln/>
        </p:spPr>
        <p:style>
          <a:lnRef idx="0">
            <a:schemeClr val="accent1"/>
          </a:lnRef>
          <a:fillRef idx="3">
            <a:schemeClr val="accent1"/>
          </a:fillRef>
          <a:effectRef idx="3">
            <a:schemeClr val="accent1"/>
          </a:effectRef>
          <a:fontRef idx="none"/>
        </p:style>
        <p:txBody>
          <a:bodyPr anchor="ctr" anchorCtr="0">
            <a:noAutofit/>
          </a:bodyPr>
          <a:lstStyle>
            <a:lvl1pPr marL="0" indent="0">
              <a:buNone/>
              <a:defRPr sz="2400" b="1">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Title 1"/>
          <p:cNvSpPr>
            <a:spLocks noGrp="1"/>
          </p:cNvSpPr>
          <p:nvPr>
            <p:ph type="title"/>
          </p:nvPr>
        </p:nvSpPr>
        <p:spPr>
          <a:xfrm>
            <a:off x="838200" y="404664"/>
            <a:ext cx="10515600" cy="1195200"/>
          </a:xfrm>
        </p:spPr>
        <p:txBody>
          <a:bodyPr anchor="t" anchorCtr="0">
            <a:noAutofit/>
          </a:bodyPr>
          <a:lstStyle>
            <a:lvl1pPr>
              <a:defRPr>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98382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838200" y="404664"/>
            <a:ext cx="10515600" cy="1195200"/>
          </a:xfrm>
        </p:spPr>
        <p:txBody>
          <a:bodyPr anchor="t" anchorCtr="0">
            <a:noAutofit/>
          </a:bodyPr>
          <a:lstStyle>
            <a:lvl1pPr>
              <a:defRPr>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70150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8" name="TextBox 8"/>
          <p:cNvSpPr txBox="1">
            <a:spLocks noChangeArrowheads="1"/>
          </p:cNvSpPr>
          <p:nvPr/>
        </p:nvSpPr>
        <p:spPr bwMode="auto">
          <a:xfrm>
            <a:off x="1151466" y="5129988"/>
            <a:ext cx="8895647" cy="1438855"/>
          </a:xfrm>
          <a:prstGeom prst="rect">
            <a:avLst/>
          </a:prstGeom>
          <a:noFill/>
          <a:ln w="9525">
            <a:noFill/>
            <a:miter lim="800000"/>
            <a:headEnd/>
            <a:tailEnd/>
          </a:ln>
        </p:spPr>
        <p:txBody>
          <a:bodyPr wrap="square">
            <a:spAutoFit/>
          </a:bodyPr>
          <a:lstStyle/>
          <a:p>
            <a:pPr>
              <a:lnSpc>
                <a:spcPct val="125000"/>
              </a:lnSpc>
            </a:pPr>
            <a:r>
              <a:rPr lang="en-GB" sz="1400" b="1" dirty="0">
                <a:solidFill>
                  <a:prstClr val="black"/>
                </a:solidFill>
                <a:latin typeface="Arial" panose="020B0604020202020204" pitchFamily="34" charset="0"/>
                <a:cs typeface="Arial" panose="020B0604020202020204" pitchFamily="34" charset="0"/>
              </a:rPr>
              <a:t>British Institute of Learning Disabilities </a:t>
            </a:r>
            <a:br>
              <a:rPr lang="en-GB" sz="1400" dirty="0">
                <a:solidFill>
                  <a:prstClr val="black"/>
                </a:solidFill>
                <a:latin typeface="Arial" panose="020B0604020202020204" pitchFamily="34" charset="0"/>
                <a:cs typeface="Arial" panose="020B0604020202020204" pitchFamily="34" charset="0"/>
              </a:rPr>
            </a:br>
            <a:r>
              <a:rPr lang="en-GB" sz="1400" dirty="0">
                <a:solidFill>
                  <a:prstClr val="black"/>
                </a:solidFill>
                <a:latin typeface="Arial" panose="020B0604020202020204" pitchFamily="34" charset="0"/>
                <a:cs typeface="Arial" panose="020B0604020202020204" pitchFamily="34" charset="0"/>
              </a:rPr>
              <a:t>Birmingham Research Park, 97 Vincent Drive, Edgbaston, Birmingham, B15 2SQ </a:t>
            </a:r>
            <a:br>
              <a:rPr lang="en-GB" sz="1400" dirty="0">
                <a:solidFill>
                  <a:prstClr val="black"/>
                </a:solidFill>
                <a:latin typeface="Arial" panose="020B0604020202020204" pitchFamily="34" charset="0"/>
                <a:cs typeface="Arial" panose="020B0604020202020204" pitchFamily="34" charset="0"/>
              </a:rPr>
            </a:br>
            <a:r>
              <a:rPr lang="en-GB" sz="1400" dirty="0">
                <a:solidFill>
                  <a:prstClr val="black"/>
                </a:solidFill>
                <a:latin typeface="Arial" panose="020B0604020202020204" pitchFamily="34" charset="0"/>
                <a:cs typeface="Arial" panose="020B0604020202020204" pitchFamily="34" charset="0"/>
              </a:rPr>
              <a:t>0121 415 6960   |   learning@bild.org.uk</a:t>
            </a:r>
          </a:p>
          <a:p>
            <a:pPr>
              <a:lnSpc>
                <a:spcPct val="125000"/>
              </a:lnSpc>
            </a:pPr>
            <a:endParaRPr lang="en-GB" sz="1400" dirty="0">
              <a:solidFill>
                <a:prstClr val="white">
                  <a:lumMod val="65000"/>
                </a:prstClr>
              </a:solidFill>
              <a:latin typeface="Arial" panose="020B0604020202020204" pitchFamily="34" charset="0"/>
              <a:cs typeface="Arial" panose="020B0604020202020204" pitchFamily="34" charset="0"/>
            </a:endParaRPr>
          </a:p>
          <a:p>
            <a:pPr>
              <a:lnSpc>
                <a:spcPct val="125000"/>
              </a:lnSpc>
            </a:pPr>
            <a:r>
              <a:rPr lang="en-GB" sz="1400" b="1" dirty="0">
                <a:solidFill>
                  <a:srgbClr val="0070C0"/>
                </a:solidFill>
                <a:latin typeface="Arial" panose="020B0604020202020204" pitchFamily="34" charset="0"/>
                <a:cs typeface="Arial" panose="020B0604020202020204" pitchFamily="34" charset="0"/>
              </a:rPr>
              <a:t>www.bild.org.uk</a:t>
            </a:r>
          </a:p>
        </p:txBody>
      </p:sp>
      <p:sp>
        <p:nvSpPr>
          <p:cNvPr id="13" name="Subtitle 4"/>
          <p:cNvSpPr txBox="1">
            <a:spLocks/>
          </p:cNvSpPr>
          <p:nvPr/>
        </p:nvSpPr>
        <p:spPr>
          <a:xfrm>
            <a:off x="1151467" y="1835440"/>
            <a:ext cx="6387711" cy="1241822"/>
          </a:xfrm>
          <a:prstGeom prst="rect">
            <a:avLst/>
          </a:prstGeom>
        </p:spPr>
        <p:txBody>
          <a:bodyPr vert="horz" lIns="51435" tIns="25718" rIns="51435" bIns="25718" rtlCol="0" anchor="ctr" anchorCtr="0">
            <a:noAutofit/>
          </a:bodyPr>
          <a:lstStyle>
            <a:lvl1pPr marL="0" indent="0" algn="ctr" defTabSz="914400" rtl="0" eaLnBrk="1" latinLnBrk="0" hangingPunct="1">
              <a:lnSpc>
                <a:spcPct val="90000"/>
              </a:lnSpc>
              <a:spcBef>
                <a:spcPts val="1000"/>
              </a:spcBef>
              <a:buClr>
                <a:srgbClr val="0070C0"/>
              </a:buClr>
              <a:buFont typeface="Arial" panose="020B0604020202020204" pitchFamily="34" charset="0"/>
              <a:buNone/>
              <a:defRPr sz="2400" kern="1200">
                <a:solidFill>
                  <a:schemeClr val="bg1">
                    <a:lumMod val="6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dirty="0">
                <a:solidFill>
                  <a:srgbClr val="0070C0"/>
                </a:solidFill>
              </a:rPr>
              <a:t>Thank you</a:t>
            </a:r>
          </a:p>
        </p:txBody>
      </p:sp>
      <p:pic>
        <p:nvPicPr>
          <p:cNvPr id="9" name="Picture 8" descr="NEW LOGO COLOUR.tif"/>
          <p:cNvPicPr>
            <a:picLocks noChangeAspect="1"/>
          </p:cNvPicPr>
          <p:nvPr/>
        </p:nvPicPr>
        <p:blipFill rotWithShape="1">
          <a:blip r:embed="rId2" cstate="print"/>
          <a:srcRect b="30729"/>
          <a:stretch/>
        </p:blipFill>
        <p:spPr>
          <a:xfrm>
            <a:off x="13407" y="5820"/>
            <a:ext cx="3840480" cy="1372406"/>
          </a:xfrm>
          <a:prstGeom prst="rect">
            <a:avLst/>
          </a:prstGeom>
        </p:spPr>
      </p:pic>
    </p:spTree>
    <p:extLst>
      <p:ext uri="{BB962C8B-B14F-4D97-AF65-F5344CB8AC3E}">
        <p14:creationId xmlns:p14="http://schemas.microsoft.com/office/powerpoint/2010/main" val="329069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left)">
                                      <p:cBhvr>
                                        <p:cTn id="11"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Session titl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DE242-561C-CE3C-290D-5EAB009B8FA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67922" y="229096"/>
            <a:ext cx="1749921" cy="1076875"/>
          </a:xfrm>
          <a:prstGeom prst="rect">
            <a:avLst/>
          </a:prstGeom>
        </p:spPr>
      </p:pic>
    </p:spTree>
    <p:extLst>
      <p:ext uri="{BB962C8B-B14F-4D97-AF65-F5344CB8AC3E}">
        <p14:creationId xmlns:p14="http://schemas.microsoft.com/office/powerpoint/2010/main" val="21068775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tandard first page">
    <p:spTree>
      <p:nvGrpSpPr>
        <p:cNvPr id="1" name=""/>
        <p:cNvGrpSpPr/>
        <p:nvPr/>
      </p:nvGrpSpPr>
      <p:grpSpPr>
        <a:xfrm>
          <a:off x="0" y="0"/>
          <a:ext cx="0" cy="0"/>
          <a:chOff x="0" y="0"/>
          <a:chExt cx="0" cy="0"/>
        </a:xfrm>
      </p:grpSpPr>
      <p:sp>
        <p:nvSpPr>
          <p:cNvPr id="8" name="Title 1"/>
          <p:cNvSpPr>
            <a:spLocks noGrp="1"/>
          </p:cNvSpPr>
          <p:nvPr>
            <p:ph type="ctrTitle"/>
          </p:nvPr>
        </p:nvSpPr>
        <p:spPr>
          <a:xfrm>
            <a:off x="694276" y="936324"/>
            <a:ext cx="10346281" cy="1387381"/>
          </a:xfrm>
        </p:spPr>
        <p:txBody>
          <a:bodyPr lIns="0" tIns="0" rIns="0" bIns="0" anchor="b">
            <a:noAutofit/>
          </a:bodyPr>
          <a:lstStyle>
            <a:lvl1pPr marL="0" algn="l">
              <a:lnSpc>
                <a:spcPts val="4200"/>
              </a:lnSpc>
              <a:defRPr sz="4000" baseline="0">
                <a:solidFill>
                  <a:srgbClr val="85827D"/>
                </a:solidFill>
                <a:latin typeface="Arial Bold" charset="0"/>
              </a:defRPr>
            </a:lvl1pPr>
          </a:lstStyle>
          <a:p>
            <a:r>
              <a:rPr lang="en-GB" dirty="0"/>
              <a:t>Click to edit Master title style</a:t>
            </a:r>
            <a:endParaRPr lang="en-US" dirty="0"/>
          </a:p>
        </p:txBody>
      </p:sp>
      <p:sp>
        <p:nvSpPr>
          <p:cNvPr id="9" name="Text Placeholder 8"/>
          <p:cNvSpPr>
            <a:spLocks noGrp="1"/>
          </p:cNvSpPr>
          <p:nvPr>
            <p:ph type="body" sz="quarter" idx="13"/>
          </p:nvPr>
        </p:nvSpPr>
        <p:spPr>
          <a:xfrm>
            <a:off x="694276" y="2804580"/>
            <a:ext cx="7593581" cy="2883432"/>
          </a:xfrm>
        </p:spPr>
        <p:txBody>
          <a:bodyPr wrap="none" lIns="0" tIns="0" rIns="0" bIns="0">
            <a:noAutofit/>
          </a:bodyPr>
          <a:lstStyle>
            <a:lvl1pPr marL="0" indent="0" defTabSz="720000" fontAlgn="t" hangingPunct="0">
              <a:lnSpc>
                <a:spcPts val="2400"/>
              </a:lnSpc>
              <a:spcBef>
                <a:spcPts val="0"/>
              </a:spcBef>
              <a:buSzPct val="110000"/>
              <a:buFontTx/>
              <a:buBlip>
                <a:blip r:embed="rId3"/>
              </a:buBlip>
              <a:tabLst>
                <a:tab pos="108000" algn="l"/>
                <a:tab pos="144000" algn="l"/>
              </a:tabLst>
              <a:defRPr sz="1600" baseline="0">
                <a:solidFill>
                  <a:srgbClr val="85827D"/>
                </a:solidFill>
                <a:latin typeface="+mj-lt"/>
              </a:defRPr>
            </a:lvl1pPr>
            <a:lvl2pPr marL="360000" indent="-360000" defTabSz="720000" fontAlgn="t" hangingPunct="0">
              <a:lnSpc>
                <a:spcPts val="2100"/>
              </a:lnSpc>
              <a:spcBef>
                <a:spcPts val="0"/>
              </a:spcBef>
              <a:spcAft>
                <a:spcPts val="700"/>
              </a:spcAft>
              <a:buSzPct val="100000"/>
              <a:buFontTx/>
              <a:buBlip>
                <a:blip r:embed="rId4"/>
              </a:buBlip>
              <a:tabLst>
                <a:tab pos="108000" algn="l"/>
                <a:tab pos="144000" algn="l"/>
              </a:tabLst>
              <a:defRPr sz="1800" baseline="0">
                <a:solidFill>
                  <a:srgbClr val="85827D"/>
                </a:solidFill>
                <a:latin typeface="arial" charset="0"/>
              </a:defRPr>
            </a:lvl2pPr>
            <a:lvl3pPr marL="360000" indent="-360000">
              <a:lnSpc>
                <a:spcPts val="2100"/>
              </a:lnSpc>
              <a:spcAft>
                <a:spcPts val="900"/>
              </a:spcAft>
              <a:buNone/>
              <a:defRPr sz="1800" b="1" i="0" baseline="0">
                <a:solidFill>
                  <a:srgbClr val="85827D"/>
                </a:solidFill>
                <a:latin typeface="arial" charset="0"/>
              </a:defRPr>
            </a:lvl3pPr>
            <a:lvl4pPr marL="1028700" indent="0">
              <a:buNone/>
              <a:defRPr>
                <a:solidFill>
                  <a:srgbClr val="85827D"/>
                </a:solidFill>
              </a:defRPr>
            </a:lvl4pPr>
            <a:lvl5pPr marL="1371600" indent="0">
              <a:buNone/>
              <a:defRPr>
                <a:solidFill>
                  <a:srgbClr val="85827D"/>
                </a:solidFill>
              </a:defRPr>
            </a:lvl5pPr>
          </a:lstStyle>
          <a:p>
            <a:pPr lvl="2"/>
            <a:r>
              <a:rPr lang="en-GB" dirty="0"/>
              <a:t>Click to edit Master text styles</a:t>
            </a:r>
          </a:p>
          <a:p>
            <a:pPr lvl="1"/>
            <a:r>
              <a:rPr lang="en-GB" dirty="0"/>
              <a:t>Second level</a:t>
            </a:r>
          </a:p>
        </p:txBody>
      </p:sp>
      <p:cxnSp>
        <p:nvCxnSpPr>
          <p:cNvPr id="10" name="Straight Connector 9"/>
          <p:cNvCxnSpPr/>
          <p:nvPr userDrawn="1"/>
        </p:nvCxnSpPr>
        <p:spPr>
          <a:xfrm>
            <a:off x="9428854" y="6282000"/>
            <a:ext cx="2304000" cy="0"/>
          </a:xfrm>
          <a:prstGeom prst="line">
            <a:avLst/>
          </a:prstGeom>
          <a:ln>
            <a:solidFill>
              <a:srgbClr val="B2ADA5"/>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9428854" y="6317749"/>
            <a:ext cx="1611703" cy="153888"/>
          </a:xfrm>
          <a:prstGeom prst="rect">
            <a:avLst/>
          </a:prstGeom>
          <a:noFill/>
        </p:spPr>
        <p:txBody>
          <a:bodyPr wrap="square" lIns="0" tIns="0" rIns="0" bIns="0" rtlCol="0">
            <a:spAutoFit/>
          </a:bodyPr>
          <a:lstStyle/>
          <a:p>
            <a:r>
              <a:rPr lang="en-US" sz="1000" b="1" i="0" baseline="0" dirty="0">
                <a:solidFill>
                  <a:srgbClr val="B2ADA5"/>
                </a:solidFill>
                <a:latin typeface="Arial" panose="020B0604020202020204" pitchFamily="34" charset="0"/>
                <a:cs typeface="Arial" panose="020B0604020202020204" pitchFamily="34" charset="0"/>
              </a:rPr>
              <a:t>© Bild  2024</a:t>
            </a:r>
          </a:p>
        </p:txBody>
      </p:sp>
      <p:sp>
        <p:nvSpPr>
          <p:cNvPr id="15" name="TextBox 14"/>
          <p:cNvSpPr txBox="1"/>
          <p:nvPr userDrawn="1"/>
        </p:nvSpPr>
        <p:spPr>
          <a:xfrm>
            <a:off x="11376573" y="6282000"/>
            <a:ext cx="356281" cy="215444"/>
          </a:xfrm>
          <a:prstGeom prst="rect">
            <a:avLst/>
          </a:prstGeom>
          <a:noFill/>
        </p:spPr>
        <p:txBody>
          <a:bodyPr wrap="square" lIns="0" tIns="0" rIns="0" bIns="0" rtlCol="0">
            <a:spAutoFit/>
          </a:bodyPr>
          <a:lstStyle/>
          <a:p>
            <a:pPr algn="r"/>
            <a:fld id="{53815B26-9A2E-3243-B63B-BF135F61693C}" type="slidenum">
              <a:rPr lang="en-US" sz="1400" b="0" i="0" baseline="0" smtClean="0">
                <a:solidFill>
                  <a:srgbClr val="B2ADA5"/>
                </a:solidFill>
                <a:latin typeface="arial" charset="0"/>
              </a:rPr>
              <a:pPr algn="r"/>
              <a:t>‹#›</a:t>
            </a:fld>
            <a:endParaRPr lang="en-US" sz="1400" b="0" i="0" baseline="0" dirty="0">
              <a:solidFill>
                <a:srgbClr val="B2ADA5"/>
              </a:solidFill>
              <a:latin typeface="arial" charset="0"/>
            </a:endParaRPr>
          </a:p>
        </p:txBody>
      </p:sp>
      <p:pic>
        <p:nvPicPr>
          <p:cNvPr id="4" name="Picture 3">
            <a:extLst>
              <a:ext uri="{FF2B5EF4-FFF2-40B4-BE49-F238E27FC236}">
                <a16:creationId xmlns:a16="http://schemas.microsoft.com/office/drawing/2014/main" id="{C415A737-415C-DC2A-BD57-E2994677C72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843628" y="112754"/>
            <a:ext cx="889226" cy="547217"/>
          </a:xfrm>
          <a:prstGeom prst="rect">
            <a:avLst/>
          </a:prstGeom>
        </p:spPr>
      </p:pic>
    </p:spTree>
    <p:custDataLst>
      <p:tags r:id="rId1"/>
    </p:custDataLst>
    <p:extLst>
      <p:ext uri="{BB962C8B-B14F-4D97-AF65-F5344CB8AC3E}">
        <p14:creationId xmlns:p14="http://schemas.microsoft.com/office/powerpoint/2010/main" val="407239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641B8A-5B83-4F71-BAD7-E9077023D521}"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C7AAC6-A0BD-419B-B1A0-5F9458EDBCE8}" type="slidenum">
              <a:rPr lang="en-GB" smtClean="0"/>
              <a:t>‹#›</a:t>
            </a:fld>
            <a:endParaRPr lang="en-GB" dirty="0"/>
          </a:p>
        </p:txBody>
      </p:sp>
    </p:spTree>
    <p:extLst>
      <p:ext uri="{BB962C8B-B14F-4D97-AF65-F5344CB8AC3E}">
        <p14:creationId xmlns:p14="http://schemas.microsoft.com/office/powerpoint/2010/main" val="56376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7786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67" r:id="rId7"/>
    <p:sldLayoutId id="2147483714" r:id="rId8"/>
  </p:sldLayoutIdLst>
  <p:txStyles>
    <p:titleStyle>
      <a:lvl1pPr algn="l" defTabSz="685800" rtl="0" eaLnBrk="1" latinLnBrk="0" hangingPunct="1">
        <a:lnSpc>
          <a:spcPct val="90000"/>
        </a:lnSpc>
        <a:spcBef>
          <a:spcPct val="0"/>
        </a:spcBef>
        <a:buNone/>
        <a:defRPr sz="4400" kern="1200">
          <a:solidFill>
            <a:srgbClr val="0070C0"/>
          </a:solidFill>
          <a:latin typeface="Arial" panose="020B0604020202020204" pitchFamily="34" charset="0"/>
          <a:ea typeface="+mj-ea"/>
          <a:cs typeface="Arial" panose="020B0604020202020204" pitchFamily="34" charset="0"/>
        </a:defRPr>
      </a:lvl1pPr>
    </p:titleStyle>
    <p:bodyStyle>
      <a:lvl1pPr marL="271463" indent="-271463" algn="l" defTabSz="685800" rtl="0" eaLnBrk="1" latinLnBrk="0" hangingPunct="1">
        <a:lnSpc>
          <a:spcPct val="90000"/>
        </a:lnSpc>
        <a:spcBef>
          <a:spcPts val="750"/>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27063" indent="-284163" algn="l" defTabSz="685800" rtl="0" eaLnBrk="1" latinLnBrk="0" hangingPunct="1">
        <a:lnSpc>
          <a:spcPct val="90000"/>
        </a:lnSpc>
        <a:spcBef>
          <a:spcPts val="375"/>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41B8A-5B83-4F71-BAD7-E9077023D521}" type="datetimeFigureOut">
              <a:rPr lang="en-GB" smtClean="0"/>
              <a:t>09/10/2024</a:t>
            </a:fld>
            <a:endParaRPr lang="en-GB"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7AAC6-A0BD-419B-B1A0-5F9458EDBCE8}" type="slidenum">
              <a:rPr lang="en-GB" smtClean="0"/>
              <a:t>‹#›</a:t>
            </a:fld>
            <a:endParaRPr lang="en-GB" dirty="0"/>
          </a:p>
        </p:txBody>
      </p:sp>
    </p:spTree>
    <p:extLst>
      <p:ext uri="{BB962C8B-B14F-4D97-AF65-F5344CB8AC3E}">
        <p14:creationId xmlns:p14="http://schemas.microsoft.com/office/powerpoint/2010/main" val="399665519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E947E2-CD5A-44B7-8DD0-1484BD2C4A09}"/>
              </a:ext>
            </a:extLst>
          </p:cNvPr>
          <p:cNvSpPr/>
          <p:nvPr userDrawn="1"/>
        </p:nvSpPr>
        <p:spPr>
          <a:xfrm>
            <a:off x="0" y="1"/>
            <a:ext cx="12192000" cy="1010092"/>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3" name="Graphic 2">
            <a:extLst>
              <a:ext uri="{FF2B5EF4-FFF2-40B4-BE49-F238E27FC236}">
                <a16:creationId xmlns:a16="http://schemas.microsoft.com/office/drawing/2014/main" id="{214008A6-6BF2-D601-83C2-558E40BFD363}"/>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33458" y="-362499"/>
            <a:ext cx="2524777" cy="1735091"/>
          </a:xfrm>
          <a:prstGeom prst="rect">
            <a:avLst/>
          </a:prstGeom>
        </p:spPr>
      </p:pic>
    </p:spTree>
    <p:extLst>
      <p:ext uri="{BB962C8B-B14F-4D97-AF65-F5344CB8AC3E}">
        <p14:creationId xmlns:p14="http://schemas.microsoft.com/office/powerpoint/2010/main" val="343616912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hyperlink" Target="http://www.bild.org.u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hyperlink" Target="https://bit.ly/3Gjf06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xml"/><Relationship Id="rId1" Type="http://schemas.openxmlformats.org/officeDocument/2006/relationships/themeOverride" Target="../theme/themeOverride1.xml"/><Relationship Id="rId5" Type="http://schemas.openxmlformats.org/officeDocument/2006/relationships/image" Target="../media/image15.jp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2CD605CC-5607-84B4-98A2-FB4B752DC0B9}"/>
              </a:ext>
            </a:extLst>
          </p:cNvPr>
          <p:cNvSpPr/>
          <p:nvPr/>
        </p:nvSpPr>
        <p:spPr>
          <a:xfrm>
            <a:off x="512466" y="0"/>
            <a:ext cx="2843683" cy="3516923"/>
          </a:xfrm>
          <a:prstGeom prst="flowChartDocument">
            <a:avLst/>
          </a:prstGeom>
          <a:solidFill>
            <a:srgbClr val="007E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2913EC1B-D6F7-44B5-A9B3-8AABAD091F71}"/>
              </a:ext>
            </a:extLst>
          </p:cNvPr>
          <p:cNvSpPr txBox="1">
            <a:spLocks/>
          </p:cNvSpPr>
          <p:nvPr/>
        </p:nvSpPr>
        <p:spPr>
          <a:xfrm>
            <a:off x="662078" y="1022998"/>
            <a:ext cx="10626050" cy="27595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kern="1200">
                <a:solidFill>
                  <a:srgbClr val="0070C0"/>
                </a:solidFill>
                <a:latin typeface="Arial" panose="020B0604020202020204" pitchFamily="34" charset="0"/>
                <a:ea typeface="+mj-ea"/>
                <a:cs typeface="Arial" panose="020B0604020202020204" pitchFamily="34" charset="0"/>
              </a:defRPr>
            </a:lvl1pPr>
          </a:lstStyle>
          <a:p>
            <a:pPr>
              <a:lnSpc>
                <a:spcPct val="100000"/>
              </a:lnSpc>
            </a:pPr>
            <a:br>
              <a:rPr lang="en-GB" dirty="0">
                <a:solidFill>
                  <a:srgbClr val="910045"/>
                </a:solidFill>
              </a:rPr>
            </a:br>
            <a:endParaRPr lang="en-GB" sz="5000" dirty="0">
              <a:solidFill>
                <a:srgbClr val="007ECC"/>
              </a:solidFill>
            </a:endParaRPr>
          </a:p>
          <a:p>
            <a:endParaRPr lang="en-GB" sz="5000" dirty="0">
              <a:solidFill>
                <a:srgbClr val="EC7200"/>
              </a:solidFill>
            </a:endParaRPr>
          </a:p>
        </p:txBody>
      </p:sp>
      <p:pic>
        <p:nvPicPr>
          <p:cNvPr id="2" name="Picture 1">
            <a:extLst>
              <a:ext uri="{FF2B5EF4-FFF2-40B4-BE49-F238E27FC236}">
                <a16:creationId xmlns:a16="http://schemas.microsoft.com/office/drawing/2014/main" id="{1F0F0862-9557-12E9-25F2-3DE256402376}"/>
              </a:ext>
            </a:extLst>
          </p:cNvPr>
          <p:cNvPicPr>
            <a:picLocks noChangeAspect="1"/>
          </p:cNvPicPr>
          <p:nvPr/>
        </p:nvPicPr>
        <p:blipFill>
          <a:blip r:embed="rId3"/>
          <a:stretch>
            <a:fillRect/>
          </a:stretch>
        </p:blipFill>
        <p:spPr>
          <a:xfrm>
            <a:off x="5086832" y="1132450"/>
            <a:ext cx="5447163" cy="5578816"/>
          </a:xfrm>
          <a:prstGeom prst="rect">
            <a:avLst/>
          </a:prstGeom>
        </p:spPr>
      </p:pic>
      <p:sp>
        <p:nvSpPr>
          <p:cNvPr id="5" name="Title 1">
            <a:extLst>
              <a:ext uri="{FF2B5EF4-FFF2-40B4-BE49-F238E27FC236}">
                <a16:creationId xmlns:a16="http://schemas.microsoft.com/office/drawing/2014/main" id="{8BF234F9-5AC7-55EA-BCC5-7419E88EE61E}"/>
              </a:ext>
            </a:extLst>
          </p:cNvPr>
          <p:cNvSpPr txBox="1">
            <a:spLocks/>
          </p:cNvSpPr>
          <p:nvPr/>
        </p:nvSpPr>
        <p:spPr>
          <a:xfrm>
            <a:off x="703753" y="311840"/>
            <a:ext cx="2652396" cy="237114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kern="1200">
                <a:solidFill>
                  <a:srgbClr val="0070C0"/>
                </a:solidFill>
                <a:latin typeface="Arial" panose="020B0604020202020204" pitchFamily="34" charset="0"/>
                <a:ea typeface="+mj-ea"/>
                <a:cs typeface="Arial" panose="020B0604020202020204" pitchFamily="34" charset="0"/>
              </a:defRPr>
            </a:lvl1pPr>
          </a:lstStyle>
          <a:p>
            <a:pPr defTabSz="914400"/>
            <a:r>
              <a:rPr lang="en-US" sz="3600" dirty="0">
                <a:solidFill>
                  <a:schemeClr val="bg1"/>
                </a:solidFill>
              </a:rPr>
              <a:t>Senior leaders </a:t>
            </a:r>
            <a:r>
              <a:rPr lang="en-US" sz="3600" dirty="0" err="1">
                <a:solidFill>
                  <a:schemeClr val="bg1"/>
                </a:solidFill>
              </a:rPr>
              <a:t>programme</a:t>
            </a:r>
            <a:r>
              <a:rPr lang="en-US" sz="3600" dirty="0">
                <a:solidFill>
                  <a:schemeClr val="bg1"/>
                </a:solidFill>
              </a:rPr>
              <a:t> </a:t>
            </a:r>
          </a:p>
        </p:txBody>
      </p:sp>
    </p:spTree>
    <p:custDataLst>
      <p:tags r:id="rId1"/>
    </p:custDataLst>
    <p:extLst>
      <p:ext uri="{BB962C8B-B14F-4D97-AF65-F5344CB8AC3E}">
        <p14:creationId xmlns:p14="http://schemas.microsoft.com/office/powerpoint/2010/main" val="49393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7209" y="501957"/>
            <a:ext cx="9065210" cy="780594"/>
          </a:xfrm>
        </p:spPr>
        <p:txBody>
          <a:bodyPr/>
          <a:lstStyle/>
          <a:p>
            <a:pPr>
              <a:lnSpc>
                <a:spcPct val="100000"/>
              </a:lnSpc>
            </a:pPr>
            <a:r>
              <a:rPr lang="en-US" sz="4400" dirty="0">
                <a:solidFill>
                  <a:srgbClr val="007ECC"/>
                </a:solidFill>
                <a:latin typeface="Arial" panose="020B0604020202020204" pitchFamily="34" charset="0"/>
                <a:cs typeface="Arial" panose="020B0604020202020204" pitchFamily="34" charset="0"/>
              </a:rPr>
              <a:t>Outcomes</a:t>
            </a:r>
          </a:p>
        </p:txBody>
      </p:sp>
      <p:sp>
        <p:nvSpPr>
          <p:cNvPr id="3" name="Text Placeholder 2"/>
          <p:cNvSpPr>
            <a:spLocks noGrp="1"/>
          </p:cNvSpPr>
          <p:nvPr>
            <p:ph type="body" sz="quarter" idx="13"/>
          </p:nvPr>
        </p:nvSpPr>
        <p:spPr>
          <a:xfrm>
            <a:off x="688390" y="1846061"/>
            <a:ext cx="9556441" cy="3853699"/>
          </a:xfrm>
        </p:spPr>
        <p:txBody>
          <a:bodyPr wrap="square"/>
          <a:lstStyle/>
          <a:p>
            <a:pPr>
              <a:lnSpc>
                <a:spcPct val="120000"/>
              </a:lnSpc>
              <a:spcAft>
                <a:spcPts val="600"/>
              </a:spcAft>
              <a:buSzPct val="100000"/>
              <a:buNone/>
            </a:pPr>
            <a:endParaRPr lang="en-GB" sz="2200" dirty="0">
              <a:solidFill>
                <a:srgbClr val="474A4A"/>
              </a:solidFill>
              <a:latin typeface="Arial" panose="020B0604020202020204" pitchFamily="34" charset="0"/>
            </a:endParaRPr>
          </a:p>
          <a:p>
            <a:pPr marL="342900" indent="-342900">
              <a:lnSpc>
                <a:spcPct val="120000"/>
              </a:lnSpc>
              <a:spcAft>
                <a:spcPts val="600"/>
              </a:spcAft>
              <a:buClr>
                <a:srgbClr val="793384"/>
              </a:buClr>
              <a:buSzPct val="100000"/>
              <a:buFont typeface="Arial" panose="020B0604020202020204" pitchFamily="34" charset="0"/>
              <a:buChar char="•"/>
            </a:pPr>
            <a:endParaRPr lang="en-GB" sz="2200" b="0" dirty="0">
              <a:solidFill>
                <a:srgbClr val="70706A"/>
              </a:solidFill>
              <a:latin typeface="Arial" panose="020B0604020202020204" pitchFamily="34" charset="0"/>
              <a:cs typeface="Arial" panose="020B0604020202020204" pitchFamily="34" charset="0"/>
            </a:endParaRPr>
          </a:p>
        </p:txBody>
      </p:sp>
      <p:sp>
        <p:nvSpPr>
          <p:cNvPr id="2" name="Text Placeholder 5">
            <a:extLst>
              <a:ext uri="{FF2B5EF4-FFF2-40B4-BE49-F238E27FC236}">
                <a16:creationId xmlns:a16="http://schemas.microsoft.com/office/drawing/2014/main" id="{837B84F1-EC31-6A1F-402C-8292AD9601B3}"/>
              </a:ext>
            </a:extLst>
          </p:cNvPr>
          <p:cNvSpPr txBox="1">
            <a:spLocks/>
          </p:cNvSpPr>
          <p:nvPr/>
        </p:nvSpPr>
        <p:spPr>
          <a:xfrm>
            <a:off x="877156" y="1757438"/>
            <a:ext cx="5111662" cy="2482987"/>
          </a:xfrm>
          <a:prstGeom prst="rect">
            <a:avLst/>
          </a:prstGeom>
          <a:noFill/>
        </p:spPr>
        <p:txBody>
          <a:bodyPr vert="horz" wrap="square" lIns="0" tIns="0" rIns="0" bIns="0" rtlCol="0">
            <a:spAutoFit/>
          </a:bodyPr>
          <a:lstStyle>
            <a:lvl1pPr marL="0" indent="0" algn="l" defTabSz="720000" rtl="0" eaLnBrk="1" fontAlgn="t" latinLnBrk="0" hangingPunct="0">
              <a:lnSpc>
                <a:spcPts val="2400"/>
              </a:lnSpc>
              <a:spcBef>
                <a:spcPts val="0"/>
              </a:spcBef>
              <a:buClr>
                <a:srgbClr val="0070C0"/>
              </a:buClr>
              <a:buSzPct val="110000"/>
              <a:buFontTx/>
              <a:buBlip>
                <a:blip r:embed="rId4"/>
              </a:buBlip>
              <a:tabLst>
                <a:tab pos="108000" algn="l"/>
                <a:tab pos="144000" algn="l"/>
              </a:tabLst>
              <a:defRPr sz="1600" kern="1200" baseline="0">
                <a:solidFill>
                  <a:srgbClr val="85827D"/>
                </a:solidFill>
                <a:latin typeface="+mj-lt"/>
                <a:ea typeface="+mn-ea"/>
                <a:cs typeface="Arial" panose="020B0604020202020204" pitchFamily="34" charset="0"/>
              </a:defRPr>
            </a:lvl1pPr>
            <a:lvl2pPr marL="360000" indent="-360000" algn="l" defTabSz="720000" rtl="0" eaLnBrk="1" fontAlgn="t" latinLnBrk="0" hangingPunct="0">
              <a:lnSpc>
                <a:spcPts val="2100"/>
              </a:lnSpc>
              <a:spcBef>
                <a:spcPts val="0"/>
              </a:spcBef>
              <a:spcAft>
                <a:spcPts val="700"/>
              </a:spcAft>
              <a:buClr>
                <a:srgbClr val="0070C0"/>
              </a:buClr>
              <a:buSzPct val="100000"/>
              <a:buFontTx/>
              <a:buBlip>
                <a:blip r:embed="rId5"/>
              </a:buBlip>
              <a:tabLst>
                <a:tab pos="108000" algn="l"/>
                <a:tab pos="144000" algn="l"/>
              </a:tabLst>
              <a:defRPr sz="1800" kern="1200" baseline="0">
                <a:solidFill>
                  <a:srgbClr val="85827D"/>
                </a:solidFill>
                <a:latin typeface="arial" charset="0"/>
                <a:ea typeface="+mn-ea"/>
                <a:cs typeface="Arial" panose="020B0604020202020204" pitchFamily="34" charset="0"/>
              </a:defRPr>
            </a:lvl2pPr>
            <a:lvl3pPr marL="360000" indent="-360000" algn="l" defTabSz="685800" rtl="0" eaLnBrk="1" latinLnBrk="0" hangingPunct="1">
              <a:lnSpc>
                <a:spcPts val="2100"/>
              </a:lnSpc>
              <a:spcBef>
                <a:spcPts val="375"/>
              </a:spcBef>
              <a:spcAft>
                <a:spcPts val="900"/>
              </a:spcAft>
              <a:buClr>
                <a:srgbClr val="0070C0"/>
              </a:buClr>
              <a:buFont typeface="Arial" panose="020B0604020202020204" pitchFamily="34" charset="0"/>
              <a:buNone/>
              <a:defRPr sz="1800" b="1" i="0" kern="1200" baseline="0">
                <a:solidFill>
                  <a:srgbClr val="85827D"/>
                </a:solidFill>
                <a:latin typeface="arial" charset="0"/>
                <a:ea typeface="+mn-ea"/>
                <a:cs typeface="Arial" panose="020B0604020202020204" pitchFamily="34" charset="0"/>
              </a:defRPr>
            </a:lvl3pPr>
            <a:lvl4pPr marL="1028700" indent="0" algn="l" defTabSz="685800" rtl="0" eaLnBrk="1" latinLnBrk="0" hangingPunct="1">
              <a:lnSpc>
                <a:spcPct val="90000"/>
              </a:lnSpc>
              <a:spcBef>
                <a:spcPts val="375"/>
              </a:spcBef>
              <a:buClr>
                <a:srgbClr val="0070C0"/>
              </a:buClr>
              <a:buFont typeface="Arial" panose="020B0604020202020204" pitchFamily="34" charset="0"/>
              <a:buNone/>
              <a:defRPr sz="2400" kern="1200">
                <a:solidFill>
                  <a:srgbClr val="85827D"/>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Clr>
                <a:srgbClr val="0070C0"/>
              </a:buClr>
              <a:buFont typeface="Arial" panose="020B0604020202020204" pitchFamily="34" charset="0"/>
              <a:buNone/>
              <a:defRPr sz="2400" kern="1200">
                <a:solidFill>
                  <a:srgbClr val="85827D"/>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0" fontAlgn="base" latinLnBrk="0" hangingPunct="1">
              <a:lnSpc>
                <a:spcPct val="110000"/>
              </a:lnSpc>
              <a:spcAft>
                <a:spcPts val="600"/>
              </a:spcAft>
              <a:buClr>
                <a:srgbClr val="007ECC"/>
              </a:buClr>
              <a:buSzPct val="100000"/>
              <a:buFont typeface="Arial" panose="020B0604020202020204" pitchFamily="34" charset="0"/>
              <a:buChar char="•"/>
              <a:tabLst/>
              <a:defRPr/>
            </a:pPr>
            <a:r>
              <a:rPr lang="en-GB" sz="2400" dirty="0">
                <a:solidFill>
                  <a:schemeClr val="tx1"/>
                </a:solidFill>
                <a:latin typeface="Arial" panose="020B0604020202020204" pitchFamily="34" charset="0"/>
              </a:rPr>
              <a:t>What outcomes do you want from adopting PBS across your  organisation?</a:t>
            </a:r>
          </a:p>
          <a:p>
            <a:pPr marL="342900" marR="0" lvl="0" indent="-342900" algn="l" defTabSz="685800" rtl="0" eaLnBrk="0" fontAlgn="base" latinLnBrk="0" hangingPunct="1">
              <a:lnSpc>
                <a:spcPct val="110000"/>
              </a:lnSpc>
              <a:spcAft>
                <a:spcPts val="600"/>
              </a:spcAft>
              <a:buClr>
                <a:srgbClr val="007ECC"/>
              </a:buClr>
              <a:buSzPct val="100000"/>
              <a:buFont typeface="Arial" panose="020B0604020202020204" pitchFamily="34" charset="0"/>
              <a:buChar char="•"/>
              <a:tabLst/>
              <a:defRPr/>
            </a:pPr>
            <a:r>
              <a:rPr lang="en-GB" sz="2400" dirty="0">
                <a:solidFill>
                  <a:schemeClr val="tx1"/>
                </a:solidFill>
                <a:latin typeface="Arial" panose="020B0604020202020204" pitchFamily="34" charset="0"/>
              </a:rPr>
              <a:t>How will we know it is working and making improvements to everyone’s quality of life?</a:t>
            </a:r>
          </a:p>
        </p:txBody>
      </p:sp>
      <p:pic>
        <p:nvPicPr>
          <p:cNvPr id="5" name="Picture 4">
            <a:extLst>
              <a:ext uri="{FF2B5EF4-FFF2-40B4-BE49-F238E27FC236}">
                <a16:creationId xmlns:a16="http://schemas.microsoft.com/office/drawing/2014/main" id="{EC8DF46B-D9A9-1748-C1B2-EA6444BBC69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98004" y="1721543"/>
            <a:ext cx="4293996" cy="4541728"/>
          </a:xfrm>
          <a:prstGeom prst="rect">
            <a:avLst/>
          </a:prstGeom>
        </p:spPr>
      </p:pic>
    </p:spTree>
    <p:custDataLst>
      <p:tags r:id="rId1"/>
    </p:custDataLst>
    <p:extLst>
      <p:ext uri="{BB962C8B-B14F-4D97-AF65-F5344CB8AC3E}">
        <p14:creationId xmlns:p14="http://schemas.microsoft.com/office/powerpoint/2010/main" val="120398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7209" y="501957"/>
            <a:ext cx="9065210" cy="780594"/>
          </a:xfrm>
        </p:spPr>
        <p:txBody>
          <a:bodyPr/>
          <a:lstStyle/>
          <a:p>
            <a:pPr>
              <a:lnSpc>
                <a:spcPct val="100000"/>
              </a:lnSpc>
            </a:pPr>
            <a:r>
              <a:rPr lang="en-US" sz="4400" dirty="0">
                <a:solidFill>
                  <a:srgbClr val="007ECC"/>
                </a:solidFill>
                <a:latin typeface="Arial" panose="020B0604020202020204" pitchFamily="34" charset="0"/>
              </a:rPr>
              <a:t>The four stages of implementation</a:t>
            </a:r>
            <a:endParaRPr lang="en-US" sz="4400" dirty="0">
              <a:solidFill>
                <a:srgbClr val="007ECC"/>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688390" y="1846061"/>
            <a:ext cx="9556441" cy="3853699"/>
          </a:xfrm>
        </p:spPr>
        <p:txBody>
          <a:bodyPr wrap="square"/>
          <a:lstStyle/>
          <a:p>
            <a:pPr>
              <a:lnSpc>
                <a:spcPct val="120000"/>
              </a:lnSpc>
              <a:spcAft>
                <a:spcPts val="600"/>
              </a:spcAft>
              <a:buSzPct val="100000"/>
              <a:buNone/>
            </a:pPr>
            <a:endParaRPr lang="en-GB" sz="2200" dirty="0">
              <a:solidFill>
                <a:srgbClr val="474A4A"/>
              </a:solidFill>
              <a:latin typeface="Arial" panose="020B0604020202020204" pitchFamily="34" charset="0"/>
            </a:endParaRPr>
          </a:p>
          <a:p>
            <a:pPr marL="342900" indent="-342900">
              <a:lnSpc>
                <a:spcPct val="120000"/>
              </a:lnSpc>
              <a:spcAft>
                <a:spcPts val="600"/>
              </a:spcAft>
              <a:buClr>
                <a:srgbClr val="793384"/>
              </a:buClr>
              <a:buSzPct val="100000"/>
              <a:buFont typeface="Arial" panose="020B0604020202020204" pitchFamily="34" charset="0"/>
              <a:buChar char="•"/>
            </a:pPr>
            <a:endParaRPr lang="en-GB" sz="2200" b="0" dirty="0">
              <a:solidFill>
                <a:srgbClr val="70706A"/>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9A27B6E-AEBD-2FB2-82A4-9A6650EB20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208" y="1605498"/>
            <a:ext cx="9221115" cy="4272788"/>
          </a:xfrm>
          <a:prstGeom prst="rect">
            <a:avLst/>
          </a:prstGeom>
          <a:ln w="3175">
            <a:solidFill>
              <a:srgbClr val="E98300"/>
            </a:solidFill>
          </a:ln>
        </p:spPr>
      </p:pic>
    </p:spTree>
    <p:custDataLst>
      <p:tags r:id="rId1"/>
    </p:custDataLst>
    <p:extLst>
      <p:ext uri="{BB962C8B-B14F-4D97-AF65-F5344CB8AC3E}">
        <p14:creationId xmlns:p14="http://schemas.microsoft.com/office/powerpoint/2010/main" val="272333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7021" y="465476"/>
            <a:ext cx="10220620" cy="1387381"/>
          </a:xfrm>
        </p:spPr>
        <p:txBody>
          <a:bodyPr/>
          <a:lstStyle/>
          <a:p>
            <a:pPr>
              <a:lnSpc>
                <a:spcPct val="110000"/>
              </a:lnSpc>
            </a:pPr>
            <a:r>
              <a:rPr lang="en-GB" sz="4400" dirty="0">
                <a:solidFill>
                  <a:srgbClr val="007ECC"/>
                </a:solidFill>
                <a:latin typeface="Arial" panose="020B0604020202020204" pitchFamily="34" charset="0"/>
              </a:rPr>
              <a:t>Thank you</a:t>
            </a:r>
            <a:endParaRPr lang="en-US" sz="4400" dirty="0">
              <a:solidFill>
                <a:srgbClr val="007ECC"/>
              </a:solidFill>
              <a:latin typeface="Arial" panose="020B0604020202020204" pitchFamily="34" charset="0"/>
            </a:endParaRPr>
          </a:p>
        </p:txBody>
      </p:sp>
      <p:sp>
        <p:nvSpPr>
          <p:cNvPr id="3" name="Text Placeholder 2"/>
          <p:cNvSpPr>
            <a:spLocks noGrp="1"/>
          </p:cNvSpPr>
          <p:nvPr>
            <p:ph type="body" sz="quarter" idx="13"/>
          </p:nvPr>
        </p:nvSpPr>
        <p:spPr>
          <a:xfrm>
            <a:off x="837022" y="2199210"/>
            <a:ext cx="4251346" cy="4009876"/>
          </a:xfrm>
        </p:spPr>
        <p:txBody>
          <a:bodyPr wrap="square"/>
          <a:lstStyle/>
          <a:p>
            <a:pPr>
              <a:lnSpc>
                <a:spcPct val="120000"/>
              </a:lnSpc>
              <a:spcAft>
                <a:spcPts val="600"/>
              </a:spcAft>
              <a:buClr>
                <a:srgbClr val="793384"/>
              </a:buClr>
              <a:buSzPct val="100000"/>
              <a:buNone/>
            </a:pPr>
            <a:endParaRPr lang="en-GB" sz="2400" b="0" dirty="0">
              <a:solidFill>
                <a:srgbClr val="70706A"/>
              </a:solidFill>
              <a:latin typeface="Arial" panose="020B0604020202020204" pitchFamily="34" charset="0"/>
              <a:cs typeface="Arial" panose="020B0604020202020204" pitchFamily="34" charset="0"/>
            </a:endParaRPr>
          </a:p>
          <a:p>
            <a:pPr>
              <a:lnSpc>
                <a:spcPct val="120000"/>
              </a:lnSpc>
              <a:spcAft>
                <a:spcPts val="1200"/>
              </a:spcAft>
              <a:buClr>
                <a:srgbClr val="793384"/>
              </a:buClr>
              <a:buSzPct val="100000"/>
              <a:buNone/>
            </a:pPr>
            <a:r>
              <a:rPr lang="en-GB" sz="3200" b="0" dirty="0">
                <a:solidFill>
                  <a:srgbClr val="007ECC"/>
                </a:solidFill>
                <a:latin typeface="Arial" panose="020B0604020202020204" pitchFamily="34" charset="0"/>
                <a:hlinkClick r:id="rId4">
                  <a:extLst>
                    <a:ext uri="{A12FA001-AC4F-418D-AE19-62706E023703}">
                      <ahyp:hlinkClr xmlns:ahyp="http://schemas.microsoft.com/office/drawing/2018/hyperlinkcolor" val="tx"/>
                    </a:ext>
                  </a:extLst>
                </a:hlinkClick>
              </a:rPr>
              <a:t>www.bild.org.uk</a:t>
            </a:r>
            <a:r>
              <a:rPr lang="en-GB" sz="3200" b="0" dirty="0">
                <a:solidFill>
                  <a:srgbClr val="007ECC"/>
                </a:solidFill>
                <a:latin typeface="Arial" panose="020B0604020202020204" pitchFamily="34" charset="0"/>
              </a:rPr>
              <a:t> </a:t>
            </a:r>
          </a:p>
          <a:p>
            <a:pPr>
              <a:lnSpc>
                <a:spcPct val="120000"/>
              </a:lnSpc>
              <a:spcAft>
                <a:spcPts val="300"/>
              </a:spcAft>
              <a:buClr>
                <a:srgbClr val="793384"/>
              </a:buClr>
              <a:buSzPct val="100000"/>
              <a:buNone/>
            </a:pPr>
            <a:endParaRPr lang="en-GB" sz="2000" b="0" dirty="0">
              <a:solidFill>
                <a:srgbClr val="70706A"/>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F41E95D-3372-68B9-E083-D56DAEFDA4FC}"/>
              </a:ext>
            </a:extLst>
          </p:cNvPr>
          <p:cNvPicPr>
            <a:picLocks noChangeAspect="1"/>
          </p:cNvPicPr>
          <p:nvPr/>
        </p:nvPicPr>
        <p:blipFill>
          <a:blip r:embed="rId5"/>
          <a:stretch>
            <a:fillRect/>
          </a:stretch>
        </p:blipFill>
        <p:spPr>
          <a:xfrm>
            <a:off x="4976300" y="813708"/>
            <a:ext cx="5447163" cy="5578816"/>
          </a:xfrm>
          <a:prstGeom prst="rect">
            <a:avLst/>
          </a:prstGeom>
        </p:spPr>
      </p:pic>
    </p:spTree>
    <p:custDataLst>
      <p:tags r:id="rId1"/>
    </p:custDataLst>
    <p:extLst>
      <p:ext uri="{BB962C8B-B14F-4D97-AF65-F5344CB8AC3E}">
        <p14:creationId xmlns:p14="http://schemas.microsoft.com/office/powerpoint/2010/main" val="32790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7209" y="501957"/>
            <a:ext cx="9065210" cy="780594"/>
          </a:xfrm>
        </p:spPr>
        <p:txBody>
          <a:bodyPr/>
          <a:lstStyle/>
          <a:p>
            <a:pPr>
              <a:lnSpc>
                <a:spcPct val="100000"/>
              </a:lnSpc>
            </a:pPr>
            <a:r>
              <a:rPr lang="en-US" sz="4400" dirty="0">
                <a:solidFill>
                  <a:srgbClr val="007ECC"/>
                </a:solidFill>
                <a:latin typeface="Arial" panose="020B0604020202020204" pitchFamily="34" charset="0"/>
                <a:cs typeface="Arial" panose="020B0604020202020204" pitchFamily="34" charset="0"/>
              </a:rPr>
              <a:t>Overall aim of the </a:t>
            </a:r>
            <a:r>
              <a:rPr lang="en-US" sz="4400" dirty="0" err="1">
                <a:solidFill>
                  <a:srgbClr val="007ECC"/>
                </a:solidFill>
                <a:latin typeface="Arial" panose="020B0604020202020204" pitchFamily="34" charset="0"/>
                <a:cs typeface="Arial" panose="020B0604020202020204" pitchFamily="34" charset="0"/>
              </a:rPr>
              <a:t>programme</a:t>
            </a:r>
            <a:endParaRPr lang="en-US" sz="4400" dirty="0">
              <a:solidFill>
                <a:srgbClr val="007ECC"/>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688390" y="1846061"/>
            <a:ext cx="9556441" cy="3853699"/>
          </a:xfrm>
        </p:spPr>
        <p:txBody>
          <a:bodyPr wrap="square"/>
          <a:lstStyle/>
          <a:p>
            <a:pPr>
              <a:lnSpc>
                <a:spcPct val="120000"/>
              </a:lnSpc>
              <a:spcAft>
                <a:spcPts val="600"/>
              </a:spcAft>
              <a:buSzPct val="100000"/>
              <a:buNone/>
            </a:pPr>
            <a:endParaRPr lang="en-GB" sz="2200" dirty="0">
              <a:solidFill>
                <a:srgbClr val="474A4A"/>
              </a:solidFill>
              <a:latin typeface="Arial" panose="020B0604020202020204" pitchFamily="34" charset="0"/>
            </a:endParaRPr>
          </a:p>
          <a:p>
            <a:pPr marL="342900" indent="-342900">
              <a:lnSpc>
                <a:spcPct val="120000"/>
              </a:lnSpc>
              <a:spcAft>
                <a:spcPts val="600"/>
              </a:spcAft>
              <a:buClr>
                <a:srgbClr val="793384"/>
              </a:buClr>
              <a:buSzPct val="100000"/>
              <a:buFont typeface="Arial" panose="020B0604020202020204" pitchFamily="34" charset="0"/>
              <a:buChar char="•"/>
            </a:pPr>
            <a:endParaRPr lang="en-GB" sz="2200" b="0" dirty="0">
              <a:solidFill>
                <a:srgbClr val="70706A"/>
              </a:solidFill>
              <a:latin typeface="Arial" panose="020B0604020202020204" pitchFamily="34" charset="0"/>
              <a:cs typeface="Arial" panose="020B0604020202020204" pitchFamily="34" charset="0"/>
            </a:endParaRPr>
          </a:p>
        </p:txBody>
      </p:sp>
      <p:sp>
        <p:nvSpPr>
          <p:cNvPr id="2" name="Text Placeholder 5">
            <a:extLst>
              <a:ext uri="{FF2B5EF4-FFF2-40B4-BE49-F238E27FC236}">
                <a16:creationId xmlns:a16="http://schemas.microsoft.com/office/drawing/2014/main" id="{837B84F1-EC31-6A1F-402C-8292AD9601B3}"/>
              </a:ext>
            </a:extLst>
          </p:cNvPr>
          <p:cNvSpPr txBox="1">
            <a:spLocks/>
          </p:cNvSpPr>
          <p:nvPr/>
        </p:nvSpPr>
        <p:spPr>
          <a:xfrm>
            <a:off x="877156" y="1757438"/>
            <a:ext cx="5111662" cy="2812308"/>
          </a:xfrm>
          <a:prstGeom prst="rect">
            <a:avLst/>
          </a:prstGeom>
          <a:noFill/>
        </p:spPr>
        <p:txBody>
          <a:bodyPr vert="horz" wrap="square" lIns="0" tIns="0" rIns="0" bIns="0" rtlCol="0">
            <a:spAutoFit/>
          </a:bodyPr>
          <a:lstStyle>
            <a:lvl1pPr marL="0" indent="0" algn="l" defTabSz="720000" rtl="0" eaLnBrk="1" fontAlgn="t" latinLnBrk="0" hangingPunct="0">
              <a:lnSpc>
                <a:spcPts val="2400"/>
              </a:lnSpc>
              <a:spcBef>
                <a:spcPts val="0"/>
              </a:spcBef>
              <a:buClr>
                <a:srgbClr val="0070C0"/>
              </a:buClr>
              <a:buSzPct val="110000"/>
              <a:buFontTx/>
              <a:buBlip>
                <a:blip r:embed="rId4"/>
              </a:buBlip>
              <a:tabLst>
                <a:tab pos="108000" algn="l"/>
                <a:tab pos="144000" algn="l"/>
              </a:tabLst>
              <a:defRPr sz="1600" kern="1200" baseline="0">
                <a:solidFill>
                  <a:srgbClr val="85827D"/>
                </a:solidFill>
                <a:latin typeface="+mj-lt"/>
                <a:ea typeface="+mn-ea"/>
                <a:cs typeface="Arial" panose="020B0604020202020204" pitchFamily="34" charset="0"/>
              </a:defRPr>
            </a:lvl1pPr>
            <a:lvl2pPr marL="360000" indent="-360000" algn="l" defTabSz="720000" rtl="0" eaLnBrk="1" fontAlgn="t" latinLnBrk="0" hangingPunct="0">
              <a:lnSpc>
                <a:spcPts val="2100"/>
              </a:lnSpc>
              <a:spcBef>
                <a:spcPts val="0"/>
              </a:spcBef>
              <a:spcAft>
                <a:spcPts val="700"/>
              </a:spcAft>
              <a:buClr>
                <a:srgbClr val="0070C0"/>
              </a:buClr>
              <a:buSzPct val="100000"/>
              <a:buFontTx/>
              <a:buBlip>
                <a:blip r:embed="rId5"/>
              </a:buBlip>
              <a:tabLst>
                <a:tab pos="108000" algn="l"/>
                <a:tab pos="144000" algn="l"/>
              </a:tabLst>
              <a:defRPr sz="1800" kern="1200" baseline="0">
                <a:solidFill>
                  <a:srgbClr val="85827D"/>
                </a:solidFill>
                <a:latin typeface="arial" charset="0"/>
                <a:ea typeface="+mn-ea"/>
                <a:cs typeface="Arial" panose="020B0604020202020204" pitchFamily="34" charset="0"/>
              </a:defRPr>
            </a:lvl2pPr>
            <a:lvl3pPr marL="360000" indent="-360000" algn="l" defTabSz="685800" rtl="0" eaLnBrk="1" latinLnBrk="0" hangingPunct="1">
              <a:lnSpc>
                <a:spcPts val="2100"/>
              </a:lnSpc>
              <a:spcBef>
                <a:spcPts val="375"/>
              </a:spcBef>
              <a:spcAft>
                <a:spcPts val="900"/>
              </a:spcAft>
              <a:buClr>
                <a:srgbClr val="0070C0"/>
              </a:buClr>
              <a:buFont typeface="Arial" panose="020B0604020202020204" pitchFamily="34" charset="0"/>
              <a:buNone/>
              <a:defRPr sz="1800" b="1" i="0" kern="1200" baseline="0">
                <a:solidFill>
                  <a:srgbClr val="85827D"/>
                </a:solidFill>
                <a:latin typeface="arial" charset="0"/>
                <a:ea typeface="+mn-ea"/>
                <a:cs typeface="Arial" panose="020B0604020202020204" pitchFamily="34" charset="0"/>
              </a:defRPr>
            </a:lvl3pPr>
            <a:lvl4pPr marL="1028700" indent="0" algn="l" defTabSz="685800" rtl="0" eaLnBrk="1" latinLnBrk="0" hangingPunct="1">
              <a:lnSpc>
                <a:spcPct val="90000"/>
              </a:lnSpc>
              <a:spcBef>
                <a:spcPts val="375"/>
              </a:spcBef>
              <a:buClr>
                <a:srgbClr val="0070C0"/>
              </a:buClr>
              <a:buFont typeface="Arial" panose="020B0604020202020204" pitchFamily="34" charset="0"/>
              <a:buNone/>
              <a:defRPr sz="2400" kern="1200">
                <a:solidFill>
                  <a:srgbClr val="85827D"/>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Clr>
                <a:srgbClr val="0070C0"/>
              </a:buClr>
              <a:buFont typeface="Arial" panose="020B0604020202020204" pitchFamily="34" charset="0"/>
              <a:buNone/>
              <a:defRPr sz="2400" kern="1200">
                <a:solidFill>
                  <a:srgbClr val="85827D"/>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800" eaLnBrk="0" fontAlgn="base" hangingPunct="1">
              <a:lnSpc>
                <a:spcPct val="110000"/>
              </a:lnSpc>
              <a:spcAft>
                <a:spcPts val="600"/>
              </a:spcAft>
              <a:buClr>
                <a:srgbClr val="E98300"/>
              </a:buClr>
              <a:buSzPct val="100000"/>
              <a:buFont typeface="Arial" charset="0"/>
              <a:buNone/>
              <a:tabLst/>
              <a:defRPr/>
            </a:pPr>
            <a:r>
              <a:rPr lang="en-GB" sz="2400" dirty="0">
                <a:solidFill>
                  <a:schemeClr val="tx1"/>
                </a:solidFill>
                <a:latin typeface="Arial" panose="020B0604020202020204" pitchFamily="34" charset="0"/>
              </a:rPr>
              <a:t>For delegates to know and be able to articulate what PBS is, understand the conditions needed for PBS to be implemented and what actions they need to take to monitor, sustain it, and continuously improve PBS practice.</a:t>
            </a:r>
          </a:p>
        </p:txBody>
      </p:sp>
      <p:pic>
        <p:nvPicPr>
          <p:cNvPr id="5" name="Picture 4">
            <a:extLst>
              <a:ext uri="{FF2B5EF4-FFF2-40B4-BE49-F238E27FC236}">
                <a16:creationId xmlns:a16="http://schemas.microsoft.com/office/drawing/2014/main" id="{EC8DF46B-D9A9-1748-C1B2-EA6444BBC69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98004" y="1721543"/>
            <a:ext cx="4293996" cy="4541728"/>
          </a:xfrm>
          <a:prstGeom prst="rect">
            <a:avLst/>
          </a:prstGeom>
        </p:spPr>
      </p:pic>
    </p:spTree>
    <p:custDataLst>
      <p:tags r:id="rId1"/>
    </p:custDataLst>
    <p:extLst>
      <p:ext uri="{BB962C8B-B14F-4D97-AF65-F5344CB8AC3E}">
        <p14:creationId xmlns:p14="http://schemas.microsoft.com/office/powerpoint/2010/main" val="404037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870FE225-8B51-33D7-011D-2A2FE1A7A247}"/>
              </a:ext>
            </a:extLst>
          </p:cNvPr>
          <p:cNvSpPr txBox="1">
            <a:spLocks/>
          </p:cNvSpPr>
          <p:nvPr/>
        </p:nvSpPr>
        <p:spPr>
          <a:xfrm>
            <a:off x="808055" y="1865818"/>
            <a:ext cx="5181600" cy="4351338"/>
          </a:xfrm>
          <a:prstGeom prst="rect">
            <a:avLst/>
          </a:prstGeom>
        </p:spPr>
        <p:txBody>
          <a:bodyPr>
            <a:normAutofit/>
          </a:bodyPr>
          <a:lstStyle>
            <a:lvl1pPr marL="271463" indent="-271463" algn="l" defTabSz="685800" rtl="0" eaLnBrk="1" latinLnBrk="0" hangingPunct="1">
              <a:lnSpc>
                <a:spcPct val="90000"/>
              </a:lnSpc>
              <a:spcBef>
                <a:spcPts val="750"/>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27063" indent="-284163" algn="l" defTabSz="685800" rtl="0" eaLnBrk="1" latinLnBrk="0" hangingPunct="1">
              <a:lnSpc>
                <a:spcPct val="90000"/>
              </a:lnSpc>
              <a:spcBef>
                <a:spcPts val="375"/>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eaLnBrk="0" fontAlgn="base">
              <a:spcAft>
                <a:spcPts val="600"/>
              </a:spcAft>
              <a:buClr>
                <a:srgbClr val="007ECC"/>
              </a:buClr>
              <a:buSzPct val="100000"/>
              <a:defRPr/>
            </a:pPr>
            <a:r>
              <a:rPr lang="en-GB" dirty="0"/>
              <a:t>Four modules. </a:t>
            </a:r>
          </a:p>
          <a:p>
            <a:pPr marL="342900" indent="-342900" eaLnBrk="0" fontAlgn="base">
              <a:spcAft>
                <a:spcPts val="600"/>
              </a:spcAft>
              <a:buClr>
                <a:srgbClr val="007ECC"/>
              </a:buClr>
              <a:buSzPct val="100000"/>
              <a:defRPr/>
            </a:pPr>
            <a:r>
              <a:rPr lang="en-GB" dirty="0"/>
              <a:t>Development work in between.  </a:t>
            </a:r>
          </a:p>
          <a:p>
            <a:pPr marL="342900" indent="-342900" eaLnBrk="0" fontAlgn="base">
              <a:spcAft>
                <a:spcPts val="600"/>
              </a:spcAft>
              <a:buClr>
                <a:srgbClr val="007ECC"/>
              </a:buClr>
              <a:buSzPct val="100000"/>
              <a:defRPr/>
            </a:pPr>
            <a:r>
              <a:rPr lang="en-GB" dirty="0"/>
              <a:t>Continuous assessment and feedback.  </a:t>
            </a:r>
          </a:p>
          <a:p>
            <a:pPr marL="342900" indent="-342900" eaLnBrk="0" fontAlgn="base">
              <a:spcAft>
                <a:spcPts val="600"/>
              </a:spcAft>
              <a:buClr>
                <a:srgbClr val="007ECC"/>
              </a:buClr>
              <a:buSzPct val="100000"/>
              <a:defRPr/>
            </a:pPr>
            <a:r>
              <a:rPr lang="en-GB" dirty="0"/>
              <a:t>You may choose to focus on one service as a pilot.</a:t>
            </a:r>
          </a:p>
          <a:p>
            <a:pPr marL="342900" indent="-342900" eaLnBrk="0" fontAlgn="base">
              <a:spcAft>
                <a:spcPts val="600"/>
              </a:spcAft>
              <a:buClr>
                <a:srgbClr val="007ECC"/>
              </a:buClr>
              <a:buSzPct val="100000"/>
              <a:defRPr/>
            </a:pPr>
            <a:endParaRPr lang="en-GB" dirty="0"/>
          </a:p>
        </p:txBody>
      </p:sp>
      <p:sp>
        <p:nvSpPr>
          <p:cNvPr id="10" name="Title 1">
            <a:extLst>
              <a:ext uri="{FF2B5EF4-FFF2-40B4-BE49-F238E27FC236}">
                <a16:creationId xmlns:a16="http://schemas.microsoft.com/office/drawing/2014/main" id="{E76457EB-16CC-B9F0-47A2-E0DF9531C8FE}"/>
              </a:ext>
            </a:extLst>
          </p:cNvPr>
          <p:cNvSpPr txBox="1">
            <a:spLocks/>
          </p:cNvSpPr>
          <p:nvPr/>
        </p:nvSpPr>
        <p:spPr>
          <a:xfrm>
            <a:off x="868345" y="781521"/>
            <a:ext cx="10515600" cy="1195200"/>
          </a:xfrm>
          <a:prstGeom prst="rect">
            <a:avLst/>
          </a:prstGeom>
        </p:spPr>
        <p:txBody>
          <a:bodyPr vert="horz" lIns="0" tIns="0" rIns="0" bIns="0" rtlCol="0" anchor="t">
            <a:normAutofit/>
          </a:bodyPr>
          <a:lstStyle>
            <a:lvl1pPr marL="0" algn="l" defTabSz="685800" rtl="0" eaLnBrk="1" latinLnBrk="0" hangingPunct="1">
              <a:lnSpc>
                <a:spcPts val="4200"/>
              </a:lnSpc>
              <a:spcBef>
                <a:spcPct val="0"/>
              </a:spcBef>
              <a:buNone/>
              <a:defRPr sz="4000" kern="1200" baseline="0">
                <a:solidFill>
                  <a:srgbClr val="85827D"/>
                </a:solidFill>
                <a:latin typeface="Arial Bold" charset="0"/>
                <a:ea typeface="+mj-ea"/>
                <a:cs typeface="Arial" panose="020B0604020202020204" pitchFamily="34" charset="0"/>
              </a:defRPr>
            </a:lvl1pPr>
          </a:lstStyle>
          <a:p>
            <a:r>
              <a:rPr lang="en-US" sz="4400" dirty="0" err="1">
                <a:solidFill>
                  <a:srgbClr val="007ECC"/>
                </a:solidFill>
                <a:latin typeface="Arial" panose="020B0604020202020204" pitchFamily="34" charset="0"/>
              </a:rPr>
              <a:t>Programme</a:t>
            </a:r>
            <a:r>
              <a:rPr lang="en-US" sz="4400" dirty="0">
                <a:solidFill>
                  <a:srgbClr val="007ECC"/>
                </a:solidFill>
                <a:latin typeface="Arial" panose="020B0604020202020204" pitchFamily="34" charset="0"/>
              </a:rPr>
              <a:t> structure</a:t>
            </a:r>
            <a:endParaRPr lang="en-GB" sz="4400" dirty="0">
              <a:solidFill>
                <a:srgbClr val="007ECC"/>
              </a:solidFill>
              <a:latin typeface="Arial" panose="020B0604020202020204" pitchFamily="34" charset="0"/>
            </a:endParaRPr>
          </a:p>
        </p:txBody>
      </p:sp>
      <p:graphicFrame>
        <p:nvGraphicFramePr>
          <p:cNvPr id="12" name="Diagram 11">
            <a:extLst>
              <a:ext uri="{FF2B5EF4-FFF2-40B4-BE49-F238E27FC236}">
                <a16:creationId xmlns:a16="http://schemas.microsoft.com/office/drawing/2014/main" id="{2B9B5CC4-A031-21B5-9EC5-05B15226032C}"/>
              </a:ext>
            </a:extLst>
          </p:cNvPr>
          <p:cNvGraphicFramePr/>
          <p:nvPr>
            <p:extLst>
              <p:ext uri="{D42A27DB-BD31-4B8C-83A1-F6EECF244321}">
                <p14:modId xmlns:p14="http://schemas.microsoft.com/office/powerpoint/2010/main" val="1916162775"/>
              </p:ext>
            </p:extLst>
          </p:nvPr>
        </p:nvGraphicFramePr>
        <p:xfrm>
          <a:off x="5400989" y="1544271"/>
          <a:ext cx="6571623" cy="4272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582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8D54-39EA-86A9-6C67-0131ED458021}"/>
              </a:ext>
            </a:extLst>
          </p:cNvPr>
          <p:cNvSpPr>
            <a:spLocks noGrp="1"/>
          </p:cNvSpPr>
          <p:nvPr>
            <p:ph type="ctrTitle"/>
          </p:nvPr>
        </p:nvSpPr>
        <p:spPr>
          <a:xfrm>
            <a:off x="780338" y="432247"/>
            <a:ext cx="10346281" cy="947123"/>
          </a:xfrm>
        </p:spPr>
        <p:txBody>
          <a:bodyPr/>
          <a:lstStyle/>
          <a:p>
            <a:r>
              <a:rPr kumimoji="0" lang="en-US" sz="4400" i="0" u="none" strike="noStrike" kern="1200" cap="none" spc="0" normalizeH="0" baseline="0" noProof="0" dirty="0">
                <a:ln>
                  <a:noFill/>
                </a:ln>
                <a:solidFill>
                  <a:srgbClr val="0070C0"/>
                </a:solidFill>
                <a:effectLst/>
                <a:uLnTx/>
                <a:uFillTx/>
                <a:latin typeface="Arial" panose="020B0604020202020204" pitchFamily="34" charset="0"/>
              </a:rPr>
              <a:t>Modules</a:t>
            </a:r>
            <a:endParaRPr lang="en-GB" sz="4400" dirty="0">
              <a:solidFill>
                <a:srgbClr val="0070C0"/>
              </a:solidFill>
              <a:latin typeface="Arial" panose="020B0604020202020204" pitchFamily="34" charset="0"/>
            </a:endParaRPr>
          </a:p>
        </p:txBody>
      </p:sp>
      <p:sp>
        <p:nvSpPr>
          <p:cNvPr id="6" name="Text Placeholder 5">
            <a:extLst>
              <a:ext uri="{FF2B5EF4-FFF2-40B4-BE49-F238E27FC236}">
                <a16:creationId xmlns:a16="http://schemas.microsoft.com/office/drawing/2014/main" id="{0E94B8E2-54E2-B365-3CDD-CF6492240E4F}"/>
              </a:ext>
            </a:extLst>
          </p:cNvPr>
          <p:cNvSpPr txBox="1">
            <a:spLocks noGrp="1"/>
          </p:cNvSpPr>
          <p:nvPr>
            <p:ph type="body" sz="quarter" idx="13"/>
          </p:nvPr>
        </p:nvSpPr>
        <p:spPr>
          <a:xfrm>
            <a:off x="6166339" y="1725141"/>
            <a:ext cx="5315662" cy="3526350"/>
          </a:xfrm>
          <a:prstGeom prst="rect">
            <a:avLst/>
          </a:prstGeom>
          <a:noFill/>
        </p:spPr>
        <p:txBody>
          <a:bodyPr wrap="square">
            <a:spAutoFit/>
          </a:bodyPr>
          <a:lstStyle/>
          <a:p>
            <a:pPr marL="342900" marR="0" lvl="0" indent="-342900" algn="l" defTabSz="685800" rtl="0" eaLnBrk="0" fontAlgn="base" latinLnBrk="0" hangingPunct="1">
              <a:lnSpc>
                <a:spcPct val="110000"/>
              </a:lnSpc>
              <a:spcAft>
                <a:spcPts val="600"/>
              </a:spcAft>
              <a:buClr>
                <a:srgbClr val="007ECC"/>
              </a:buClr>
              <a:buSzPct val="100000"/>
              <a:buFont typeface="Arial" panose="020B0604020202020204" pitchFamily="34" charset="0"/>
              <a:buChar char="•"/>
              <a:tabLst/>
              <a:defRPr/>
            </a:pPr>
            <a:r>
              <a:rPr kumimoji="0" lang="en-GB" sz="2400" b="0" i="0" u="none" strike="noStrike" kern="1200" cap="none" spc="0" normalizeH="0" baseline="0" noProof="0" dirty="0">
                <a:ln>
                  <a:noFill/>
                </a:ln>
                <a:solidFill>
                  <a:srgbClr val="007ECC"/>
                </a:solidFill>
                <a:effectLst/>
                <a:uLnTx/>
                <a:uFillTx/>
                <a:latin typeface="Arial" panose="020B0604020202020204" pitchFamily="34" charset="0"/>
              </a:rPr>
              <a:t>Module one</a:t>
            </a:r>
            <a:r>
              <a:rPr kumimoji="0" lang="en-GB" sz="2400" b="0" i="0" u="none" strike="noStrike" kern="1200" cap="none" spc="0" normalizeH="0" baseline="0" noProof="0" dirty="0">
                <a:ln>
                  <a:noFill/>
                </a:ln>
                <a:solidFill>
                  <a:schemeClr val="tx1"/>
                </a:solidFill>
                <a:effectLst/>
                <a:uLnTx/>
                <a:uFillTx/>
                <a:latin typeface="Arial" panose="020B0604020202020204" pitchFamily="34" charset="0"/>
              </a:rPr>
              <a:t>: Introductory module.</a:t>
            </a:r>
          </a:p>
          <a:p>
            <a:pPr marL="342900" marR="0" lvl="0" indent="-342900" algn="l" defTabSz="685800" rtl="0" eaLnBrk="0" fontAlgn="base" latinLnBrk="0" hangingPunct="1">
              <a:lnSpc>
                <a:spcPct val="110000"/>
              </a:lnSpc>
              <a:spcAft>
                <a:spcPts val="600"/>
              </a:spcAft>
              <a:buClr>
                <a:srgbClr val="007ECC"/>
              </a:buClr>
              <a:buSzPct val="100000"/>
              <a:buFont typeface="Arial" panose="020B0604020202020204" pitchFamily="34" charset="0"/>
              <a:buChar char="•"/>
              <a:tabLst/>
              <a:defRPr/>
            </a:pPr>
            <a:r>
              <a:rPr kumimoji="0" lang="en-GB" sz="2400" b="0" i="0" u="none" strike="noStrike" kern="1200" cap="none" spc="0" normalizeH="0" baseline="0" noProof="0" dirty="0">
                <a:ln>
                  <a:noFill/>
                </a:ln>
                <a:solidFill>
                  <a:srgbClr val="007ECC"/>
                </a:solidFill>
                <a:effectLst/>
                <a:uLnTx/>
                <a:uFillTx/>
                <a:latin typeface="Arial" panose="020B0604020202020204" pitchFamily="34" charset="0"/>
              </a:rPr>
              <a:t>Module two</a:t>
            </a:r>
            <a:r>
              <a:rPr kumimoji="0" lang="en-GB" sz="2400" b="0" i="0" u="none" strike="noStrike" kern="1200" cap="none" spc="0" normalizeH="0" baseline="0" noProof="0" dirty="0">
                <a:ln>
                  <a:noFill/>
                </a:ln>
                <a:solidFill>
                  <a:schemeClr val="tx1"/>
                </a:solidFill>
                <a:effectLst/>
                <a:uLnTx/>
                <a:uFillTx/>
                <a:latin typeface="Arial" panose="020B0604020202020204" pitchFamily="34" charset="0"/>
              </a:rPr>
              <a:t>: Establishing conditions for implementation of PBS.</a:t>
            </a:r>
          </a:p>
          <a:p>
            <a:pPr marL="342900" marR="0" lvl="0" indent="-342900" algn="l" defTabSz="685800" rtl="0" eaLnBrk="0" fontAlgn="base" latinLnBrk="0" hangingPunct="1">
              <a:lnSpc>
                <a:spcPct val="110000"/>
              </a:lnSpc>
              <a:spcAft>
                <a:spcPts val="600"/>
              </a:spcAft>
              <a:buClr>
                <a:srgbClr val="007ECC"/>
              </a:buClr>
              <a:buSzPct val="100000"/>
              <a:buFont typeface="Arial" panose="020B0604020202020204" pitchFamily="34" charset="0"/>
              <a:buChar char="•"/>
              <a:tabLst/>
              <a:defRPr/>
            </a:pPr>
            <a:r>
              <a:rPr kumimoji="0" lang="en-GB" sz="2400" b="0" i="0" u="none" strike="noStrike" kern="1200" cap="none" spc="0" normalizeH="0" baseline="0" noProof="0" dirty="0">
                <a:ln>
                  <a:noFill/>
                </a:ln>
                <a:solidFill>
                  <a:srgbClr val="007ECC"/>
                </a:solidFill>
                <a:effectLst/>
                <a:uLnTx/>
                <a:uFillTx/>
                <a:latin typeface="Arial" panose="020B0604020202020204" pitchFamily="34" charset="0"/>
              </a:rPr>
              <a:t>Module three</a:t>
            </a:r>
            <a:r>
              <a:rPr kumimoji="0" lang="en-GB" sz="2400" b="0" i="0" u="none" strike="noStrike" kern="1200" cap="none" spc="0" normalizeH="0" baseline="0" noProof="0" dirty="0">
                <a:ln>
                  <a:noFill/>
                </a:ln>
                <a:solidFill>
                  <a:schemeClr val="tx1"/>
                </a:solidFill>
                <a:effectLst/>
                <a:uLnTx/>
                <a:uFillTx/>
                <a:latin typeface="Arial" panose="020B0604020202020204" pitchFamily="34" charset="0"/>
              </a:rPr>
              <a:t>: Monitoring and sustaining PBS.</a:t>
            </a:r>
          </a:p>
          <a:p>
            <a:pPr marL="342900" marR="0" lvl="0" indent="-342900" algn="l" defTabSz="685800" rtl="0" eaLnBrk="0" fontAlgn="base" latinLnBrk="0" hangingPunct="1">
              <a:lnSpc>
                <a:spcPct val="110000"/>
              </a:lnSpc>
              <a:spcAft>
                <a:spcPts val="600"/>
              </a:spcAft>
              <a:buClr>
                <a:srgbClr val="007ECC"/>
              </a:buClr>
              <a:buSzPct val="100000"/>
              <a:buFont typeface="Arial" panose="020B0604020202020204" pitchFamily="34" charset="0"/>
              <a:buChar char="•"/>
              <a:tabLst/>
              <a:defRPr/>
            </a:pPr>
            <a:r>
              <a:rPr kumimoji="0" lang="en-GB" sz="2400" b="0" i="0" u="none" strike="noStrike" kern="1200" cap="none" spc="0" normalizeH="0" baseline="0" noProof="0" dirty="0">
                <a:ln>
                  <a:noFill/>
                </a:ln>
                <a:solidFill>
                  <a:srgbClr val="007ECC"/>
                </a:solidFill>
                <a:effectLst/>
                <a:uLnTx/>
                <a:uFillTx/>
                <a:latin typeface="Arial" panose="020B0604020202020204" pitchFamily="34" charset="0"/>
              </a:rPr>
              <a:t>Module four</a:t>
            </a:r>
            <a:r>
              <a:rPr kumimoji="0" lang="en-GB" sz="2400" b="0" i="0" u="none" strike="noStrike" kern="1200" cap="none" spc="0" normalizeH="0" baseline="0" noProof="0" dirty="0">
                <a:ln>
                  <a:noFill/>
                </a:ln>
                <a:solidFill>
                  <a:schemeClr val="tx1"/>
                </a:solidFill>
                <a:effectLst/>
                <a:uLnTx/>
                <a:uFillTx/>
                <a:latin typeface="Arial" panose="020B0604020202020204" pitchFamily="34" charset="0"/>
              </a:rPr>
              <a:t>: Continuous improvement.</a:t>
            </a:r>
          </a:p>
          <a:p>
            <a:pPr marL="342900" marR="0" lvl="0" indent="-342900" algn="l" defTabSz="685800" rtl="0" eaLnBrk="0" fontAlgn="base" latinLnBrk="0" hangingPunct="1">
              <a:lnSpc>
                <a:spcPct val="110000"/>
              </a:lnSpc>
              <a:spcAft>
                <a:spcPts val="600"/>
              </a:spcAft>
              <a:buClr>
                <a:srgbClr val="007ECC"/>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chemeClr val="tx1"/>
              </a:solidFill>
              <a:effectLst/>
              <a:uLnTx/>
              <a:uFillTx/>
              <a:latin typeface="Arial" panose="020B0604020202020204" pitchFamily="34" charset="0"/>
            </a:endParaRPr>
          </a:p>
        </p:txBody>
      </p:sp>
      <p:pic>
        <p:nvPicPr>
          <p:cNvPr id="3" name="Graphic 3" descr="Yellow books">
            <a:extLst>
              <a:ext uri="{FF2B5EF4-FFF2-40B4-BE49-F238E27FC236}">
                <a16:creationId xmlns:a16="http://schemas.microsoft.com/office/drawing/2014/main" id="{FC0298B8-0064-2D47-8BB6-A2AA881355D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6644" r="-3" b="-3"/>
          <a:stretch/>
        </p:blipFill>
        <p:spPr>
          <a:xfrm>
            <a:off x="780338" y="1725141"/>
            <a:ext cx="4921659" cy="4133048"/>
          </a:xfrm>
          <a:prstGeom prst="rect">
            <a:avLst/>
          </a:prstGeom>
          <a:noFill/>
        </p:spPr>
      </p:pic>
    </p:spTree>
    <p:extLst>
      <p:ext uri="{BB962C8B-B14F-4D97-AF65-F5344CB8AC3E}">
        <p14:creationId xmlns:p14="http://schemas.microsoft.com/office/powerpoint/2010/main" val="6098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9905" y="1504265"/>
            <a:ext cx="8705850" cy="1387381"/>
          </a:xfrm>
        </p:spPr>
        <p:txBody>
          <a:bodyPr/>
          <a:lstStyle/>
          <a:p>
            <a:pPr>
              <a:lnSpc>
                <a:spcPct val="100000"/>
              </a:lnSpc>
            </a:pPr>
            <a:r>
              <a:rPr lang="en-US" sz="4400" dirty="0">
                <a:solidFill>
                  <a:srgbClr val="007ECC"/>
                </a:solidFill>
                <a:latin typeface="Arial" panose="020B0604020202020204" pitchFamily="34" charset="0"/>
                <a:cs typeface="Arial" panose="020B0604020202020204" pitchFamily="34" charset="0"/>
              </a:rPr>
              <a:t>Preventative </a:t>
            </a:r>
            <a:br>
              <a:rPr lang="en-US" sz="4400" dirty="0">
                <a:solidFill>
                  <a:srgbClr val="007ECC"/>
                </a:solidFill>
                <a:latin typeface="Arial" panose="020B0604020202020204" pitchFamily="34" charset="0"/>
                <a:cs typeface="Arial" panose="020B0604020202020204" pitchFamily="34" charset="0"/>
              </a:rPr>
            </a:br>
            <a:r>
              <a:rPr lang="en-US" sz="4400" dirty="0">
                <a:solidFill>
                  <a:srgbClr val="007ECC"/>
                </a:solidFill>
                <a:latin typeface="Arial" panose="020B0604020202020204" pitchFamily="34" charset="0"/>
                <a:cs typeface="Arial" panose="020B0604020202020204" pitchFamily="34" charset="0"/>
              </a:rPr>
              <a:t>Support </a:t>
            </a:r>
            <a:br>
              <a:rPr lang="en-US" sz="4400" dirty="0">
                <a:solidFill>
                  <a:srgbClr val="007ECC"/>
                </a:solidFill>
                <a:latin typeface="Arial" panose="020B0604020202020204" pitchFamily="34" charset="0"/>
                <a:cs typeface="Arial" panose="020B0604020202020204" pitchFamily="34" charset="0"/>
              </a:rPr>
            </a:br>
            <a:r>
              <a:rPr lang="en-US" sz="4400" dirty="0">
                <a:solidFill>
                  <a:srgbClr val="007ECC"/>
                </a:solidFill>
                <a:latin typeface="Arial" panose="020B0604020202020204" pitchFamily="34" charset="0"/>
                <a:cs typeface="Arial" panose="020B0604020202020204" pitchFamily="34" charset="0"/>
              </a:rPr>
              <a:t>3 tiers </a:t>
            </a:r>
          </a:p>
        </p:txBody>
      </p:sp>
      <p:pic>
        <p:nvPicPr>
          <p:cNvPr id="2" name="Picture 1">
            <a:extLst>
              <a:ext uri="{FF2B5EF4-FFF2-40B4-BE49-F238E27FC236}">
                <a16:creationId xmlns:a16="http://schemas.microsoft.com/office/drawing/2014/main" id="{71FB7719-0C1F-B322-23CF-8C522B705D88}"/>
              </a:ext>
            </a:extLst>
          </p:cNvPr>
          <p:cNvPicPr>
            <a:picLocks noChangeAspect="1"/>
          </p:cNvPicPr>
          <p:nvPr/>
        </p:nvPicPr>
        <p:blipFill rotWithShape="1">
          <a:blip r:embed="rId4"/>
          <a:srcRect l="4739" t="3120" r="4319"/>
          <a:stretch/>
        </p:blipFill>
        <p:spPr>
          <a:xfrm>
            <a:off x="4044875" y="839096"/>
            <a:ext cx="7100047" cy="5352164"/>
          </a:xfrm>
          <a:prstGeom prst="rect">
            <a:avLst/>
          </a:prstGeom>
        </p:spPr>
      </p:pic>
    </p:spTree>
    <p:custDataLst>
      <p:tags r:id="rId1"/>
    </p:custDataLst>
    <p:extLst>
      <p:ext uri="{BB962C8B-B14F-4D97-AF65-F5344CB8AC3E}">
        <p14:creationId xmlns:p14="http://schemas.microsoft.com/office/powerpoint/2010/main" val="141481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8390" y="221941"/>
            <a:ext cx="8705850" cy="1387381"/>
          </a:xfrm>
        </p:spPr>
        <p:txBody>
          <a:bodyPr/>
          <a:lstStyle/>
          <a:p>
            <a:pPr>
              <a:lnSpc>
                <a:spcPct val="100000"/>
              </a:lnSpc>
            </a:pPr>
            <a:r>
              <a:rPr lang="en-US" sz="4400" dirty="0">
                <a:solidFill>
                  <a:srgbClr val="007ECC"/>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97B63BE9-133C-070E-E8F9-59FD4744AC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9636" y="348432"/>
            <a:ext cx="5034656" cy="5969119"/>
          </a:xfrm>
          <a:prstGeom prst="rect">
            <a:avLst/>
          </a:prstGeom>
        </p:spPr>
      </p:pic>
    </p:spTree>
    <p:custDataLst>
      <p:tags r:id="rId1"/>
    </p:custDataLst>
    <p:extLst>
      <p:ext uri="{BB962C8B-B14F-4D97-AF65-F5344CB8AC3E}">
        <p14:creationId xmlns:p14="http://schemas.microsoft.com/office/powerpoint/2010/main" val="283266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8390" y="221941"/>
            <a:ext cx="8705850" cy="1387381"/>
          </a:xfrm>
        </p:spPr>
        <p:txBody>
          <a:bodyPr/>
          <a:lstStyle/>
          <a:p>
            <a:pPr>
              <a:lnSpc>
                <a:spcPct val="100000"/>
              </a:lnSpc>
            </a:pPr>
            <a:r>
              <a:rPr lang="en-US" sz="4400" dirty="0">
                <a:solidFill>
                  <a:srgbClr val="007ECC"/>
                </a:solidFill>
                <a:latin typeface="Arial" panose="020B0604020202020204" pitchFamily="34" charset="0"/>
                <a:cs typeface="Arial" panose="020B0604020202020204" pitchFamily="34" charset="0"/>
              </a:rPr>
              <a:t> </a:t>
            </a:r>
          </a:p>
        </p:txBody>
      </p:sp>
      <p:pic>
        <p:nvPicPr>
          <p:cNvPr id="8" name="Picture 7" descr="A picture containing text, machine, screenshot&#10;&#10;Description automatically generated">
            <a:hlinkClick r:id="rId4"/>
            <a:extLst>
              <a:ext uri="{FF2B5EF4-FFF2-40B4-BE49-F238E27FC236}">
                <a16:creationId xmlns:a16="http://schemas.microsoft.com/office/drawing/2014/main" id="{296CF8B3-6AA6-7010-56F3-91B197919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8229" y="763675"/>
            <a:ext cx="6299115" cy="6094325"/>
          </a:xfrm>
          <a:prstGeom prst="rect">
            <a:avLst/>
          </a:prstGeom>
        </p:spPr>
      </p:pic>
      <p:sp>
        <p:nvSpPr>
          <p:cNvPr id="9" name="Title 1">
            <a:extLst>
              <a:ext uri="{FF2B5EF4-FFF2-40B4-BE49-F238E27FC236}">
                <a16:creationId xmlns:a16="http://schemas.microsoft.com/office/drawing/2014/main" id="{A6577D1A-760A-59F0-A871-689BFA100514}"/>
              </a:ext>
            </a:extLst>
          </p:cNvPr>
          <p:cNvSpPr txBox="1">
            <a:spLocks/>
          </p:cNvSpPr>
          <p:nvPr/>
        </p:nvSpPr>
        <p:spPr>
          <a:xfrm>
            <a:off x="780338" y="1969645"/>
            <a:ext cx="3007891" cy="947123"/>
          </a:xfrm>
          <a:prstGeom prst="rect">
            <a:avLst/>
          </a:prstGeom>
        </p:spPr>
        <p:txBody>
          <a:bodyPr vert="horz" lIns="0" tIns="0" rIns="0" bIns="0" rtlCol="0" anchor="b">
            <a:noAutofit/>
          </a:bodyPr>
          <a:lstStyle>
            <a:lvl1pPr marL="0" algn="l" defTabSz="685800" rtl="0" eaLnBrk="1" latinLnBrk="0" hangingPunct="1">
              <a:lnSpc>
                <a:spcPts val="4200"/>
              </a:lnSpc>
              <a:spcBef>
                <a:spcPct val="0"/>
              </a:spcBef>
              <a:buNone/>
              <a:defRPr sz="4000" kern="1200" baseline="0">
                <a:solidFill>
                  <a:srgbClr val="85827D"/>
                </a:solidFill>
                <a:latin typeface="Arial Bold" charset="0"/>
                <a:ea typeface="+mj-ea"/>
                <a:cs typeface="Arial" panose="020B0604020202020204" pitchFamily="34" charset="0"/>
              </a:defRPr>
            </a:lvl1pPr>
          </a:lstStyle>
          <a:p>
            <a:r>
              <a:rPr lang="en-US" sz="4400" dirty="0">
                <a:solidFill>
                  <a:srgbClr val="0070C0"/>
                </a:solidFill>
                <a:latin typeface="Arial" panose="020B0604020202020204" pitchFamily="34" charset="0"/>
              </a:rPr>
              <a:t>What does good PBS look like now?</a:t>
            </a:r>
            <a:endParaRPr lang="en-GB" sz="4400" dirty="0">
              <a:solidFill>
                <a:srgbClr val="0070C0"/>
              </a:solidFill>
              <a:latin typeface="Arial" panose="020B0604020202020204" pitchFamily="34" charset="0"/>
            </a:endParaRPr>
          </a:p>
        </p:txBody>
      </p:sp>
      <p:sp>
        <p:nvSpPr>
          <p:cNvPr id="10" name="Text Placeholder 5">
            <a:extLst>
              <a:ext uri="{FF2B5EF4-FFF2-40B4-BE49-F238E27FC236}">
                <a16:creationId xmlns:a16="http://schemas.microsoft.com/office/drawing/2014/main" id="{D90AB489-166C-37C5-18AF-4E18BC928E2E}"/>
              </a:ext>
            </a:extLst>
          </p:cNvPr>
          <p:cNvSpPr txBox="1">
            <a:spLocks noGrp="1"/>
          </p:cNvSpPr>
          <p:nvPr>
            <p:ph type="body" sz="quarter" idx="13"/>
          </p:nvPr>
        </p:nvSpPr>
        <p:spPr>
          <a:xfrm>
            <a:off x="780338" y="3679025"/>
            <a:ext cx="2756682" cy="1670457"/>
          </a:xfrm>
          <a:prstGeom prst="rect">
            <a:avLst/>
          </a:prstGeom>
          <a:noFill/>
        </p:spPr>
        <p:txBody>
          <a:bodyPr wrap="square">
            <a:spAutoFit/>
          </a:bodyPr>
          <a:lstStyle/>
          <a:p>
            <a:pPr marR="0" lvl="0" algn="l" defTabSz="685800" rtl="0" eaLnBrk="0" fontAlgn="base" latinLnBrk="0" hangingPunct="1">
              <a:lnSpc>
                <a:spcPct val="110000"/>
              </a:lnSpc>
              <a:spcAft>
                <a:spcPts val="600"/>
              </a:spcAft>
              <a:buClr>
                <a:srgbClr val="007ECC"/>
              </a:buClr>
              <a:buSzPct val="100000"/>
              <a:buNone/>
              <a:tabLst/>
              <a:defRPr/>
            </a:pPr>
            <a:r>
              <a:rPr kumimoji="0" lang="en-GB" sz="2400" b="0" i="0" u="none" strike="noStrike" kern="1200" cap="none" spc="0" normalizeH="0" baseline="0" noProof="0" dirty="0">
                <a:ln>
                  <a:noFill/>
                </a:ln>
                <a:solidFill>
                  <a:schemeClr val="tx1"/>
                </a:solidFill>
                <a:effectLst/>
                <a:uLnTx/>
                <a:uFillTx/>
                <a:latin typeface="Arial" panose="020B0604020202020204" pitchFamily="34" charset="0"/>
              </a:rPr>
              <a:t>Download this document at: </a:t>
            </a:r>
            <a:r>
              <a:rPr kumimoji="0" lang="en-GB" sz="2400" b="0" i="0" u="none" strike="noStrike" kern="1200" cap="none" spc="0" normalizeH="0" baseline="0" noProof="0" dirty="0">
                <a:ln>
                  <a:noFill/>
                </a:ln>
                <a:solidFill>
                  <a:srgbClr val="007ECC"/>
                </a:solidFill>
                <a:effectLst/>
                <a:uLnTx/>
                <a:uFillTx/>
                <a:latin typeface="Arial" panose="020B0604020202020204" pitchFamily="34" charset="0"/>
                <a:hlinkClick r:id="rId4">
                  <a:extLst>
                    <a:ext uri="{A12FA001-AC4F-418D-AE19-62706E023703}">
                      <ahyp:hlinkClr xmlns:ahyp="http://schemas.microsoft.com/office/drawing/2018/hyperlinkcolor" val="tx"/>
                    </a:ext>
                  </a:extLst>
                </a:hlinkClick>
              </a:rPr>
              <a:t>https://bit.ly/3Gjf06r</a:t>
            </a:r>
            <a:endParaRPr kumimoji="0" lang="en-GB" sz="2400" b="0" i="0" u="none" strike="noStrike" kern="1200" cap="none" spc="0" normalizeH="0" baseline="0" noProof="0" dirty="0">
              <a:ln>
                <a:noFill/>
              </a:ln>
              <a:solidFill>
                <a:srgbClr val="007ECC"/>
              </a:solidFill>
              <a:effectLst/>
              <a:uLnTx/>
              <a:uFillTx/>
              <a:latin typeface="Arial" panose="020B0604020202020204" pitchFamily="34" charset="0"/>
            </a:endParaRPr>
          </a:p>
          <a:p>
            <a:pPr marL="342900" marR="0" lvl="0" indent="-342900" algn="l" defTabSz="685800" rtl="0" eaLnBrk="0" fontAlgn="base" latinLnBrk="0" hangingPunct="1">
              <a:lnSpc>
                <a:spcPct val="110000"/>
              </a:lnSpc>
              <a:spcAft>
                <a:spcPts val="600"/>
              </a:spcAft>
              <a:buClr>
                <a:srgbClr val="007ECC"/>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chemeClr val="tx1"/>
              </a:solidFill>
              <a:effectLst/>
              <a:uLnTx/>
              <a:uFillTx/>
              <a:latin typeface="Arial" panose="020B0604020202020204" pitchFamily="34" charset="0"/>
            </a:endParaRPr>
          </a:p>
        </p:txBody>
      </p:sp>
    </p:spTree>
    <p:custDataLst>
      <p:tags r:id="rId1"/>
    </p:custDataLst>
    <p:extLst>
      <p:ext uri="{BB962C8B-B14F-4D97-AF65-F5344CB8AC3E}">
        <p14:creationId xmlns:p14="http://schemas.microsoft.com/office/powerpoint/2010/main" val="278331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8D54-39EA-86A9-6C67-0131ED458021}"/>
              </a:ext>
            </a:extLst>
          </p:cNvPr>
          <p:cNvSpPr>
            <a:spLocks noGrp="1"/>
          </p:cNvSpPr>
          <p:nvPr>
            <p:ph type="ctrTitle"/>
          </p:nvPr>
        </p:nvSpPr>
        <p:spPr>
          <a:xfrm>
            <a:off x="780338" y="432247"/>
            <a:ext cx="10346281" cy="947123"/>
          </a:xfrm>
        </p:spPr>
        <p:txBody>
          <a:bodyPr/>
          <a:lstStyle/>
          <a:p>
            <a:r>
              <a:rPr kumimoji="0" lang="en-US" sz="4400" i="0" u="none" strike="noStrike" kern="1200" cap="none" spc="0" normalizeH="0" baseline="0" noProof="0" dirty="0">
                <a:ln>
                  <a:noFill/>
                </a:ln>
                <a:solidFill>
                  <a:srgbClr val="0070C0"/>
                </a:solidFill>
                <a:effectLst/>
                <a:uLnTx/>
                <a:uFillTx/>
                <a:latin typeface="Arial" panose="020B0604020202020204" pitchFamily="34" charset="0"/>
              </a:rPr>
              <a:t>Critical factors for success</a:t>
            </a:r>
            <a:endParaRPr lang="en-GB" sz="4400" dirty="0">
              <a:solidFill>
                <a:srgbClr val="0070C0"/>
              </a:solidFill>
              <a:latin typeface="Arial" panose="020B0604020202020204" pitchFamily="34" charset="0"/>
            </a:endParaRPr>
          </a:p>
        </p:txBody>
      </p:sp>
      <p:sp>
        <p:nvSpPr>
          <p:cNvPr id="6" name="Text Placeholder 5">
            <a:extLst>
              <a:ext uri="{FF2B5EF4-FFF2-40B4-BE49-F238E27FC236}">
                <a16:creationId xmlns:a16="http://schemas.microsoft.com/office/drawing/2014/main" id="{0E94B8E2-54E2-B365-3CDD-CF6492240E4F}"/>
              </a:ext>
            </a:extLst>
          </p:cNvPr>
          <p:cNvSpPr txBox="1">
            <a:spLocks noGrp="1"/>
          </p:cNvSpPr>
          <p:nvPr>
            <p:ph type="body" sz="quarter" idx="13"/>
          </p:nvPr>
        </p:nvSpPr>
        <p:spPr>
          <a:xfrm>
            <a:off x="877155" y="1757438"/>
            <a:ext cx="9261631" cy="3603294"/>
          </a:xfrm>
          <a:prstGeom prst="rect">
            <a:avLst/>
          </a:prstGeom>
          <a:noFill/>
        </p:spPr>
        <p:txBody>
          <a:bodyPr wrap="square">
            <a:spAutoFit/>
          </a:bodyPr>
          <a:lstStyle/>
          <a:p>
            <a:pPr marR="0" lvl="0" algn="l" defTabSz="685800" rtl="0" eaLnBrk="0" fontAlgn="base" latinLnBrk="0" hangingPunct="1">
              <a:lnSpc>
                <a:spcPct val="110000"/>
              </a:lnSpc>
              <a:spcAft>
                <a:spcPts val="600"/>
              </a:spcAft>
              <a:buClr>
                <a:srgbClr val="007ECC"/>
              </a:buClr>
              <a:buSzPct val="100000"/>
              <a:buNone/>
              <a:tabLst/>
              <a:defRPr/>
            </a:pPr>
            <a:r>
              <a:rPr kumimoji="0" lang="en-GB" sz="2400" b="0" i="0" u="none" strike="noStrike" kern="1200" cap="none" spc="0" normalizeH="0" baseline="0" noProof="0" dirty="0">
                <a:ln>
                  <a:noFill/>
                </a:ln>
                <a:solidFill>
                  <a:schemeClr val="tx1"/>
                </a:solidFill>
                <a:effectLst/>
                <a:uLnTx/>
                <a:uFillTx/>
                <a:latin typeface="Arial" panose="020B0604020202020204" pitchFamily="34" charset="0"/>
              </a:rPr>
              <a:t>Factors critical to PBS being successfully implemented include: </a:t>
            </a:r>
          </a:p>
          <a:p>
            <a:pPr marL="342900" marR="0" lvl="0" indent="-342900" algn="l" defTabSz="685800" rtl="0" eaLnBrk="0" fontAlgn="base" latinLnBrk="0" hangingPunct="1">
              <a:lnSpc>
                <a:spcPct val="110000"/>
              </a:lnSpc>
              <a:spcAft>
                <a:spcPts val="600"/>
              </a:spcAft>
              <a:buClr>
                <a:srgbClr val="007ECC"/>
              </a:buClr>
              <a:buSzPct val="100000"/>
              <a:buFont typeface="Arial" panose="020B0604020202020204" pitchFamily="34" charset="0"/>
              <a:buChar char="•"/>
              <a:tabLst/>
              <a:defRPr/>
            </a:pPr>
            <a:r>
              <a:rPr lang="en-GB" sz="2400" dirty="0">
                <a:solidFill>
                  <a:schemeClr val="tx1"/>
                </a:solidFill>
                <a:latin typeface="Arial" panose="020B0604020202020204" pitchFamily="34" charset="0"/>
              </a:rPr>
              <a:t>T</a:t>
            </a:r>
            <a:r>
              <a:rPr kumimoji="0" lang="en-GB" sz="2400" b="0" i="0" u="none" strike="noStrike" kern="1200" cap="none" spc="0" normalizeH="0" baseline="0" noProof="0" dirty="0">
                <a:ln>
                  <a:noFill/>
                </a:ln>
                <a:solidFill>
                  <a:schemeClr val="tx1"/>
                </a:solidFill>
                <a:effectLst/>
                <a:uLnTx/>
                <a:uFillTx/>
                <a:latin typeface="Arial" panose="020B0604020202020204" pitchFamily="34" charset="0"/>
              </a:rPr>
              <a:t>he presence of skilled empathic mediators (those also deliver the direct support) </a:t>
            </a:r>
            <a:r>
              <a:rPr kumimoji="0" lang="en-GB" sz="2400" b="0" i="0" u="none" strike="noStrike" kern="1200" cap="none" spc="0" normalizeH="0" baseline="0" noProof="0" dirty="0">
                <a:ln>
                  <a:noFill/>
                </a:ln>
                <a:solidFill>
                  <a:schemeClr val="accent1">
                    <a:lumMod val="60000"/>
                    <a:lumOff val="40000"/>
                  </a:schemeClr>
                </a:solidFill>
                <a:effectLst/>
                <a:uLnTx/>
                <a:uFillTx/>
                <a:latin typeface="Arial" panose="020B0604020202020204" pitchFamily="34" charset="0"/>
              </a:rPr>
              <a:t>(Allen et al 2013, Denne et al, 2013, 2015).</a:t>
            </a:r>
          </a:p>
          <a:p>
            <a:pPr marL="342900" marR="0" lvl="0" indent="-342900" algn="l" defTabSz="685800" rtl="0" eaLnBrk="0" fontAlgn="base" latinLnBrk="0" hangingPunct="1">
              <a:lnSpc>
                <a:spcPct val="110000"/>
              </a:lnSpc>
              <a:spcAft>
                <a:spcPts val="600"/>
              </a:spcAft>
              <a:buClr>
                <a:srgbClr val="007ECC"/>
              </a:buClr>
              <a:buSzPct val="100000"/>
              <a:buFont typeface="Arial" panose="020B0604020202020204" pitchFamily="34" charset="0"/>
              <a:buChar char="•"/>
              <a:tabLst/>
              <a:defRPr/>
            </a:pPr>
            <a:r>
              <a:rPr lang="en-GB" sz="2400" dirty="0">
                <a:solidFill>
                  <a:schemeClr val="tx1"/>
                </a:solidFill>
                <a:latin typeface="Arial" panose="020B0604020202020204" pitchFamily="34" charset="0"/>
              </a:rPr>
              <a:t>P</a:t>
            </a:r>
            <a:r>
              <a:rPr kumimoji="0" lang="en-GB" sz="2400" b="0" i="0" u="none" strike="noStrike" kern="1200" cap="none" spc="0" normalizeH="0" baseline="0" noProof="0" dirty="0" err="1">
                <a:ln>
                  <a:noFill/>
                </a:ln>
                <a:solidFill>
                  <a:schemeClr val="tx1"/>
                </a:solidFill>
                <a:effectLst/>
                <a:uLnTx/>
                <a:uFillTx/>
                <a:latin typeface="Arial" panose="020B0604020202020204" pitchFamily="34" charset="0"/>
              </a:rPr>
              <a:t>ractice</a:t>
            </a:r>
            <a:r>
              <a:rPr kumimoji="0" lang="en-GB" sz="2400" b="0" i="0" u="none" strike="noStrike" kern="1200" cap="none" spc="0" normalizeH="0" baseline="0" noProof="0" dirty="0">
                <a:ln>
                  <a:noFill/>
                </a:ln>
                <a:solidFill>
                  <a:schemeClr val="tx1"/>
                </a:solidFill>
                <a:effectLst/>
                <a:uLnTx/>
                <a:uFillTx/>
                <a:latin typeface="Arial" panose="020B0604020202020204" pitchFamily="34" charset="0"/>
              </a:rPr>
              <a:t> leaders </a:t>
            </a:r>
            <a:r>
              <a:rPr kumimoji="0" lang="en-GB" sz="2400" b="0" i="0" u="none" strike="noStrike" kern="1200" cap="none" spc="0" normalizeH="0" baseline="0" noProof="0" dirty="0">
                <a:ln>
                  <a:noFill/>
                </a:ln>
                <a:solidFill>
                  <a:schemeClr val="accent1">
                    <a:lumMod val="60000"/>
                    <a:lumOff val="40000"/>
                  </a:schemeClr>
                </a:solidFill>
                <a:effectLst/>
                <a:uLnTx/>
                <a:uFillTx/>
                <a:latin typeface="Arial" panose="020B0604020202020204" pitchFamily="34" charset="0"/>
              </a:rPr>
              <a:t>(Denne et al, 2015, Deveau and McGill, 2014). </a:t>
            </a:r>
          </a:p>
          <a:p>
            <a:pPr marL="342900" marR="0" lvl="0" indent="-342900" algn="l" defTabSz="685800" rtl="0" eaLnBrk="0" fontAlgn="base" latinLnBrk="0" hangingPunct="1">
              <a:lnSpc>
                <a:spcPct val="110000"/>
              </a:lnSpc>
              <a:spcAft>
                <a:spcPts val="600"/>
              </a:spcAft>
              <a:buClr>
                <a:srgbClr val="007ECC"/>
              </a:buClr>
              <a:buSzPct val="100000"/>
              <a:buFont typeface="Arial" panose="020B0604020202020204" pitchFamily="34" charset="0"/>
              <a:buChar char="•"/>
              <a:tabLst/>
              <a:defRPr/>
            </a:pPr>
            <a:r>
              <a:rPr lang="en-GB" sz="2400" dirty="0">
                <a:solidFill>
                  <a:schemeClr val="tx1"/>
                </a:solidFill>
                <a:latin typeface="Arial" panose="020B0604020202020204" pitchFamily="34" charset="0"/>
              </a:rPr>
              <a:t>A</a:t>
            </a:r>
            <a:r>
              <a:rPr kumimoji="0" lang="en-GB" sz="2400" b="0" i="0" u="none" strike="noStrike" kern="1200" cap="none" spc="0" normalizeH="0" baseline="0" noProof="0" dirty="0" err="1">
                <a:ln>
                  <a:noFill/>
                </a:ln>
                <a:solidFill>
                  <a:schemeClr val="tx1"/>
                </a:solidFill>
                <a:effectLst/>
                <a:uLnTx/>
                <a:uFillTx/>
                <a:latin typeface="Arial" panose="020B0604020202020204" pitchFamily="34" charset="0"/>
              </a:rPr>
              <a:t>ccess</a:t>
            </a:r>
            <a:r>
              <a:rPr kumimoji="0" lang="en-GB" sz="2400" b="0" i="0" u="none" strike="noStrike" kern="1200" cap="none" spc="0" normalizeH="0" baseline="0" noProof="0" dirty="0">
                <a:ln>
                  <a:noFill/>
                </a:ln>
                <a:solidFill>
                  <a:schemeClr val="tx1"/>
                </a:solidFill>
                <a:effectLst/>
                <a:uLnTx/>
                <a:uFillTx/>
                <a:latin typeface="Arial" panose="020B0604020202020204" pitchFamily="34" charset="0"/>
              </a:rPr>
              <a:t> to appropriate levels of behavioural expertise. </a:t>
            </a:r>
          </a:p>
          <a:p>
            <a:pPr marL="342900" marR="0" lvl="0" indent="-342900" algn="l" defTabSz="685800" rtl="0" eaLnBrk="0" fontAlgn="base" latinLnBrk="0" hangingPunct="1">
              <a:lnSpc>
                <a:spcPct val="110000"/>
              </a:lnSpc>
              <a:spcAft>
                <a:spcPts val="600"/>
              </a:spcAft>
              <a:buClr>
                <a:srgbClr val="007ECC"/>
              </a:buClr>
              <a:buSzPct val="100000"/>
              <a:buFont typeface="Arial" panose="020B0604020202020204" pitchFamily="34" charset="0"/>
              <a:buChar char="•"/>
              <a:tabLst/>
              <a:defRPr/>
            </a:pPr>
            <a:r>
              <a:rPr lang="en-GB" sz="2400" dirty="0">
                <a:solidFill>
                  <a:schemeClr val="tx1"/>
                </a:solidFill>
                <a:latin typeface="Arial" panose="020B0604020202020204" pitchFamily="34" charset="0"/>
              </a:rPr>
              <a:t>O</a:t>
            </a:r>
            <a:r>
              <a:rPr kumimoji="0" lang="en-GB" sz="2400" b="0" i="0" u="none" strike="noStrike" kern="1200" cap="none" spc="0" normalizeH="0" baseline="0" noProof="0" dirty="0" err="1">
                <a:ln>
                  <a:noFill/>
                </a:ln>
                <a:solidFill>
                  <a:schemeClr val="tx1"/>
                </a:solidFill>
                <a:effectLst/>
                <a:uLnTx/>
                <a:uFillTx/>
                <a:latin typeface="Arial" panose="020B0604020202020204" pitchFamily="34" charset="0"/>
              </a:rPr>
              <a:t>rganisational</a:t>
            </a:r>
            <a:r>
              <a:rPr kumimoji="0" lang="en-GB" sz="2400" b="0" i="0" u="none" strike="noStrike" kern="1200" cap="none" spc="0" normalizeH="0" baseline="0" noProof="0" dirty="0">
                <a:ln>
                  <a:noFill/>
                </a:ln>
                <a:solidFill>
                  <a:schemeClr val="tx1"/>
                </a:solidFill>
                <a:effectLst/>
                <a:uLnTx/>
                <a:uFillTx/>
                <a:latin typeface="Arial" panose="020B0604020202020204" pitchFamily="34" charset="0"/>
              </a:rPr>
              <a:t> structures that support implementation </a:t>
            </a:r>
            <a:br>
              <a:rPr kumimoji="0" lang="en-GB" sz="2400" b="0" i="0" u="none" strike="noStrike" kern="1200" cap="none" spc="0" normalizeH="0" baseline="0" noProof="0" dirty="0">
                <a:ln>
                  <a:noFill/>
                </a:ln>
                <a:solidFill>
                  <a:schemeClr val="tx1"/>
                </a:solidFill>
                <a:effectLst/>
                <a:uLnTx/>
                <a:uFillTx/>
                <a:latin typeface="Arial" panose="020B0604020202020204" pitchFamily="34" charset="0"/>
              </a:rPr>
            </a:br>
            <a:r>
              <a:rPr kumimoji="0" lang="en-GB" sz="2400" b="0" i="0" u="none" strike="noStrike" kern="1200" cap="none" spc="0" normalizeH="0" baseline="0" noProof="0" dirty="0">
                <a:ln>
                  <a:noFill/>
                </a:ln>
                <a:solidFill>
                  <a:schemeClr val="accent1">
                    <a:lumMod val="60000"/>
                    <a:lumOff val="40000"/>
                  </a:schemeClr>
                </a:solidFill>
                <a:effectLst/>
                <a:uLnTx/>
                <a:uFillTx/>
                <a:latin typeface="Arial" panose="020B0604020202020204" pitchFamily="34" charset="0"/>
              </a:rPr>
              <a:t>(Allen, 2011).</a:t>
            </a:r>
          </a:p>
          <a:p>
            <a:pPr marL="342900" marR="0" lvl="0" indent="-342900" algn="l" defTabSz="685800" rtl="0" eaLnBrk="0" fontAlgn="base" latinLnBrk="0" hangingPunct="1">
              <a:lnSpc>
                <a:spcPct val="110000"/>
              </a:lnSpc>
              <a:spcAft>
                <a:spcPts val="600"/>
              </a:spcAft>
              <a:buClr>
                <a:srgbClr val="007ECC"/>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299734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group of people standing in a circle&#10;&#10;Description automatically generated">
            <a:extLst>
              <a:ext uri="{FF2B5EF4-FFF2-40B4-BE49-F238E27FC236}">
                <a16:creationId xmlns:a16="http://schemas.microsoft.com/office/drawing/2014/main" id="{9A5D4DD0-8F31-30BB-FE5C-E69AA07AF76C}"/>
              </a:ext>
            </a:extLst>
          </p:cNvPr>
          <p:cNvPicPr>
            <a:picLocks noChangeAspect="1"/>
          </p:cNvPicPr>
          <p:nvPr/>
        </p:nvPicPr>
        <p:blipFill>
          <a:blip r:embed="rId5" cstate="print">
            <a:extLst>
              <a:ext uri="{28A0092B-C50C-407E-A947-70E740481C1C}">
                <a14:useLocalDpi xmlns:a14="http://schemas.microsoft.com/office/drawing/2010/main" val="0"/>
              </a:ext>
            </a:extLst>
          </a:blip>
          <a:srcRect r="2759" b="3384"/>
          <a:stretch/>
        </p:blipFill>
        <p:spPr>
          <a:xfrm>
            <a:off x="1198708" y="304304"/>
            <a:ext cx="8146259" cy="5815142"/>
          </a:xfrm>
          <a:prstGeom prst="rect">
            <a:avLst/>
          </a:prstGeom>
        </p:spPr>
      </p:pic>
    </p:spTree>
    <p:custDataLst>
      <p:tags r:id="rId2"/>
    </p:custDataLst>
    <p:extLst>
      <p:ext uri="{BB962C8B-B14F-4D97-AF65-F5344CB8AC3E}">
        <p14:creationId xmlns:p14="http://schemas.microsoft.com/office/powerpoint/2010/main" val="4117052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1_BILD" val="wFiY2Thr"/>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Bild">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030A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d" id="{7E89BE2B-ED18-4349-8E92-C24DF4FAA37A}" vid="{6CB5C535-E564-4EA9-A478-E060C06A623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niversity Slide - Top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030A0"/>
    </a:hlink>
    <a:folHlink>
      <a:srgbClr val="7030A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47fb3d4-176a-42a3-a1d2-3d3d8ff70158">
      <UserInfo>
        <DisplayName>Tracey Tindell</DisplayName>
        <AccountId>58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E179E94C495943922689E5EE39A03E" ma:contentTypeVersion="9" ma:contentTypeDescription="Create a new document." ma:contentTypeScope="" ma:versionID="85ec1ad9d9272217825a6bee6db5fa2b">
  <xsd:schema xmlns:xsd="http://www.w3.org/2001/XMLSchema" xmlns:xs="http://www.w3.org/2001/XMLSchema" xmlns:p="http://schemas.microsoft.com/office/2006/metadata/properties" xmlns:ns2="815bbd2a-ab01-49c6-a477-4b8b0206b343" xmlns:ns3="547fb3d4-176a-42a3-a1d2-3d3d8ff70158" targetNamespace="http://schemas.microsoft.com/office/2006/metadata/properties" ma:root="true" ma:fieldsID="e12bda57cdc0f071ddcd02ebf7e8e6bd" ns2:_="" ns3:_="">
    <xsd:import namespace="815bbd2a-ab01-49c6-a477-4b8b0206b343"/>
    <xsd:import namespace="547fb3d4-176a-42a3-a1d2-3d3d8ff701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5bbd2a-ab01-49c6-a477-4b8b0206b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7fb3d4-176a-42a3-a1d2-3d3d8ff7015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E70F-F41A-491A-8834-EBCF26F53A78}">
  <ds:schemaRefs>
    <ds:schemaRef ds:uri="http://schemas.microsoft.com/office/2006/documentManagement/types"/>
    <ds:schemaRef ds:uri="815bbd2a-ab01-49c6-a477-4b8b0206b343"/>
    <ds:schemaRef ds:uri="http://purl.org/dc/elements/1.1/"/>
    <ds:schemaRef ds:uri="http://schemas.microsoft.com/office/2006/metadata/properties"/>
    <ds:schemaRef ds:uri="http://schemas.microsoft.com/office/infopath/2007/PartnerControls"/>
    <ds:schemaRef ds:uri="547fb3d4-176a-42a3-a1d2-3d3d8ff70158"/>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AD2F0A9-E045-4199-8D1E-6134DE1CF92F}">
  <ds:schemaRefs>
    <ds:schemaRef ds:uri="http://schemas.microsoft.com/sharepoint/v3/contenttype/forms"/>
  </ds:schemaRefs>
</ds:datastoreItem>
</file>

<file path=customXml/itemProps3.xml><?xml version="1.0" encoding="utf-8"?>
<ds:datastoreItem xmlns:ds="http://schemas.openxmlformats.org/officeDocument/2006/customXml" ds:itemID="{A545E081-D611-41C1-B97E-00364EE2E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5bbd2a-ab01-49c6-a477-4b8b0206b343"/>
    <ds:schemaRef ds:uri="547fb3d4-176a-42a3-a1d2-3d3d8ff701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509</TotalTime>
  <Words>274</Words>
  <Application>Microsoft Office PowerPoint</Application>
  <PresentationFormat>Widescreen</PresentationFormat>
  <Paragraphs>52</Paragraphs>
  <Slides>12</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Arial</vt:lpstr>
      <vt:lpstr>Arial Black</vt:lpstr>
      <vt:lpstr>Arial Bold</vt:lpstr>
      <vt:lpstr>Calibri</vt:lpstr>
      <vt:lpstr>Calibri Light</vt:lpstr>
      <vt:lpstr>1_Bild</vt:lpstr>
      <vt:lpstr>Custom Design</vt:lpstr>
      <vt:lpstr>University Slide - Top Logo</vt:lpstr>
      <vt:lpstr>PowerPoint Presentation</vt:lpstr>
      <vt:lpstr>Overall aim of the programme</vt:lpstr>
      <vt:lpstr>PowerPoint Presentation</vt:lpstr>
      <vt:lpstr>Modules</vt:lpstr>
      <vt:lpstr>Preventative  Support  3 tiers </vt:lpstr>
      <vt:lpstr> </vt:lpstr>
      <vt:lpstr> </vt:lpstr>
      <vt:lpstr>Critical factors for success</vt:lpstr>
      <vt:lpstr>PowerPoint Presentation</vt:lpstr>
      <vt:lpstr>Outcomes</vt:lpstr>
      <vt:lpstr>The four stages of implementation</vt:lpstr>
      <vt:lpstr>Thank you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Sunflower 10</dc:creator>
  <cp:lastModifiedBy>Ruby Jones</cp:lastModifiedBy>
  <cp:revision>154</cp:revision>
  <cp:lastPrinted>2022-01-17T11:26:02Z</cp:lastPrinted>
  <dcterms:created xsi:type="dcterms:W3CDTF">2013-01-04T14:03:42Z</dcterms:created>
  <dcterms:modified xsi:type="dcterms:W3CDTF">2024-10-09T11:51:00Z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0x010100A5E179E94C495943922689E5EE39A03E</vt:lpwstr>
  </property>
  <property fmtid="{D5CDD505-2E9C-101B-9397-08002B2CF9AE}" pid="3" name="ArticulateGUID">
    <vt:lpwstr>EDD70014-7C55-44BC-9865-1336CC99735F</vt:lpwstr>
  </property>
  <property fmtid="{D5CDD505-2E9C-101B-9397-08002B2CF9AE}" pid="4" name="ArticulatePath">
    <vt:lpwstr>https://britishinstitutelearning-my.sharepoint.com/personal/t_tindell_bild_org_uk/Documents/Desktop/presentations/RRN training  standards  presentation for RPOG 2022</vt:lpwstr>
  </property>
  <property fmtid="{D5CDD505-2E9C-101B-9397-08002B2CF9AE}" pid="5" name="SharedWithUsers">
    <vt:lpwstr>58;#Tracey Tindell</vt:lpwstr>
  </property>
</Properties>
</file>