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1" r:id="rId4"/>
    <p:sldMasterId id="2147483666" r:id="rId5"/>
    <p:sldMasterId id="2147483707" r:id="rId6"/>
    <p:sldMasterId id="2147483727" r:id="rId7"/>
    <p:sldMasterId id="2147483735" r:id="rId8"/>
  </p:sldMasterIdLst>
  <p:notesMasterIdLst>
    <p:notesMasterId r:id="rId25"/>
  </p:notesMasterIdLst>
  <p:handoutMasterIdLst>
    <p:handoutMasterId r:id="rId26"/>
  </p:handoutMasterIdLst>
  <p:sldIdLst>
    <p:sldId id="259" r:id="rId9"/>
    <p:sldId id="316" r:id="rId10"/>
    <p:sldId id="307" r:id="rId11"/>
    <p:sldId id="304" r:id="rId12"/>
    <p:sldId id="305" r:id="rId13"/>
    <p:sldId id="301" r:id="rId14"/>
    <p:sldId id="311" r:id="rId15"/>
    <p:sldId id="280" r:id="rId16"/>
    <p:sldId id="298" r:id="rId17"/>
    <p:sldId id="299" r:id="rId18"/>
    <p:sldId id="314" r:id="rId19"/>
    <p:sldId id="303" r:id="rId20"/>
    <p:sldId id="286" r:id="rId21"/>
    <p:sldId id="309" r:id="rId22"/>
    <p:sldId id="315" r:id="rId23"/>
    <p:sldId id="274" r:id="rId24"/>
  </p:sldIdLst>
  <p:sldSz cx="12192000" cy="6858000"/>
  <p:notesSz cx="6808788" cy="994092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BB"/>
    <a:srgbClr val="606060"/>
    <a:srgbClr val="008C95"/>
    <a:srgbClr val="0068B3"/>
    <a:srgbClr val="008F9C"/>
    <a:srgbClr val="0071BB"/>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autoAdjust="0"/>
    <p:restoredTop sz="86414" autoAdjust="0"/>
  </p:normalViewPr>
  <p:slideViewPr>
    <p:cSldViewPr>
      <p:cViewPr varScale="1">
        <p:scale>
          <a:sx n="62" d="100"/>
          <a:sy n="62" d="100"/>
        </p:scale>
        <p:origin x="1026" y="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120" d="100"/>
          <a:sy n="120" d="100"/>
        </p:scale>
        <p:origin x="11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640349-3E61-4E3A-AF71-4F02A8F3389A}" type="doc">
      <dgm:prSet loTypeId="urn:microsoft.com/office/officeart/2005/8/layout/venn1" loCatId="relationship" qsTypeId="urn:microsoft.com/office/officeart/2005/8/quickstyle/simple1" qsCatId="simple" csTypeId="urn:microsoft.com/office/officeart/2005/8/colors/colorful4" csCatId="colorful" phldr="1"/>
      <dgm:spPr/>
    </dgm:pt>
    <dgm:pt modelId="{51BCC947-7E11-4F31-9FA4-815F95390F10}">
      <dgm:prSet phldrT="[Text]" custT="1"/>
      <dgm:spPr/>
      <dgm:t>
        <a:bodyPr/>
        <a:lstStyle/>
        <a:p>
          <a:endParaRPr lang="en-GB" sz="2100" dirty="0"/>
        </a:p>
        <a:p>
          <a:r>
            <a:rPr lang="en-GB" sz="2100" dirty="0"/>
            <a:t>Learning Providers (inc. some service providers); lots of topics to lots of customers social care and in many case also health or education</a:t>
          </a:r>
        </a:p>
      </dgm:t>
    </dgm:pt>
    <dgm:pt modelId="{5B2C0213-2C7E-4A4E-ABA7-34D5D7D02B78}" type="parTrans" cxnId="{F0E5CB13-6E1D-4439-84D2-E36C0186B6A4}">
      <dgm:prSet/>
      <dgm:spPr/>
      <dgm:t>
        <a:bodyPr/>
        <a:lstStyle/>
        <a:p>
          <a:endParaRPr lang="en-GB"/>
        </a:p>
      </dgm:t>
    </dgm:pt>
    <dgm:pt modelId="{2FD78C5D-0535-49A6-A93C-20BAAE7B39FC}" type="sibTrans" cxnId="{F0E5CB13-6E1D-4439-84D2-E36C0186B6A4}">
      <dgm:prSet/>
      <dgm:spPr/>
      <dgm:t>
        <a:bodyPr/>
        <a:lstStyle/>
        <a:p>
          <a:endParaRPr lang="en-GB"/>
        </a:p>
      </dgm:t>
    </dgm:pt>
    <dgm:pt modelId="{61E8523D-BB24-4E38-BB12-73F20F512D3E}">
      <dgm:prSet phldrT="[Text]" custT="1"/>
      <dgm:spPr/>
      <dgm:t>
        <a:bodyPr/>
        <a:lstStyle/>
        <a:p>
          <a:r>
            <a:rPr lang="en-GB" sz="2200"/>
            <a:t>Service providers with a L&amp;D team; training their own staff only – in ONLY PBS or other topics</a:t>
          </a:r>
        </a:p>
      </dgm:t>
    </dgm:pt>
    <dgm:pt modelId="{A1A96FF3-CF1B-498E-8E1F-43D88B28AF3F}" type="parTrans" cxnId="{0767547E-EB43-448C-9965-08AFC5D5CB0C}">
      <dgm:prSet/>
      <dgm:spPr/>
      <dgm:t>
        <a:bodyPr/>
        <a:lstStyle/>
        <a:p>
          <a:endParaRPr lang="en-GB"/>
        </a:p>
      </dgm:t>
    </dgm:pt>
    <dgm:pt modelId="{DAFABEE8-DF06-45D0-85C4-B6FF7DA6BAD2}" type="sibTrans" cxnId="{0767547E-EB43-448C-9965-08AFC5D5CB0C}">
      <dgm:prSet/>
      <dgm:spPr/>
      <dgm:t>
        <a:bodyPr/>
        <a:lstStyle/>
        <a:p>
          <a:endParaRPr lang="en-GB"/>
        </a:p>
      </dgm:t>
    </dgm:pt>
    <dgm:pt modelId="{E7CA1863-B788-4E9D-B1DB-286696B574DF}">
      <dgm:prSet phldrT="[Text]" custT="1"/>
      <dgm:spPr/>
      <dgm:t>
        <a:bodyPr/>
        <a:lstStyle/>
        <a:p>
          <a:r>
            <a:rPr lang="en-GB" sz="2200" dirty="0"/>
            <a:t>Service providers; training their own staff and offering training externally – in ONLY PBS</a:t>
          </a:r>
        </a:p>
      </dgm:t>
    </dgm:pt>
    <dgm:pt modelId="{9A046662-FB7A-4BCA-9F72-7453B8347E92}" type="parTrans" cxnId="{368EA768-1F33-4DDF-8620-3C4CFEF9DD6D}">
      <dgm:prSet/>
      <dgm:spPr/>
      <dgm:t>
        <a:bodyPr/>
        <a:lstStyle/>
        <a:p>
          <a:endParaRPr lang="en-GB"/>
        </a:p>
      </dgm:t>
    </dgm:pt>
    <dgm:pt modelId="{249D3686-C896-4AF8-97F7-2DD1377D2817}" type="sibTrans" cxnId="{368EA768-1F33-4DDF-8620-3C4CFEF9DD6D}">
      <dgm:prSet/>
      <dgm:spPr/>
      <dgm:t>
        <a:bodyPr/>
        <a:lstStyle/>
        <a:p>
          <a:endParaRPr lang="en-GB"/>
        </a:p>
      </dgm:t>
    </dgm:pt>
    <dgm:pt modelId="{F0FFAAE8-59BA-474C-8ECD-D0D45D1F2BC3}">
      <dgm:prSet phldrT="[Text]" custT="1"/>
      <dgm:spPr/>
      <dgm:t>
        <a:bodyPr/>
        <a:lstStyle/>
        <a:p>
          <a:r>
            <a:rPr lang="en-GB" sz="2200"/>
            <a:t>Learning providers with lots of customers but wholly or mainly PBS</a:t>
          </a:r>
        </a:p>
      </dgm:t>
    </dgm:pt>
    <dgm:pt modelId="{618F5E2A-7690-4C26-A5A9-E0507AC00100}" type="parTrans" cxnId="{1EBFBBF3-7A27-4A19-919A-A6C89F554C8C}">
      <dgm:prSet/>
      <dgm:spPr/>
      <dgm:t>
        <a:bodyPr/>
        <a:lstStyle/>
        <a:p>
          <a:endParaRPr lang="en-GB"/>
        </a:p>
      </dgm:t>
    </dgm:pt>
    <dgm:pt modelId="{3138827E-5233-4183-B014-9631FB79CD4D}" type="sibTrans" cxnId="{1EBFBBF3-7A27-4A19-919A-A6C89F554C8C}">
      <dgm:prSet/>
      <dgm:spPr/>
      <dgm:t>
        <a:bodyPr/>
        <a:lstStyle/>
        <a:p>
          <a:endParaRPr lang="en-GB"/>
        </a:p>
      </dgm:t>
    </dgm:pt>
    <dgm:pt modelId="{0C817037-A45A-4FE9-A537-B3A48D7CF8B8}" type="pres">
      <dgm:prSet presAssocID="{63640349-3E61-4E3A-AF71-4F02A8F3389A}" presName="compositeShape" presStyleCnt="0">
        <dgm:presLayoutVars>
          <dgm:chMax val="7"/>
          <dgm:dir/>
          <dgm:resizeHandles val="exact"/>
        </dgm:presLayoutVars>
      </dgm:prSet>
      <dgm:spPr/>
    </dgm:pt>
    <dgm:pt modelId="{A287B90B-1F7F-4135-8370-0C7FD29D1B3B}" type="pres">
      <dgm:prSet presAssocID="{51BCC947-7E11-4F31-9FA4-815F95390F10}" presName="circ1" presStyleLbl="vennNode1" presStyleIdx="0" presStyleCnt="4" custScaleX="156519" custLinFactNeighborX="-11089" custLinFactNeighborY="844"/>
      <dgm:spPr/>
    </dgm:pt>
    <dgm:pt modelId="{09AD08C7-BC50-4EE2-AE2D-CC31C0D43FD7}" type="pres">
      <dgm:prSet presAssocID="{51BCC947-7E11-4F31-9FA4-815F95390F10}" presName="circ1Tx" presStyleLbl="revTx" presStyleIdx="0" presStyleCnt="0">
        <dgm:presLayoutVars>
          <dgm:chMax val="0"/>
          <dgm:chPref val="0"/>
          <dgm:bulletEnabled val="1"/>
        </dgm:presLayoutVars>
      </dgm:prSet>
      <dgm:spPr/>
    </dgm:pt>
    <dgm:pt modelId="{B54FA9DC-4D83-4878-A223-B971F508B8E0}" type="pres">
      <dgm:prSet presAssocID="{F0FFAAE8-59BA-474C-8ECD-D0D45D1F2BC3}" presName="circ2" presStyleLbl="vennNode1" presStyleIdx="1" presStyleCnt="4" custScaleX="130082" custScaleY="82833"/>
      <dgm:spPr/>
    </dgm:pt>
    <dgm:pt modelId="{AC4C7E3A-C911-4817-8E2E-433A19830EAA}" type="pres">
      <dgm:prSet presAssocID="{F0FFAAE8-59BA-474C-8ECD-D0D45D1F2BC3}" presName="circ2Tx" presStyleLbl="revTx" presStyleIdx="0" presStyleCnt="0">
        <dgm:presLayoutVars>
          <dgm:chMax val="0"/>
          <dgm:chPref val="0"/>
          <dgm:bulletEnabled val="1"/>
        </dgm:presLayoutVars>
      </dgm:prSet>
      <dgm:spPr/>
    </dgm:pt>
    <dgm:pt modelId="{32EA9F54-FF94-49FA-947B-21586CDA31EF}" type="pres">
      <dgm:prSet presAssocID="{61E8523D-BB24-4E38-BB12-73F20F512D3E}" presName="circ3" presStyleLbl="vennNode1" presStyleIdx="2" presStyleCnt="4" custScaleX="130082" custScaleY="82833"/>
      <dgm:spPr/>
    </dgm:pt>
    <dgm:pt modelId="{C6F99322-FE6E-42CD-950E-4D637ACE7EFA}" type="pres">
      <dgm:prSet presAssocID="{61E8523D-BB24-4E38-BB12-73F20F512D3E}" presName="circ3Tx" presStyleLbl="revTx" presStyleIdx="0" presStyleCnt="0">
        <dgm:presLayoutVars>
          <dgm:chMax val="0"/>
          <dgm:chPref val="0"/>
          <dgm:bulletEnabled val="1"/>
        </dgm:presLayoutVars>
      </dgm:prSet>
      <dgm:spPr/>
    </dgm:pt>
    <dgm:pt modelId="{57905D16-69D8-480E-847C-10484C90BC96}" type="pres">
      <dgm:prSet presAssocID="{E7CA1863-B788-4E9D-B1DB-286696B574DF}" presName="circ4" presStyleLbl="vennNode1" presStyleIdx="3" presStyleCnt="4" custScaleX="153104" custScaleY="82833"/>
      <dgm:spPr/>
    </dgm:pt>
    <dgm:pt modelId="{7031E882-78D1-4693-88F7-5EC2A2ACAE08}" type="pres">
      <dgm:prSet presAssocID="{E7CA1863-B788-4E9D-B1DB-286696B574DF}" presName="circ4Tx" presStyleLbl="revTx" presStyleIdx="0" presStyleCnt="0">
        <dgm:presLayoutVars>
          <dgm:chMax val="0"/>
          <dgm:chPref val="0"/>
          <dgm:bulletEnabled val="1"/>
        </dgm:presLayoutVars>
      </dgm:prSet>
      <dgm:spPr/>
    </dgm:pt>
  </dgm:ptLst>
  <dgm:cxnLst>
    <dgm:cxn modelId="{9ABA060F-2956-4C24-8933-07EA19429CD0}" type="presOf" srcId="{F0FFAAE8-59BA-474C-8ECD-D0D45D1F2BC3}" destId="{AC4C7E3A-C911-4817-8E2E-433A19830EAA}" srcOrd="0" destOrd="0" presId="urn:microsoft.com/office/officeart/2005/8/layout/venn1"/>
    <dgm:cxn modelId="{F0E5CB13-6E1D-4439-84D2-E36C0186B6A4}" srcId="{63640349-3E61-4E3A-AF71-4F02A8F3389A}" destId="{51BCC947-7E11-4F31-9FA4-815F95390F10}" srcOrd="0" destOrd="0" parTransId="{5B2C0213-2C7E-4A4E-ABA7-34D5D7D02B78}" sibTransId="{2FD78C5D-0535-49A6-A93C-20BAAE7B39FC}"/>
    <dgm:cxn modelId="{D03BAC35-796A-4C4A-B11C-78F5715EB4FA}" type="presOf" srcId="{51BCC947-7E11-4F31-9FA4-815F95390F10}" destId="{A287B90B-1F7F-4135-8370-0C7FD29D1B3B}" srcOrd="1" destOrd="0" presId="urn:microsoft.com/office/officeart/2005/8/layout/venn1"/>
    <dgm:cxn modelId="{368EA768-1F33-4DDF-8620-3C4CFEF9DD6D}" srcId="{63640349-3E61-4E3A-AF71-4F02A8F3389A}" destId="{E7CA1863-B788-4E9D-B1DB-286696B574DF}" srcOrd="3" destOrd="0" parTransId="{9A046662-FB7A-4BCA-9F72-7453B8347E92}" sibTransId="{249D3686-C896-4AF8-97F7-2DD1377D2817}"/>
    <dgm:cxn modelId="{061BA34C-0E61-4EE6-9D63-F985938A18F4}" type="presOf" srcId="{E7CA1863-B788-4E9D-B1DB-286696B574DF}" destId="{7031E882-78D1-4693-88F7-5EC2A2ACAE08}" srcOrd="0" destOrd="0" presId="urn:microsoft.com/office/officeart/2005/8/layout/venn1"/>
    <dgm:cxn modelId="{DDA19C71-2676-4C47-955D-4BBDF8A66DDD}" type="presOf" srcId="{61E8523D-BB24-4E38-BB12-73F20F512D3E}" destId="{C6F99322-FE6E-42CD-950E-4D637ACE7EFA}" srcOrd="0" destOrd="0" presId="urn:microsoft.com/office/officeart/2005/8/layout/venn1"/>
    <dgm:cxn modelId="{65A0A954-68BF-4116-82D5-6BE8E9CE396C}" type="presOf" srcId="{51BCC947-7E11-4F31-9FA4-815F95390F10}" destId="{09AD08C7-BC50-4EE2-AE2D-CC31C0D43FD7}" srcOrd="0" destOrd="0" presId="urn:microsoft.com/office/officeart/2005/8/layout/venn1"/>
    <dgm:cxn modelId="{C621C377-28F1-47F9-B94B-197BC105AFB9}" type="presOf" srcId="{E7CA1863-B788-4E9D-B1DB-286696B574DF}" destId="{57905D16-69D8-480E-847C-10484C90BC96}" srcOrd="1" destOrd="0" presId="urn:microsoft.com/office/officeart/2005/8/layout/venn1"/>
    <dgm:cxn modelId="{0767547E-EB43-448C-9965-08AFC5D5CB0C}" srcId="{63640349-3E61-4E3A-AF71-4F02A8F3389A}" destId="{61E8523D-BB24-4E38-BB12-73F20F512D3E}" srcOrd="2" destOrd="0" parTransId="{A1A96FF3-CF1B-498E-8E1F-43D88B28AF3F}" sibTransId="{DAFABEE8-DF06-45D0-85C4-B6FF7DA6BAD2}"/>
    <dgm:cxn modelId="{D25F92BA-E4F5-42F4-A283-73ED1FDF8641}" type="presOf" srcId="{63640349-3E61-4E3A-AF71-4F02A8F3389A}" destId="{0C817037-A45A-4FE9-A537-B3A48D7CF8B8}" srcOrd="0" destOrd="0" presId="urn:microsoft.com/office/officeart/2005/8/layout/venn1"/>
    <dgm:cxn modelId="{E1F13EBD-6C9A-44EF-84BF-6D0BA350DD21}" type="presOf" srcId="{61E8523D-BB24-4E38-BB12-73F20F512D3E}" destId="{32EA9F54-FF94-49FA-947B-21586CDA31EF}" srcOrd="1" destOrd="0" presId="urn:microsoft.com/office/officeart/2005/8/layout/venn1"/>
    <dgm:cxn modelId="{F02CABE4-D375-4109-9337-0816023DC7E9}" type="presOf" srcId="{F0FFAAE8-59BA-474C-8ECD-D0D45D1F2BC3}" destId="{B54FA9DC-4D83-4878-A223-B971F508B8E0}" srcOrd="1" destOrd="0" presId="urn:microsoft.com/office/officeart/2005/8/layout/venn1"/>
    <dgm:cxn modelId="{1EBFBBF3-7A27-4A19-919A-A6C89F554C8C}" srcId="{63640349-3E61-4E3A-AF71-4F02A8F3389A}" destId="{F0FFAAE8-59BA-474C-8ECD-D0D45D1F2BC3}" srcOrd="1" destOrd="0" parTransId="{618F5E2A-7690-4C26-A5A9-E0507AC00100}" sibTransId="{3138827E-5233-4183-B014-9631FB79CD4D}"/>
    <dgm:cxn modelId="{0348BAE6-7DF2-4297-AFDA-E7FDDB6328F0}" type="presParOf" srcId="{0C817037-A45A-4FE9-A537-B3A48D7CF8B8}" destId="{A287B90B-1F7F-4135-8370-0C7FD29D1B3B}" srcOrd="0" destOrd="0" presId="urn:microsoft.com/office/officeart/2005/8/layout/venn1"/>
    <dgm:cxn modelId="{14743D0D-74EF-40EC-961F-2668CBDB316A}" type="presParOf" srcId="{0C817037-A45A-4FE9-A537-B3A48D7CF8B8}" destId="{09AD08C7-BC50-4EE2-AE2D-CC31C0D43FD7}" srcOrd="1" destOrd="0" presId="urn:microsoft.com/office/officeart/2005/8/layout/venn1"/>
    <dgm:cxn modelId="{C731843A-15FC-4207-B9AC-CAA52D6D3E81}" type="presParOf" srcId="{0C817037-A45A-4FE9-A537-B3A48D7CF8B8}" destId="{B54FA9DC-4D83-4878-A223-B971F508B8E0}" srcOrd="2" destOrd="0" presId="urn:microsoft.com/office/officeart/2005/8/layout/venn1"/>
    <dgm:cxn modelId="{BF480DDD-AE04-425C-A3E3-FD53F9136634}" type="presParOf" srcId="{0C817037-A45A-4FE9-A537-B3A48D7CF8B8}" destId="{AC4C7E3A-C911-4817-8E2E-433A19830EAA}" srcOrd="3" destOrd="0" presId="urn:microsoft.com/office/officeart/2005/8/layout/venn1"/>
    <dgm:cxn modelId="{108C1ECF-C6C3-4228-B87C-83C7D50DA7BF}" type="presParOf" srcId="{0C817037-A45A-4FE9-A537-B3A48D7CF8B8}" destId="{32EA9F54-FF94-49FA-947B-21586CDA31EF}" srcOrd="4" destOrd="0" presId="urn:microsoft.com/office/officeart/2005/8/layout/venn1"/>
    <dgm:cxn modelId="{7DBD7297-66C5-4A25-B7B2-8EA1584F1EE9}" type="presParOf" srcId="{0C817037-A45A-4FE9-A537-B3A48D7CF8B8}" destId="{C6F99322-FE6E-42CD-950E-4D637ACE7EFA}" srcOrd="5" destOrd="0" presId="urn:microsoft.com/office/officeart/2005/8/layout/venn1"/>
    <dgm:cxn modelId="{AD939BA5-459F-4EC7-B755-A67CC219467B}" type="presParOf" srcId="{0C817037-A45A-4FE9-A537-B3A48D7CF8B8}" destId="{57905D16-69D8-480E-847C-10484C90BC96}" srcOrd="6" destOrd="0" presId="urn:microsoft.com/office/officeart/2005/8/layout/venn1"/>
    <dgm:cxn modelId="{68E510B2-F0D5-4678-BB51-009269C5475F}" type="presParOf" srcId="{0C817037-A45A-4FE9-A537-B3A48D7CF8B8}" destId="{7031E882-78D1-4693-88F7-5EC2A2ACAE08}"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D13E7A-0038-4811-8D21-1FE79D16C398}" type="doc">
      <dgm:prSet loTypeId="urn:microsoft.com/office/officeart/2005/8/layout/StepDownProcess" loCatId="process" qsTypeId="urn:microsoft.com/office/officeart/2005/8/quickstyle/simple1" qsCatId="simple" csTypeId="urn:microsoft.com/office/officeart/2005/8/colors/accent4_4" csCatId="accent4" phldr="1"/>
      <dgm:spPr/>
      <dgm:t>
        <a:bodyPr/>
        <a:lstStyle/>
        <a:p>
          <a:endParaRPr lang="en-GB"/>
        </a:p>
      </dgm:t>
    </dgm:pt>
    <dgm:pt modelId="{5FB85329-8113-4DE1-9E17-DF879AEEAF81}">
      <dgm:prSet phldrT="[Text]" custT="1"/>
      <dgm:spPr/>
      <dgm:t>
        <a:bodyPr/>
        <a:lstStyle/>
        <a:p>
          <a:pPr>
            <a:buFont typeface="Wingdings" panose="05000000000000000000" pitchFamily="2" charset="2"/>
            <a:buChar char="§"/>
          </a:pPr>
          <a:r>
            <a:rPr lang="en-GB" sz="1800">
              <a:latin typeface="Arial" panose="020B0604020202020204" pitchFamily="34" charset="0"/>
              <a:ea typeface="Calibri" panose="020F0502020204030204" pitchFamily="34" charset="0"/>
              <a:cs typeface="Times New Roman" panose="02020603050405020304" pitchFamily="18" charset="0"/>
            </a:rPr>
            <a:t>Setting up the review; greed vision</a:t>
          </a:r>
          <a:endParaRPr lang="en-GB" sz="1800"/>
        </a:p>
      </dgm:t>
    </dgm:pt>
    <dgm:pt modelId="{AD19DBEE-94B9-4ADC-8D8D-CE907E19BACD}" type="parTrans" cxnId="{54C820CB-035C-404D-A403-A98FFFEDEF5F}">
      <dgm:prSet/>
      <dgm:spPr/>
      <dgm:t>
        <a:bodyPr/>
        <a:lstStyle/>
        <a:p>
          <a:endParaRPr lang="en-GB" sz="1800"/>
        </a:p>
      </dgm:t>
    </dgm:pt>
    <dgm:pt modelId="{39B13EF1-B940-4228-A48A-954BD4E97568}" type="sibTrans" cxnId="{54C820CB-035C-404D-A403-A98FFFEDEF5F}">
      <dgm:prSet/>
      <dgm:spPr/>
      <dgm:t>
        <a:bodyPr/>
        <a:lstStyle/>
        <a:p>
          <a:endParaRPr lang="en-GB" sz="1800"/>
        </a:p>
      </dgm:t>
    </dgm:pt>
    <dgm:pt modelId="{3932B447-7F51-40C0-A436-B9FECFBB9C17}">
      <dgm:prSet custT="1"/>
      <dgm:spPr/>
      <dgm:t>
        <a:bodyPr/>
        <a:lstStyle/>
        <a:p>
          <a:r>
            <a:rPr lang="en-GB" sz="1800">
              <a:latin typeface="Arial" panose="020B0604020202020204" pitchFamily="34" charset="0"/>
              <a:ea typeface="Calibri" panose="020F0502020204030204" pitchFamily="34" charset="0"/>
              <a:cs typeface="Times New Roman" panose="02020603050405020304" pitchFamily="18" charset="0"/>
            </a:rPr>
            <a:t>Two self assessments;</a:t>
          </a:r>
        </a:p>
      </dgm:t>
    </dgm:pt>
    <dgm:pt modelId="{CCA5AAD1-BA24-431F-B11A-C6E0E1A8F832}" type="parTrans" cxnId="{B5F1BCB9-EF0E-40F8-B94F-0CFBC5A82E54}">
      <dgm:prSet/>
      <dgm:spPr/>
      <dgm:t>
        <a:bodyPr/>
        <a:lstStyle/>
        <a:p>
          <a:endParaRPr lang="en-GB" sz="1800"/>
        </a:p>
      </dgm:t>
    </dgm:pt>
    <dgm:pt modelId="{A4D1ECEF-715E-4C05-984C-CB33EADDF8B1}" type="sibTrans" cxnId="{B5F1BCB9-EF0E-40F8-B94F-0CFBC5A82E54}">
      <dgm:prSet/>
      <dgm:spPr/>
      <dgm:t>
        <a:bodyPr/>
        <a:lstStyle/>
        <a:p>
          <a:endParaRPr lang="en-GB" sz="1800"/>
        </a:p>
      </dgm:t>
    </dgm:pt>
    <dgm:pt modelId="{3F3DF4F7-A45E-4744-9E4D-FAE7F6041A1B}">
      <dgm:prSet custT="1"/>
      <dgm:spPr/>
      <dgm:t>
        <a:bodyPr/>
        <a:lstStyle/>
        <a:p>
          <a:r>
            <a:rPr lang="en-GB" sz="180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Carrying out the review / observation</a:t>
          </a:r>
        </a:p>
      </dgm:t>
    </dgm:pt>
    <dgm:pt modelId="{F61705C1-1153-474C-981D-8D4DE53E7D65}" type="parTrans" cxnId="{6098B3E6-F9AD-4E36-BF69-4C4FF6C386B8}">
      <dgm:prSet/>
      <dgm:spPr/>
      <dgm:t>
        <a:bodyPr/>
        <a:lstStyle/>
        <a:p>
          <a:endParaRPr lang="en-GB" sz="1800"/>
        </a:p>
      </dgm:t>
    </dgm:pt>
    <dgm:pt modelId="{B9F477A7-32B2-4DC1-97D7-6D5358A71693}" type="sibTrans" cxnId="{6098B3E6-F9AD-4E36-BF69-4C4FF6C386B8}">
      <dgm:prSet/>
      <dgm:spPr/>
      <dgm:t>
        <a:bodyPr/>
        <a:lstStyle/>
        <a:p>
          <a:endParaRPr lang="en-GB" sz="1800"/>
        </a:p>
      </dgm:t>
    </dgm:pt>
    <dgm:pt modelId="{5E8BF1B0-2C4B-40DB-B2F4-2D452770875E}">
      <dgm:prSet custT="1"/>
      <dgm:spPr/>
      <dgm:t>
        <a:bodyPr/>
        <a:lstStyle/>
        <a:p>
          <a:r>
            <a:rPr lang="en-GB" sz="1800">
              <a:latin typeface="Arial" panose="020B0604020202020204" pitchFamily="34" charset="0"/>
              <a:ea typeface="Calibri" panose="020F0502020204030204" pitchFamily="34" charset="0"/>
              <a:cs typeface="Times New Roman" panose="02020603050405020304" pitchFamily="18" charset="0"/>
            </a:rPr>
            <a:t>Making a decision</a:t>
          </a:r>
        </a:p>
      </dgm:t>
    </dgm:pt>
    <dgm:pt modelId="{9FFE2E98-2F0F-4B1C-987F-8CC23EBDE8C1}" type="parTrans" cxnId="{9B6B91F4-FA94-4538-AED8-A762C8ADB970}">
      <dgm:prSet/>
      <dgm:spPr/>
      <dgm:t>
        <a:bodyPr/>
        <a:lstStyle/>
        <a:p>
          <a:endParaRPr lang="en-GB" sz="1800"/>
        </a:p>
      </dgm:t>
    </dgm:pt>
    <dgm:pt modelId="{245C8C1E-8C05-4D75-BA41-B5880C75A00B}" type="sibTrans" cxnId="{9B6B91F4-FA94-4538-AED8-A762C8ADB970}">
      <dgm:prSet/>
      <dgm:spPr/>
      <dgm:t>
        <a:bodyPr/>
        <a:lstStyle/>
        <a:p>
          <a:endParaRPr lang="en-GB" sz="1800"/>
        </a:p>
      </dgm:t>
    </dgm:pt>
    <dgm:pt modelId="{EBE2F18B-2E6F-4002-A241-08ADD8DEB57D}">
      <dgm:prSet custT="1"/>
      <dgm:spPr/>
      <dgm:t>
        <a:bodyPr/>
        <a:lstStyle/>
        <a:p>
          <a:r>
            <a:rPr lang="en-GB" sz="1600" dirty="0">
              <a:latin typeface="Arial" panose="020B0604020202020204" pitchFamily="34" charset="0"/>
              <a:ea typeface="Calibri" panose="020F0502020204030204" pitchFamily="34" charset="0"/>
              <a:cs typeface="Times New Roman" panose="02020603050405020304" pitchFamily="18" charset="0"/>
            </a:rPr>
            <a:t>Communicating the decision - DOCUMENT 5, review report template</a:t>
          </a:r>
        </a:p>
      </dgm:t>
    </dgm:pt>
    <dgm:pt modelId="{C0E665EA-0E6F-4502-BA45-ECFC9BE67E37}" type="parTrans" cxnId="{C59DD02B-A938-4400-B63C-77434415BF62}">
      <dgm:prSet/>
      <dgm:spPr/>
      <dgm:t>
        <a:bodyPr/>
        <a:lstStyle/>
        <a:p>
          <a:endParaRPr lang="en-GB" sz="1800"/>
        </a:p>
      </dgm:t>
    </dgm:pt>
    <dgm:pt modelId="{FF95294F-097D-4692-8ACB-65E7B1C5053B}" type="sibTrans" cxnId="{C59DD02B-A938-4400-B63C-77434415BF62}">
      <dgm:prSet/>
      <dgm:spPr/>
      <dgm:t>
        <a:bodyPr/>
        <a:lstStyle/>
        <a:p>
          <a:endParaRPr lang="en-GB" sz="1800"/>
        </a:p>
      </dgm:t>
    </dgm:pt>
    <dgm:pt modelId="{F872C7A9-F0D9-4394-94B6-9957EA70FDD7}">
      <dgm:prSet custT="1"/>
      <dgm:spPr/>
      <dgm:t>
        <a:bodyPr/>
        <a:lstStyle/>
        <a:p>
          <a:r>
            <a:rPr lang="en-GB" sz="1600" dirty="0">
              <a:latin typeface="Arial" panose="020B0604020202020204" pitchFamily="34" charset="0"/>
              <a:ea typeface="Calibri" panose="020F0502020204030204" pitchFamily="34" charset="0"/>
              <a:cs typeface="Times New Roman" panose="02020603050405020304" pitchFamily="18" charset="0"/>
            </a:rPr>
            <a:t>DOCUMENT 2, reviewer self-assessment</a:t>
          </a:r>
        </a:p>
      </dgm:t>
    </dgm:pt>
    <dgm:pt modelId="{628AABEC-9263-4026-A6A7-F0E463B96BD3}" type="parTrans" cxnId="{5D30E895-B7FE-4E2E-A1E2-ABE155CD23FC}">
      <dgm:prSet/>
      <dgm:spPr/>
      <dgm:t>
        <a:bodyPr/>
        <a:lstStyle/>
        <a:p>
          <a:endParaRPr lang="en-GB" sz="1800"/>
        </a:p>
      </dgm:t>
    </dgm:pt>
    <dgm:pt modelId="{A3B6E32C-EE83-4EFE-AFB9-C0F9F834DF83}" type="sibTrans" cxnId="{5D30E895-B7FE-4E2E-A1E2-ABE155CD23FC}">
      <dgm:prSet/>
      <dgm:spPr/>
      <dgm:t>
        <a:bodyPr/>
        <a:lstStyle/>
        <a:p>
          <a:endParaRPr lang="en-GB" sz="1800"/>
        </a:p>
      </dgm:t>
    </dgm:pt>
    <dgm:pt modelId="{D3F49090-7BE2-45E8-93C8-B6664E480C6A}">
      <dgm:prSet custT="1"/>
      <dgm:spPr/>
      <dgm:t>
        <a:bodyPr/>
        <a:lstStyle/>
        <a:p>
          <a:r>
            <a:rPr lang="en-GB" sz="1600" u="sng" dirty="0">
              <a:latin typeface="Arial" panose="020B0604020202020204" pitchFamily="34" charset="0"/>
              <a:ea typeface="Calibri" panose="020F0502020204030204" pitchFamily="34" charset="0"/>
              <a:cs typeface="Times New Roman" panose="02020603050405020304" pitchFamily="18" charset="0"/>
            </a:rPr>
            <a:t>DOCUMENT 3, training self-assessment</a:t>
          </a:r>
          <a:endParaRPr lang="en-GB" sz="1600" dirty="0">
            <a:latin typeface="Arial" panose="020B0604020202020204" pitchFamily="34" charset="0"/>
            <a:ea typeface="Calibri" panose="020F0502020204030204" pitchFamily="34" charset="0"/>
            <a:cs typeface="Times New Roman" panose="02020603050405020304" pitchFamily="18" charset="0"/>
          </a:endParaRPr>
        </a:p>
      </dgm:t>
    </dgm:pt>
    <dgm:pt modelId="{E8018D5B-16C1-4DF0-BD81-6B3CF78AE5ED}" type="parTrans" cxnId="{4C5B1FA0-BF8E-4BA4-844A-7DF0EB504834}">
      <dgm:prSet/>
      <dgm:spPr/>
      <dgm:t>
        <a:bodyPr/>
        <a:lstStyle/>
        <a:p>
          <a:endParaRPr lang="en-GB" sz="1800"/>
        </a:p>
      </dgm:t>
    </dgm:pt>
    <dgm:pt modelId="{BBFA126A-32E3-4960-9F80-42C22A00ABAF}" type="sibTrans" cxnId="{4C5B1FA0-BF8E-4BA4-844A-7DF0EB504834}">
      <dgm:prSet/>
      <dgm:spPr/>
      <dgm:t>
        <a:bodyPr/>
        <a:lstStyle/>
        <a:p>
          <a:endParaRPr lang="en-GB" sz="1800"/>
        </a:p>
      </dgm:t>
    </dgm:pt>
    <dgm:pt modelId="{5BFE9C37-0CF7-4FCC-A22C-B5C9E97D6EDA}">
      <dgm:prSet phldrT="[Text]" custT="1"/>
      <dgm:spPr/>
      <dgm:t>
        <a:bodyPr/>
        <a:lstStyle/>
        <a:p>
          <a:pPr>
            <a:buFont typeface="Wingdings" panose="05000000000000000000" pitchFamily="2" charset="2"/>
            <a:buChar char="§"/>
          </a:pPr>
          <a:r>
            <a:rPr lang="en-GB" sz="1600" dirty="0">
              <a:latin typeface="Arial" panose="020B0604020202020204" pitchFamily="34" charset="0"/>
              <a:ea typeface="Calibri" panose="020F0502020204030204" pitchFamily="34" charset="0"/>
              <a:cs typeface="Times New Roman" panose="02020603050405020304" pitchFamily="18" charset="0"/>
            </a:rPr>
            <a:t>DOCUMENT 1, agreement between all parties</a:t>
          </a:r>
          <a:endParaRPr lang="en-GB" sz="1600" dirty="0"/>
        </a:p>
      </dgm:t>
    </dgm:pt>
    <dgm:pt modelId="{EB9E2C81-C24B-48E5-A83F-4752F72A72F8}" type="parTrans" cxnId="{A6367D32-7A3A-4D75-8EC5-4759A6C27D69}">
      <dgm:prSet/>
      <dgm:spPr/>
      <dgm:t>
        <a:bodyPr/>
        <a:lstStyle/>
        <a:p>
          <a:endParaRPr lang="en-GB" sz="1800"/>
        </a:p>
      </dgm:t>
    </dgm:pt>
    <dgm:pt modelId="{14CC8625-6860-4D90-927E-A1A38DB95B49}" type="sibTrans" cxnId="{A6367D32-7A3A-4D75-8EC5-4759A6C27D69}">
      <dgm:prSet/>
      <dgm:spPr/>
      <dgm:t>
        <a:bodyPr/>
        <a:lstStyle/>
        <a:p>
          <a:endParaRPr lang="en-GB" sz="1800"/>
        </a:p>
      </dgm:t>
    </dgm:pt>
    <dgm:pt modelId="{0BF75F09-D58B-434F-902A-36B74C74239D}">
      <dgm:prSet phldrT="[Text]" custT="1"/>
      <dgm:spPr/>
      <dgm:t>
        <a:bodyPr/>
        <a:lstStyle/>
        <a:p>
          <a:pPr>
            <a:buFont typeface="Wingdings" panose="05000000000000000000" pitchFamily="2" charset="2"/>
            <a:buChar char="§"/>
          </a:pPr>
          <a:r>
            <a:rPr lang="en-GB" sz="1600">
              <a:latin typeface="Arial" panose="020B0604020202020204" pitchFamily="34" charset="0"/>
              <a:ea typeface="Calibri" panose="020F0502020204030204" pitchFamily="34" charset="0"/>
              <a:cs typeface="Times New Roman" panose="02020603050405020304" pitchFamily="18" charset="0"/>
            </a:rPr>
            <a:t>DOCUMENT 4, training provider information for context</a:t>
          </a:r>
          <a:endParaRPr lang="en-GB" sz="1600"/>
        </a:p>
      </dgm:t>
    </dgm:pt>
    <dgm:pt modelId="{E3319C39-A30C-4208-932A-504B45D1C91F}" type="parTrans" cxnId="{180EFC96-CF98-4E79-9847-BDDD9DFF83D9}">
      <dgm:prSet/>
      <dgm:spPr/>
      <dgm:t>
        <a:bodyPr/>
        <a:lstStyle/>
        <a:p>
          <a:endParaRPr lang="en-GB" sz="1800"/>
        </a:p>
      </dgm:t>
    </dgm:pt>
    <dgm:pt modelId="{7EEA21FB-486E-4AD3-98AF-233E62DE0FB5}" type="sibTrans" cxnId="{180EFC96-CF98-4E79-9847-BDDD9DFF83D9}">
      <dgm:prSet/>
      <dgm:spPr/>
      <dgm:t>
        <a:bodyPr/>
        <a:lstStyle/>
        <a:p>
          <a:endParaRPr lang="en-GB" sz="1800"/>
        </a:p>
      </dgm:t>
    </dgm:pt>
    <dgm:pt modelId="{74444AE8-C714-4839-80F5-A3262E5EBA23}" type="pres">
      <dgm:prSet presAssocID="{F9D13E7A-0038-4811-8D21-1FE79D16C398}" presName="rootnode" presStyleCnt="0">
        <dgm:presLayoutVars>
          <dgm:chMax/>
          <dgm:chPref/>
          <dgm:dir/>
          <dgm:animLvl val="lvl"/>
        </dgm:presLayoutVars>
      </dgm:prSet>
      <dgm:spPr/>
    </dgm:pt>
    <dgm:pt modelId="{14316696-B9BA-428F-8C68-84C7FE36FD42}" type="pres">
      <dgm:prSet presAssocID="{5FB85329-8113-4DE1-9E17-DF879AEEAF81}" presName="composite" presStyleCnt="0"/>
      <dgm:spPr/>
    </dgm:pt>
    <dgm:pt modelId="{BA63F76D-35ED-490B-B20B-5DA82A7CD3AF}" type="pres">
      <dgm:prSet presAssocID="{5FB85329-8113-4DE1-9E17-DF879AEEAF81}" presName="bentUpArrow1" presStyleLbl="alignImgPlace1" presStyleIdx="0" presStyleCnt="3" custLinFactNeighborX="42358" custLinFactNeighborY="-893"/>
      <dgm:spPr/>
    </dgm:pt>
    <dgm:pt modelId="{D15CB325-B7E0-4648-BEAE-49FCCF69F6A6}" type="pres">
      <dgm:prSet presAssocID="{5FB85329-8113-4DE1-9E17-DF879AEEAF81}" presName="ParentText" presStyleLbl="node1" presStyleIdx="0" presStyleCnt="4" custLinFactNeighborX="19097" custLinFactNeighborY="2166">
        <dgm:presLayoutVars>
          <dgm:chMax val="1"/>
          <dgm:chPref val="1"/>
          <dgm:bulletEnabled val="1"/>
        </dgm:presLayoutVars>
      </dgm:prSet>
      <dgm:spPr/>
    </dgm:pt>
    <dgm:pt modelId="{8A2B298B-C7E7-49E6-8698-04BA3D423488}" type="pres">
      <dgm:prSet presAssocID="{5FB85329-8113-4DE1-9E17-DF879AEEAF81}" presName="ChildText" presStyleLbl="revTx" presStyleIdx="0" presStyleCnt="4" custScaleX="327794" custLinFactX="54434" custLinFactNeighborX="100000" custLinFactNeighborY="-7973">
        <dgm:presLayoutVars>
          <dgm:chMax val="0"/>
          <dgm:chPref val="0"/>
          <dgm:bulletEnabled val="1"/>
        </dgm:presLayoutVars>
      </dgm:prSet>
      <dgm:spPr/>
    </dgm:pt>
    <dgm:pt modelId="{3C7F0A07-CB94-4556-9D48-8886D6E9002A}" type="pres">
      <dgm:prSet presAssocID="{39B13EF1-B940-4228-A48A-954BD4E97568}" presName="sibTrans" presStyleCnt="0"/>
      <dgm:spPr/>
    </dgm:pt>
    <dgm:pt modelId="{B512F38E-1C70-4917-894F-3F19E28ADD72}" type="pres">
      <dgm:prSet presAssocID="{3932B447-7F51-40C0-A436-B9FECFBB9C17}" presName="composite" presStyleCnt="0"/>
      <dgm:spPr/>
    </dgm:pt>
    <dgm:pt modelId="{2CAEDA77-47DE-4236-BAB4-DDA8B7C8A959}" type="pres">
      <dgm:prSet presAssocID="{3932B447-7F51-40C0-A436-B9FECFBB9C17}" presName="bentUpArrow1" presStyleLbl="alignImgPlace1" presStyleIdx="1" presStyleCnt="3"/>
      <dgm:spPr/>
    </dgm:pt>
    <dgm:pt modelId="{4ACE3968-B0D5-451B-9ACB-C832F94D7680}" type="pres">
      <dgm:prSet presAssocID="{3932B447-7F51-40C0-A436-B9FECFBB9C17}" presName="ParentText" presStyleLbl="node1" presStyleIdx="1" presStyleCnt="4" custScaleX="120922">
        <dgm:presLayoutVars>
          <dgm:chMax val="1"/>
          <dgm:chPref val="1"/>
          <dgm:bulletEnabled val="1"/>
        </dgm:presLayoutVars>
      </dgm:prSet>
      <dgm:spPr/>
    </dgm:pt>
    <dgm:pt modelId="{74941E14-50B7-4444-9BF5-BD3566168010}" type="pres">
      <dgm:prSet presAssocID="{3932B447-7F51-40C0-A436-B9FECFBB9C17}" presName="ChildText" presStyleLbl="revTx" presStyleIdx="1" presStyleCnt="4" custScaleX="299327" custLinFactX="8906" custLinFactNeighborX="100000" custLinFactNeighborY="4219">
        <dgm:presLayoutVars>
          <dgm:chMax val="0"/>
          <dgm:chPref val="0"/>
          <dgm:bulletEnabled val="1"/>
        </dgm:presLayoutVars>
      </dgm:prSet>
      <dgm:spPr/>
    </dgm:pt>
    <dgm:pt modelId="{C2A3598F-55AD-4438-843C-69CAA16BE2E3}" type="pres">
      <dgm:prSet presAssocID="{A4D1ECEF-715E-4C05-984C-CB33EADDF8B1}" presName="sibTrans" presStyleCnt="0"/>
      <dgm:spPr/>
    </dgm:pt>
    <dgm:pt modelId="{AA51387A-6558-4537-A3AB-557ECF106525}" type="pres">
      <dgm:prSet presAssocID="{3F3DF4F7-A45E-4744-9E4D-FAE7F6041A1B}" presName="composite" presStyleCnt="0"/>
      <dgm:spPr/>
    </dgm:pt>
    <dgm:pt modelId="{FD1C36DA-17AD-4DE9-B618-68A624E2A40B}" type="pres">
      <dgm:prSet presAssocID="{3F3DF4F7-A45E-4744-9E4D-FAE7F6041A1B}" presName="bentUpArrow1" presStyleLbl="alignImgPlace1" presStyleIdx="2" presStyleCnt="3"/>
      <dgm:spPr/>
    </dgm:pt>
    <dgm:pt modelId="{E02B8011-DE8F-45ED-8074-68DBAE4BD66A}" type="pres">
      <dgm:prSet presAssocID="{3F3DF4F7-A45E-4744-9E4D-FAE7F6041A1B}" presName="ParentText" presStyleLbl="node1" presStyleIdx="2" presStyleCnt="4" custLinFactNeighborX="-25285" custLinFactNeighborY="-5161">
        <dgm:presLayoutVars>
          <dgm:chMax val="1"/>
          <dgm:chPref val="1"/>
          <dgm:bulletEnabled val="1"/>
        </dgm:presLayoutVars>
      </dgm:prSet>
      <dgm:spPr/>
    </dgm:pt>
    <dgm:pt modelId="{2B37621E-F96B-4897-B419-A3B16CA239BC}" type="pres">
      <dgm:prSet presAssocID="{3F3DF4F7-A45E-4744-9E4D-FAE7F6041A1B}" presName="ChildText" presStyleLbl="revTx" presStyleIdx="2" presStyleCnt="4">
        <dgm:presLayoutVars>
          <dgm:chMax val="0"/>
          <dgm:chPref val="0"/>
          <dgm:bulletEnabled val="1"/>
        </dgm:presLayoutVars>
      </dgm:prSet>
      <dgm:spPr/>
    </dgm:pt>
    <dgm:pt modelId="{DDEE3226-8AD3-49D7-9EA7-BE0C61EAC307}" type="pres">
      <dgm:prSet presAssocID="{B9F477A7-32B2-4DC1-97D7-6D5358A71693}" presName="sibTrans" presStyleCnt="0"/>
      <dgm:spPr/>
    </dgm:pt>
    <dgm:pt modelId="{CA3814E2-AF67-470A-9224-9BCC4B489A6D}" type="pres">
      <dgm:prSet presAssocID="{5E8BF1B0-2C4B-40DB-B2F4-2D452770875E}" presName="composite" presStyleCnt="0"/>
      <dgm:spPr/>
    </dgm:pt>
    <dgm:pt modelId="{D692E2DF-DC8D-4292-8523-82DA24DCFAA4}" type="pres">
      <dgm:prSet presAssocID="{5E8BF1B0-2C4B-40DB-B2F4-2D452770875E}" presName="ParentText" presStyleLbl="node1" presStyleIdx="3" presStyleCnt="4" custLinFactNeighborX="-47037" custLinFactNeighborY="-18922">
        <dgm:presLayoutVars>
          <dgm:chMax val="1"/>
          <dgm:chPref val="1"/>
          <dgm:bulletEnabled val="1"/>
        </dgm:presLayoutVars>
      </dgm:prSet>
      <dgm:spPr/>
    </dgm:pt>
    <dgm:pt modelId="{494A9844-C358-4B96-AAC2-74524C61BB03}" type="pres">
      <dgm:prSet presAssocID="{5E8BF1B0-2C4B-40DB-B2F4-2D452770875E}" presName="FinalChildText" presStyleLbl="revTx" presStyleIdx="3" presStyleCnt="4" custScaleX="219815" custLinFactNeighborX="27718" custLinFactNeighborY="-17935">
        <dgm:presLayoutVars>
          <dgm:chMax val="0"/>
          <dgm:chPref val="0"/>
          <dgm:bulletEnabled val="1"/>
        </dgm:presLayoutVars>
      </dgm:prSet>
      <dgm:spPr/>
    </dgm:pt>
  </dgm:ptLst>
  <dgm:cxnLst>
    <dgm:cxn modelId="{996AC015-D709-4B7B-8512-8577B09D0D23}" type="presOf" srcId="{3932B447-7F51-40C0-A436-B9FECFBB9C17}" destId="{4ACE3968-B0D5-451B-9ACB-C832F94D7680}" srcOrd="0" destOrd="0" presId="urn:microsoft.com/office/officeart/2005/8/layout/StepDownProcess"/>
    <dgm:cxn modelId="{8D035818-4B6C-4F70-8FA0-251196570327}" type="presOf" srcId="{5E8BF1B0-2C4B-40DB-B2F4-2D452770875E}" destId="{D692E2DF-DC8D-4292-8523-82DA24DCFAA4}" srcOrd="0" destOrd="0" presId="urn:microsoft.com/office/officeart/2005/8/layout/StepDownProcess"/>
    <dgm:cxn modelId="{C59DD02B-A938-4400-B63C-77434415BF62}" srcId="{5E8BF1B0-2C4B-40DB-B2F4-2D452770875E}" destId="{EBE2F18B-2E6F-4002-A241-08ADD8DEB57D}" srcOrd="0" destOrd="0" parTransId="{C0E665EA-0E6F-4502-BA45-ECFC9BE67E37}" sibTransId="{FF95294F-097D-4692-8ACB-65E7B1C5053B}"/>
    <dgm:cxn modelId="{A6367D32-7A3A-4D75-8EC5-4759A6C27D69}" srcId="{5FB85329-8113-4DE1-9E17-DF879AEEAF81}" destId="{5BFE9C37-0CF7-4FCC-A22C-B5C9E97D6EDA}" srcOrd="0" destOrd="0" parTransId="{EB9E2C81-C24B-48E5-A83F-4752F72A72F8}" sibTransId="{14CC8625-6860-4D90-927E-A1A38DB95B49}"/>
    <dgm:cxn modelId="{093E056E-9A30-48D0-B1D6-973F6FACA9F6}" type="presOf" srcId="{5FB85329-8113-4DE1-9E17-DF879AEEAF81}" destId="{D15CB325-B7E0-4648-BEAE-49FCCF69F6A6}" srcOrd="0" destOrd="0" presId="urn:microsoft.com/office/officeart/2005/8/layout/StepDownProcess"/>
    <dgm:cxn modelId="{7F781157-F677-4824-ADBF-6E4BBF66D08B}" type="presOf" srcId="{F872C7A9-F0D9-4394-94B6-9957EA70FDD7}" destId="{74941E14-50B7-4444-9BF5-BD3566168010}" srcOrd="0" destOrd="0" presId="urn:microsoft.com/office/officeart/2005/8/layout/StepDownProcess"/>
    <dgm:cxn modelId="{0A545781-99B3-40F2-BA9D-BAC89D2BCEDA}" type="presOf" srcId="{EBE2F18B-2E6F-4002-A241-08ADD8DEB57D}" destId="{494A9844-C358-4B96-AAC2-74524C61BB03}" srcOrd="0" destOrd="0" presId="urn:microsoft.com/office/officeart/2005/8/layout/StepDownProcess"/>
    <dgm:cxn modelId="{5D30E895-B7FE-4E2E-A1E2-ABE155CD23FC}" srcId="{3932B447-7F51-40C0-A436-B9FECFBB9C17}" destId="{F872C7A9-F0D9-4394-94B6-9957EA70FDD7}" srcOrd="0" destOrd="0" parTransId="{628AABEC-9263-4026-A6A7-F0E463B96BD3}" sibTransId="{A3B6E32C-EE83-4EFE-AFB9-C0F9F834DF83}"/>
    <dgm:cxn modelId="{180EFC96-CF98-4E79-9847-BDDD9DFF83D9}" srcId="{5FB85329-8113-4DE1-9E17-DF879AEEAF81}" destId="{0BF75F09-D58B-434F-902A-36B74C74239D}" srcOrd="1" destOrd="0" parTransId="{E3319C39-A30C-4208-932A-504B45D1C91F}" sibTransId="{7EEA21FB-486E-4AD3-98AF-233E62DE0FB5}"/>
    <dgm:cxn modelId="{DBE27697-D0F3-46E1-823A-D3464324DB37}" type="presOf" srcId="{5BFE9C37-0CF7-4FCC-A22C-B5C9E97D6EDA}" destId="{8A2B298B-C7E7-49E6-8698-04BA3D423488}" srcOrd="0" destOrd="0" presId="urn:microsoft.com/office/officeart/2005/8/layout/StepDownProcess"/>
    <dgm:cxn modelId="{0B54D399-6138-447C-A0C4-B723344FE8DE}" type="presOf" srcId="{D3F49090-7BE2-45E8-93C8-B6664E480C6A}" destId="{74941E14-50B7-4444-9BF5-BD3566168010}" srcOrd="0" destOrd="1" presId="urn:microsoft.com/office/officeart/2005/8/layout/StepDownProcess"/>
    <dgm:cxn modelId="{4C5B1FA0-BF8E-4BA4-844A-7DF0EB504834}" srcId="{3932B447-7F51-40C0-A436-B9FECFBB9C17}" destId="{D3F49090-7BE2-45E8-93C8-B6664E480C6A}" srcOrd="1" destOrd="0" parTransId="{E8018D5B-16C1-4DF0-BD81-6B3CF78AE5ED}" sibTransId="{BBFA126A-32E3-4960-9F80-42C22A00ABAF}"/>
    <dgm:cxn modelId="{D27205AE-96B4-4180-B997-F3F6417E56E1}" type="presOf" srcId="{F9D13E7A-0038-4811-8D21-1FE79D16C398}" destId="{74444AE8-C714-4839-80F5-A3262E5EBA23}" srcOrd="0" destOrd="0" presId="urn:microsoft.com/office/officeart/2005/8/layout/StepDownProcess"/>
    <dgm:cxn modelId="{B5F1BCB9-EF0E-40F8-B94F-0CFBC5A82E54}" srcId="{F9D13E7A-0038-4811-8D21-1FE79D16C398}" destId="{3932B447-7F51-40C0-A436-B9FECFBB9C17}" srcOrd="1" destOrd="0" parTransId="{CCA5AAD1-BA24-431F-B11A-C6E0E1A8F832}" sibTransId="{A4D1ECEF-715E-4C05-984C-CB33EADDF8B1}"/>
    <dgm:cxn modelId="{877AFBC5-261E-4B81-989E-094331EB422F}" type="presOf" srcId="{3F3DF4F7-A45E-4744-9E4D-FAE7F6041A1B}" destId="{E02B8011-DE8F-45ED-8074-68DBAE4BD66A}" srcOrd="0" destOrd="0" presId="urn:microsoft.com/office/officeart/2005/8/layout/StepDownProcess"/>
    <dgm:cxn modelId="{54C820CB-035C-404D-A403-A98FFFEDEF5F}" srcId="{F9D13E7A-0038-4811-8D21-1FE79D16C398}" destId="{5FB85329-8113-4DE1-9E17-DF879AEEAF81}" srcOrd="0" destOrd="0" parTransId="{AD19DBEE-94B9-4ADC-8D8D-CE907E19BACD}" sibTransId="{39B13EF1-B940-4228-A48A-954BD4E97568}"/>
    <dgm:cxn modelId="{6098B3E6-F9AD-4E36-BF69-4C4FF6C386B8}" srcId="{F9D13E7A-0038-4811-8D21-1FE79D16C398}" destId="{3F3DF4F7-A45E-4744-9E4D-FAE7F6041A1B}" srcOrd="2" destOrd="0" parTransId="{F61705C1-1153-474C-981D-8D4DE53E7D65}" sibTransId="{B9F477A7-32B2-4DC1-97D7-6D5358A71693}"/>
    <dgm:cxn modelId="{63274EE9-CC52-4415-9D68-2A27F2F0B353}" type="presOf" srcId="{0BF75F09-D58B-434F-902A-36B74C74239D}" destId="{8A2B298B-C7E7-49E6-8698-04BA3D423488}" srcOrd="0" destOrd="1" presId="urn:microsoft.com/office/officeart/2005/8/layout/StepDownProcess"/>
    <dgm:cxn modelId="{9B6B91F4-FA94-4538-AED8-A762C8ADB970}" srcId="{F9D13E7A-0038-4811-8D21-1FE79D16C398}" destId="{5E8BF1B0-2C4B-40DB-B2F4-2D452770875E}" srcOrd="3" destOrd="0" parTransId="{9FFE2E98-2F0F-4B1C-987F-8CC23EBDE8C1}" sibTransId="{245C8C1E-8C05-4D75-BA41-B5880C75A00B}"/>
    <dgm:cxn modelId="{166F1FAB-14EA-48D1-86BD-0C269A959500}" type="presParOf" srcId="{74444AE8-C714-4839-80F5-A3262E5EBA23}" destId="{14316696-B9BA-428F-8C68-84C7FE36FD42}" srcOrd="0" destOrd="0" presId="urn:microsoft.com/office/officeart/2005/8/layout/StepDownProcess"/>
    <dgm:cxn modelId="{326E1B39-4F56-409C-8398-C2C5284C2D8E}" type="presParOf" srcId="{14316696-B9BA-428F-8C68-84C7FE36FD42}" destId="{BA63F76D-35ED-490B-B20B-5DA82A7CD3AF}" srcOrd="0" destOrd="0" presId="urn:microsoft.com/office/officeart/2005/8/layout/StepDownProcess"/>
    <dgm:cxn modelId="{B08D29D6-3D4E-4E5E-AEF4-8B48BDAF3ACA}" type="presParOf" srcId="{14316696-B9BA-428F-8C68-84C7FE36FD42}" destId="{D15CB325-B7E0-4648-BEAE-49FCCF69F6A6}" srcOrd="1" destOrd="0" presId="urn:microsoft.com/office/officeart/2005/8/layout/StepDownProcess"/>
    <dgm:cxn modelId="{2D5D1E60-9745-4BF6-ADCD-E74E2E0144EA}" type="presParOf" srcId="{14316696-B9BA-428F-8C68-84C7FE36FD42}" destId="{8A2B298B-C7E7-49E6-8698-04BA3D423488}" srcOrd="2" destOrd="0" presId="urn:microsoft.com/office/officeart/2005/8/layout/StepDownProcess"/>
    <dgm:cxn modelId="{A2CC2551-DDBD-47E9-9732-4224AB991782}" type="presParOf" srcId="{74444AE8-C714-4839-80F5-A3262E5EBA23}" destId="{3C7F0A07-CB94-4556-9D48-8886D6E9002A}" srcOrd="1" destOrd="0" presId="urn:microsoft.com/office/officeart/2005/8/layout/StepDownProcess"/>
    <dgm:cxn modelId="{6F32EA64-DAB1-4702-AC81-79912B43FDDB}" type="presParOf" srcId="{74444AE8-C714-4839-80F5-A3262E5EBA23}" destId="{B512F38E-1C70-4917-894F-3F19E28ADD72}" srcOrd="2" destOrd="0" presId="urn:microsoft.com/office/officeart/2005/8/layout/StepDownProcess"/>
    <dgm:cxn modelId="{97B6FF69-6B32-499D-9E33-9D8242C12F98}" type="presParOf" srcId="{B512F38E-1C70-4917-894F-3F19E28ADD72}" destId="{2CAEDA77-47DE-4236-BAB4-DDA8B7C8A959}" srcOrd="0" destOrd="0" presId="urn:microsoft.com/office/officeart/2005/8/layout/StepDownProcess"/>
    <dgm:cxn modelId="{1573F859-20EF-4FFD-867E-C3CC07401856}" type="presParOf" srcId="{B512F38E-1C70-4917-894F-3F19E28ADD72}" destId="{4ACE3968-B0D5-451B-9ACB-C832F94D7680}" srcOrd="1" destOrd="0" presId="urn:microsoft.com/office/officeart/2005/8/layout/StepDownProcess"/>
    <dgm:cxn modelId="{7BB37598-DAE4-4FE3-B15C-3273EA704D1C}" type="presParOf" srcId="{B512F38E-1C70-4917-894F-3F19E28ADD72}" destId="{74941E14-50B7-4444-9BF5-BD3566168010}" srcOrd="2" destOrd="0" presId="urn:microsoft.com/office/officeart/2005/8/layout/StepDownProcess"/>
    <dgm:cxn modelId="{D14567C6-CB50-4753-BF22-C0AA6222FDF0}" type="presParOf" srcId="{74444AE8-C714-4839-80F5-A3262E5EBA23}" destId="{C2A3598F-55AD-4438-843C-69CAA16BE2E3}" srcOrd="3" destOrd="0" presId="urn:microsoft.com/office/officeart/2005/8/layout/StepDownProcess"/>
    <dgm:cxn modelId="{282807AD-8888-4FED-8C7F-F70519777AF3}" type="presParOf" srcId="{74444AE8-C714-4839-80F5-A3262E5EBA23}" destId="{AA51387A-6558-4537-A3AB-557ECF106525}" srcOrd="4" destOrd="0" presId="urn:microsoft.com/office/officeart/2005/8/layout/StepDownProcess"/>
    <dgm:cxn modelId="{4108D76F-7E5A-48EE-A673-EE9C4B6B1DFE}" type="presParOf" srcId="{AA51387A-6558-4537-A3AB-557ECF106525}" destId="{FD1C36DA-17AD-4DE9-B618-68A624E2A40B}" srcOrd="0" destOrd="0" presId="urn:microsoft.com/office/officeart/2005/8/layout/StepDownProcess"/>
    <dgm:cxn modelId="{78E5D2A3-E969-43A2-B98D-65023D77ACD4}" type="presParOf" srcId="{AA51387A-6558-4537-A3AB-557ECF106525}" destId="{E02B8011-DE8F-45ED-8074-68DBAE4BD66A}" srcOrd="1" destOrd="0" presId="urn:microsoft.com/office/officeart/2005/8/layout/StepDownProcess"/>
    <dgm:cxn modelId="{D8096490-E801-4B10-ADDB-DF248E3C14EA}" type="presParOf" srcId="{AA51387A-6558-4537-A3AB-557ECF106525}" destId="{2B37621E-F96B-4897-B419-A3B16CA239BC}" srcOrd="2" destOrd="0" presId="urn:microsoft.com/office/officeart/2005/8/layout/StepDownProcess"/>
    <dgm:cxn modelId="{FAA7D19D-2582-477E-AB23-7B9DC742D5EF}" type="presParOf" srcId="{74444AE8-C714-4839-80F5-A3262E5EBA23}" destId="{DDEE3226-8AD3-49D7-9EA7-BE0C61EAC307}" srcOrd="5" destOrd="0" presId="urn:microsoft.com/office/officeart/2005/8/layout/StepDownProcess"/>
    <dgm:cxn modelId="{B0B5CEBC-E762-40BC-B224-D382B53A2C4F}" type="presParOf" srcId="{74444AE8-C714-4839-80F5-A3262E5EBA23}" destId="{CA3814E2-AF67-470A-9224-9BCC4B489A6D}" srcOrd="6" destOrd="0" presId="urn:microsoft.com/office/officeart/2005/8/layout/StepDownProcess"/>
    <dgm:cxn modelId="{298C5E9D-CE7C-4826-A40F-1D691082C635}" type="presParOf" srcId="{CA3814E2-AF67-470A-9224-9BCC4B489A6D}" destId="{D692E2DF-DC8D-4292-8523-82DA24DCFAA4}" srcOrd="0" destOrd="0" presId="urn:microsoft.com/office/officeart/2005/8/layout/StepDownProcess"/>
    <dgm:cxn modelId="{49792F34-0171-40DE-B129-B8DACECA7579}" type="presParOf" srcId="{CA3814E2-AF67-470A-9224-9BCC4B489A6D}" destId="{494A9844-C358-4B96-AAC2-74524C61BB03}"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7B90B-1F7F-4135-8370-0C7FD29D1B3B}">
      <dsp:nvSpPr>
        <dsp:cNvPr id="0" name=""/>
        <dsp:cNvSpPr/>
      </dsp:nvSpPr>
      <dsp:spPr>
        <a:xfrm>
          <a:off x="1824459" y="256247"/>
          <a:ext cx="5681902" cy="3630167"/>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dirty="0"/>
        </a:p>
        <a:p>
          <a:pPr marL="0" lvl="0" indent="0" algn="ctr" defTabSz="933450">
            <a:lnSpc>
              <a:spcPct val="90000"/>
            </a:lnSpc>
            <a:spcBef>
              <a:spcPct val="0"/>
            </a:spcBef>
            <a:spcAft>
              <a:spcPct val="35000"/>
            </a:spcAft>
            <a:buNone/>
          </a:pPr>
          <a:r>
            <a:rPr lang="en-GB" sz="2100" kern="1200" dirty="0"/>
            <a:t>Learning Providers (inc. some service providers); lots of topics to lots of customers social care and in many case also health or education</a:t>
          </a:r>
        </a:p>
      </dsp:txBody>
      <dsp:txXfrm>
        <a:off x="2480063" y="744923"/>
        <a:ext cx="4370694" cy="1151880"/>
      </dsp:txXfrm>
    </dsp:sp>
    <dsp:sp modelId="{B54FA9DC-4D83-4878-A223-B971F508B8E0}">
      <dsp:nvSpPr>
        <dsp:cNvPr id="0" name=""/>
        <dsp:cNvSpPr/>
      </dsp:nvSpPr>
      <dsp:spPr>
        <a:xfrm>
          <a:off x="4312513" y="2142855"/>
          <a:ext cx="4722194" cy="3006976"/>
        </a:xfrm>
        <a:prstGeom prst="ellipse">
          <a:avLst/>
        </a:prstGeom>
        <a:solidFill>
          <a:schemeClr val="accent4">
            <a:alpha val="50000"/>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a:t>Learning providers with lots of customers but wholly or mainly PBS</a:t>
          </a:r>
        </a:p>
      </dsp:txBody>
      <dsp:txXfrm>
        <a:off x="6855233" y="2489814"/>
        <a:ext cx="1816228" cy="2313059"/>
      </dsp:txXfrm>
    </dsp:sp>
    <dsp:sp modelId="{32EA9F54-FF94-49FA-947B-21586CDA31EF}">
      <dsp:nvSpPr>
        <dsp:cNvPr id="0" name=""/>
        <dsp:cNvSpPr/>
      </dsp:nvSpPr>
      <dsp:spPr>
        <a:xfrm>
          <a:off x="2706862" y="3748506"/>
          <a:ext cx="4722194" cy="3006976"/>
        </a:xfrm>
        <a:prstGeom prst="ellipse">
          <a:avLst/>
        </a:prstGeom>
        <a:solidFill>
          <a:schemeClr val="accent4">
            <a:alpha val="50000"/>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a:t>Service providers with a L&amp;D team; training their own staff only – in ONLY PBS or other topics</a:t>
          </a:r>
        </a:p>
      </dsp:txBody>
      <dsp:txXfrm>
        <a:off x="3251730" y="5396561"/>
        <a:ext cx="3632457" cy="954136"/>
      </dsp:txXfrm>
    </dsp:sp>
    <dsp:sp modelId="{57905D16-69D8-480E-847C-10484C90BC96}">
      <dsp:nvSpPr>
        <dsp:cNvPr id="0" name=""/>
        <dsp:cNvSpPr/>
      </dsp:nvSpPr>
      <dsp:spPr>
        <a:xfrm>
          <a:off x="683342" y="2142855"/>
          <a:ext cx="5557932" cy="3006976"/>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Service providers; training their own staff and offering training externally – in ONLY PBS</a:t>
          </a:r>
        </a:p>
      </dsp:txBody>
      <dsp:txXfrm>
        <a:off x="1110875" y="2489814"/>
        <a:ext cx="2137666" cy="2313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3F76D-35ED-490B-B20B-5DA82A7CD3AF}">
      <dsp:nvSpPr>
        <dsp:cNvPr id="0" name=""/>
        <dsp:cNvSpPr/>
      </dsp:nvSpPr>
      <dsp:spPr>
        <a:xfrm rot="5400000">
          <a:off x="826365" y="1395256"/>
          <a:ext cx="1100835" cy="1253262"/>
        </a:xfrm>
        <a:prstGeom prst="bentUpArrow">
          <a:avLst>
            <a:gd name="adj1" fmla="val 32840"/>
            <a:gd name="adj2" fmla="val 25000"/>
            <a:gd name="adj3" fmla="val 3578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CB325-B7E0-4648-BEAE-49FCCF69F6A6}">
      <dsp:nvSpPr>
        <dsp:cNvPr id="0" name=""/>
        <dsp:cNvSpPr/>
      </dsp:nvSpPr>
      <dsp:spPr>
        <a:xfrm>
          <a:off x="357751" y="212884"/>
          <a:ext cx="1853159" cy="1297151"/>
        </a:xfrm>
        <a:prstGeom prst="roundRect">
          <a:avLst>
            <a:gd name="adj" fmla="val 16670"/>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latin typeface="Arial" panose="020B0604020202020204" pitchFamily="34" charset="0"/>
              <a:ea typeface="Calibri" panose="020F0502020204030204" pitchFamily="34" charset="0"/>
              <a:cs typeface="Times New Roman" panose="02020603050405020304" pitchFamily="18" charset="0"/>
            </a:rPr>
            <a:t>Setting up the review; greed vision</a:t>
          </a:r>
          <a:endParaRPr lang="en-GB" sz="1800" kern="1200"/>
        </a:p>
      </dsp:txBody>
      <dsp:txXfrm>
        <a:off x="421084" y="276217"/>
        <a:ext cx="1726493" cy="1170485"/>
      </dsp:txXfrm>
    </dsp:sp>
    <dsp:sp modelId="{8A2B298B-C7E7-49E6-8698-04BA3D423488}">
      <dsp:nvSpPr>
        <dsp:cNvPr id="0" name=""/>
        <dsp:cNvSpPr/>
      </dsp:nvSpPr>
      <dsp:spPr>
        <a:xfrm>
          <a:off x="2403375" y="224911"/>
          <a:ext cx="4418046" cy="104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latin typeface="Arial" panose="020B0604020202020204" pitchFamily="34" charset="0"/>
              <a:ea typeface="Calibri" panose="020F0502020204030204" pitchFamily="34" charset="0"/>
              <a:cs typeface="Times New Roman" panose="02020603050405020304" pitchFamily="18" charset="0"/>
            </a:rPr>
            <a:t>DOCUMENT 1, agreement between all parties</a:t>
          </a:r>
          <a:endParaRPr lang="en-GB" sz="1600" kern="1200" dirty="0"/>
        </a:p>
        <a:p>
          <a:pPr marL="171450" lvl="1" indent="-171450" algn="l" defTabSz="711200">
            <a:lnSpc>
              <a:spcPct val="90000"/>
            </a:lnSpc>
            <a:spcBef>
              <a:spcPct val="0"/>
            </a:spcBef>
            <a:spcAft>
              <a:spcPct val="15000"/>
            </a:spcAft>
            <a:buFont typeface="Wingdings" panose="05000000000000000000" pitchFamily="2" charset="2"/>
            <a:buChar char="§"/>
          </a:pPr>
          <a:r>
            <a:rPr lang="en-GB" sz="1600" kern="1200">
              <a:latin typeface="Arial" panose="020B0604020202020204" pitchFamily="34" charset="0"/>
              <a:ea typeface="Calibri" panose="020F0502020204030204" pitchFamily="34" charset="0"/>
              <a:cs typeface="Times New Roman" panose="02020603050405020304" pitchFamily="18" charset="0"/>
            </a:rPr>
            <a:t>DOCUMENT 4, training provider information for context</a:t>
          </a:r>
          <a:endParaRPr lang="en-GB" sz="1600" kern="1200"/>
        </a:p>
      </dsp:txBody>
      <dsp:txXfrm>
        <a:off x="2403375" y="224911"/>
        <a:ext cx="4418046" cy="1048415"/>
      </dsp:txXfrm>
    </dsp:sp>
    <dsp:sp modelId="{2CAEDA77-47DE-4236-BAB4-DDA8B7C8A959}">
      <dsp:nvSpPr>
        <dsp:cNvPr id="0" name=""/>
        <dsp:cNvSpPr/>
      </dsp:nvSpPr>
      <dsp:spPr>
        <a:xfrm rot="5400000">
          <a:off x="2762689" y="2862216"/>
          <a:ext cx="1100835" cy="1253262"/>
        </a:xfrm>
        <a:prstGeom prst="bentUpArrow">
          <a:avLst>
            <a:gd name="adj1" fmla="val 32840"/>
            <a:gd name="adj2" fmla="val 25000"/>
            <a:gd name="adj3" fmla="val 35780"/>
          </a:avLst>
        </a:prstGeom>
        <a:solidFill>
          <a:schemeClr val="accent4">
            <a:tint val="50000"/>
            <a:hueOff val="4104"/>
            <a:satOff val="180"/>
            <a:lumOff val="-1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CE3968-B0D5-451B-9ACB-C832F94D7680}">
      <dsp:nvSpPr>
        <dsp:cNvPr id="0" name=""/>
        <dsp:cNvSpPr/>
      </dsp:nvSpPr>
      <dsp:spPr>
        <a:xfrm>
          <a:off x="2277176" y="1641917"/>
          <a:ext cx="2240877" cy="1297151"/>
        </a:xfrm>
        <a:prstGeom prst="roundRect">
          <a:avLst>
            <a:gd name="adj" fmla="val 16670"/>
          </a:avLst>
        </a:prstGeom>
        <a:solidFill>
          <a:schemeClr val="accent4">
            <a:shade val="50000"/>
            <a:hueOff val="-104717"/>
            <a:satOff val="-3169"/>
            <a:lumOff val="208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ea typeface="Calibri" panose="020F0502020204030204" pitchFamily="34" charset="0"/>
              <a:cs typeface="Times New Roman" panose="02020603050405020304" pitchFamily="18" charset="0"/>
            </a:rPr>
            <a:t>Two self assessments;</a:t>
          </a:r>
        </a:p>
      </dsp:txBody>
      <dsp:txXfrm>
        <a:off x="2340509" y="1705250"/>
        <a:ext cx="2114211" cy="1170485"/>
      </dsp:txXfrm>
    </dsp:sp>
    <dsp:sp modelId="{74941E14-50B7-4444-9BF5-BD3566168010}">
      <dsp:nvSpPr>
        <dsp:cNvPr id="0" name=""/>
        <dsp:cNvSpPr/>
      </dsp:nvSpPr>
      <dsp:spPr>
        <a:xfrm>
          <a:off x="4448766" y="1809863"/>
          <a:ext cx="4034364" cy="104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ea typeface="Calibri" panose="020F0502020204030204" pitchFamily="34" charset="0"/>
              <a:cs typeface="Times New Roman" panose="02020603050405020304" pitchFamily="18" charset="0"/>
            </a:rPr>
            <a:t>DOCUMENT 2, reviewer self-assessment</a:t>
          </a:r>
        </a:p>
        <a:p>
          <a:pPr marL="171450" lvl="1" indent="-171450" algn="l" defTabSz="711200">
            <a:lnSpc>
              <a:spcPct val="90000"/>
            </a:lnSpc>
            <a:spcBef>
              <a:spcPct val="0"/>
            </a:spcBef>
            <a:spcAft>
              <a:spcPct val="15000"/>
            </a:spcAft>
            <a:buChar char="•"/>
          </a:pPr>
          <a:r>
            <a:rPr lang="en-GB" sz="1600" u="sng" kern="1200" dirty="0">
              <a:latin typeface="Arial" panose="020B0604020202020204" pitchFamily="34" charset="0"/>
              <a:ea typeface="Calibri" panose="020F0502020204030204" pitchFamily="34" charset="0"/>
              <a:cs typeface="Times New Roman" panose="02020603050405020304" pitchFamily="18" charset="0"/>
            </a:rPr>
            <a:t>DOCUMENT 3, training self-assessment</a:t>
          </a:r>
          <a:endParaRPr lang="en-GB" sz="1600" kern="1200" dirty="0">
            <a:latin typeface="Arial" panose="020B0604020202020204" pitchFamily="34" charset="0"/>
            <a:ea typeface="Calibri" panose="020F0502020204030204" pitchFamily="34" charset="0"/>
            <a:cs typeface="Times New Roman" panose="02020603050405020304" pitchFamily="18" charset="0"/>
          </a:endParaRPr>
        </a:p>
      </dsp:txBody>
      <dsp:txXfrm>
        <a:off x="4448766" y="1809863"/>
        <a:ext cx="4034364" cy="1048415"/>
      </dsp:txXfrm>
    </dsp:sp>
    <dsp:sp modelId="{FD1C36DA-17AD-4DE9-B618-68A624E2A40B}">
      <dsp:nvSpPr>
        <dsp:cNvPr id="0" name=""/>
        <dsp:cNvSpPr/>
      </dsp:nvSpPr>
      <dsp:spPr>
        <a:xfrm rot="5400000">
          <a:off x="4842153" y="4319346"/>
          <a:ext cx="1100835" cy="1253262"/>
        </a:xfrm>
        <a:prstGeom prst="bentUpArrow">
          <a:avLst>
            <a:gd name="adj1" fmla="val 32840"/>
            <a:gd name="adj2" fmla="val 25000"/>
            <a:gd name="adj3" fmla="val 35780"/>
          </a:avLst>
        </a:prstGeom>
        <a:solidFill>
          <a:schemeClr val="accent4">
            <a:tint val="50000"/>
            <a:hueOff val="8209"/>
            <a:satOff val="359"/>
            <a:lumOff val="-22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2B8011-DE8F-45ED-8074-68DBAE4BD66A}">
      <dsp:nvSpPr>
        <dsp:cNvPr id="0" name=""/>
        <dsp:cNvSpPr/>
      </dsp:nvSpPr>
      <dsp:spPr>
        <a:xfrm>
          <a:off x="4081927" y="3032101"/>
          <a:ext cx="1853159" cy="1297151"/>
        </a:xfrm>
        <a:prstGeom prst="roundRect">
          <a:avLst>
            <a:gd name="adj" fmla="val 16670"/>
          </a:avLst>
        </a:prstGeom>
        <a:solidFill>
          <a:schemeClr val="accent4">
            <a:shade val="50000"/>
            <a:hueOff val="-209434"/>
            <a:satOff val="-6337"/>
            <a:lumOff val="416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Carrying out the review / observation</a:t>
          </a:r>
        </a:p>
      </dsp:txBody>
      <dsp:txXfrm>
        <a:off x="4145260" y="3095434"/>
        <a:ext cx="1726493" cy="1170485"/>
      </dsp:txXfrm>
    </dsp:sp>
    <dsp:sp modelId="{2B37621E-F96B-4897-B419-A3B16CA239BC}">
      <dsp:nvSpPr>
        <dsp:cNvPr id="0" name=""/>
        <dsp:cNvSpPr/>
      </dsp:nvSpPr>
      <dsp:spPr>
        <a:xfrm>
          <a:off x="6403658" y="3222760"/>
          <a:ext cx="1347811" cy="1048415"/>
        </a:xfrm>
        <a:prstGeom prst="rect">
          <a:avLst/>
        </a:prstGeom>
        <a:noFill/>
        <a:ln>
          <a:noFill/>
        </a:ln>
        <a:effectLst/>
      </dsp:spPr>
      <dsp:style>
        <a:lnRef idx="0">
          <a:scrgbClr r="0" g="0" b="0"/>
        </a:lnRef>
        <a:fillRef idx="0">
          <a:scrgbClr r="0" g="0" b="0"/>
        </a:fillRef>
        <a:effectRef idx="0">
          <a:scrgbClr r="0" g="0" b="0"/>
        </a:effectRef>
        <a:fontRef idx="minor"/>
      </dsp:style>
    </dsp:sp>
    <dsp:sp modelId="{D692E2DF-DC8D-4292-8523-82DA24DCFAA4}">
      <dsp:nvSpPr>
        <dsp:cNvPr id="0" name=""/>
        <dsp:cNvSpPr/>
      </dsp:nvSpPr>
      <dsp:spPr>
        <a:xfrm>
          <a:off x="5952150" y="4310729"/>
          <a:ext cx="1853159" cy="1297151"/>
        </a:xfrm>
        <a:prstGeom prst="roundRect">
          <a:avLst>
            <a:gd name="adj" fmla="val 16670"/>
          </a:avLst>
        </a:prstGeom>
        <a:solidFill>
          <a:schemeClr val="accent4">
            <a:shade val="50000"/>
            <a:hueOff val="-104717"/>
            <a:satOff val="-3169"/>
            <a:lumOff val="208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ea typeface="Calibri" panose="020F0502020204030204" pitchFamily="34" charset="0"/>
              <a:cs typeface="Times New Roman" panose="02020603050405020304" pitchFamily="18" charset="0"/>
            </a:rPr>
            <a:t>Making a decision</a:t>
          </a:r>
        </a:p>
      </dsp:txBody>
      <dsp:txXfrm>
        <a:off x="6015483" y="4374062"/>
        <a:ext cx="1726493" cy="1170485"/>
      </dsp:txXfrm>
    </dsp:sp>
    <dsp:sp modelId="{494A9844-C358-4B96-AAC2-74524C61BB03}">
      <dsp:nvSpPr>
        <dsp:cNvPr id="0" name=""/>
        <dsp:cNvSpPr/>
      </dsp:nvSpPr>
      <dsp:spPr>
        <a:xfrm>
          <a:off x="7873394" y="4491856"/>
          <a:ext cx="2962692" cy="104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ea typeface="Calibri" panose="020F0502020204030204" pitchFamily="34" charset="0"/>
              <a:cs typeface="Times New Roman" panose="02020603050405020304" pitchFamily="18" charset="0"/>
            </a:rPr>
            <a:t>Communicating the decision - DOCUMENT 5, review report template</a:t>
          </a:r>
        </a:p>
      </dsp:txBody>
      <dsp:txXfrm>
        <a:off x="7873394" y="4491856"/>
        <a:ext cx="2962692" cy="104841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8A7A25-D282-2AC0-B0A4-A48D71E93D0C}"/>
              </a:ext>
            </a:extLst>
          </p:cNvPr>
          <p:cNvSpPr>
            <a:spLocks noGrp="1"/>
          </p:cNvSpPr>
          <p:nvPr>
            <p:ph type="hdr" sz="quarter"/>
          </p:nvPr>
        </p:nvSpPr>
        <p:spPr>
          <a:xfrm>
            <a:off x="0" y="0"/>
            <a:ext cx="2950475" cy="499348"/>
          </a:xfrm>
          <a:prstGeom prst="rect">
            <a:avLst/>
          </a:prstGeom>
        </p:spPr>
        <p:txBody>
          <a:bodyPr vert="horz" lIns="80394" tIns="40197" rIns="80394" bIns="40197" rtlCol="0"/>
          <a:lstStyle>
            <a:lvl1pPr algn="l">
              <a:defRPr sz="1100"/>
            </a:lvl1pPr>
          </a:lstStyle>
          <a:p>
            <a:endParaRPr lang="en-US"/>
          </a:p>
        </p:txBody>
      </p:sp>
      <p:sp>
        <p:nvSpPr>
          <p:cNvPr id="3" name="Date Placeholder 2">
            <a:extLst>
              <a:ext uri="{FF2B5EF4-FFF2-40B4-BE49-F238E27FC236}">
                <a16:creationId xmlns:a16="http://schemas.microsoft.com/office/drawing/2014/main" id="{2084CFAF-A864-B859-8577-03C9D56EE8DB}"/>
              </a:ext>
            </a:extLst>
          </p:cNvPr>
          <p:cNvSpPr>
            <a:spLocks noGrp="1"/>
          </p:cNvSpPr>
          <p:nvPr>
            <p:ph type="dt" sz="quarter" idx="1"/>
          </p:nvPr>
        </p:nvSpPr>
        <p:spPr>
          <a:xfrm>
            <a:off x="3856540" y="0"/>
            <a:ext cx="2950475" cy="499348"/>
          </a:xfrm>
          <a:prstGeom prst="rect">
            <a:avLst/>
          </a:prstGeom>
        </p:spPr>
        <p:txBody>
          <a:bodyPr vert="horz" lIns="80394" tIns="40197" rIns="80394" bIns="40197" rtlCol="0"/>
          <a:lstStyle>
            <a:lvl1pPr algn="r">
              <a:defRPr sz="1100"/>
            </a:lvl1pPr>
          </a:lstStyle>
          <a:p>
            <a:fld id="{2330FD7F-F176-C742-B975-1C93DB2AB02C}" type="datetimeFigureOut">
              <a:rPr lang="en-US" smtClean="0"/>
              <a:t>10/9/2024</a:t>
            </a:fld>
            <a:endParaRPr lang="en-US"/>
          </a:p>
        </p:txBody>
      </p:sp>
      <p:sp>
        <p:nvSpPr>
          <p:cNvPr id="4" name="Footer Placeholder 3">
            <a:extLst>
              <a:ext uri="{FF2B5EF4-FFF2-40B4-BE49-F238E27FC236}">
                <a16:creationId xmlns:a16="http://schemas.microsoft.com/office/drawing/2014/main" id="{DD46D415-9749-965F-B56F-702E085BB3F7}"/>
              </a:ext>
            </a:extLst>
          </p:cNvPr>
          <p:cNvSpPr>
            <a:spLocks noGrp="1"/>
          </p:cNvSpPr>
          <p:nvPr>
            <p:ph type="ftr" sz="quarter" idx="2"/>
          </p:nvPr>
        </p:nvSpPr>
        <p:spPr>
          <a:xfrm>
            <a:off x="0" y="9441580"/>
            <a:ext cx="2950475" cy="499346"/>
          </a:xfrm>
          <a:prstGeom prst="rect">
            <a:avLst/>
          </a:prstGeom>
        </p:spPr>
        <p:txBody>
          <a:bodyPr vert="horz" lIns="80394" tIns="40197" rIns="80394" bIns="40197"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99B1E7BB-11D6-00B1-171F-2966F901A613}"/>
              </a:ext>
            </a:extLst>
          </p:cNvPr>
          <p:cNvSpPr>
            <a:spLocks noGrp="1"/>
          </p:cNvSpPr>
          <p:nvPr>
            <p:ph type="sldNum" sz="quarter" idx="3"/>
          </p:nvPr>
        </p:nvSpPr>
        <p:spPr>
          <a:xfrm>
            <a:off x="3856540" y="9441580"/>
            <a:ext cx="2950475" cy="499346"/>
          </a:xfrm>
          <a:prstGeom prst="rect">
            <a:avLst/>
          </a:prstGeom>
        </p:spPr>
        <p:txBody>
          <a:bodyPr vert="horz" lIns="80394" tIns="40197" rIns="80394" bIns="40197" rtlCol="0" anchor="b"/>
          <a:lstStyle>
            <a:lvl1pPr algn="r">
              <a:defRPr sz="1100"/>
            </a:lvl1pPr>
          </a:lstStyle>
          <a:p>
            <a:fld id="{3F47C526-786F-5648-B630-A379B16C317C}" type="slidenum">
              <a:rPr lang="en-US" smtClean="0"/>
              <a:t>‹#›</a:t>
            </a:fld>
            <a:endParaRPr lang="en-US"/>
          </a:p>
        </p:txBody>
      </p:sp>
    </p:spTree>
    <p:extLst>
      <p:ext uri="{BB962C8B-B14F-4D97-AF65-F5344CB8AC3E}">
        <p14:creationId xmlns:p14="http://schemas.microsoft.com/office/powerpoint/2010/main" val="37333781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1" userDrawn="1">
          <p15:clr>
            <a:srgbClr val="F26B43"/>
          </p15:clr>
        </p15:guide>
        <p15:guide id="2" pos="2145"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9348"/>
          </a:xfrm>
          <a:prstGeom prst="rect">
            <a:avLst/>
          </a:prstGeom>
        </p:spPr>
        <p:txBody>
          <a:bodyPr vert="horz" lIns="80394" tIns="40197" rIns="80394" bIns="40197" rtlCol="0"/>
          <a:lstStyle>
            <a:lvl1pPr algn="l">
              <a:defRPr sz="1100"/>
            </a:lvl1pPr>
          </a:lstStyle>
          <a:p>
            <a:endParaRPr lang="en-US"/>
          </a:p>
        </p:txBody>
      </p:sp>
      <p:sp>
        <p:nvSpPr>
          <p:cNvPr id="3" name="Date Placeholder 2"/>
          <p:cNvSpPr>
            <a:spLocks noGrp="1"/>
          </p:cNvSpPr>
          <p:nvPr>
            <p:ph type="dt" idx="1"/>
          </p:nvPr>
        </p:nvSpPr>
        <p:spPr>
          <a:xfrm>
            <a:off x="3856540" y="0"/>
            <a:ext cx="2950475" cy="499348"/>
          </a:xfrm>
          <a:prstGeom prst="rect">
            <a:avLst/>
          </a:prstGeom>
        </p:spPr>
        <p:txBody>
          <a:bodyPr vert="horz" lIns="80394" tIns="40197" rIns="80394" bIns="40197" rtlCol="0"/>
          <a:lstStyle>
            <a:lvl1pPr algn="r">
              <a:defRPr sz="1100"/>
            </a:lvl1pPr>
          </a:lstStyle>
          <a:p>
            <a:fld id="{37D0D702-F9F9-2F41-938F-287A986F5BFF}" type="datetimeFigureOut">
              <a:rPr lang="en-US" smtClean="0"/>
              <a:t>10/9/2024</a:t>
            </a:fld>
            <a:endParaRPr lang="en-US"/>
          </a:p>
        </p:txBody>
      </p:sp>
      <p:sp>
        <p:nvSpPr>
          <p:cNvPr id="4" name="Slide Image Placeholder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80394" tIns="40197" rIns="80394" bIns="40197" rtlCol="0" anchor="ctr"/>
          <a:lstStyle/>
          <a:p>
            <a:endParaRPr lang="en-US"/>
          </a:p>
        </p:txBody>
      </p:sp>
      <p:sp>
        <p:nvSpPr>
          <p:cNvPr id="5" name="Notes Placeholder 4"/>
          <p:cNvSpPr>
            <a:spLocks noGrp="1"/>
          </p:cNvSpPr>
          <p:nvPr>
            <p:ph type="body" sz="quarter" idx="3"/>
          </p:nvPr>
        </p:nvSpPr>
        <p:spPr>
          <a:xfrm>
            <a:off x="680879" y="4784072"/>
            <a:ext cx="5447030" cy="3914238"/>
          </a:xfrm>
          <a:prstGeom prst="rect">
            <a:avLst/>
          </a:prstGeom>
        </p:spPr>
        <p:txBody>
          <a:bodyPr vert="horz" lIns="80394" tIns="40197" rIns="80394" bIns="4019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1580"/>
            <a:ext cx="2950475" cy="499346"/>
          </a:xfrm>
          <a:prstGeom prst="rect">
            <a:avLst/>
          </a:prstGeom>
        </p:spPr>
        <p:txBody>
          <a:bodyPr vert="horz" lIns="80394" tIns="40197" rIns="80394" bIns="40197" rtlCol="0" anchor="b"/>
          <a:lstStyle>
            <a:lvl1pPr algn="l">
              <a:defRPr sz="1100"/>
            </a:lvl1pPr>
          </a:lstStyle>
          <a:p>
            <a:endParaRPr lang="en-US"/>
          </a:p>
        </p:txBody>
      </p:sp>
      <p:sp>
        <p:nvSpPr>
          <p:cNvPr id="7" name="Slide Number Placeholder 6"/>
          <p:cNvSpPr>
            <a:spLocks noGrp="1"/>
          </p:cNvSpPr>
          <p:nvPr>
            <p:ph type="sldNum" sz="quarter" idx="5"/>
          </p:nvPr>
        </p:nvSpPr>
        <p:spPr>
          <a:xfrm>
            <a:off x="3856540" y="9441580"/>
            <a:ext cx="2950475" cy="499346"/>
          </a:xfrm>
          <a:prstGeom prst="rect">
            <a:avLst/>
          </a:prstGeom>
        </p:spPr>
        <p:txBody>
          <a:bodyPr vert="horz" lIns="80394" tIns="40197" rIns="80394" bIns="40197" rtlCol="0" anchor="b"/>
          <a:lstStyle>
            <a:lvl1pPr algn="r">
              <a:defRPr sz="1100"/>
            </a:lvl1pPr>
          </a:lstStyle>
          <a:p>
            <a:fld id="{2B9240D4-6F14-3449-8FA2-7400E50A5229}" type="slidenum">
              <a:rPr lang="en-US" smtClean="0"/>
              <a:t>‹#›</a:t>
            </a:fld>
            <a:endParaRPr lang="en-US"/>
          </a:p>
        </p:txBody>
      </p:sp>
    </p:spTree>
    <p:extLst>
      <p:ext uri="{BB962C8B-B14F-4D97-AF65-F5344CB8AC3E}">
        <p14:creationId xmlns:p14="http://schemas.microsoft.com/office/powerpoint/2010/main" val="171344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1" userDrawn="1">
          <p15:clr>
            <a:srgbClr val="F26B43"/>
          </p15:clr>
        </p15:guide>
        <p15:guide id="2" pos="2145"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1</a:t>
            </a:fld>
            <a:endParaRPr lang="en-US"/>
          </a:p>
        </p:txBody>
      </p:sp>
    </p:spTree>
    <p:extLst>
      <p:ext uri="{BB962C8B-B14F-4D97-AF65-F5344CB8AC3E}">
        <p14:creationId xmlns:p14="http://schemas.microsoft.com/office/powerpoint/2010/main" val="24062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10</a:t>
            </a:fld>
            <a:endParaRPr lang="en-US"/>
          </a:p>
        </p:txBody>
      </p:sp>
    </p:spTree>
    <p:extLst>
      <p:ext uri="{BB962C8B-B14F-4D97-AF65-F5344CB8AC3E}">
        <p14:creationId xmlns:p14="http://schemas.microsoft.com/office/powerpoint/2010/main" val="342309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11</a:t>
            </a:fld>
            <a:endParaRPr lang="en-US"/>
          </a:p>
        </p:txBody>
      </p:sp>
    </p:spTree>
    <p:extLst>
      <p:ext uri="{BB962C8B-B14F-4D97-AF65-F5344CB8AC3E}">
        <p14:creationId xmlns:p14="http://schemas.microsoft.com/office/powerpoint/2010/main" val="104550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PBS academy</a:t>
            </a:r>
          </a:p>
          <a:p>
            <a:endParaRPr lang="en-GB" dirty="0"/>
          </a:p>
        </p:txBody>
      </p:sp>
      <p:sp>
        <p:nvSpPr>
          <p:cNvPr id="4" name="Slide Number Placeholder 3"/>
          <p:cNvSpPr>
            <a:spLocks noGrp="1"/>
          </p:cNvSpPr>
          <p:nvPr>
            <p:ph type="sldNum" sz="quarter" idx="5"/>
          </p:nvPr>
        </p:nvSpPr>
        <p:spPr/>
        <p:txBody>
          <a:bodyPr/>
          <a:lstStyle/>
          <a:p>
            <a:fld id="{B9FB8773-E167-4F09-B1E7-992F6D2A1F08}" type="slidenum">
              <a:rPr lang="en-GB" smtClean="0"/>
              <a:t>12</a:t>
            </a:fld>
            <a:endParaRPr lang="en-GB"/>
          </a:p>
        </p:txBody>
      </p:sp>
    </p:spTree>
    <p:extLst>
      <p:ext uri="{BB962C8B-B14F-4D97-AF65-F5344CB8AC3E}">
        <p14:creationId xmlns:p14="http://schemas.microsoft.com/office/powerpoint/2010/main" val="223626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03"/>
              </a:spcAft>
            </a:pPr>
            <a:r>
              <a:rPr lang="en-GB" sz="1100" dirty="0">
                <a:latin typeface="Arial" panose="020B0604020202020204" pitchFamily="34" charset="0"/>
                <a:ea typeface="Calibri" panose="020F0502020204030204" pitchFamily="34" charset="0"/>
                <a:cs typeface="Times New Roman" panose="02020603050405020304" pitchFamily="18" charset="0"/>
              </a:rPr>
              <a:t>A pass or positive grading would stand for 12 months and would need to be renewed or the provider cease using it after that time. </a:t>
            </a:r>
          </a:p>
          <a:p>
            <a:pPr>
              <a:lnSpc>
                <a:spcPct val="107000"/>
              </a:lnSpc>
              <a:spcAft>
                <a:spcPts val="703"/>
              </a:spcAft>
            </a:pPr>
            <a:r>
              <a:rPr lang="en-GB"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Training rated as fail/inadequate/requires improvement / scoring less than a certain number out of five or ten, would not be publicly stated externally, but these learning providers would be given feedback to improve their training. </a:t>
            </a:r>
          </a:p>
          <a:p>
            <a:pPr>
              <a:lnSpc>
                <a:spcPct val="107000"/>
              </a:lnSpc>
              <a:spcAft>
                <a:spcPts val="703"/>
              </a:spcAft>
            </a:pPr>
            <a:r>
              <a:rPr lang="en-GB"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When an organisation fails, they will be allowed to resubmit once, but a fee will be charged to cover the additional cost</a:t>
            </a:r>
          </a:p>
          <a:p>
            <a:endParaRPr lang="en-GB" dirty="0"/>
          </a:p>
        </p:txBody>
      </p:sp>
      <p:sp>
        <p:nvSpPr>
          <p:cNvPr id="4" name="Slide Number Placeholder 3"/>
          <p:cNvSpPr>
            <a:spLocks noGrp="1"/>
          </p:cNvSpPr>
          <p:nvPr>
            <p:ph type="sldNum" sz="quarter" idx="10"/>
          </p:nvPr>
        </p:nvSpPr>
        <p:spPr/>
        <p:txBody>
          <a:bodyPr/>
          <a:lstStyle/>
          <a:p>
            <a:pPr defTabSz="401970" rtl="0">
              <a:defRPr/>
            </a:pPr>
            <a:fld id="{D31DC808-C6D0-4AD0-8CC2-D1ADB7705CD4}" type="slidenum">
              <a:rPr lang="en-GB" kern="1200">
                <a:solidFill>
                  <a:prstClr val="black"/>
                </a:solidFill>
                <a:latin typeface="Calibri" panose="020F0502020204030204"/>
                <a:ea typeface="+mn-ea"/>
                <a:cs typeface="+mn-cs"/>
              </a:rPr>
              <a:pPr defTabSz="401970" rtl="0">
                <a:defRPr/>
              </a:pPr>
              <a:t>13</a:t>
            </a:fld>
            <a:endParaRPr lang="en-GB"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2349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14</a:t>
            </a:fld>
            <a:endParaRPr lang="en-US"/>
          </a:p>
        </p:txBody>
      </p:sp>
    </p:spTree>
    <p:extLst>
      <p:ext uri="{BB962C8B-B14F-4D97-AF65-F5344CB8AC3E}">
        <p14:creationId xmlns:p14="http://schemas.microsoft.com/office/powerpoint/2010/main" val="50786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15</a:t>
            </a:fld>
            <a:endParaRPr lang="en-US"/>
          </a:p>
        </p:txBody>
      </p:sp>
    </p:spTree>
    <p:extLst>
      <p:ext uri="{BB962C8B-B14F-4D97-AF65-F5344CB8AC3E}">
        <p14:creationId xmlns:p14="http://schemas.microsoft.com/office/powerpoint/2010/main" val="47058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questions can be found</a:t>
            </a:r>
            <a:r>
              <a:rPr lang="en-GB" baseline="0"/>
              <a:t> on the recording. </a:t>
            </a:r>
            <a:endParaRPr lang="en-GB"/>
          </a:p>
        </p:txBody>
      </p:sp>
      <p:sp>
        <p:nvSpPr>
          <p:cNvPr id="4" name="Slide Number Placeholder 3"/>
          <p:cNvSpPr>
            <a:spLocks noGrp="1"/>
          </p:cNvSpPr>
          <p:nvPr>
            <p:ph type="sldNum" sz="quarter" idx="10"/>
          </p:nvPr>
        </p:nvSpPr>
        <p:spPr/>
        <p:txBody>
          <a:bodyPr/>
          <a:lstStyle/>
          <a:p>
            <a:pPr defTabSz="401970" rtl="0">
              <a:defRPr/>
            </a:pPr>
            <a:fld id="{D31DC808-C6D0-4AD0-8CC2-D1ADB7705CD4}" type="slidenum">
              <a:rPr lang="en-GB" kern="1200">
                <a:solidFill>
                  <a:prstClr val="black"/>
                </a:solidFill>
                <a:latin typeface="Calibri" panose="020F0502020204030204"/>
                <a:ea typeface="+mn-ea"/>
                <a:cs typeface="+mn-cs"/>
              </a:rPr>
              <a:pPr defTabSz="401970" rtl="0">
                <a:defRPr/>
              </a:pPr>
              <a:t>16</a:t>
            </a:fld>
            <a:endParaRPr lang="en-GB"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099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03940">
              <a:defRPr/>
            </a:pPr>
            <a:r>
              <a:rPr lang="en-GB" dirty="0"/>
              <a:t>Skills for Care’s remit is Adult Social care in England. However, people can participate in the peer review process who deliver training in other parts of the UK or to health or schools if they feel it will be helpful to them.</a:t>
            </a:r>
          </a:p>
          <a:p>
            <a:endParaRPr lang="en-GB" dirty="0"/>
          </a:p>
        </p:txBody>
      </p:sp>
      <p:sp>
        <p:nvSpPr>
          <p:cNvPr id="4" name="Slide Number Placeholder 3"/>
          <p:cNvSpPr>
            <a:spLocks noGrp="1"/>
          </p:cNvSpPr>
          <p:nvPr>
            <p:ph type="sldNum" sz="quarter" idx="5"/>
          </p:nvPr>
        </p:nvSpPr>
        <p:spPr/>
        <p:txBody>
          <a:bodyPr/>
          <a:lstStyle/>
          <a:p>
            <a:fld id="{2B9240D4-6F14-3449-8FA2-7400E50A5229}" type="slidenum">
              <a:rPr lang="en-US" smtClean="0"/>
              <a:t>2</a:t>
            </a:fld>
            <a:endParaRPr lang="en-US"/>
          </a:p>
        </p:txBody>
      </p:sp>
    </p:spTree>
    <p:extLst>
      <p:ext uri="{BB962C8B-B14F-4D97-AF65-F5344CB8AC3E}">
        <p14:creationId xmlns:p14="http://schemas.microsoft.com/office/powerpoint/2010/main" val="362361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were comments from our experts by experience advisory group </a:t>
            </a:r>
            <a:endParaRPr lang="en-GB"/>
          </a:p>
        </p:txBody>
      </p:sp>
      <p:sp>
        <p:nvSpPr>
          <p:cNvPr id="4" name="Slide Number Placeholder 3"/>
          <p:cNvSpPr>
            <a:spLocks noGrp="1"/>
          </p:cNvSpPr>
          <p:nvPr>
            <p:ph type="sldNum" sz="quarter" idx="5"/>
          </p:nvPr>
        </p:nvSpPr>
        <p:spPr/>
        <p:txBody>
          <a:bodyPr/>
          <a:lstStyle/>
          <a:p>
            <a:fld id="{B9FB8773-E167-4F09-B1E7-992F6D2A1F08}" type="slidenum">
              <a:rPr lang="en-GB" smtClean="0"/>
              <a:t>3</a:t>
            </a:fld>
            <a:endParaRPr lang="en-GB"/>
          </a:p>
        </p:txBody>
      </p:sp>
    </p:spTree>
    <p:extLst>
      <p:ext uri="{BB962C8B-B14F-4D97-AF65-F5344CB8AC3E}">
        <p14:creationId xmlns:p14="http://schemas.microsoft.com/office/powerpoint/2010/main" val="3290746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4</a:t>
            </a:fld>
            <a:endParaRPr lang="en-US"/>
          </a:p>
        </p:txBody>
      </p:sp>
    </p:spTree>
    <p:extLst>
      <p:ext uri="{BB962C8B-B14F-4D97-AF65-F5344CB8AC3E}">
        <p14:creationId xmlns:p14="http://schemas.microsoft.com/office/powerpoint/2010/main" val="11994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9240D4-6F14-3449-8FA2-7400E50A5229}" type="slidenum">
              <a:rPr lang="en-US" smtClean="0"/>
              <a:t>5</a:t>
            </a:fld>
            <a:endParaRPr lang="en-US"/>
          </a:p>
        </p:txBody>
      </p:sp>
    </p:spTree>
    <p:extLst>
      <p:ext uri="{BB962C8B-B14F-4D97-AF65-F5344CB8AC3E}">
        <p14:creationId xmlns:p14="http://schemas.microsoft.com/office/powerpoint/2010/main" val="889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Started in 2019 and co-produced with the peers </a:t>
            </a:r>
            <a:r>
              <a:rPr lang="en-GB"/>
              <a:t>themseves</a:t>
            </a:r>
          </a:p>
        </p:txBody>
      </p:sp>
      <p:sp>
        <p:nvSpPr>
          <p:cNvPr id="4" name="Slide Number Placeholder 3"/>
          <p:cNvSpPr>
            <a:spLocks noGrp="1"/>
          </p:cNvSpPr>
          <p:nvPr>
            <p:ph type="sldNum" sz="quarter" idx="5"/>
          </p:nvPr>
        </p:nvSpPr>
        <p:spPr/>
        <p:txBody>
          <a:bodyPr/>
          <a:lstStyle/>
          <a:p>
            <a:fld id="{2B9240D4-6F14-3449-8FA2-7400E50A5229}" type="slidenum">
              <a:rPr lang="en-US" smtClean="0"/>
              <a:t>6</a:t>
            </a:fld>
            <a:endParaRPr lang="en-US"/>
          </a:p>
        </p:txBody>
      </p:sp>
    </p:spTree>
    <p:extLst>
      <p:ext uri="{BB962C8B-B14F-4D97-AF65-F5344CB8AC3E}">
        <p14:creationId xmlns:p14="http://schemas.microsoft.com/office/powerpoint/2010/main" val="180715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some people, the cost benefit of going through the endorsement process doesn’t stack up. We have 58 people involved from 16 organisations.</a:t>
            </a:r>
          </a:p>
        </p:txBody>
      </p:sp>
      <p:sp>
        <p:nvSpPr>
          <p:cNvPr id="4" name="Slide Number Placeholder 3"/>
          <p:cNvSpPr>
            <a:spLocks noGrp="1"/>
          </p:cNvSpPr>
          <p:nvPr>
            <p:ph type="sldNum" sz="quarter" idx="5"/>
          </p:nvPr>
        </p:nvSpPr>
        <p:spPr/>
        <p:txBody>
          <a:bodyPr/>
          <a:lstStyle/>
          <a:p>
            <a:fld id="{B777FCBE-2447-43E5-BD21-974400ED5368}" type="slidenum">
              <a:rPr lang="en-GB" smtClean="0"/>
              <a:t>7</a:t>
            </a:fld>
            <a:endParaRPr lang="en-GB"/>
          </a:p>
        </p:txBody>
      </p:sp>
    </p:spTree>
    <p:extLst>
      <p:ext uri="{BB962C8B-B14F-4D97-AF65-F5344CB8AC3E}">
        <p14:creationId xmlns:p14="http://schemas.microsoft.com/office/powerpoint/2010/main" val="18640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1970" indent="-401970" defTabSz="803940">
              <a:lnSpc>
                <a:spcPct val="90000"/>
              </a:lnSpc>
              <a:spcBef>
                <a:spcPts val="879"/>
              </a:spcBef>
              <a:buFont typeface="Wingdings" panose="05000000000000000000" pitchFamily="2" charset="2"/>
              <a:buChar char="§"/>
              <a:defRPr/>
            </a:pPr>
            <a:r>
              <a:rPr lang="en-GB" sz="1800">
                <a:solidFill>
                  <a:srgbClr val="000000"/>
                </a:solidFill>
                <a:latin typeface="Arial" pitchFamily="34" charset="0"/>
                <a:cs typeface="Arial" pitchFamily="34" charset="0"/>
              </a:rPr>
              <a:t>To what extent does the training work towards the </a:t>
            </a:r>
            <a:r>
              <a:rPr lang="en-GB" sz="1800" b="1">
                <a:solidFill>
                  <a:srgbClr val="BA0C0C"/>
                </a:solidFill>
                <a:latin typeface="Arial" pitchFamily="34" charset="0"/>
                <a:cs typeface="Arial" pitchFamily="34" charset="0"/>
              </a:rPr>
              <a:t>PBS training standards</a:t>
            </a:r>
            <a:r>
              <a:rPr lang="en-GB" sz="1800">
                <a:solidFill>
                  <a:srgbClr val="000000"/>
                </a:solidFill>
                <a:latin typeface="Arial" pitchFamily="34" charset="0"/>
                <a:cs typeface="Arial" pitchFamily="34" charset="0"/>
              </a:rPr>
              <a:t>?</a:t>
            </a:r>
          </a:p>
          <a:p>
            <a:pPr marL="401970" indent="-401970" defTabSz="803940">
              <a:lnSpc>
                <a:spcPct val="90000"/>
              </a:lnSpc>
              <a:spcBef>
                <a:spcPts val="879"/>
              </a:spcBef>
              <a:buFont typeface="Wingdings" panose="05000000000000000000" pitchFamily="2" charset="2"/>
              <a:buChar char="§"/>
              <a:defRPr/>
            </a:pPr>
            <a:r>
              <a:rPr lang="en-GB" sz="1800">
                <a:solidFill>
                  <a:srgbClr val="000000"/>
                </a:solidFill>
                <a:latin typeface="Arial" pitchFamily="34" charset="0"/>
                <a:cs typeface="Arial" pitchFamily="34" charset="0"/>
              </a:rPr>
              <a:t>Is it based on the definitions of PBS from:</a:t>
            </a:r>
          </a:p>
          <a:p>
            <a:pPr marL="1055172" lvl="1" indent="-401970" defTabSz="803940">
              <a:lnSpc>
                <a:spcPct val="90000"/>
              </a:lnSpc>
              <a:spcBef>
                <a:spcPts val="440"/>
              </a:spcBef>
              <a:buFont typeface="Wingdings" pitchFamily="2" charset="2"/>
              <a:buChar char="§"/>
              <a:defRPr/>
            </a:pPr>
            <a:r>
              <a:rPr lang="en-GB" sz="1800">
                <a:solidFill>
                  <a:srgbClr val="000000"/>
                </a:solidFill>
                <a:latin typeface="Arial" pitchFamily="34" charset="0"/>
                <a:cs typeface="Arial" pitchFamily="34" charset="0"/>
              </a:rPr>
              <a:t>PBS academy?</a:t>
            </a:r>
          </a:p>
          <a:p>
            <a:pPr marL="1055172" lvl="1" indent="-401970" defTabSz="803940">
              <a:lnSpc>
                <a:spcPct val="90000"/>
              </a:lnSpc>
              <a:spcBef>
                <a:spcPts val="440"/>
              </a:spcBef>
              <a:buFont typeface="Wingdings" pitchFamily="2" charset="2"/>
              <a:buChar char="§"/>
              <a:defRPr/>
            </a:pPr>
            <a:r>
              <a:rPr lang="en-GB" sz="1800">
                <a:solidFill>
                  <a:srgbClr val="000000"/>
                </a:solidFill>
                <a:latin typeface="Arial" pitchFamily="34" charset="0"/>
                <a:cs typeface="Arial" pitchFamily="34" charset="0"/>
              </a:rPr>
              <a:t>PBS alliance</a:t>
            </a:r>
          </a:p>
          <a:p>
            <a:pPr marL="1055172" lvl="1" indent="-401970" defTabSz="803940">
              <a:lnSpc>
                <a:spcPct val="90000"/>
              </a:lnSpc>
              <a:spcBef>
                <a:spcPts val="440"/>
              </a:spcBef>
              <a:buFont typeface="Wingdings" pitchFamily="2" charset="2"/>
              <a:buChar char="§"/>
              <a:defRPr/>
            </a:pPr>
            <a:r>
              <a:rPr lang="en-GB" sz="1800">
                <a:solidFill>
                  <a:srgbClr val="000000"/>
                </a:solidFill>
                <a:latin typeface="Arial" pitchFamily="34" charset="0"/>
                <a:cs typeface="Arial" pitchFamily="34" charset="0"/>
              </a:rPr>
              <a:t>Gore et al (2013)</a:t>
            </a:r>
          </a:p>
          <a:p>
            <a:pPr marL="1055172" lvl="1" indent="-401970" defTabSz="803940">
              <a:lnSpc>
                <a:spcPct val="90000"/>
              </a:lnSpc>
              <a:spcBef>
                <a:spcPts val="440"/>
              </a:spcBef>
              <a:buFont typeface="Wingdings" pitchFamily="2" charset="2"/>
              <a:buChar char="§"/>
              <a:defRPr/>
            </a:pPr>
            <a:r>
              <a:rPr lang="en-GB" sz="1800">
                <a:solidFill>
                  <a:srgbClr val="000000"/>
                </a:solidFill>
                <a:latin typeface="Arial" pitchFamily="34" charset="0"/>
                <a:cs typeface="Arial" pitchFamily="34" charset="0"/>
              </a:rPr>
              <a:t>Anne MacDonald, University of Kent. </a:t>
            </a:r>
          </a:p>
          <a:p>
            <a:pPr marL="653202" lvl="1" defTabSz="803940">
              <a:lnSpc>
                <a:spcPct val="90000"/>
              </a:lnSpc>
              <a:spcBef>
                <a:spcPts val="440"/>
              </a:spcBef>
              <a:defRPr/>
            </a:pPr>
            <a:r>
              <a:rPr lang="en-GB" sz="1800">
                <a:solidFill>
                  <a:srgbClr val="000000"/>
                </a:solidFill>
                <a:latin typeface="Arial" pitchFamily="34" charset="0"/>
                <a:cs typeface="Arial" pitchFamily="34" charset="0"/>
              </a:rPr>
              <a:t>And. . . .</a:t>
            </a:r>
          </a:p>
          <a:p>
            <a:pPr marL="653202" lvl="1" algn="ctr" defTabSz="803940">
              <a:lnSpc>
                <a:spcPct val="90000"/>
              </a:lnSpc>
              <a:spcBef>
                <a:spcPts val="440"/>
              </a:spcBef>
              <a:defRPr/>
            </a:pPr>
            <a:r>
              <a:rPr lang="en-GB" sz="2200" b="1" i="1">
                <a:solidFill>
                  <a:srgbClr val="3300A5">
                    <a:lumMod val="60000"/>
                    <a:lumOff val="40000"/>
                  </a:srgbClr>
                </a:solidFill>
                <a:latin typeface="Avenir Next LT Pro" panose="020B0504020202020204" pitchFamily="34" charset="0"/>
                <a:cs typeface="Arial" pitchFamily="34" charset="0"/>
              </a:rPr>
              <a:t>Will this training equip staff to help the people they support have a better life?</a:t>
            </a:r>
          </a:p>
          <a:p>
            <a:pPr defTabSz="803940">
              <a:defRPr/>
            </a:pPr>
            <a:r>
              <a:rPr lang="en-GB" sz="1100" b="1" u="sng">
                <a:solidFill>
                  <a:prstClr val="black"/>
                </a:solidFill>
                <a:latin typeface="Calibri" panose="020F0502020204030204"/>
              </a:rPr>
              <a:t>1 http://pbsacademy.org.uk/wp-content/uploads/2016/11/Positive-Behavioural-Support-Competence-Framework-May-2015.pdf</a:t>
            </a:r>
          </a:p>
          <a:p>
            <a:pPr defTabSz="803940">
              <a:defRPr/>
            </a:pPr>
            <a:r>
              <a:rPr lang="en-GB" sz="1100" b="1" u="sng">
                <a:solidFill>
                  <a:prstClr val="black"/>
                </a:solidFill>
                <a:latin typeface="Calibri" panose="020F0502020204030204"/>
              </a:rPr>
              <a:t>2 http://pbsacademy.org.uk/standards-for-training/</a:t>
            </a:r>
          </a:p>
          <a:p>
            <a:pPr defTabSz="803940">
              <a:defRPr/>
            </a:pPr>
            <a:r>
              <a:rPr lang="en-GB" sz="1100" i="1" kern="0" spc="-44">
                <a:solidFill>
                  <a:srgbClr val="D6A300"/>
                </a:solidFill>
                <a:latin typeface="Century Schoolbook"/>
              </a:rPr>
              <a:t>3a http://pbsacademy.org.uk/key-messages-about-pbs/ </a:t>
            </a:r>
          </a:p>
          <a:p>
            <a:pPr defTabSz="803940">
              <a:defRPr/>
            </a:pPr>
            <a:r>
              <a:rPr lang="en-GB" sz="1100" i="1" kern="0" spc="-44">
                <a:solidFill>
                  <a:srgbClr val="D6A300"/>
                </a:solidFill>
                <a:latin typeface="Century Schoolbook"/>
              </a:rPr>
              <a:t>3b  </a:t>
            </a:r>
            <a:r>
              <a:rPr lang="en-US" sz="1100" i="1" kern="0" spc="-44">
                <a:solidFill>
                  <a:srgbClr val="D6A300"/>
                </a:solidFill>
                <a:latin typeface="Century Schoolbook"/>
              </a:rPr>
              <a:t>amacdonald@trfs.org.uk </a:t>
            </a:r>
            <a:r>
              <a:rPr lang="en-GB" sz="1100" b="1" u="sng" kern="0">
                <a:solidFill>
                  <a:srgbClr val="000000"/>
                </a:solidFill>
                <a:latin typeface="Arial"/>
                <a:cs typeface="Arial"/>
              </a:rPr>
              <a:t>1. Use of Behavioural Technology</a:t>
            </a:r>
            <a:r>
              <a:rPr lang="en-GB" sz="1100" b="1" kern="0">
                <a:solidFill>
                  <a:srgbClr val="000000"/>
                </a:solidFill>
                <a:latin typeface="Arial"/>
                <a:cs typeface="Arial"/>
              </a:rPr>
              <a:t>2. </a:t>
            </a:r>
            <a:r>
              <a:rPr lang="en-GB" sz="1100" b="1" u="sng" kern="0">
                <a:solidFill>
                  <a:srgbClr val="000000"/>
                </a:solidFill>
                <a:latin typeface="Arial"/>
                <a:cs typeface="Arial"/>
              </a:rPr>
              <a:t>Based on Specific Values</a:t>
            </a:r>
            <a:r>
              <a:rPr lang="en-GB" sz="1100" b="1">
                <a:solidFill>
                  <a:prstClr val="black"/>
                </a:solidFill>
                <a:latin typeface="Calibri" panose="020F0502020204030204"/>
              </a:rPr>
              <a:t>3. </a:t>
            </a:r>
            <a:r>
              <a:rPr lang="en-GB" sz="1100" b="1" u="sng">
                <a:solidFill>
                  <a:prstClr val="black"/>
                </a:solidFill>
                <a:latin typeface="Calibri" panose="020F0502020204030204"/>
              </a:rPr>
              <a:t>Focus on Quality of Life </a:t>
            </a:r>
            <a:r>
              <a:rPr lang="en-GB" sz="1100" b="1">
                <a:solidFill>
                  <a:prstClr val="black"/>
                </a:solidFill>
                <a:latin typeface="Calibri" panose="020F0502020204030204"/>
              </a:rPr>
              <a:t>4. </a:t>
            </a:r>
            <a:r>
              <a:rPr lang="en-GB" sz="1100" b="1" u="sng">
                <a:solidFill>
                  <a:prstClr val="black"/>
                </a:solidFill>
                <a:latin typeface="Calibri" panose="020F0502020204030204"/>
              </a:rPr>
              <a:t>Commitment to Systems Change</a:t>
            </a:r>
          </a:p>
          <a:p>
            <a:pPr marL="653202" lvl="1" algn="ctr" defTabSz="803940">
              <a:lnSpc>
                <a:spcPct val="90000"/>
              </a:lnSpc>
              <a:spcBef>
                <a:spcPts val="440"/>
              </a:spcBef>
              <a:defRPr/>
            </a:pPr>
            <a:endParaRPr lang="en-GB" sz="2200" b="1" i="1">
              <a:solidFill>
                <a:srgbClr val="3300A5">
                  <a:lumMod val="60000"/>
                  <a:lumOff val="40000"/>
                </a:srgbClr>
              </a:solidFill>
              <a:latin typeface="Avenir Next LT Pro" panose="020B0504020202020204" pitchFamily="34" charset="0"/>
              <a:cs typeface="Arial" pitchFamily="34" charset="0"/>
            </a:endParaRPr>
          </a:p>
          <a:p>
            <a:endParaRPr lang="en-GB" b="1"/>
          </a:p>
        </p:txBody>
      </p:sp>
      <p:sp>
        <p:nvSpPr>
          <p:cNvPr id="4" name="Slide Number Placeholder 3"/>
          <p:cNvSpPr>
            <a:spLocks noGrp="1"/>
          </p:cNvSpPr>
          <p:nvPr>
            <p:ph type="sldNum" sz="quarter" idx="10"/>
          </p:nvPr>
        </p:nvSpPr>
        <p:spPr/>
        <p:txBody>
          <a:bodyPr/>
          <a:lstStyle/>
          <a:p>
            <a:pPr defTabSz="401970" rtl="0">
              <a:defRPr/>
            </a:pPr>
            <a:fld id="{D31DC808-C6D0-4AD0-8CC2-D1ADB7705CD4}" type="slidenum">
              <a:rPr lang="en-GB" kern="1200">
                <a:solidFill>
                  <a:prstClr val="black"/>
                </a:solidFill>
                <a:latin typeface="Calibri" panose="020F0502020204030204"/>
                <a:ea typeface="+mn-ea"/>
                <a:cs typeface="+mn-cs"/>
              </a:rPr>
              <a:pPr defTabSz="401970" rtl="0">
                <a:defRPr/>
              </a:pPr>
              <a:t>8</a:t>
            </a:fld>
            <a:endParaRPr lang="en-GB"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5197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reviewers (preferably from different organisations) review another organisation, then someone else reviews theirs!</a:t>
            </a:r>
          </a:p>
        </p:txBody>
      </p:sp>
      <p:sp>
        <p:nvSpPr>
          <p:cNvPr id="4" name="Slide Number Placeholder 3"/>
          <p:cNvSpPr>
            <a:spLocks noGrp="1"/>
          </p:cNvSpPr>
          <p:nvPr>
            <p:ph type="sldNum" sz="quarter" idx="5"/>
          </p:nvPr>
        </p:nvSpPr>
        <p:spPr/>
        <p:txBody>
          <a:bodyPr/>
          <a:lstStyle/>
          <a:p>
            <a:pPr defTabSz="401970" rtl="0">
              <a:defRPr/>
            </a:pPr>
            <a:fld id="{A5EB467E-689E-4776-8297-2FB7C7A995D4}" type="slidenum">
              <a:rPr lang="en-GB" kern="1200">
                <a:solidFill>
                  <a:prstClr val="black"/>
                </a:solidFill>
                <a:latin typeface="Calibri" panose="020F0502020204030204"/>
                <a:ea typeface="+mn-ea"/>
                <a:cs typeface="+mn-cs"/>
              </a:rPr>
              <a:pPr defTabSz="401970" rtl="0">
                <a:defRPr/>
              </a:pPr>
              <a:t>9</a:t>
            </a:fld>
            <a:endParaRPr lang="en-GB"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38364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E65F6B5C-4D90-9D62-11C7-DCBA4B404F86}"/>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
        <p:nvSpPr>
          <p:cNvPr id="3" name="Text Placeholder 8">
            <a:extLst>
              <a:ext uri="{FF2B5EF4-FFF2-40B4-BE49-F238E27FC236}">
                <a16:creationId xmlns:a16="http://schemas.microsoft.com/office/drawing/2014/main" id="{A5D0438E-9E01-D84B-B2D9-523E1C6B5E19}"/>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Second level</a:t>
            </a:r>
          </a:p>
        </p:txBody>
      </p:sp>
      <p:sp>
        <p:nvSpPr>
          <p:cNvPr id="5" name="Text Placeholder 13">
            <a:extLst>
              <a:ext uri="{FF2B5EF4-FFF2-40B4-BE49-F238E27FC236}">
                <a16:creationId xmlns:a16="http://schemas.microsoft.com/office/drawing/2014/main" id="{F080B91B-BD11-27EF-85C6-793F2725FCE2}"/>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7" name="Text Placeholder 8">
            <a:extLst>
              <a:ext uri="{FF2B5EF4-FFF2-40B4-BE49-F238E27FC236}">
                <a16:creationId xmlns:a16="http://schemas.microsoft.com/office/drawing/2014/main" id="{26D98DD4-B153-46FB-3A3E-A97F72301C6C}"/>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Third level</a:t>
            </a:r>
          </a:p>
          <a:p>
            <a:pPr lvl="1"/>
            <a:r>
              <a:rPr lang="en-GB" dirty="0"/>
              <a:t>Fourth level</a:t>
            </a:r>
          </a:p>
        </p:txBody>
      </p:sp>
    </p:spTree>
    <p:extLst>
      <p:ext uri="{BB962C8B-B14F-4D97-AF65-F5344CB8AC3E}">
        <p14:creationId xmlns:p14="http://schemas.microsoft.com/office/powerpoint/2010/main" val="2104318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0079C2"/>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826000" cy="1314450"/>
          </a:xfrm>
          <a:prstGeom prst="rect">
            <a:avLst/>
          </a:prstGeom>
        </p:spPr>
      </p:pic>
    </p:spTree>
    <p:extLst>
      <p:ext uri="{BB962C8B-B14F-4D97-AF65-F5344CB8AC3E}">
        <p14:creationId xmlns:p14="http://schemas.microsoft.com/office/powerpoint/2010/main" val="237061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0079C2"/>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826000" cy="1314450"/>
          </a:xfrm>
          <a:prstGeom prst="rect">
            <a:avLst/>
          </a:prstGeom>
        </p:spPr>
      </p:pic>
    </p:spTree>
    <p:extLst>
      <p:ext uri="{BB962C8B-B14F-4D97-AF65-F5344CB8AC3E}">
        <p14:creationId xmlns:p14="http://schemas.microsoft.com/office/powerpoint/2010/main" val="3186205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4">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0079C2"/>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826000" cy="1314450"/>
          </a:xfrm>
          <a:prstGeom prst="rect">
            <a:avLst/>
          </a:prstGeom>
        </p:spPr>
      </p:pic>
    </p:spTree>
    <p:extLst>
      <p:ext uri="{BB962C8B-B14F-4D97-AF65-F5344CB8AC3E}">
        <p14:creationId xmlns:p14="http://schemas.microsoft.com/office/powerpoint/2010/main" val="10832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F5357A5-EA90-CD8A-676A-F56E0E1D097D}"/>
              </a:ext>
            </a:extLst>
          </p:cNvPr>
          <p:cNvSpPr/>
          <p:nvPr userDrawn="1"/>
        </p:nvSpPr>
        <p:spPr>
          <a:xfrm rot="10800000" flipV="1">
            <a:off x="9818873" y="4110986"/>
            <a:ext cx="2378172" cy="2752505"/>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623173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390359"/>
              <a:gd name="connsiteY0" fmla="*/ 3737243 h 3857232"/>
              <a:gd name="connsiteX1" fmla="*/ 13664 w 2390359"/>
              <a:gd name="connsiteY1" fmla="*/ 0 h 3857232"/>
              <a:gd name="connsiteX2" fmla="*/ 2390359 w 2390359"/>
              <a:gd name="connsiteY2" fmla="*/ 0 h 3857232"/>
              <a:gd name="connsiteX3" fmla="*/ 833387 w 2390359"/>
              <a:gd name="connsiteY3" fmla="*/ 3857232 h 3857232"/>
              <a:gd name="connsiteX4" fmla="*/ 0 w 2390359"/>
              <a:gd name="connsiteY4" fmla="*/ 3737243 h 3857232"/>
              <a:gd name="connsiteX0" fmla="*/ 0 w 2390359"/>
              <a:gd name="connsiteY0" fmla="*/ 3737243 h 3737243"/>
              <a:gd name="connsiteX1" fmla="*/ 13664 w 2390359"/>
              <a:gd name="connsiteY1" fmla="*/ 0 h 3737243"/>
              <a:gd name="connsiteX2" fmla="*/ 2390359 w 2390359"/>
              <a:gd name="connsiteY2" fmla="*/ 0 h 3737243"/>
              <a:gd name="connsiteX3" fmla="*/ 1271968 w 2390359"/>
              <a:gd name="connsiteY3" fmla="*/ 2760779 h 3737243"/>
              <a:gd name="connsiteX4" fmla="*/ 0 w 2390359"/>
              <a:gd name="connsiteY4" fmla="*/ 3737243 h 3737243"/>
              <a:gd name="connsiteX0" fmla="*/ 94059 w 2376842"/>
              <a:gd name="connsiteY0" fmla="*/ 2839393 h 2839393"/>
              <a:gd name="connsiteX1" fmla="*/ 147 w 2376842"/>
              <a:gd name="connsiteY1" fmla="*/ 0 h 2839393"/>
              <a:gd name="connsiteX2" fmla="*/ 2376842 w 2376842"/>
              <a:gd name="connsiteY2" fmla="*/ 0 h 2839393"/>
              <a:gd name="connsiteX3" fmla="*/ 1258451 w 2376842"/>
              <a:gd name="connsiteY3" fmla="*/ 2760779 h 2839393"/>
              <a:gd name="connsiteX4" fmla="*/ 94059 w 2376842"/>
              <a:gd name="connsiteY4" fmla="*/ 2839393 h 2839393"/>
              <a:gd name="connsiteX0" fmla="*/ 225 w 2378172"/>
              <a:gd name="connsiteY0" fmla="*/ 2752505 h 2760779"/>
              <a:gd name="connsiteX1" fmla="*/ 1477 w 2378172"/>
              <a:gd name="connsiteY1" fmla="*/ 0 h 2760779"/>
              <a:gd name="connsiteX2" fmla="*/ 2378172 w 2378172"/>
              <a:gd name="connsiteY2" fmla="*/ 0 h 2760779"/>
              <a:gd name="connsiteX3" fmla="*/ 1259781 w 2378172"/>
              <a:gd name="connsiteY3" fmla="*/ 2760779 h 2760779"/>
              <a:gd name="connsiteX4" fmla="*/ 225 w 2378172"/>
              <a:gd name="connsiteY4" fmla="*/ 2752505 h 2760779"/>
              <a:gd name="connsiteX0" fmla="*/ 225 w 2378172"/>
              <a:gd name="connsiteY0" fmla="*/ 2752505 h 2752505"/>
              <a:gd name="connsiteX1" fmla="*/ 1477 w 2378172"/>
              <a:gd name="connsiteY1" fmla="*/ 0 h 2752505"/>
              <a:gd name="connsiteX2" fmla="*/ 2378172 w 2378172"/>
              <a:gd name="connsiteY2" fmla="*/ 0 h 2752505"/>
              <a:gd name="connsiteX3" fmla="*/ 1268057 w 2378172"/>
              <a:gd name="connsiteY3" fmla="*/ 2744229 h 2752505"/>
              <a:gd name="connsiteX4" fmla="*/ 225 w 2378172"/>
              <a:gd name="connsiteY4" fmla="*/ 2752505 h 275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2" h="2752505">
                <a:moveTo>
                  <a:pt x="225" y="2752505"/>
                </a:moveTo>
                <a:cubicBezTo>
                  <a:pt x="4780" y="1506757"/>
                  <a:pt x="-3078" y="1245748"/>
                  <a:pt x="1477" y="0"/>
                </a:cubicBezTo>
                <a:lnTo>
                  <a:pt x="2378172" y="0"/>
                </a:lnTo>
                <a:lnTo>
                  <a:pt x="1268057" y="2744229"/>
                </a:lnTo>
                <a:lnTo>
                  <a:pt x="225" y="2752505"/>
                </a:lnTo>
                <a:close/>
              </a:path>
            </a:pathLst>
          </a:custGeom>
          <a:solidFill>
            <a:srgbClr val="0071B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Parallelogram 7">
            <a:extLst>
              <a:ext uri="{FF2B5EF4-FFF2-40B4-BE49-F238E27FC236}">
                <a16:creationId xmlns:a16="http://schemas.microsoft.com/office/drawing/2014/main" id="{5F3063D2-06C4-FD62-2BC6-2A075DE1BFDC}"/>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5D23D404-046A-6DA4-6EF8-D8FA0B678D76}"/>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4">
            <a:extLst>
              <a:ext uri="{FF2B5EF4-FFF2-40B4-BE49-F238E27FC236}">
                <a16:creationId xmlns:a16="http://schemas.microsoft.com/office/drawing/2014/main" id="{D6BB1299-A76D-DF84-211C-80CA0BAD0CC8}"/>
              </a:ext>
            </a:extLst>
          </p:cNvPr>
          <p:cNvSpPr/>
          <p:nvPr userDrawn="1"/>
        </p:nvSpPr>
        <p:spPr>
          <a:xfrm>
            <a:off x="5723510" y="2658764"/>
            <a:ext cx="4925463" cy="3300218"/>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12">
            <a:extLst>
              <a:ext uri="{FF2B5EF4-FFF2-40B4-BE49-F238E27FC236}">
                <a16:creationId xmlns:a16="http://schemas.microsoft.com/office/drawing/2014/main" id="{27653093-D9A8-EDAF-4597-6DAB2BBE5E0D}"/>
              </a:ext>
            </a:extLst>
          </p:cNvPr>
          <p:cNvSpPr/>
          <p:nvPr userDrawn="1"/>
        </p:nvSpPr>
        <p:spPr>
          <a:xfrm>
            <a:off x="5486400" y="2350988"/>
            <a:ext cx="4925463" cy="3300218"/>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8">
            <a:extLst>
              <a:ext uri="{FF2B5EF4-FFF2-40B4-BE49-F238E27FC236}">
                <a16:creationId xmlns:a16="http://schemas.microsoft.com/office/drawing/2014/main" id="{D8BD85F9-1575-3A9A-48C6-B80E724025AC}"/>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8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1" name="Picture 10" descr="A white outline of a person with a speech bubble&#10;&#10;Description automatically generated">
            <a:extLst>
              <a:ext uri="{FF2B5EF4-FFF2-40B4-BE49-F238E27FC236}">
                <a16:creationId xmlns:a16="http://schemas.microsoft.com/office/drawing/2014/main" id="{CB3C13BE-D618-D7F4-ED26-9F2A8CF05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9614" y="2653272"/>
            <a:ext cx="2599034" cy="2599034"/>
          </a:xfrm>
          <a:prstGeom prst="rect">
            <a:avLst/>
          </a:prstGeom>
        </p:spPr>
      </p:pic>
      <p:sp>
        <p:nvSpPr>
          <p:cNvPr id="8" name="Title 4">
            <a:extLst>
              <a:ext uri="{FF2B5EF4-FFF2-40B4-BE49-F238E27FC236}">
                <a16:creationId xmlns:a16="http://schemas.microsoft.com/office/drawing/2014/main" id="{F342CE37-4555-4BE9-C6C8-3E5B492D9638}"/>
              </a:ext>
            </a:extLst>
          </p:cNvPr>
          <p:cNvSpPr>
            <a:spLocks noGrp="1"/>
          </p:cNvSpPr>
          <p:nvPr>
            <p:ph type="title"/>
          </p:nvPr>
        </p:nvSpPr>
        <p:spPr>
          <a:xfrm>
            <a:off x="537400" y="1823898"/>
            <a:ext cx="5020300" cy="1147902"/>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2" name="Text Placeholder 5">
            <a:extLst>
              <a:ext uri="{FF2B5EF4-FFF2-40B4-BE49-F238E27FC236}">
                <a16:creationId xmlns:a16="http://schemas.microsoft.com/office/drawing/2014/main" id="{F24C8A4C-3252-A3C0-40E5-E9BFFE714F21}"/>
              </a:ext>
            </a:extLst>
          </p:cNvPr>
          <p:cNvSpPr>
            <a:spLocks noGrp="1"/>
          </p:cNvSpPr>
          <p:nvPr>
            <p:ph type="body" sz="quarter" idx="11"/>
          </p:nvPr>
        </p:nvSpPr>
        <p:spPr>
          <a:xfrm>
            <a:off x="538163" y="34290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6" name="Text Placeholder 5">
            <a:extLst>
              <a:ext uri="{FF2B5EF4-FFF2-40B4-BE49-F238E27FC236}">
                <a16:creationId xmlns:a16="http://schemas.microsoft.com/office/drawing/2014/main" id="{BA8887BF-E28D-8C63-C572-847CAC25D74B}"/>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90931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90B980-1B9F-021C-EB62-E108E6B9F4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990" y="547521"/>
            <a:ext cx="1333374" cy="1205079"/>
          </a:xfrm>
          <a:prstGeom prst="rect">
            <a:avLst/>
          </a:prstGeom>
        </p:spPr>
      </p:pic>
      <p:pic>
        <p:nvPicPr>
          <p:cNvPr id="7" name="Graphic 6">
            <a:extLst>
              <a:ext uri="{FF2B5EF4-FFF2-40B4-BE49-F238E27FC236}">
                <a16:creationId xmlns:a16="http://schemas.microsoft.com/office/drawing/2014/main" id="{1E525899-ED45-A249-472D-C0999B33DB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8203768" y="3012341"/>
            <a:ext cx="3528847" cy="3189307"/>
          </a:xfrm>
          <a:prstGeom prst="rect">
            <a:avLst/>
          </a:prstGeom>
        </p:spPr>
      </p:pic>
      <p:sp>
        <p:nvSpPr>
          <p:cNvPr id="4" name="Parallelogram 7">
            <a:extLst>
              <a:ext uri="{FF2B5EF4-FFF2-40B4-BE49-F238E27FC236}">
                <a16:creationId xmlns:a16="http://schemas.microsoft.com/office/drawing/2014/main" id="{59A9CAFA-25C8-C62E-BE7B-5D3F7666F911}"/>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09262CE8-C898-E8E7-F3B6-8B0D77BFBA9E}"/>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5E3C9325-480E-3995-AA12-5226FD09EB73}"/>
              </a:ext>
            </a:extLst>
          </p:cNvPr>
          <p:cNvSpPr>
            <a:spLocks noGrp="1"/>
          </p:cNvSpPr>
          <p:nvPr>
            <p:ph type="body" sz="quarter" idx="11"/>
          </p:nvPr>
        </p:nvSpPr>
        <p:spPr>
          <a:xfrm>
            <a:off x="474663" y="2362200"/>
            <a:ext cx="9131948" cy="2590800"/>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 name="Text Placeholder 5">
            <a:extLst>
              <a:ext uri="{FF2B5EF4-FFF2-40B4-BE49-F238E27FC236}">
                <a16:creationId xmlns:a16="http://schemas.microsoft.com/office/drawing/2014/main" id="{2B7FC001-50F4-EFFC-7608-826AA2FD4C07}"/>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5473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90B980-1B9F-021C-EB62-E108E6B9F4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990" y="547521"/>
            <a:ext cx="1333374" cy="1205079"/>
          </a:xfrm>
          <a:prstGeom prst="rect">
            <a:avLst/>
          </a:prstGeom>
        </p:spPr>
      </p:pic>
      <p:pic>
        <p:nvPicPr>
          <p:cNvPr id="7" name="Graphic 6">
            <a:extLst>
              <a:ext uri="{FF2B5EF4-FFF2-40B4-BE49-F238E27FC236}">
                <a16:creationId xmlns:a16="http://schemas.microsoft.com/office/drawing/2014/main" id="{1E525899-ED45-A249-472D-C0999B33DB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8203768" y="3012341"/>
            <a:ext cx="3528847" cy="3189307"/>
          </a:xfrm>
          <a:prstGeom prst="rect">
            <a:avLst/>
          </a:prstGeom>
        </p:spPr>
      </p:pic>
      <p:sp>
        <p:nvSpPr>
          <p:cNvPr id="4" name="Parallelogram 7">
            <a:extLst>
              <a:ext uri="{FF2B5EF4-FFF2-40B4-BE49-F238E27FC236}">
                <a16:creationId xmlns:a16="http://schemas.microsoft.com/office/drawing/2014/main" id="{59A9CAFA-25C8-C62E-BE7B-5D3F7666F911}"/>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09262CE8-C898-E8E7-F3B6-8B0D77BFBA9E}"/>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5E3C9325-480E-3995-AA12-5226FD09EB73}"/>
              </a:ext>
            </a:extLst>
          </p:cNvPr>
          <p:cNvSpPr>
            <a:spLocks noGrp="1"/>
          </p:cNvSpPr>
          <p:nvPr>
            <p:ph type="body" sz="quarter" idx="11"/>
          </p:nvPr>
        </p:nvSpPr>
        <p:spPr>
          <a:xfrm>
            <a:off x="474663" y="2362200"/>
            <a:ext cx="9131948" cy="2590800"/>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 name="Text Placeholder 5">
            <a:extLst>
              <a:ext uri="{FF2B5EF4-FFF2-40B4-BE49-F238E27FC236}">
                <a16:creationId xmlns:a16="http://schemas.microsoft.com/office/drawing/2014/main" id="{020C066B-9059-C63E-7725-147054F541DA}"/>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837014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4" name="Holder 2">
            <a:extLst>
              <a:ext uri="{FF2B5EF4-FFF2-40B4-BE49-F238E27FC236}">
                <a16:creationId xmlns:a16="http://schemas.microsoft.com/office/drawing/2014/main" id="{75A790C6-F647-3865-A853-914649BC8B4E}"/>
              </a:ext>
            </a:extLst>
          </p:cNvPr>
          <p:cNvSpPr txBox="1">
            <a:spLocks/>
          </p:cNvSpPr>
          <p:nvPr userDrawn="1"/>
        </p:nvSpPr>
        <p:spPr>
          <a:xfrm>
            <a:off x="533400" y="381000"/>
            <a:ext cx="10363200" cy="615553"/>
          </a:xfrm>
          <a:prstGeom prst="rect">
            <a:avLst/>
          </a:prstGeom>
        </p:spPr>
        <p:txBody>
          <a:bodyPr wrap="square" lIns="0" tIns="0" rIns="0" bIns="0">
            <a:spAutoFit/>
          </a:bodyPr>
          <a:lstStyle>
            <a:lvl1pPr>
              <a:defRPr sz="4000" b="1">
                <a:solidFill>
                  <a:srgbClr val="606060"/>
                </a:solidFill>
                <a:latin typeface="Arial" panose="020B0604020202020204" pitchFamily="34" charset="0"/>
                <a:ea typeface="+mj-ea"/>
                <a:cs typeface="Arial" panose="020B0604020202020204" pitchFamily="34" charset="0"/>
              </a:defRPr>
            </a:lvl1pPr>
          </a:lstStyle>
          <a:p>
            <a:r>
              <a:rPr lang="en-GB" dirty="0"/>
              <a:t>Break</a:t>
            </a:r>
          </a:p>
        </p:txBody>
      </p:sp>
      <p:sp>
        <p:nvSpPr>
          <p:cNvPr id="5" name="Parallelogram 4">
            <a:extLst>
              <a:ext uri="{FF2B5EF4-FFF2-40B4-BE49-F238E27FC236}">
                <a16:creationId xmlns:a16="http://schemas.microsoft.com/office/drawing/2014/main" id="{ABF20446-4FC4-D648-C6D7-25F566FB8042}"/>
              </a:ext>
            </a:extLst>
          </p:cNvPr>
          <p:cNvSpPr/>
          <p:nvPr userDrawn="1"/>
        </p:nvSpPr>
        <p:spPr>
          <a:xfrm>
            <a:off x="5191334" y="3660863"/>
            <a:ext cx="2567336" cy="2567336"/>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155" y="1981198"/>
            <a:ext cx="4917938" cy="4470597"/>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014237" y="1252445"/>
            <a:ext cx="6155007" cy="4644526"/>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0" name="Picture 9" descr="A white and black logo&#10;&#10;Description automatically generated">
            <a:extLst>
              <a:ext uri="{FF2B5EF4-FFF2-40B4-BE49-F238E27FC236}">
                <a16:creationId xmlns:a16="http://schemas.microsoft.com/office/drawing/2014/main" id="{1B084495-6E16-EBBF-FE6C-1651F76499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0677" y="1398100"/>
            <a:ext cx="4353216" cy="4353216"/>
          </a:xfrm>
          <a:prstGeom prst="rect">
            <a:avLst/>
          </a:prstGeom>
        </p:spPr>
      </p:pic>
      <p:pic>
        <p:nvPicPr>
          <p:cNvPr id="11" name="Picture 10" descr="A white and black logo&#10;&#10;Description automatically generated">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35000"/>
            <a:extLst>
              <a:ext uri="{28A0092B-C50C-407E-A947-70E740481C1C}">
                <a14:useLocalDpi xmlns:a14="http://schemas.microsoft.com/office/drawing/2010/main" val="0"/>
              </a:ext>
            </a:extLst>
          </a:blip>
          <a:srcRect r="27553" b="17667"/>
          <a:stretch/>
        </p:blipFill>
        <p:spPr>
          <a:xfrm>
            <a:off x="8032220" y="2130530"/>
            <a:ext cx="4159780" cy="4727470"/>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5">
            <a:extLst>
              <a:ext uri="{FF2B5EF4-FFF2-40B4-BE49-F238E27FC236}">
                <a16:creationId xmlns:a16="http://schemas.microsoft.com/office/drawing/2014/main" id="{A2FE048E-BBDE-B8BF-46DD-C9E076A290FA}"/>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763953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4" name="Holder 2">
            <a:extLst>
              <a:ext uri="{FF2B5EF4-FFF2-40B4-BE49-F238E27FC236}">
                <a16:creationId xmlns:a16="http://schemas.microsoft.com/office/drawing/2014/main" id="{75A790C6-F647-3865-A853-914649BC8B4E}"/>
              </a:ext>
            </a:extLst>
          </p:cNvPr>
          <p:cNvSpPr txBox="1">
            <a:spLocks/>
          </p:cNvSpPr>
          <p:nvPr userDrawn="1"/>
        </p:nvSpPr>
        <p:spPr>
          <a:xfrm>
            <a:off x="533400" y="381000"/>
            <a:ext cx="10363200" cy="615553"/>
          </a:xfrm>
          <a:prstGeom prst="rect">
            <a:avLst/>
          </a:prstGeom>
        </p:spPr>
        <p:txBody>
          <a:bodyPr wrap="square" lIns="0" tIns="0" rIns="0" bIns="0">
            <a:spAutoFit/>
          </a:bodyPr>
          <a:lstStyle>
            <a:lvl1pPr>
              <a:defRPr sz="4000" b="1">
                <a:solidFill>
                  <a:srgbClr val="606060"/>
                </a:solidFill>
                <a:latin typeface="Arial" panose="020B0604020202020204" pitchFamily="34" charset="0"/>
                <a:ea typeface="+mj-ea"/>
                <a:cs typeface="Arial" panose="020B0604020202020204" pitchFamily="34" charset="0"/>
              </a:defRPr>
            </a:lvl1pPr>
          </a:lstStyle>
          <a:p>
            <a:r>
              <a:rPr lang="en-GB" dirty="0"/>
              <a:t>Lunch</a:t>
            </a:r>
          </a:p>
        </p:txBody>
      </p:sp>
      <p:sp>
        <p:nvSpPr>
          <p:cNvPr id="5" name="Parallelogram 4">
            <a:extLst>
              <a:ext uri="{FF2B5EF4-FFF2-40B4-BE49-F238E27FC236}">
                <a16:creationId xmlns:a16="http://schemas.microsoft.com/office/drawing/2014/main" id="{ABF20446-4FC4-D648-C6D7-25F566FB8042}"/>
              </a:ext>
            </a:extLst>
          </p:cNvPr>
          <p:cNvSpPr/>
          <p:nvPr userDrawn="1"/>
        </p:nvSpPr>
        <p:spPr>
          <a:xfrm>
            <a:off x="5191334" y="3660863"/>
            <a:ext cx="2567336" cy="2567336"/>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155" y="1981198"/>
            <a:ext cx="4917938" cy="4470597"/>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014237" y="1252445"/>
            <a:ext cx="6155007" cy="4644526"/>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0" name="Picture 9">
            <a:extLst>
              <a:ext uri="{FF2B5EF4-FFF2-40B4-BE49-F238E27FC236}">
                <a16:creationId xmlns:a16="http://schemas.microsoft.com/office/drawing/2014/main" id="{1B084495-6E16-EBBF-FE6C-1651F76499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677" y="1398100"/>
            <a:ext cx="4353216" cy="4353216"/>
          </a:xfrm>
          <a:prstGeom prst="rect">
            <a:avLst/>
          </a:prstGeom>
        </p:spPr>
      </p:pic>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322" t="-868" r="30691" b="28149"/>
          <a:stretch/>
        </p:blipFill>
        <p:spPr>
          <a:xfrm>
            <a:off x="8032220" y="2130530"/>
            <a:ext cx="4159780" cy="4727470"/>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5">
            <a:extLst>
              <a:ext uri="{FF2B5EF4-FFF2-40B4-BE49-F238E27FC236}">
                <a16:creationId xmlns:a16="http://schemas.microsoft.com/office/drawing/2014/main" id="{1BB4EF12-BCB4-9EEC-F7B9-42999C7DC60A}"/>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94881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break ou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BF20446-4FC4-D648-C6D7-25F566FB8042}"/>
              </a:ext>
            </a:extLst>
          </p:cNvPr>
          <p:cNvSpPr/>
          <p:nvPr userDrawn="1"/>
        </p:nvSpPr>
        <p:spPr>
          <a:xfrm>
            <a:off x="5191334" y="3657157"/>
            <a:ext cx="2567336" cy="2567336"/>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155" y="1981198"/>
            <a:ext cx="4917938" cy="4470597"/>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014237" y="1248739"/>
            <a:ext cx="6155007" cy="4644526"/>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35000"/>
            <a:extLst>
              <a:ext uri="{28A0092B-C50C-407E-A947-70E740481C1C}">
                <a14:useLocalDpi xmlns:a14="http://schemas.microsoft.com/office/drawing/2010/main" val="0"/>
              </a:ext>
            </a:extLst>
          </a:blip>
          <a:srcRect l="-5420" t="-6017" r="31885" b="1"/>
          <a:stretch/>
        </p:blipFill>
        <p:spPr>
          <a:xfrm>
            <a:off x="8032220" y="2130530"/>
            <a:ext cx="4159780" cy="4727470"/>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chat bubbles&#10;&#10;Description automatically generated">
            <a:extLst>
              <a:ext uri="{FF2B5EF4-FFF2-40B4-BE49-F238E27FC236}">
                <a16:creationId xmlns:a16="http://schemas.microsoft.com/office/drawing/2014/main" id="{8127CCE5-C34C-664A-8038-28865F7B55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3836" y="2192870"/>
            <a:ext cx="3596923" cy="2835412"/>
          </a:xfrm>
          <a:prstGeom prst="rect">
            <a:avLst/>
          </a:prstGeom>
        </p:spPr>
      </p:pic>
      <p:sp>
        <p:nvSpPr>
          <p:cNvPr id="12" name="Title 4">
            <a:extLst>
              <a:ext uri="{FF2B5EF4-FFF2-40B4-BE49-F238E27FC236}">
                <a16:creationId xmlns:a16="http://schemas.microsoft.com/office/drawing/2014/main" id="{1A3EE3A2-9ECC-9294-32F8-8614EA6BE691}"/>
              </a:ext>
            </a:extLst>
          </p:cNvPr>
          <p:cNvSpPr>
            <a:spLocks noGrp="1"/>
          </p:cNvSpPr>
          <p:nvPr>
            <p:ph type="title"/>
          </p:nvPr>
        </p:nvSpPr>
        <p:spPr>
          <a:xfrm>
            <a:off x="537400" y="276049"/>
            <a:ext cx="7997000" cy="1147902"/>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2" name="Text Placeholder 5">
            <a:extLst>
              <a:ext uri="{FF2B5EF4-FFF2-40B4-BE49-F238E27FC236}">
                <a16:creationId xmlns:a16="http://schemas.microsoft.com/office/drawing/2014/main" id="{93ADEA23-6836-1769-A989-CC0B8470352E}"/>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0182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ussion/break out 2">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ABF20446-4FC4-D648-C6D7-25F566FB8042}"/>
              </a:ext>
            </a:extLst>
          </p:cNvPr>
          <p:cNvSpPr/>
          <p:nvPr userDrawn="1"/>
        </p:nvSpPr>
        <p:spPr>
          <a:xfrm>
            <a:off x="5191334" y="3657157"/>
            <a:ext cx="2567336" cy="2567336"/>
          </a:xfrm>
          <a:prstGeom prst="parallelogram">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Parallelogram 5">
            <a:extLst>
              <a:ext uri="{FF2B5EF4-FFF2-40B4-BE49-F238E27FC236}">
                <a16:creationId xmlns:a16="http://schemas.microsoft.com/office/drawing/2014/main" id="{C7AE50B3-5F64-23E4-0100-EC39E228E514}"/>
              </a:ext>
            </a:extLst>
          </p:cNvPr>
          <p:cNvSpPr/>
          <p:nvPr userDrawn="1"/>
        </p:nvSpPr>
        <p:spPr>
          <a:xfrm>
            <a:off x="-155" y="1981198"/>
            <a:ext cx="4917938" cy="4470597"/>
          </a:xfrm>
          <a:custGeom>
            <a:avLst/>
            <a:gdLst>
              <a:gd name="connsiteX0" fmla="*/ 0 w 5908384"/>
              <a:gd name="connsiteY0" fmla="*/ 5907600 h 5907600"/>
              <a:gd name="connsiteX1" fmla="*/ 1476900 w 5908384"/>
              <a:gd name="connsiteY1" fmla="*/ 0 h 5907600"/>
              <a:gd name="connsiteX2" fmla="*/ 5908384 w 5908384"/>
              <a:gd name="connsiteY2" fmla="*/ 0 h 5907600"/>
              <a:gd name="connsiteX3" fmla="*/ 4431484 w 5908384"/>
              <a:gd name="connsiteY3" fmla="*/ 5907600 h 5907600"/>
              <a:gd name="connsiteX4" fmla="*/ 0 w 5908384"/>
              <a:gd name="connsiteY4" fmla="*/ 5907600 h 5907600"/>
              <a:gd name="connsiteX0" fmla="*/ 0 w 5908384"/>
              <a:gd name="connsiteY0" fmla="*/ 5907600 h 5907600"/>
              <a:gd name="connsiteX1" fmla="*/ 928607 w 5908384"/>
              <a:gd name="connsiteY1" fmla="*/ 2156847 h 5907600"/>
              <a:gd name="connsiteX2" fmla="*/ 1476900 w 5908384"/>
              <a:gd name="connsiteY2" fmla="*/ 0 h 5907600"/>
              <a:gd name="connsiteX3" fmla="*/ 5908384 w 5908384"/>
              <a:gd name="connsiteY3" fmla="*/ 0 h 5907600"/>
              <a:gd name="connsiteX4" fmla="*/ 4431484 w 5908384"/>
              <a:gd name="connsiteY4" fmla="*/ 5907600 h 5907600"/>
              <a:gd name="connsiteX5" fmla="*/ 0 w 5908384"/>
              <a:gd name="connsiteY5" fmla="*/ 5907600 h 5907600"/>
              <a:gd name="connsiteX0" fmla="*/ 136434 w 5068424"/>
              <a:gd name="connsiteY0" fmla="*/ 4915709 h 5907600"/>
              <a:gd name="connsiteX1" fmla="*/ 88647 w 5068424"/>
              <a:gd name="connsiteY1" fmla="*/ 2156847 h 5907600"/>
              <a:gd name="connsiteX2" fmla="*/ 636940 w 5068424"/>
              <a:gd name="connsiteY2" fmla="*/ 0 h 5907600"/>
              <a:gd name="connsiteX3" fmla="*/ 5068424 w 5068424"/>
              <a:gd name="connsiteY3" fmla="*/ 0 h 5907600"/>
              <a:gd name="connsiteX4" fmla="*/ 3591524 w 5068424"/>
              <a:gd name="connsiteY4" fmla="*/ 5907600 h 5907600"/>
              <a:gd name="connsiteX5" fmla="*/ 136434 w 5068424"/>
              <a:gd name="connsiteY5" fmla="*/ 4915709 h 5907600"/>
              <a:gd name="connsiteX0" fmla="*/ 177967 w 5109957"/>
              <a:gd name="connsiteY0" fmla="*/ 4915709 h 5907600"/>
              <a:gd name="connsiteX1" fmla="*/ 130180 w 5109957"/>
              <a:gd name="connsiteY1" fmla="*/ 2156847 h 5907600"/>
              <a:gd name="connsiteX2" fmla="*/ 678473 w 5109957"/>
              <a:gd name="connsiteY2" fmla="*/ 0 h 5907600"/>
              <a:gd name="connsiteX3" fmla="*/ 5109957 w 5109957"/>
              <a:gd name="connsiteY3" fmla="*/ 0 h 5907600"/>
              <a:gd name="connsiteX4" fmla="*/ 3633057 w 5109957"/>
              <a:gd name="connsiteY4" fmla="*/ 5907600 h 5907600"/>
              <a:gd name="connsiteX5" fmla="*/ 177967 w 5109957"/>
              <a:gd name="connsiteY5" fmla="*/ 4915709 h 5907600"/>
              <a:gd name="connsiteX0" fmla="*/ 47787 w 4979777"/>
              <a:gd name="connsiteY0" fmla="*/ 4915709 h 5907600"/>
              <a:gd name="connsiteX1" fmla="*/ 0 w 4979777"/>
              <a:gd name="connsiteY1" fmla="*/ 2156847 h 5907600"/>
              <a:gd name="connsiteX2" fmla="*/ 548293 w 4979777"/>
              <a:gd name="connsiteY2" fmla="*/ 0 h 5907600"/>
              <a:gd name="connsiteX3" fmla="*/ 4979777 w 4979777"/>
              <a:gd name="connsiteY3" fmla="*/ 0 h 5907600"/>
              <a:gd name="connsiteX4" fmla="*/ 3502877 w 4979777"/>
              <a:gd name="connsiteY4" fmla="*/ 5907600 h 5907600"/>
              <a:gd name="connsiteX5" fmla="*/ 47787 w 4979777"/>
              <a:gd name="connsiteY5" fmla="*/ 4915709 h 5907600"/>
              <a:gd name="connsiteX0" fmla="*/ 47787 w 4979777"/>
              <a:gd name="connsiteY0" fmla="*/ 4915709 h 4915709"/>
              <a:gd name="connsiteX1" fmla="*/ 0 w 4979777"/>
              <a:gd name="connsiteY1" fmla="*/ 2156847 h 4915709"/>
              <a:gd name="connsiteX2" fmla="*/ 548293 w 4979777"/>
              <a:gd name="connsiteY2" fmla="*/ 0 h 4915709"/>
              <a:gd name="connsiteX3" fmla="*/ 4979777 w 4979777"/>
              <a:gd name="connsiteY3" fmla="*/ 0 h 4915709"/>
              <a:gd name="connsiteX4" fmla="*/ 3843840 w 4979777"/>
              <a:gd name="connsiteY4" fmla="*/ 4543749 h 4915709"/>
              <a:gd name="connsiteX5" fmla="*/ 47787 w 4979777"/>
              <a:gd name="connsiteY5" fmla="*/ 4915709 h 4915709"/>
              <a:gd name="connsiteX0" fmla="*/ 63286 w 4979777"/>
              <a:gd name="connsiteY0" fmla="*/ 4528252 h 4543749"/>
              <a:gd name="connsiteX1" fmla="*/ 0 w 4979777"/>
              <a:gd name="connsiteY1" fmla="*/ 2156847 h 4543749"/>
              <a:gd name="connsiteX2" fmla="*/ 548293 w 4979777"/>
              <a:gd name="connsiteY2" fmla="*/ 0 h 4543749"/>
              <a:gd name="connsiteX3" fmla="*/ 4979777 w 4979777"/>
              <a:gd name="connsiteY3" fmla="*/ 0 h 4543749"/>
              <a:gd name="connsiteX4" fmla="*/ 3843840 w 4979777"/>
              <a:gd name="connsiteY4" fmla="*/ 4543749 h 4543749"/>
              <a:gd name="connsiteX5" fmla="*/ 63286 w 4979777"/>
              <a:gd name="connsiteY5" fmla="*/ 4528252 h 4543749"/>
              <a:gd name="connsiteX0" fmla="*/ 63286 w 4979777"/>
              <a:gd name="connsiteY0" fmla="*/ 4528252 h 4528252"/>
              <a:gd name="connsiteX1" fmla="*/ 0 w 4979777"/>
              <a:gd name="connsiteY1" fmla="*/ 2156847 h 4528252"/>
              <a:gd name="connsiteX2" fmla="*/ 548293 w 4979777"/>
              <a:gd name="connsiteY2" fmla="*/ 0 h 4528252"/>
              <a:gd name="connsiteX3" fmla="*/ 4979777 w 4979777"/>
              <a:gd name="connsiteY3" fmla="*/ 0 h 4528252"/>
              <a:gd name="connsiteX4" fmla="*/ 3864160 w 4979777"/>
              <a:gd name="connsiteY4" fmla="*/ 4470597 h 4528252"/>
              <a:gd name="connsiteX5" fmla="*/ 63286 w 4979777"/>
              <a:gd name="connsiteY5" fmla="*/ 4528252 h 4528252"/>
              <a:gd name="connsiteX0" fmla="*/ 63286 w 4979777"/>
              <a:gd name="connsiteY0" fmla="*/ 4483548 h 4483548"/>
              <a:gd name="connsiteX1" fmla="*/ 0 w 4979777"/>
              <a:gd name="connsiteY1" fmla="*/ 2156847 h 4483548"/>
              <a:gd name="connsiteX2" fmla="*/ 548293 w 4979777"/>
              <a:gd name="connsiteY2" fmla="*/ 0 h 4483548"/>
              <a:gd name="connsiteX3" fmla="*/ 4979777 w 4979777"/>
              <a:gd name="connsiteY3" fmla="*/ 0 h 4483548"/>
              <a:gd name="connsiteX4" fmla="*/ 3864160 w 4979777"/>
              <a:gd name="connsiteY4" fmla="*/ 4470597 h 4483548"/>
              <a:gd name="connsiteX5" fmla="*/ 63286 w 4979777"/>
              <a:gd name="connsiteY5" fmla="*/ 4483548 h 4483548"/>
              <a:gd name="connsiteX0" fmla="*/ 63967 w 4980458"/>
              <a:gd name="connsiteY0" fmla="*/ 4483548 h 4483548"/>
              <a:gd name="connsiteX1" fmla="*/ 681 w 4980458"/>
              <a:gd name="connsiteY1" fmla="*/ 2156847 h 4483548"/>
              <a:gd name="connsiteX2" fmla="*/ 548974 w 4980458"/>
              <a:gd name="connsiteY2" fmla="*/ 0 h 4483548"/>
              <a:gd name="connsiteX3" fmla="*/ 4980458 w 4980458"/>
              <a:gd name="connsiteY3" fmla="*/ 0 h 4483548"/>
              <a:gd name="connsiteX4" fmla="*/ 3864841 w 4980458"/>
              <a:gd name="connsiteY4" fmla="*/ 4470597 h 4483548"/>
              <a:gd name="connsiteX5" fmla="*/ 63967 w 4980458"/>
              <a:gd name="connsiteY5" fmla="*/ 4483548 h 4483548"/>
              <a:gd name="connsiteX0" fmla="*/ 0 w 4916491"/>
              <a:gd name="connsiteY0" fmla="*/ 4483548 h 4483548"/>
              <a:gd name="connsiteX1" fmla="*/ 5802 w 4916491"/>
              <a:gd name="connsiteY1" fmla="*/ 2152783 h 4483548"/>
              <a:gd name="connsiteX2" fmla="*/ 485007 w 4916491"/>
              <a:gd name="connsiteY2" fmla="*/ 0 h 4483548"/>
              <a:gd name="connsiteX3" fmla="*/ 4916491 w 4916491"/>
              <a:gd name="connsiteY3" fmla="*/ 0 h 4483548"/>
              <a:gd name="connsiteX4" fmla="*/ 3800874 w 4916491"/>
              <a:gd name="connsiteY4" fmla="*/ 4470597 h 4483548"/>
              <a:gd name="connsiteX5" fmla="*/ 0 w 4916491"/>
              <a:gd name="connsiteY5" fmla="*/ 4483548 h 4483548"/>
              <a:gd name="connsiteX0" fmla="*/ 554 w 4917045"/>
              <a:gd name="connsiteY0" fmla="*/ 4483548 h 4483548"/>
              <a:gd name="connsiteX1" fmla="*/ 2292 w 4917045"/>
              <a:gd name="connsiteY1" fmla="*/ 2148719 h 4483548"/>
              <a:gd name="connsiteX2" fmla="*/ 485561 w 4917045"/>
              <a:gd name="connsiteY2" fmla="*/ 0 h 4483548"/>
              <a:gd name="connsiteX3" fmla="*/ 4917045 w 4917045"/>
              <a:gd name="connsiteY3" fmla="*/ 0 h 4483548"/>
              <a:gd name="connsiteX4" fmla="*/ 3801428 w 4917045"/>
              <a:gd name="connsiteY4" fmla="*/ 4470597 h 4483548"/>
              <a:gd name="connsiteX5" fmla="*/ 554 w 4917045"/>
              <a:gd name="connsiteY5" fmla="*/ 4483548 h 4483548"/>
              <a:gd name="connsiteX0" fmla="*/ 554 w 4917045"/>
              <a:gd name="connsiteY0" fmla="*/ 4459164 h 4470597"/>
              <a:gd name="connsiteX1" fmla="*/ 2292 w 4917045"/>
              <a:gd name="connsiteY1" fmla="*/ 2148719 h 4470597"/>
              <a:gd name="connsiteX2" fmla="*/ 485561 w 4917045"/>
              <a:gd name="connsiteY2" fmla="*/ 0 h 4470597"/>
              <a:gd name="connsiteX3" fmla="*/ 4917045 w 4917045"/>
              <a:gd name="connsiteY3" fmla="*/ 0 h 4470597"/>
              <a:gd name="connsiteX4" fmla="*/ 3801428 w 4917045"/>
              <a:gd name="connsiteY4" fmla="*/ 4470597 h 4470597"/>
              <a:gd name="connsiteX5" fmla="*/ 554 w 4917045"/>
              <a:gd name="connsiteY5" fmla="*/ 4459164 h 4470597"/>
              <a:gd name="connsiteX0" fmla="*/ 1447 w 4917938"/>
              <a:gd name="connsiteY0" fmla="*/ 4459164 h 4470597"/>
              <a:gd name="connsiteX1" fmla="*/ 3185 w 4917938"/>
              <a:gd name="connsiteY1" fmla="*/ 2148719 h 4470597"/>
              <a:gd name="connsiteX2" fmla="*/ 486454 w 4917938"/>
              <a:gd name="connsiteY2" fmla="*/ 0 h 4470597"/>
              <a:gd name="connsiteX3" fmla="*/ 4917938 w 4917938"/>
              <a:gd name="connsiteY3" fmla="*/ 0 h 4470597"/>
              <a:gd name="connsiteX4" fmla="*/ 3802321 w 4917938"/>
              <a:gd name="connsiteY4" fmla="*/ 4470597 h 4470597"/>
              <a:gd name="connsiteX5" fmla="*/ 1447 w 4917938"/>
              <a:gd name="connsiteY5" fmla="*/ 4459164 h 44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938" h="4470597">
                <a:moveTo>
                  <a:pt x="1447" y="4459164"/>
                </a:moveTo>
                <a:cubicBezTo>
                  <a:pt x="8387" y="3135486"/>
                  <a:pt x="-6028" y="2141335"/>
                  <a:pt x="3185" y="2148719"/>
                </a:cubicBezTo>
                <a:lnTo>
                  <a:pt x="486454" y="0"/>
                </a:lnTo>
                <a:lnTo>
                  <a:pt x="4917938" y="0"/>
                </a:lnTo>
                <a:lnTo>
                  <a:pt x="3802321" y="4470597"/>
                </a:lnTo>
                <a:lnTo>
                  <a:pt x="1447" y="4459164"/>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noFill/>
              </a:ln>
            </a:endParaRPr>
          </a:p>
        </p:txBody>
      </p:sp>
      <p:sp>
        <p:nvSpPr>
          <p:cNvPr id="7" name="Parallelogram 6">
            <a:extLst>
              <a:ext uri="{FF2B5EF4-FFF2-40B4-BE49-F238E27FC236}">
                <a16:creationId xmlns:a16="http://schemas.microsoft.com/office/drawing/2014/main" id="{7DD544B0-3D46-22B9-2F57-4ECAD832A1E3}"/>
              </a:ext>
            </a:extLst>
          </p:cNvPr>
          <p:cNvSpPr/>
          <p:nvPr userDrawn="1"/>
        </p:nvSpPr>
        <p:spPr>
          <a:xfrm>
            <a:off x="1014237" y="1248739"/>
            <a:ext cx="6155007" cy="4644526"/>
          </a:xfrm>
          <a:prstGeom prst="parallelogram">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229BECA0-C6EB-E58A-3671-DC06D28122F4}"/>
              </a:ext>
            </a:extLst>
          </p:cNvPr>
          <p:cNvPicPr>
            <a:picLocks noChangeAspect="1"/>
          </p:cNvPicPr>
          <p:nvPr userDrawn="1"/>
        </p:nvPicPr>
        <p:blipFill rotWithShape="1">
          <a:blip r:embed="rId2">
            <a:duotone>
              <a:prstClr val="black"/>
              <a:srgbClr val="606060">
                <a:tint val="45000"/>
                <a:satMod val="400000"/>
              </a:srgbClr>
            </a:duotone>
            <a:alphaModFix amt="20000"/>
            <a:extLst>
              <a:ext uri="{28A0092B-C50C-407E-A947-70E740481C1C}">
                <a14:useLocalDpi xmlns:a14="http://schemas.microsoft.com/office/drawing/2010/main" val="0"/>
              </a:ext>
            </a:extLst>
          </a:blip>
          <a:srcRect l="-661" r="21392" b="6988"/>
          <a:stretch/>
        </p:blipFill>
        <p:spPr>
          <a:xfrm>
            <a:off x="8390776" y="2130530"/>
            <a:ext cx="3801224" cy="4319982"/>
          </a:xfrm>
          <a:prstGeom prst="rect">
            <a:avLst/>
          </a:prstGeom>
        </p:spPr>
      </p:pic>
      <p:sp>
        <p:nvSpPr>
          <p:cNvPr id="13" name="Parallelogram 7">
            <a:extLst>
              <a:ext uri="{FF2B5EF4-FFF2-40B4-BE49-F238E27FC236}">
                <a16:creationId xmlns:a16="http://schemas.microsoft.com/office/drawing/2014/main" id="{4E745A51-7B8F-488E-89FE-3AB637A47C2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9">
            <a:extLst>
              <a:ext uri="{FF2B5EF4-FFF2-40B4-BE49-F238E27FC236}">
                <a16:creationId xmlns:a16="http://schemas.microsoft.com/office/drawing/2014/main" id="{C5F9583F-D837-DE2E-D6EB-583C4EA75FCB}"/>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4">
            <a:extLst>
              <a:ext uri="{FF2B5EF4-FFF2-40B4-BE49-F238E27FC236}">
                <a16:creationId xmlns:a16="http://schemas.microsoft.com/office/drawing/2014/main" id="{1A3EE3A2-9ECC-9294-32F8-8614EA6BE691}"/>
              </a:ext>
            </a:extLst>
          </p:cNvPr>
          <p:cNvSpPr>
            <a:spLocks noGrp="1"/>
          </p:cNvSpPr>
          <p:nvPr>
            <p:ph type="title"/>
          </p:nvPr>
        </p:nvSpPr>
        <p:spPr>
          <a:xfrm>
            <a:off x="537400" y="276049"/>
            <a:ext cx="7997000" cy="1147902"/>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3" name="Picture 2" descr="A white outline of a thought bubble&#10;&#10;Description automatically generated">
            <a:extLst>
              <a:ext uri="{FF2B5EF4-FFF2-40B4-BE49-F238E27FC236}">
                <a16:creationId xmlns:a16="http://schemas.microsoft.com/office/drawing/2014/main" id="{77CCDD46-FA2B-82F4-B91F-2085C4640B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9030" y="1717243"/>
            <a:ext cx="3691177" cy="3575050"/>
          </a:xfrm>
          <a:prstGeom prst="rect">
            <a:avLst/>
          </a:prstGeom>
        </p:spPr>
      </p:pic>
      <p:sp>
        <p:nvSpPr>
          <p:cNvPr id="2" name="Text Placeholder 5">
            <a:extLst>
              <a:ext uri="{FF2B5EF4-FFF2-40B4-BE49-F238E27FC236}">
                <a16:creationId xmlns:a16="http://schemas.microsoft.com/office/drawing/2014/main" id="{E98B7A30-7518-4361-CB35-CB0C7DB2DA76}"/>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23318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BCDC81AD-5609-A01F-A6F8-6EEBC19DAB4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9">
            <a:extLst>
              <a:ext uri="{FF2B5EF4-FFF2-40B4-BE49-F238E27FC236}">
                <a16:creationId xmlns:a16="http://schemas.microsoft.com/office/drawing/2014/main" id="{49AAFC10-504B-E114-B2A1-687494A894FA}"/>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blue and black text on a black background&#10;&#10;Description automatically generated">
            <a:extLst>
              <a:ext uri="{FF2B5EF4-FFF2-40B4-BE49-F238E27FC236}">
                <a16:creationId xmlns:a16="http://schemas.microsoft.com/office/drawing/2014/main" id="{50F62DE1-CA32-0D4A-DB50-FC32F215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
        <p:nvSpPr>
          <p:cNvPr id="3" name="Text Placeholder 8">
            <a:extLst>
              <a:ext uri="{FF2B5EF4-FFF2-40B4-BE49-F238E27FC236}">
                <a16:creationId xmlns:a16="http://schemas.microsoft.com/office/drawing/2014/main" id="{1F12CB50-9381-860F-1281-8DB95DC80891}"/>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Second level</a:t>
            </a:r>
          </a:p>
        </p:txBody>
      </p:sp>
      <p:sp>
        <p:nvSpPr>
          <p:cNvPr id="5" name="Text Placeholder 13">
            <a:extLst>
              <a:ext uri="{FF2B5EF4-FFF2-40B4-BE49-F238E27FC236}">
                <a16:creationId xmlns:a16="http://schemas.microsoft.com/office/drawing/2014/main" id="{5397F4CF-5FD3-7F03-6C6B-9D0051F59BA3}"/>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7" name="Text Placeholder 8">
            <a:extLst>
              <a:ext uri="{FF2B5EF4-FFF2-40B4-BE49-F238E27FC236}">
                <a16:creationId xmlns:a16="http://schemas.microsoft.com/office/drawing/2014/main" id="{2B4AE6F9-99A1-B864-A725-AEA0924F1F24}"/>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Third level</a:t>
            </a:r>
          </a:p>
          <a:p>
            <a:pPr lvl="1"/>
            <a:r>
              <a:rPr lang="en-GB" dirty="0"/>
              <a:t>Fourth level</a:t>
            </a:r>
          </a:p>
        </p:txBody>
      </p:sp>
      <p:sp>
        <p:nvSpPr>
          <p:cNvPr id="8" name="Text Placeholder 5">
            <a:extLst>
              <a:ext uri="{FF2B5EF4-FFF2-40B4-BE49-F238E27FC236}">
                <a16:creationId xmlns:a16="http://schemas.microsoft.com/office/drawing/2014/main" id="{66944E50-7C18-AA0F-98CC-C3D07715CC21}"/>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479787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peakers frame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618CC16-BCE3-C5F0-7F4B-FB5131D60B20}"/>
              </a:ext>
            </a:extLst>
          </p:cNvPr>
          <p:cNvSpPr/>
          <p:nvPr userDrawn="1"/>
        </p:nvSpPr>
        <p:spPr>
          <a:xfrm>
            <a:off x="589084" y="21365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12">
            <a:extLst>
              <a:ext uri="{FF2B5EF4-FFF2-40B4-BE49-F238E27FC236}">
                <a16:creationId xmlns:a16="http://schemas.microsoft.com/office/drawing/2014/main" id="{00FF5F79-2E76-CAFA-3CB3-8A4AE16A11FE}"/>
              </a:ext>
            </a:extLst>
          </p:cNvPr>
          <p:cNvSpPr/>
          <p:nvPr userDrawn="1"/>
        </p:nvSpPr>
        <p:spPr>
          <a:xfrm>
            <a:off x="351974" y="18288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4">
            <a:extLst>
              <a:ext uri="{FF2B5EF4-FFF2-40B4-BE49-F238E27FC236}">
                <a16:creationId xmlns:a16="http://schemas.microsoft.com/office/drawing/2014/main" id="{A0550816-CCEC-5BDC-CA36-EA9899101FBD}"/>
              </a:ext>
            </a:extLst>
          </p:cNvPr>
          <p:cNvSpPr/>
          <p:nvPr userDrawn="1"/>
        </p:nvSpPr>
        <p:spPr>
          <a:xfrm>
            <a:off x="3437510" y="21365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2">
            <a:extLst>
              <a:ext uri="{FF2B5EF4-FFF2-40B4-BE49-F238E27FC236}">
                <a16:creationId xmlns:a16="http://schemas.microsoft.com/office/drawing/2014/main" id="{3978B273-0909-23A0-39EA-E037BDBC30A2}"/>
              </a:ext>
            </a:extLst>
          </p:cNvPr>
          <p:cNvSpPr/>
          <p:nvPr userDrawn="1"/>
        </p:nvSpPr>
        <p:spPr>
          <a:xfrm>
            <a:off x="3200400" y="18288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id="{34481DA1-08B8-7DD2-B437-86DF082ABD57}"/>
              </a:ext>
            </a:extLst>
          </p:cNvPr>
          <p:cNvSpPr/>
          <p:nvPr userDrawn="1"/>
        </p:nvSpPr>
        <p:spPr>
          <a:xfrm>
            <a:off x="6285936" y="21365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6254116B-3D4A-8887-8FAE-BA6013AD5F4C}"/>
              </a:ext>
            </a:extLst>
          </p:cNvPr>
          <p:cNvSpPr/>
          <p:nvPr userDrawn="1"/>
        </p:nvSpPr>
        <p:spPr>
          <a:xfrm>
            <a:off x="6048826" y="18288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4">
            <a:extLst>
              <a:ext uri="{FF2B5EF4-FFF2-40B4-BE49-F238E27FC236}">
                <a16:creationId xmlns:a16="http://schemas.microsoft.com/office/drawing/2014/main" id="{F2F3FBE2-BA72-CDBA-9A2A-FF96C5B46418}"/>
              </a:ext>
            </a:extLst>
          </p:cNvPr>
          <p:cNvSpPr/>
          <p:nvPr userDrawn="1"/>
        </p:nvSpPr>
        <p:spPr>
          <a:xfrm>
            <a:off x="9134362" y="21365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2">
            <a:extLst>
              <a:ext uri="{FF2B5EF4-FFF2-40B4-BE49-F238E27FC236}">
                <a16:creationId xmlns:a16="http://schemas.microsoft.com/office/drawing/2014/main" id="{DC124C5D-F2C0-D82A-C554-672F1115BD79}"/>
              </a:ext>
            </a:extLst>
          </p:cNvPr>
          <p:cNvSpPr/>
          <p:nvPr userDrawn="1"/>
        </p:nvSpPr>
        <p:spPr>
          <a:xfrm>
            <a:off x="8897252" y="18288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4">
            <a:extLst>
              <a:ext uri="{FF2B5EF4-FFF2-40B4-BE49-F238E27FC236}">
                <a16:creationId xmlns:a16="http://schemas.microsoft.com/office/drawing/2014/main" id="{170247AC-12DF-8CF8-7D80-422481C76C31}"/>
              </a:ext>
            </a:extLst>
          </p:cNvPr>
          <p:cNvSpPr>
            <a:spLocks noGrp="1"/>
          </p:cNvSpPr>
          <p:nvPr>
            <p:ph type="title"/>
          </p:nvPr>
        </p:nvSpPr>
        <p:spPr>
          <a:xfrm>
            <a:off x="589084" y="4343400"/>
            <a:ext cx="2281384" cy="609600"/>
          </a:xfrm>
          <a:prstGeom prst="rect">
            <a:avLst/>
          </a:prstGeom>
        </p:spPr>
        <p:txBody>
          <a:bodyPr/>
          <a:lstStyle>
            <a:lvl1pPr>
              <a:defRPr sz="20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7" name="Text Placeholder 5">
            <a:extLst>
              <a:ext uri="{FF2B5EF4-FFF2-40B4-BE49-F238E27FC236}">
                <a16:creationId xmlns:a16="http://schemas.microsoft.com/office/drawing/2014/main" id="{9A3BB16E-EF51-7756-B40E-1A920A57FBBE}"/>
              </a:ext>
            </a:extLst>
          </p:cNvPr>
          <p:cNvSpPr>
            <a:spLocks noGrp="1"/>
          </p:cNvSpPr>
          <p:nvPr>
            <p:ph type="body" sz="quarter" idx="11"/>
          </p:nvPr>
        </p:nvSpPr>
        <p:spPr>
          <a:xfrm>
            <a:off x="589085"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3437510" y="4343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3437511"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itle 4">
            <a:extLst>
              <a:ext uri="{FF2B5EF4-FFF2-40B4-BE49-F238E27FC236}">
                <a16:creationId xmlns:a16="http://schemas.microsoft.com/office/drawing/2014/main" id="{01D0E515-8311-5C20-0697-1B0376840FD5}"/>
              </a:ext>
            </a:extLst>
          </p:cNvPr>
          <p:cNvSpPr txBox="1">
            <a:spLocks/>
          </p:cNvSpPr>
          <p:nvPr userDrawn="1"/>
        </p:nvSpPr>
        <p:spPr>
          <a:xfrm>
            <a:off x="6324600" y="4343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1" name="Text Placeholder 5">
            <a:extLst>
              <a:ext uri="{FF2B5EF4-FFF2-40B4-BE49-F238E27FC236}">
                <a16:creationId xmlns:a16="http://schemas.microsoft.com/office/drawing/2014/main" id="{64EB3BB0-C4B9-9EF3-12F0-683A38D95519}"/>
              </a:ext>
            </a:extLst>
          </p:cNvPr>
          <p:cNvSpPr>
            <a:spLocks noGrp="1"/>
          </p:cNvSpPr>
          <p:nvPr>
            <p:ph type="body" sz="quarter" idx="13"/>
          </p:nvPr>
        </p:nvSpPr>
        <p:spPr>
          <a:xfrm>
            <a:off x="6324601"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2" name="Title 4">
            <a:extLst>
              <a:ext uri="{FF2B5EF4-FFF2-40B4-BE49-F238E27FC236}">
                <a16:creationId xmlns:a16="http://schemas.microsoft.com/office/drawing/2014/main" id="{D042F74E-1249-B9DE-01C1-F653942E903A}"/>
              </a:ext>
            </a:extLst>
          </p:cNvPr>
          <p:cNvSpPr txBox="1">
            <a:spLocks/>
          </p:cNvSpPr>
          <p:nvPr userDrawn="1"/>
        </p:nvSpPr>
        <p:spPr>
          <a:xfrm>
            <a:off x="9134362" y="4343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3" name="Text Placeholder 5">
            <a:extLst>
              <a:ext uri="{FF2B5EF4-FFF2-40B4-BE49-F238E27FC236}">
                <a16:creationId xmlns:a16="http://schemas.microsoft.com/office/drawing/2014/main" id="{831D0A74-E961-4106-DDE6-684E09D48AD0}"/>
              </a:ext>
            </a:extLst>
          </p:cNvPr>
          <p:cNvSpPr>
            <a:spLocks noGrp="1"/>
          </p:cNvSpPr>
          <p:nvPr>
            <p:ph type="body" sz="quarter" idx="14"/>
          </p:nvPr>
        </p:nvSpPr>
        <p:spPr>
          <a:xfrm>
            <a:off x="9134363"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6" name="Parallelogram 7">
            <a:extLst>
              <a:ext uri="{FF2B5EF4-FFF2-40B4-BE49-F238E27FC236}">
                <a16:creationId xmlns:a16="http://schemas.microsoft.com/office/drawing/2014/main" id="{B5F25D19-2444-3F28-64A1-FDD929AC70A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9">
            <a:extLst>
              <a:ext uri="{FF2B5EF4-FFF2-40B4-BE49-F238E27FC236}">
                <a16:creationId xmlns:a16="http://schemas.microsoft.com/office/drawing/2014/main" id="{A3AAB783-CE45-F240-3004-C68C57E2F2AA}"/>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5">
            <a:extLst>
              <a:ext uri="{FF2B5EF4-FFF2-40B4-BE49-F238E27FC236}">
                <a16:creationId xmlns:a16="http://schemas.microsoft.com/office/drawing/2014/main" id="{FCAF4504-3224-BD5B-47BD-D532DB312561}"/>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92434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peakers frame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618CC16-BCE3-C5F0-7F4B-FB5131D60B20}"/>
              </a:ext>
            </a:extLst>
          </p:cNvPr>
          <p:cNvSpPr/>
          <p:nvPr userDrawn="1"/>
        </p:nvSpPr>
        <p:spPr>
          <a:xfrm>
            <a:off x="589084" y="22127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12">
            <a:extLst>
              <a:ext uri="{FF2B5EF4-FFF2-40B4-BE49-F238E27FC236}">
                <a16:creationId xmlns:a16="http://schemas.microsoft.com/office/drawing/2014/main" id="{00FF5F79-2E76-CAFA-3CB3-8A4AE16A11FE}"/>
              </a:ext>
            </a:extLst>
          </p:cNvPr>
          <p:cNvSpPr/>
          <p:nvPr userDrawn="1"/>
        </p:nvSpPr>
        <p:spPr>
          <a:xfrm>
            <a:off x="351974" y="19050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4">
            <a:extLst>
              <a:ext uri="{FF2B5EF4-FFF2-40B4-BE49-F238E27FC236}">
                <a16:creationId xmlns:a16="http://schemas.microsoft.com/office/drawing/2014/main" id="{A0550816-CCEC-5BDC-CA36-EA9899101FBD}"/>
              </a:ext>
            </a:extLst>
          </p:cNvPr>
          <p:cNvSpPr/>
          <p:nvPr userDrawn="1"/>
        </p:nvSpPr>
        <p:spPr>
          <a:xfrm>
            <a:off x="4645359" y="22127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2">
            <a:extLst>
              <a:ext uri="{FF2B5EF4-FFF2-40B4-BE49-F238E27FC236}">
                <a16:creationId xmlns:a16="http://schemas.microsoft.com/office/drawing/2014/main" id="{3978B273-0909-23A0-39EA-E037BDBC30A2}"/>
              </a:ext>
            </a:extLst>
          </p:cNvPr>
          <p:cNvSpPr/>
          <p:nvPr userDrawn="1"/>
        </p:nvSpPr>
        <p:spPr>
          <a:xfrm>
            <a:off x="4408249" y="19050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id="{34481DA1-08B8-7DD2-B437-86DF082ABD57}"/>
              </a:ext>
            </a:extLst>
          </p:cNvPr>
          <p:cNvSpPr/>
          <p:nvPr userDrawn="1"/>
        </p:nvSpPr>
        <p:spPr>
          <a:xfrm>
            <a:off x="9251723" y="2212776"/>
            <a:ext cx="2205516" cy="2043212"/>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6254116B-3D4A-8887-8FAE-BA6013AD5F4C}"/>
              </a:ext>
            </a:extLst>
          </p:cNvPr>
          <p:cNvSpPr/>
          <p:nvPr userDrawn="1"/>
        </p:nvSpPr>
        <p:spPr>
          <a:xfrm>
            <a:off x="9014613" y="1905000"/>
            <a:ext cx="2205516" cy="2043212"/>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4">
            <a:extLst>
              <a:ext uri="{FF2B5EF4-FFF2-40B4-BE49-F238E27FC236}">
                <a16:creationId xmlns:a16="http://schemas.microsoft.com/office/drawing/2014/main" id="{170247AC-12DF-8CF8-7D80-422481C76C31}"/>
              </a:ext>
            </a:extLst>
          </p:cNvPr>
          <p:cNvSpPr>
            <a:spLocks noGrp="1"/>
          </p:cNvSpPr>
          <p:nvPr>
            <p:ph type="title"/>
          </p:nvPr>
        </p:nvSpPr>
        <p:spPr>
          <a:xfrm>
            <a:off x="589084" y="4419600"/>
            <a:ext cx="2281384" cy="609600"/>
          </a:xfrm>
          <a:prstGeom prst="rect">
            <a:avLst/>
          </a:prstGeom>
        </p:spPr>
        <p:txBody>
          <a:bodyPr/>
          <a:lstStyle>
            <a:lvl1pPr>
              <a:defRPr sz="20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7" name="Text Placeholder 5">
            <a:extLst>
              <a:ext uri="{FF2B5EF4-FFF2-40B4-BE49-F238E27FC236}">
                <a16:creationId xmlns:a16="http://schemas.microsoft.com/office/drawing/2014/main" id="{9A3BB16E-EF51-7756-B40E-1A920A57FBBE}"/>
              </a:ext>
            </a:extLst>
          </p:cNvPr>
          <p:cNvSpPr>
            <a:spLocks noGrp="1"/>
          </p:cNvSpPr>
          <p:nvPr>
            <p:ph type="body" sz="quarter" idx="11"/>
          </p:nvPr>
        </p:nvSpPr>
        <p:spPr>
          <a:xfrm>
            <a:off x="589085" y="51054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4645359" y="44196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4645360" y="51054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itle 4">
            <a:extLst>
              <a:ext uri="{FF2B5EF4-FFF2-40B4-BE49-F238E27FC236}">
                <a16:creationId xmlns:a16="http://schemas.microsoft.com/office/drawing/2014/main" id="{01D0E515-8311-5C20-0697-1B0376840FD5}"/>
              </a:ext>
            </a:extLst>
          </p:cNvPr>
          <p:cNvSpPr txBox="1">
            <a:spLocks/>
          </p:cNvSpPr>
          <p:nvPr userDrawn="1"/>
        </p:nvSpPr>
        <p:spPr>
          <a:xfrm>
            <a:off x="9290387" y="44196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1" name="Text Placeholder 5">
            <a:extLst>
              <a:ext uri="{FF2B5EF4-FFF2-40B4-BE49-F238E27FC236}">
                <a16:creationId xmlns:a16="http://schemas.microsoft.com/office/drawing/2014/main" id="{64EB3BB0-C4B9-9EF3-12F0-683A38D95519}"/>
              </a:ext>
            </a:extLst>
          </p:cNvPr>
          <p:cNvSpPr>
            <a:spLocks noGrp="1"/>
          </p:cNvSpPr>
          <p:nvPr>
            <p:ph type="body" sz="quarter" idx="13"/>
          </p:nvPr>
        </p:nvSpPr>
        <p:spPr>
          <a:xfrm>
            <a:off x="9290388" y="51054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4" name="Parallelogram 7">
            <a:extLst>
              <a:ext uri="{FF2B5EF4-FFF2-40B4-BE49-F238E27FC236}">
                <a16:creationId xmlns:a16="http://schemas.microsoft.com/office/drawing/2014/main" id="{199485D3-12F7-DA29-42B7-3A2D37C346AF}"/>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BF8948A4-001C-AF46-31EA-3951161E6042}"/>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0B391870-6AD3-E5A9-88BF-36810CD76FBC}"/>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438143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speakers framed">
    <p:spTree>
      <p:nvGrpSpPr>
        <p:cNvPr id="1" name=""/>
        <p:cNvGrpSpPr/>
        <p:nvPr/>
      </p:nvGrpSpPr>
      <p:grpSpPr>
        <a:xfrm>
          <a:off x="0" y="0"/>
          <a:ext cx="0" cy="0"/>
          <a:chOff x="0" y="0"/>
          <a:chExt cx="0" cy="0"/>
        </a:xfrm>
      </p:grpSpPr>
      <p:sp>
        <p:nvSpPr>
          <p:cNvPr id="10" name="Rounded Rectangle 14">
            <a:extLst>
              <a:ext uri="{FF2B5EF4-FFF2-40B4-BE49-F238E27FC236}">
                <a16:creationId xmlns:a16="http://schemas.microsoft.com/office/drawing/2014/main" id="{A0550816-CCEC-5BDC-CA36-EA9899101FBD}"/>
              </a:ext>
            </a:extLst>
          </p:cNvPr>
          <p:cNvSpPr/>
          <p:nvPr userDrawn="1"/>
        </p:nvSpPr>
        <p:spPr>
          <a:xfrm>
            <a:off x="7171310" y="1693564"/>
            <a:ext cx="3115690" cy="2886406"/>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2">
            <a:extLst>
              <a:ext uri="{FF2B5EF4-FFF2-40B4-BE49-F238E27FC236}">
                <a16:creationId xmlns:a16="http://schemas.microsoft.com/office/drawing/2014/main" id="{3978B273-0909-23A0-39EA-E037BDBC30A2}"/>
              </a:ext>
            </a:extLst>
          </p:cNvPr>
          <p:cNvSpPr/>
          <p:nvPr userDrawn="1"/>
        </p:nvSpPr>
        <p:spPr>
          <a:xfrm>
            <a:off x="6934200" y="1385788"/>
            <a:ext cx="3115690" cy="2886406"/>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7171310" y="4724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7171311" y="5410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4" name="Rounded Rectangle 14">
            <a:extLst>
              <a:ext uri="{FF2B5EF4-FFF2-40B4-BE49-F238E27FC236}">
                <a16:creationId xmlns:a16="http://schemas.microsoft.com/office/drawing/2014/main" id="{B07ACE1E-28C9-03E0-0BD8-F8180593FB82}"/>
              </a:ext>
            </a:extLst>
          </p:cNvPr>
          <p:cNvSpPr/>
          <p:nvPr userDrawn="1"/>
        </p:nvSpPr>
        <p:spPr>
          <a:xfrm>
            <a:off x="1684910" y="1693564"/>
            <a:ext cx="3115690" cy="2886406"/>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2">
            <a:extLst>
              <a:ext uri="{FF2B5EF4-FFF2-40B4-BE49-F238E27FC236}">
                <a16:creationId xmlns:a16="http://schemas.microsoft.com/office/drawing/2014/main" id="{A3903EC1-71A6-8896-4DE7-526F4FE9944F}"/>
              </a:ext>
            </a:extLst>
          </p:cNvPr>
          <p:cNvSpPr/>
          <p:nvPr userDrawn="1"/>
        </p:nvSpPr>
        <p:spPr>
          <a:xfrm>
            <a:off x="1447800" y="1385788"/>
            <a:ext cx="3115690" cy="2886406"/>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942219EA-6F90-3078-BA64-E3045E8E7A5C}"/>
              </a:ext>
            </a:extLst>
          </p:cNvPr>
          <p:cNvSpPr txBox="1">
            <a:spLocks/>
          </p:cNvSpPr>
          <p:nvPr userDrawn="1"/>
        </p:nvSpPr>
        <p:spPr>
          <a:xfrm>
            <a:off x="1684910" y="4724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7" name="Text Placeholder 5">
            <a:extLst>
              <a:ext uri="{FF2B5EF4-FFF2-40B4-BE49-F238E27FC236}">
                <a16:creationId xmlns:a16="http://schemas.microsoft.com/office/drawing/2014/main" id="{D30C567B-61E8-C20E-CC6F-67C0A4E6ADF4}"/>
              </a:ext>
            </a:extLst>
          </p:cNvPr>
          <p:cNvSpPr>
            <a:spLocks noGrp="1"/>
          </p:cNvSpPr>
          <p:nvPr>
            <p:ph type="body" sz="quarter" idx="13"/>
          </p:nvPr>
        </p:nvSpPr>
        <p:spPr>
          <a:xfrm>
            <a:off x="1684911" y="5410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8" name="Parallelogram 7">
            <a:extLst>
              <a:ext uri="{FF2B5EF4-FFF2-40B4-BE49-F238E27FC236}">
                <a16:creationId xmlns:a16="http://schemas.microsoft.com/office/drawing/2014/main" id="{894DCCE5-9876-1395-5A19-8B5B879B49F8}"/>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EE9D6224-C6E6-E6FA-F7A8-6C3419F80D1E}"/>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5">
            <a:extLst>
              <a:ext uri="{FF2B5EF4-FFF2-40B4-BE49-F238E27FC236}">
                <a16:creationId xmlns:a16="http://schemas.microsoft.com/office/drawing/2014/main" id="{E925D5FA-7B38-6DBD-FA6C-A4EA8C75DBD3}"/>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760342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speakers framed">
    <p:spTree>
      <p:nvGrpSpPr>
        <p:cNvPr id="1" name=""/>
        <p:cNvGrpSpPr/>
        <p:nvPr/>
      </p:nvGrpSpPr>
      <p:grpSpPr>
        <a:xfrm>
          <a:off x="0" y="0"/>
          <a:ext cx="0" cy="0"/>
          <a:chOff x="0" y="0"/>
          <a:chExt cx="0" cy="0"/>
        </a:xfrm>
      </p:grpSpPr>
      <p:sp>
        <p:nvSpPr>
          <p:cNvPr id="10" name="Rounded Rectangle 14">
            <a:extLst>
              <a:ext uri="{FF2B5EF4-FFF2-40B4-BE49-F238E27FC236}">
                <a16:creationId xmlns:a16="http://schemas.microsoft.com/office/drawing/2014/main" id="{A0550816-CCEC-5BDC-CA36-EA9899101FBD}"/>
              </a:ext>
            </a:extLst>
          </p:cNvPr>
          <p:cNvSpPr/>
          <p:nvPr userDrawn="1"/>
        </p:nvSpPr>
        <p:spPr>
          <a:xfrm>
            <a:off x="778486" y="1693564"/>
            <a:ext cx="3115690" cy="2886406"/>
          </a:xfrm>
          <a:prstGeom prst="roundRect">
            <a:avLst/>
          </a:prstGeom>
          <a:solidFill>
            <a:srgbClr val="008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2">
            <a:extLst>
              <a:ext uri="{FF2B5EF4-FFF2-40B4-BE49-F238E27FC236}">
                <a16:creationId xmlns:a16="http://schemas.microsoft.com/office/drawing/2014/main" id="{3978B273-0909-23A0-39EA-E037BDBC30A2}"/>
              </a:ext>
            </a:extLst>
          </p:cNvPr>
          <p:cNvSpPr/>
          <p:nvPr userDrawn="1"/>
        </p:nvSpPr>
        <p:spPr>
          <a:xfrm>
            <a:off x="541376" y="1385788"/>
            <a:ext cx="3115690" cy="2886406"/>
          </a:xfrm>
          <a:prstGeom prst="roundRect">
            <a:avLst/>
          </a:pr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778486" y="4724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778487" y="5410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 name="Parallelogram 7">
            <a:extLst>
              <a:ext uri="{FF2B5EF4-FFF2-40B4-BE49-F238E27FC236}">
                <a16:creationId xmlns:a16="http://schemas.microsoft.com/office/drawing/2014/main" id="{0B3DD48E-1156-B981-E6E3-1756791B2759}"/>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9">
            <a:extLst>
              <a:ext uri="{FF2B5EF4-FFF2-40B4-BE49-F238E27FC236}">
                <a16:creationId xmlns:a16="http://schemas.microsoft.com/office/drawing/2014/main" id="{7BEDC6E9-75FE-1CB6-43A2-579006967652}"/>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3A9943B2-872F-C831-6304-0177189EE8FB}"/>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3" name="Picture 12" descr="A blue and black chat bubble&#10;&#10;Description automatically generated">
            <a:extLst>
              <a:ext uri="{FF2B5EF4-FFF2-40B4-BE49-F238E27FC236}">
                <a16:creationId xmlns:a16="http://schemas.microsoft.com/office/drawing/2014/main" id="{D4662BB4-F07F-0EA2-2872-A7F8399F5D9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flipH="1">
            <a:off x="7467600" y="2743200"/>
            <a:ext cx="3722133" cy="3454528"/>
          </a:xfrm>
          <a:prstGeom prst="rect">
            <a:avLst/>
          </a:prstGeom>
        </p:spPr>
      </p:pic>
    </p:spTree>
    <p:extLst>
      <p:ext uri="{BB962C8B-B14F-4D97-AF65-F5344CB8AC3E}">
        <p14:creationId xmlns:p14="http://schemas.microsoft.com/office/powerpoint/2010/main" val="2048348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speakers blank ">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170247AC-12DF-8CF8-7D80-422481C76C31}"/>
              </a:ext>
            </a:extLst>
          </p:cNvPr>
          <p:cNvSpPr>
            <a:spLocks noGrp="1"/>
          </p:cNvSpPr>
          <p:nvPr>
            <p:ph type="title"/>
          </p:nvPr>
        </p:nvSpPr>
        <p:spPr>
          <a:xfrm>
            <a:off x="589084" y="4343400"/>
            <a:ext cx="2281384" cy="609600"/>
          </a:xfrm>
          <a:prstGeom prst="rect">
            <a:avLst/>
          </a:prstGeom>
        </p:spPr>
        <p:txBody>
          <a:bodyPr/>
          <a:lstStyle>
            <a:lvl1pPr>
              <a:defRPr sz="20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7" name="Text Placeholder 5">
            <a:extLst>
              <a:ext uri="{FF2B5EF4-FFF2-40B4-BE49-F238E27FC236}">
                <a16:creationId xmlns:a16="http://schemas.microsoft.com/office/drawing/2014/main" id="{9A3BB16E-EF51-7756-B40E-1A920A57FBBE}"/>
              </a:ext>
            </a:extLst>
          </p:cNvPr>
          <p:cNvSpPr>
            <a:spLocks noGrp="1"/>
          </p:cNvSpPr>
          <p:nvPr>
            <p:ph type="body" sz="quarter" idx="11"/>
          </p:nvPr>
        </p:nvSpPr>
        <p:spPr>
          <a:xfrm>
            <a:off x="589085"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3437510" y="4343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3437511"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itle 4">
            <a:extLst>
              <a:ext uri="{FF2B5EF4-FFF2-40B4-BE49-F238E27FC236}">
                <a16:creationId xmlns:a16="http://schemas.microsoft.com/office/drawing/2014/main" id="{01D0E515-8311-5C20-0697-1B0376840FD5}"/>
              </a:ext>
            </a:extLst>
          </p:cNvPr>
          <p:cNvSpPr txBox="1">
            <a:spLocks/>
          </p:cNvSpPr>
          <p:nvPr userDrawn="1"/>
        </p:nvSpPr>
        <p:spPr>
          <a:xfrm>
            <a:off x="6324600" y="4343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1" name="Text Placeholder 5">
            <a:extLst>
              <a:ext uri="{FF2B5EF4-FFF2-40B4-BE49-F238E27FC236}">
                <a16:creationId xmlns:a16="http://schemas.microsoft.com/office/drawing/2014/main" id="{64EB3BB0-C4B9-9EF3-12F0-683A38D95519}"/>
              </a:ext>
            </a:extLst>
          </p:cNvPr>
          <p:cNvSpPr>
            <a:spLocks noGrp="1"/>
          </p:cNvSpPr>
          <p:nvPr>
            <p:ph type="body" sz="quarter" idx="13"/>
          </p:nvPr>
        </p:nvSpPr>
        <p:spPr>
          <a:xfrm>
            <a:off x="6324601"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2" name="Title 4">
            <a:extLst>
              <a:ext uri="{FF2B5EF4-FFF2-40B4-BE49-F238E27FC236}">
                <a16:creationId xmlns:a16="http://schemas.microsoft.com/office/drawing/2014/main" id="{D042F74E-1249-B9DE-01C1-F653942E903A}"/>
              </a:ext>
            </a:extLst>
          </p:cNvPr>
          <p:cNvSpPr txBox="1">
            <a:spLocks/>
          </p:cNvSpPr>
          <p:nvPr userDrawn="1"/>
        </p:nvSpPr>
        <p:spPr>
          <a:xfrm>
            <a:off x="9134362" y="4343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3" name="Text Placeholder 5">
            <a:extLst>
              <a:ext uri="{FF2B5EF4-FFF2-40B4-BE49-F238E27FC236}">
                <a16:creationId xmlns:a16="http://schemas.microsoft.com/office/drawing/2014/main" id="{831D0A74-E961-4106-DDE6-684E09D48AD0}"/>
              </a:ext>
            </a:extLst>
          </p:cNvPr>
          <p:cNvSpPr>
            <a:spLocks noGrp="1"/>
          </p:cNvSpPr>
          <p:nvPr>
            <p:ph type="body" sz="quarter" idx="14"/>
          </p:nvPr>
        </p:nvSpPr>
        <p:spPr>
          <a:xfrm>
            <a:off x="9134363" y="5029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6" name="Parallelogram 7">
            <a:extLst>
              <a:ext uri="{FF2B5EF4-FFF2-40B4-BE49-F238E27FC236}">
                <a16:creationId xmlns:a16="http://schemas.microsoft.com/office/drawing/2014/main" id="{B5F25D19-2444-3F28-64A1-FDD929AC70A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9">
            <a:extLst>
              <a:ext uri="{FF2B5EF4-FFF2-40B4-BE49-F238E27FC236}">
                <a16:creationId xmlns:a16="http://schemas.microsoft.com/office/drawing/2014/main" id="{A3AAB783-CE45-F240-3004-C68C57E2F2AA}"/>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5">
            <a:extLst>
              <a:ext uri="{FF2B5EF4-FFF2-40B4-BE49-F238E27FC236}">
                <a16:creationId xmlns:a16="http://schemas.microsoft.com/office/drawing/2014/main" id="{FCAF4504-3224-BD5B-47BD-D532DB312561}"/>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453807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peakers blank ">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170247AC-12DF-8CF8-7D80-422481C76C31}"/>
              </a:ext>
            </a:extLst>
          </p:cNvPr>
          <p:cNvSpPr>
            <a:spLocks noGrp="1"/>
          </p:cNvSpPr>
          <p:nvPr>
            <p:ph type="title"/>
          </p:nvPr>
        </p:nvSpPr>
        <p:spPr>
          <a:xfrm>
            <a:off x="589084" y="4419600"/>
            <a:ext cx="2281384" cy="609600"/>
          </a:xfrm>
          <a:prstGeom prst="rect">
            <a:avLst/>
          </a:prstGeom>
        </p:spPr>
        <p:txBody>
          <a:bodyPr/>
          <a:lstStyle>
            <a:lvl1pPr>
              <a:defRPr sz="20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7" name="Text Placeholder 5">
            <a:extLst>
              <a:ext uri="{FF2B5EF4-FFF2-40B4-BE49-F238E27FC236}">
                <a16:creationId xmlns:a16="http://schemas.microsoft.com/office/drawing/2014/main" id="{9A3BB16E-EF51-7756-B40E-1A920A57FBBE}"/>
              </a:ext>
            </a:extLst>
          </p:cNvPr>
          <p:cNvSpPr>
            <a:spLocks noGrp="1"/>
          </p:cNvSpPr>
          <p:nvPr>
            <p:ph type="body" sz="quarter" idx="11"/>
          </p:nvPr>
        </p:nvSpPr>
        <p:spPr>
          <a:xfrm>
            <a:off x="589085" y="51054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4645359" y="44196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4645360" y="51054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itle 4">
            <a:extLst>
              <a:ext uri="{FF2B5EF4-FFF2-40B4-BE49-F238E27FC236}">
                <a16:creationId xmlns:a16="http://schemas.microsoft.com/office/drawing/2014/main" id="{01D0E515-8311-5C20-0697-1B0376840FD5}"/>
              </a:ext>
            </a:extLst>
          </p:cNvPr>
          <p:cNvSpPr txBox="1">
            <a:spLocks/>
          </p:cNvSpPr>
          <p:nvPr userDrawn="1"/>
        </p:nvSpPr>
        <p:spPr>
          <a:xfrm>
            <a:off x="9290387" y="44196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1" name="Text Placeholder 5">
            <a:extLst>
              <a:ext uri="{FF2B5EF4-FFF2-40B4-BE49-F238E27FC236}">
                <a16:creationId xmlns:a16="http://schemas.microsoft.com/office/drawing/2014/main" id="{64EB3BB0-C4B9-9EF3-12F0-683A38D95519}"/>
              </a:ext>
            </a:extLst>
          </p:cNvPr>
          <p:cNvSpPr>
            <a:spLocks noGrp="1"/>
          </p:cNvSpPr>
          <p:nvPr>
            <p:ph type="body" sz="quarter" idx="13"/>
          </p:nvPr>
        </p:nvSpPr>
        <p:spPr>
          <a:xfrm>
            <a:off x="9290388" y="51054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4" name="Parallelogram 7">
            <a:extLst>
              <a:ext uri="{FF2B5EF4-FFF2-40B4-BE49-F238E27FC236}">
                <a16:creationId xmlns:a16="http://schemas.microsoft.com/office/drawing/2014/main" id="{199485D3-12F7-DA29-42B7-3A2D37C346AF}"/>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9">
            <a:extLst>
              <a:ext uri="{FF2B5EF4-FFF2-40B4-BE49-F238E27FC236}">
                <a16:creationId xmlns:a16="http://schemas.microsoft.com/office/drawing/2014/main" id="{BF8948A4-001C-AF46-31EA-3951161E6042}"/>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0B391870-6AD3-E5A9-88BF-36810CD76FBC}"/>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915604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peakers blank ">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7171310" y="4724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7171311" y="5410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6" name="Title 4">
            <a:extLst>
              <a:ext uri="{FF2B5EF4-FFF2-40B4-BE49-F238E27FC236}">
                <a16:creationId xmlns:a16="http://schemas.microsoft.com/office/drawing/2014/main" id="{942219EA-6F90-3078-BA64-E3045E8E7A5C}"/>
              </a:ext>
            </a:extLst>
          </p:cNvPr>
          <p:cNvSpPr txBox="1">
            <a:spLocks/>
          </p:cNvSpPr>
          <p:nvPr userDrawn="1"/>
        </p:nvSpPr>
        <p:spPr>
          <a:xfrm>
            <a:off x="1684910" y="4724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7" name="Text Placeholder 5">
            <a:extLst>
              <a:ext uri="{FF2B5EF4-FFF2-40B4-BE49-F238E27FC236}">
                <a16:creationId xmlns:a16="http://schemas.microsoft.com/office/drawing/2014/main" id="{D30C567B-61E8-C20E-CC6F-67C0A4E6ADF4}"/>
              </a:ext>
            </a:extLst>
          </p:cNvPr>
          <p:cNvSpPr>
            <a:spLocks noGrp="1"/>
          </p:cNvSpPr>
          <p:nvPr>
            <p:ph type="body" sz="quarter" idx="13"/>
          </p:nvPr>
        </p:nvSpPr>
        <p:spPr>
          <a:xfrm>
            <a:off x="1684911" y="5410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8" name="Parallelogram 7">
            <a:extLst>
              <a:ext uri="{FF2B5EF4-FFF2-40B4-BE49-F238E27FC236}">
                <a16:creationId xmlns:a16="http://schemas.microsoft.com/office/drawing/2014/main" id="{894DCCE5-9876-1395-5A19-8B5B879B49F8}"/>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EE9D6224-C6E6-E6FA-F7A8-6C3419F80D1E}"/>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5">
            <a:extLst>
              <a:ext uri="{FF2B5EF4-FFF2-40B4-BE49-F238E27FC236}">
                <a16:creationId xmlns:a16="http://schemas.microsoft.com/office/drawing/2014/main" id="{E925D5FA-7B38-6DBD-FA6C-A4EA8C75DBD3}"/>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8686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speakers blank ">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918E0B2D-7298-F9B1-1D10-D86573A879AF}"/>
              </a:ext>
            </a:extLst>
          </p:cNvPr>
          <p:cNvSpPr txBox="1">
            <a:spLocks/>
          </p:cNvSpPr>
          <p:nvPr userDrawn="1"/>
        </p:nvSpPr>
        <p:spPr>
          <a:xfrm>
            <a:off x="778486" y="4724400"/>
            <a:ext cx="2281384" cy="609600"/>
          </a:xfrm>
          <a:prstGeom prst="rect">
            <a:avLst/>
          </a:prstGeom>
        </p:spPr>
        <p:txBody>
          <a:bodyPr/>
          <a:lstStyle>
            <a:lvl1pPr algn="l" defTabSz="914400" rtl="0" eaLnBrk="1" latinLnBrk="0" hangingPunct="1">
              <a:lnSpc>
                <a:spcPct val="90000"/>
              </a:lnSpc>
              <a:spcBef>
                <a:spcPct val="0"/>
              </a:spcBef>
              <a:buNone/>
              <a:defRPr sz="20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19" name="Text Placeholder 5">
            <a:extLst>
              <a:ext uri="{FF2B5EF4-FFF2-40B4-BE49-F238E27FC236}">
                <a16:creationId xmlns:a16="http://schemas.microsoft.com/office/drawing/2014/main" id="{E7D90DF3-F39F-DBC8-F5C2-752CE49EA7D4}"/>
              </a:ext>
            </a:extLst>
          </p:cNvPr>
          <p:cNvSpPr>
            <a:spLocks noGrp="1"/>
          </p:cNvSpPr>
          <p:nvPr>
            <p:ph type="body" sz="quarter" idx="12"/>
          </p:nvPr>
        </p:nvSpPr>
        <p:spPr>
          <a:xfrm>
            <a:off x="778487" y="5410200"/>
            <a:ext cx="2281384" cy="838200"/>
          </a:xfrm>
          <a:prstGeom prst="rect">
            <a:avLst/>
          </a:prstGeom>
        </p:spPr>
        <p:txBody>
          <a:bodyPr/>
          <a:lstStyle>
            <a:lvl1pPr marL="0" indent="0">
              <a:buNone/>
              <a:defRPr sz="1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4" name="Title 4">
            <a:extLst>
              <a:ext uri="{FF2B5EF4-FFF2-40B4-BE49-F238E27FC236}">
                <a16:creationId xmlns:a16="http://schemas.microsoft.com/office/drawing/2014/main" id="{F20EB20D-ECDB-B21B-4E7E-EC3ABE21F118}"/>
              </a:ext>
            </a:extLst>
          </p:cNvPr>
          <p:cNvSpPr txBox="1">
            <a:spLocks/>
          </p:cNvSpPr>
          <p:nvPr userDrawn="1"/>
        </p:nvSpPr>
        <p:spPr>
          <a:xfrm>
            <a:off x="537400" y="276049"/>
            <a:ext cx="7997000" cy="1147902"/>
          </a:xfrm>
          <a:prstGeom prst="rect">
            <a:avLst/>
          </a:prstGeom>
        </p:spPr>
        <p:txBody>
          <a:bodyPr/>
          <a:lstStyle>
            <a:lvl1pPr algn="l" defTabSz="914400" rtl="0" eaLnBrk="1" latinLnBrk="0" hangingPunct="1">
              <a:lnSpc>
                <a:spcPct val="90000"/>
              </a:lnSpc>
              <a:spcBef>
                <a:spcPct val="0"/>
              </a:spcBef>
              <a:buNone/>
              <a:defRPr sz="4400" b="1" kern="1200">
                <a:solidFill>
                  <a:srgbClr val="606060"/>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
        <p:nvSpPr>
          <p:cNvPr id="2" name="Parallelogram 7">
            <a:extLst>
              <a:ext uri="{FF2B5EF4-FFF2-40B4-BE49-F238E27FC236}">
                <a16:creationId xmlns:a16="http://schemas.microsoft.com/office/drawing/2014/main" id="{0B3DD48E-1156-B981-E6E3-1756791B2759}"/>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9">
            <a:extLst>
              <a:ext uri="{FF2B5EF4-FFF2-40B4-BE49-F238E27FC236}">
                <a16:creationId xmlns:a16="http://schemas.microsoft.com/office/drawing/2014/main" id="{7BEDC6E9-75FE-1CB6-43A2-579006967652}"/>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3A9943B2-872F-C831-6304-0177189EE8FB}"/>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3" name="Picture 12" descr="A blue and black chat bubble&#10;&#10;Description automatically generated">
            <a:extLst>
              <a:ext uri="{FF2B5EF4-FFF2-40B4-BE49-F238E27FC236}">
                <a16:creationId xmlns:a16="http://schemas.microsoft.com/office/drawing/2014/main" id="{D4662BB4-F07F-0EA2-2872-A7F8399F5D9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flipH="1">
            <a:off x="7467600" y="2743200"/>
            <a:ext cx="3722133" cy="3454528"/>
          </a:xfrm>
          <a:prstGeom prst="rect">
            <a:avLst/>
          </a:prstGeom>
        </p:spPr>
      </p:pic>
    </p:spTree>
    <p:extLst>
      <p:ext uri="{BB962C8B-B14F-4D97-AF65-F5344CB8AC3E}">
        <p14:creationId xmlns:p14="http://schemas.microsoft.com/office/powerpoint/2010/main" val="605694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84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F5357A5-EA90-CD8A-676A-F56E0E1D097D}"/>
              </a:ext>
            </a:extLst>
          </p:cNvPr>
          <p:cNvSpPr/>
          <p:nvPr userDrawn="1"/>
        </p:nvSpPr>
        <p:spPr>
          <a:xfrm rot="10800000" flipV="1">
            <a:off x="9818873" y="4110986"/>
            <a:ext cx="2378172" cy="2752505"/>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623173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390359"/>
              <a:gd name="connsiteY0" fmla="*/ 3737243 h 3857232"/>
              <a:gd name="connsiteX1" fmla="*/ 13664 w 2390359"/>
              <a:gd name="connsiteY1" fmla="*/ 0 h 3857232"/>
              <a:gd name="connsiteX2" fmla="*/ 2390359 w 2390359"/>
              <a:gd name="connsiteY2" fmla="*/ 0 h 3857232"/>
              <a:gd name="connsiteX3" fmla="*/ 833387 w 2390359"/>
              <a:gd name="connsiteY3" fmla="*/ 3857232 h 3857232"/>
              <a:gd name="connsiteX4" fmla="*/ 0 w 2390359"/>
              <a:gd name="connsiteY4" fmla="*/ 3737243 h 3857232"/>
              <a:gd name="connsiteX0" fmla="*/ 0 w 2390359"/>
              <a:gd name="connsiteY0" fmla="*/ 3737243 h 3737243"/>
              <a:gd name="connsiteX1" fmla="*/ 13664 w 2390359"/>
              <a:gd name="connsiteY1" fmla="*/ 0 h 3737243"/>
              <a:gd name="connsiteX2" fmla="*/ 2390359 w 2390359"/>
              <a:gd name="connsiteY2" fmla="*/ 0 h 3737243"/>
              <a:gd name="connsiteX3" fmla="*/ 1271968 w 2390359"/>
              <a:gd name="connsiteY3" fmla="*/ 2760779 h 3737243"/>
              <a:gd name="connsiteX4" fmla="*/ 0 w 2390359"/>
              <a:gd name="connsiteY4" fmla="*/ 3737243 h 3737243"/>
              <a:gd name="connsiteX0" fmla="*/ 94059 w 2376842"/>
              <a:gd name="connsiteY0" fmla="*/ 2839393 h 2839393"/>
              <a:gd name="connsiteX1" fmla="*/ 147 w 2376842"/>
              <a:gd name="connsiteY1" fmla="*/ 0 h 2839393"/>
              <a:gd name="connsiteX2" fmla="*/ 2376842 w 2376842"/>
              <a:gd name="connsiteY2" fmla="*/ 0 h 2839393"/>
              <a:gd name="connsiteX3" fmla="*/ 1258451 w 2376842"/>
              <a:gd name="connsiteY3" fmla="*/ 2760779 h 2839393"/>
              <a:gd name="connsiteX4" fmla="*/ 94059 w 2376842"/>
              <a:gd name="connsiteY4" fmla="*/ 2839393 h 2839393"/>
              <a:gd name="connsiteX0" fmla="*/ 225 w 2378172"/>
              <a:gd name="connsiteY0" fmla="*/ 2752505 h 2760779"/>
              <a:gd name="connsiteX1" fmla="*/ 1477 w 2378172"/>
              <a:gd name="connsiteY1" fmla="*/ 0 h 2760779"/>
              <a:gd name="connsiteX2" fmla="*/ 2378172 w 2378172"/>
              <a:gd name="connsiteY2" fmla="*/ 0 h 2760779"/>
              <a:gd name="connsiteX3" fmla="*/ 1259781 w 2378172"/>
              <a:gd name="connsiteY3" fmla="*/ 2760779 h 2760779"/>
              <a:gd name="connsiteX4" fmla="*/ 225 w 2378172"/>
              <a:gd name="connsiteY4" fmla="*/ 2752505 h 2760779"/>
              <a:gd name="connsiteX0" fmla="*/ 225 w 2378172"/>
              <a:gd name="connsiteY0" fmla="*/ 2752505 h 2752505"/>
              <a:gd name="connsiteX1" fmla="*/ 1477 w 2378172"/>
              <a:gd name="connsiteY1" fmla="*/ 0 h 2752505"/>
              <a:gd name="connsiteX2" fmla="*/ 2378172 w 2378172"/>
              <a:gd name="connsiteY2" fmla="*/ 0 h 2752505"/>
              <a:gd name="connsiteX3" fmla="*/ 1268057 w 2378172"/>
              <a:gd name="connsiteY3" fmla="*/ 2744229 h 2752505"/>
              <a:gd name="connsiteX4" fmla="*/ 225 w 2378172"/>
              <a:gd name="connsiteY4" fmla="*/ 2752505 h 275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2" h="2752505">
                <a:moveTo>
                  <a:pt x="225" y="2752505"/>
                </a:moveTo>
                <a:cubicBezTo>
                  <a:pt x="4780" y="1506757"/>
                  <a:pt x="-3078" y="1245748"/>
                  <a:pt x="1477" y="0"/>
                </a:cubicBezTo>
                <a:lnTo>
                  <a:pt x="2378172" y="0"/>
                </a:lnTo>
                <a:lnTo>
                  <a:pt x="1268057" y="2744229"/>
                </a:lnTo>
                <a:lnTo>
                  <a:pt x="225" y="2752505"/>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Parallelogram 5">
            <a:extLst>
              <a:ext uri="{FF2B5EF4-FFF2-40B4-BE49-F238E27FC236}">
                <a16:creationId xmlns:a16="http://schemas.microsoft.com/office/drawing/2014/main" id="{27019EEF-5FEE-CFD5-58B1-1833B338284B}"/>
              </a:ext>
            </a:extLst>
          </p:cNvPr>
          <p:cNvSpPr/>
          <p:nvPr userDrawn="1"/>
        </p:nvSpPr>
        <p:spPr>
          <a:xfrm rot="10800000" flipV="1">
            <a:off x="10151478" y="2667423"/>
            <a:ext cx="2046940" cy="3865507"/>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96245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051078"/>
              <a:gd name="connsiteY0" fmla="*/ 3857232 h 3857232"/>
              <a:gd name="connsiteX1" fmla="*/ 13662 w 2051078"/>
              <a:gd name="connsiteY1" fmla="*/ 0 h 3857232"/>
              <a:gd name="connsiteX2" fmla="*/ 2051078 w 2051078"/>
              <a:gd name="connsiteY2" fmla="*/ 0 h 3857232"/>
              <a:gd name="connsiteX3" fmla="*/ 494106 w 2051078"/>
              <a:gd name="connsiteY3" fmla="*/ 3857232 h 3857232"/>
              <a:gd name="connsiteX4" fmla="*/ 0 w 2051078"/>
              <a:gd name="connsiteY4" fmla="*/ 3857232 h 3857232"/>
              <a:gd name="connsiteX0" fmla="*/ 0 w 2046940"/>
              <a:gd name="connsiteY0" fmla="*/ 3865507 h 3865507"/>
              <a:gd name="connsiteX1" fmla="*/ 9524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 name="connsiteX0" fmla="*/ 0 w 2046940"/>
              <a:gd name="connsiteY0" fmla="*/ 3865507 h 3865507"/>
              <a:gd name="connsiteX1" fmla="*/ 1249 w 2046940"/>
              <a:gd name="connsiteY1" fmla="*/ 0 h 3865507"/>
              <a:gd name="connsiteX2" fmla="*/ 2046940 w 2046940"/>
              <a:gd name="connsiteY2" fmla="*/ 0 h 3865507"/>
              <a:gd name="connsiteX3" fmla="*/ 489968 w 2046940"/>
              <a:gd name="connsiteY3" fmla="*/ 3857232 h 3865507"/>
              <a:gd name="connsiteX4" fmla="*/ 0 w 2046940"/>
              <a:gd name="connsiteY4" fmla="*/ 3865507 h 386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940" h="3865507">
                <a:moveTo>
                  <a:pt x="0" y="3865507"/>
                </a:moveTo>
                <a:cubicBezTo>
                  <a:pt x="3175" y="2577005"/>
                  <a:pt x="-1926" y="1288502"/>
                  <a:pt x="1249" y="0"/>
                </a:cubicBezTo>
                <a:lnTo>
                  <a:pt x="2046940" y="0"/>
                </a:lnTo>
                <a:lnTo>
                  <a:pt x="489968" y="3857232"/>
                </a:lnTo>
                <a:lnTo>
                  <a:pt x="0" y="3865507"/>
                </a:lnTo>
                <a:close/>
              </a:path>
            </a:pathLst>
          </a:custGeom>
          <a:solidFill>
            <a:srgbClr val="008C9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Parallelogram 7">
            <a:extLst>
              <a:ext uri="{FF2B5EF4-FFF2-40B4-BE49-F238E27FC236}">
                <a16:creationId xmlns:a16="http://schemas.microsoft.com/office/drawing/2014/main" id="{5F3063D2-06C4-FD62-2BC6-2A075DE1BFDC}"/>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9">
            <a:extLst>
              <a:ext uri="{FF2B5EF4-FFF2-40B4-BE49-F238E27FC236}">
                <a16:creationId xmlns:a16="http://schemas.microsoft.com/office/drawing/2014/main" id="{5D23D404-046A-6DA4-6EF8-D8FA0B678D76}"/>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8">
            <a:extLst>
              <a:ext uri="{FF2B5EF4-FFF2-40B4-BE49-F238E27FC236}">
                <a16:creationId xmlns:a16="http://schemas.microsoft.com/office/drawing/2014/main" id="{D377FB50-5216-E4FA-097A-8B1FB0604F56}"/>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Second level</a:t>
            </a:r>
          </a:p>
        </p:txBody>
      </p:sp>
      <p:sp>
        <p:nvSpPr>
          <p:cNvPr id="3" name="Text Placeholder 13">
            <a:extLst>
              <a:ext uri="{FF2B5EF4-FFF2-40B4-BE49-F238E27FC236}">
                <a16:creationId xmlns:a16="http://schemas.microsoft.com/office/drawing/2014/main" id="{70B4C123-821F-E035-2E02-FB1C932E1D6A}"/>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7" name="Text Placeholder 8">
            <a:extLst>
              <a:ext uri="{FF2B5EF4-FFF2-40B4-BE49-F238E27FC236}">
                <a16:creationId xmlns:a16="http://schemas.microsoft.com/office/drawing/2014/main" id="{C50148FA-9831-D87E-3E2D-3EDECA8C9818}"/>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Third level</a:t>
            </a:r>
          </a:p>
          <a:p>
            <a:pPr lvl="1"/>
            <a:r>
              <a:rPr lang="en-GB" dirty="0"/>
              <a:t>Fourth level</a:t>
            </a:r>
          </a:p>
        </p:txBody>
      </p:sp>
      <p:sp>
        <p:nvSpPr>
          <p:cNvPr id="8" name="Text Placeholder 5">
            <a:extLst>
              <a:ext uri="{FF2B5EF4-FFF2-40B4-BE49-F238E27FC236}">
                <a16:creationId xmlns:a16="http://schemas.microsoft.com/office/drawing/2014/main" id="{81D2A3F3-2BD4-21A0-C03D-C0AB211BB138}"/>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3695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EE51B4B3-130B-6799-9B1C-0822088F2B41}"/>
              </a:ext>
            </a:extLst>
          </p:cNvPr>
          <p:cNvSpPr/>
          <p:nvPr userDrawn="1"/>
        </p:nvSpPr>
        <p:spPr>
          <a:xfrm rot="10800000" flipH="1" flipV="1">
            <a:off x="9364315" y="2667000"/>
            <a:ext cx="2827685" cy="3877079"/>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827685"/>
              <a:gd name="connsiteY0" fmla="*/ 3857232 h 3857232"/>
              <a:gd name="connsiteX1" fmla="*/ 1556972 w 2827685"/>
              <a:gd name="connsiteY1" fmla="*/ 0 h 3857232"/>
              <a:gd name="connsiteX2" fmla="*/ 2827685 w 2827685"/>
              <a:gd name="connsiteY2" fmla="*/ 0 h 3857232"/>
              <a:gd name="connsiteX3" fmla="*/ 2442896 w 2827685"/>
              <a:gd name="connsiteY3" fmla="*/ 3857232 h 3857232"/>
              <a:gd name="connsiteX4" fmla="*/ 0 w 2827685"/>
              <a:gd name="connsiteY4" fmla="*/ 3857232 h 3857232"/>
              <a:gd name="connsiteX0" fmla="*/ 0 w 2827685"/>
              <a:gd name="connsiteY0" fmla="*/ 3857232 h 3871824"/>
              <a:gd name="connsiteX1" fmla="*/ 1556972 w 2827685"/>
              <a:gd name="connsiteY1" fmla="*/ 0 h 3871824"/>
              <a:gd name="connsiteX2" fmla="*/ 2827685 w 2827685"/>
              <a:gd name="connsiteY2" fmla="*/ 0 h 3871824"/>
              <a:gd name="connsiteX3" fmla="*/ 2802820 w 2827685"/>
              <a:gd name="connsiteY3" fmla="*/ 3871824 h 3871824"/>
              <a:gd name="connsiteX4" fmla="*/ 0 w 2827685"/>
              <a:gd name="connsiteY4" fmla="*/ 3857232 h 3871824"/>
              <a:gd name="connsiteX0" fmla="*/ 0 w 2827685"/>
              <a:gd name="connsiteY0" fmla="*/ 3857232 h 3877079"/>
              <a:gd name="connsiteX1" fmla="*/ 1556972 w 2827685"/>
              <a:gd name="connsiteY1" fmla="*/ 0 h 3877079"/>
              <a:gd name="connsiteX2" fmla="*/ 2827685 w 2827685"/>
              <a:gd name="connsiteY2" fmla="*/ 0 h 3877079"/>
              <a:gd name="connsiteX3" fmla="*/ 2823841 w 2827685"/>
              <a:gd name="connsiteY3" fmla="*/ 3877079 h 3877079"/>
              <a:gd name="connsiteX4" fmla="*/ 0 w 2827685"/>
              <a:gd name="connsiteY4" fmla="*/ 3857232 h 3877079"/>
              <a:gd name="connsiteX0" fmla="*/ 0 w 2827685"/>
              <a:gd name="connsiteY0" fmla="*/ 3857232 h 3877079"/>
              <a:gd name="connsiteX1" fmla="*/ 1556972 w 2827685"/>
              <a:gd name="connsiteY1" fmla="*/ 0 h 3877079"/>
              <a:gd name="connsiteX2" fmla="*/ 2827685 w 2827685"/>
              <a:gd name="connsiteY2" fmla="*/ 0 h 3877079"/>
              <a:gd name="connsiteX3" fmla="*/ 2823841 w 2827685"/>
              <a:gd name="connsiteY3" fmla="*/ 3877079 h 3877079"/>
              <a:gd name="connsiteX4" fmla="*/ 0 w 2827685"/>
              <a:gd name="connsiteY4" fmla="*/ 3857232 h 387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7685" h="3877079">
                <a:moveTo>
                  <a:pt x="0" y="3857232"/>
                </a:moveTo>
                <a:lnTo>
                  <a:pt x="1556972" y="0"/>
                </a:lnTo>
                <a:lnTo>
                  <a:pt x="2827685" y="0"/>
                </a:lnTo>
                <a:cubicBezTo>
                  <a:pt x="2826404" y="1292360"/>
                  <a:pt x="2825122" y="2584719"/>
                  <a:pt x="2823841" y="3877079"/>
                </a:cubicBezTo>
                <a:lnTo>
                  <a:pt x="0" y="3857232"/>
                </a:lnTo>
                <a:close/>
              </a:path>
            </a:pathLst>
          </a:custGeom>
          <a:solidFill>
            <a:srgbClr val="008F9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noFill/>
            </a:endParaRPr>
          </a:p>
        </p:txBody>
      </p:sp>
      <p:sp>
        <p:nvSpPr>
          <p:cNvPr id="11" name="Parallelogram 10">
            <a:extLst>
              <a:ext uri="{FF2B5EF4-FFF2-40B4-BE49-F238E27FC236}">
                <a16:creationId xmlns:a16="http://schemas.microsoft.com/office/drawing/2014/main" id="{3217AD01-ADFD-6641-19B1-3FE6D8A24A66}"/>
              </a:ext>
            </a:extLst>
          </p:cNvPr>
          <p:cNvSpPr/>
          <p:nvPr userDrawn="1"/>
        </p:nvSpPr>
        <p:spPr>
          <a:xfrm rot="10800000" flipH="1" flipV="1">
            <a:off x="10149057" y="4114585"/>
            <a:ext cx="2042943" cy="2743415"/>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2482353"/>
              <a:gd name="connsiteY0" fmla="*/ 3857232 h 3857232"/>
              <a:gd name="connsiteX1" fmla="*/ 1556972 w 2482353"/>
              <a:gd name="connsiteY1" fmla="*/ 0 h 3857232"/>
              <a:gd name="connsiteX2" fmla="*/ 2482353 w 2482353"/>
              <a:gd name="connsiteY2" fmla="*/ 0 h 3857232"/>
              <a:gd name="connsiteX3" fmla="*/ 2442896 w 2482353"/>
              <a:gd name="connsiteY3" fmla="*/ 3857232 h 3857232"/>
              <a:gd name="connsiteX4" fmla="*/ 0 w 2482353"/>
              <a:gd name="connsiteY4" fmla="*/ 3857232 h 3857232"/>
              <a:gd name="connsiteX0" fmla="*/ 0 w 2482353"/>
              <a:gd name="connsiteY0" fmla="*/ 3857232 h 3857232"/>
              <a:gd name="connsiteX1" fmla="*/ 1556972 w 2482353"/>
              <a:gd name="connsiteY1" fmla="*/ 0 h 3857232"/>
              <a:gd name="connsiteX2" fmla="*/ 2482353 w 2482353"/>
              <a:gd name="connsiteY2" fmla="*/ 0 h 3857232"/>
              <a:gd name="connsiteX3" fmla="*/ 2472079 w 2482353"/>
              <a:gd name="connsiteY3" fmla="*/ 2748279 h 3857232"/>
              <a:gd name="connsiteX4" fmla="*/ 0 w 2482353"/>
              <a:gd name="connsiteY4" fmla="*/ 3857232 h 3857232"/>
              <a:gd name="connsiteX0" fmla="*/ 0 w 2039745"/>
              <a:gd name="connsiteY0" fmla="*/ 2723960 h 2748279"/>
              <a:gd name="connsiteX1" fmla="*/ 1114364 w 2039745"/>
              <a:gd name="connsiteY1" fmla="*/ 0 h 2748279"/>
              <a:gd name="connsiteX2" fmla="*/ 2039745 w 2039745"/>
              <a:gd name="connsiteY2" fmla="*/ 0 h 2748279"/>
              <a:gd name="connsiteX3" fmla="*/ 2029471 w 2039745"/>
              <a:gd name="connsiteY3" fmla="*/ 2748279 h 2748279"/>
              <a:gd name="connsiteX4" fmla="*/ 0 w 2039745"/>
              <a:gd name="connsiteY4" fmla="*/ 2723960 h 2748279"/>
              <a:gd name="connsiteX0" fmla="*/ 0 w 2039745"/>
              <a:gd name="connsiteY0" fmla="*/ 2743415 h 2748279"/>
              <a:gd name="connsiteX1" fmla="*/ 1114364 w 2039745"/>
              <a:gd name="connsiteY1" fmla="*/ 0 h 2748279"/>
              <a:gd name="connsiteX2" fmla="*/ 2039745 w 2039745"/>
              <a:gd name="connsiteY2" fmla="*/ 0 h 2748279"/>
              <a:gd name="connsiteX3" fmla="*/ 2029471 w 2039745"/>
              <a:gd name="connsiteY3" fmla="*/ 2748279 h 2748279"/>
              <a:gd name="connsiteX4" fmla="*/ 0 w 2039745"/>
              <a:gd name="connsiteY4" fmla="*/ 2743415 h 2748279"/>
              <a:gd name="connsiteX0" fmla="*/ 0 w 2039745"/>
              <a:gd name="connsiteY0" fmla="*/ 2743415 h 2743415"/>
              <a:gd name="connsiteX1" fmla="*/ 1114364 w 2039745"/>
              <a:gd name="connsiteY1" fmla="*/ 0 h 2743415"/>
              <a:gd name="connsiteX2" fmla="*/ 2039745 w 2039745"/>
              <a:gd name="connsiteY2" fmla="*/ 0 h 2743415"/>
              <a:gd name="connsiteX3" fmla="*/ 2029471 w 2039745"/>
              <a:gd name="connsiteY3" fmla="*/ 2727258 h 2743415"/>
              <a:gd name="connsiteX4" fmla="*/ 0 w 2039745"/>
              <a:gd name="connsiteY4" fmla="*/ 2743415 h 2743415"/>
              <a:gd name="connsiteX0" fmla="*/ 0 w 2042943"/>
              <a:gd name="connsiteY0" fmla="*/ 2743415 h 2743415"/>
              <a:gd name="connsiteX1" fmla="*/ 1114364 w 2042943"/>
              <a:gd name="connsiteY1" fmla="*/ 0 h 2743415"/>
              <a:gd name="connsiteX2" fmla="*/ 2039745 w 2042943"/>
              <a:gd name="connsiteY2" fmla="*/ 0 h 2743415"/>
              <a:gd name="connsiteX3" fmla="*/ 2042171 w 2042943"/>
              <a:gd name="connsiteY3" fmla="*/ 2743133 h 2743415"/>
              <a:gd name="connsiteX4" fmla="*/ 0 w 2042943"/>
              <a:gd name="connsiteY4" fmla="*/ 2743415 h 274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943" h="2743415">
                <a:moveTo>
                  <a:pt x="0" y="2743415"/>
                </a:moveTo>
                <a:lnTo>
                  <a:pt x="1114364" y="0"/>
                </a:lnTo>
                <a:lnTo>
                  <a:pt x="2039745" y="0"/>
                </a:lnTo>
                <a:cubicBezTo>
                  <a:pt x="2036320" y="916093"/>
                  <a:pt x="2045596" y="1827040"/>
                  <a:pt x="2042171" y="2743133"/>
                </a:cubicBezTo>
                <a:lnTo>
                  <a:pt x="0" y="2743415"/>
                </a:lnTo>
                <a:close/>
              </a:path>
            </a:pathLst>
          </a:custGeom>
          <a:solidFill>
            <a:srgbClr val="007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noFill/>
            </a:endParaRPr>
          </a:p>
        </p:txBody>
      </p:sp>
      <p:sp>
        <p:nvSpPr>
          <p:cNvPr id="8" name="Parallelogram 7">
            <a:extLst>
              <a:ext uri="{FF2B5EF4-FFF2-40B4-BE49-F238E27FC236}">
                <a16:creationId xmlns:a16="http://schemas.microsoft.com/office/drawing/2014/main" id="{0A86830B-0C75-6D38-034B-205E9525A85E}"/>
              </a:ext>
            </a:extLst>
          </p:cNvPr>
          <p:cNvSpPr/>
          <p:nvPr userDrawn="1"/>
        </p:nvSpPr>
        <p:spPr>
          <a:xfrm flipH="1">
            <a:off x="1126" y="6450512"/>
            <a:ext cx="9131948" cy="407488"/>
          </a:xfrm>
          <a:custGeom>
            <a:avLst/>
            <a:gdLst>
              <a:gd name="connsiteX0" fmla="*/ 0 w 9361674"/>
              <a:gd name="connsiteY0" fmla="*/ 407488 h 407488"/>
              <a:gd name="connsiteX1" fmla="*/ 206258 w 9361674"/>
              <a:gd name="connsiteY1" fmla="*/ 0 h 407488"/>
              <a:gd name="connsiteX2" fmla="*/ 9361674 w 9361674"/>
              <a:gd name="connsiteY2" fmla="*/ 0 h 407488"/>
              <a:gd name="connsiteX3" fmla="*/ 9155416 w 9361674"/>
              <a:gd name="connsiteY3" fmla="*/ 407488 h 407488"/>
              <a:gd name="connsiteX4" fmla="*/ 0 w 9361674"/>
              <a:gd name="connsiteY4" fmla="*/ 407488 h 407488"/>
              <a:gd name="connsiteX0" fmla="*/ 0 w 9155416"/>
              <a:gd name="connsiteY0" fmla="*/ 407488 h 407488"/>
              <a:gd name="connsiteX1" fmla="*/ 206258 w 9155416"/>
              <a:gd name="connsiteY1" fmla="*/ 0 h 407488"/>
              <a:gd name="connsiteX2" fmla="*/ 9131948 w 9155416"/>
              <a:gd name="connsiteY2" fmla="*/ 0 h 407488"/>
              <a:gd name="connsiteX3" fmla="*/ 9155416 w 9155416"/>
              <a:gd name="connsiteY3" fmla="*/ 407488 h 407488"/>
              <a:gd name="connsiteX4" fmla="*/ 0 w 9155416"/>
              <a:gd name="connsiteY4" fmla="*/ 407488 h 407488"/>
              <a:gd name="connsiteX0" fmla="*/ 0 w 9131948"/>
              <a:gd name="connsiteY0" fmla="*/ 407488 h 407488"/>
              <a:gd name="connsiteX1" fmla="*/ 206258 w 9131948"/>
              <a:gd name="connsiteY1" fmla="*/ 0 h 407488"/>
              <a:gd name="connsiteX2" fmla="*/ 9131948 w 9131948"/>
              <a:gd name="connsiteY2" fmla="*/ 0 h 407488"/>
              <a:gd name="connsiteX3" fmla="*/ 9128389 w 9131948"/>
              <a:gd name="connsiteY3" fmla="*/ 407488 h 407488"/>
              <a:gd name="connsiteX4" fmla="*/ 0 w 9131948"/>
              <a:gd name="connsiteY4" fmla="*/ 407488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948" h="407488">
                <a:moveTo>
                  <a:pt x="0" y="407488"/>
                </a:moveTo>
                <a:lnTo>
                  <a:pt x="206258" y="0"/>
                </a:lnTo>
                <a:lnTo>
                  <a:pt x="9131948" y="0"/>
                </a:lnTo>
                <a:cubicBezTo>
                  <a:pt x="9130762" y="135829"/>
                  <a:pt x="9129575" y="271659"/>
                  <a:pt x="9128389" y="407488"/>
                </a:cubicBezTo>
                <a:lnTo>
                  <a:pt x="0" y="407488"/>
                </a:lnTo>
                <a:close/>
              </a:path>
            </a:pathLst>
          </a:custGeom>
          <a:solidFill>
            <a:srgbClr val="CACACA">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09B54D76-4F55-1932-1D90-D9ED84891252}"/>
              </a:ext>
            </a:extLst>
          </p:cNvPr>
          <p:cNvSpPr/>
          <p:nvPr userDrawn="1"/>
        </p:nvSpPr>
        <p:spPr>
          <a:xfrm flipH="1">
            <a:off x="8663152" y="6450512"/>
            <a:ext cx="3528848" cy="407488"/>
          </a:xfrm>
          <a:custGeom>
            <a:avLst/>
            <a:gdLst>
              <a:gd name="connsiteX0" fmla="*/ 0 w 3733800"/>
              <a:gd name="connsiteY0" fmla="*/ 407488 h 407488"/>
              <a:gd name="connsiteX1" fmla="*/ 206258 w 3733800"/>
              <a:gd name="connsiteY1" fmla="*/ 0 h 407488"/>
              <a:gd name="connsiteX2" fmla="*/ 3733800 w 3733800"/>
              <a:gd name="connsiteY2" fmla="*/ 0 h 407488"/>
              <a:gd name="connsiteX3" fmla="*/ 3527542 w 3733800"/>
              <a:gd name="connsiteY3" fmla="*/ 407488 h 407488"/>
              <a:gd name="connsiteX4" fmla="*/ 0 w 3733800"/>
              <a:gd name="connsiteY4" fmla="*/ 407488 h 407488"/>
              <a:gd name="connsiteX0" fmla="*/ 0 w 3528848"/>
              <a:gd name="connsiteY0" fmla="*/ 396977 h 407488"/>
              <a:gd name="connsiteX1" fmla="*/ 1306 w 3528848"/>
              <a:gd name="connsiteY1" fmla="*/ 0 h 407488"/>
              <a:gd name="connsiteX2" fmla="*/ 3528848 w 3528848"/>
              <a:gd name="connsiteY2" fmla="*/ 0 h 407488"/>
              <a:gd name="connsiteX3" fmla="*/ 3322590 w 3528848"/>
              <a:gd name="connsiteY3" fmla="*/ 407488 h 407488"/>
              <a:gd name="connsiteX4" fmla="*/ 0 w 3528848"/>
              <a:gd name="connsiteY4" fmla="*/ 396977 h 40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48" h="407488">
                <a:moveTo>
                  <a:pt x="0" y="396977"/>
                </a:moveTo>
                <a:cubicBezTo>
                  <a:pt x="435" y="264651"/>
                  <a:pt x="871" y="132326"/>
                  <a:pt x="1306" y="0"/>
                </a:cubicBezTo>
                <a:lnTo>
                  <a:pt x="3528848" y="0"/>
                </a:lnTo>
                <a:lnTo>
                  <a:pt x="3322590" y="407488"/>
                </a:lnTo>
                <a:lnTo>
                  <a:pt x="0" y="396977"/>
                </a:lnTo>
                <a:close/>
              </a:path>
            </a:pathLst>
          </a:custGeom>
          <a:solidFill>
            <a:srgbClr val="008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and black text on a black background&#10;&#10;Description automatically generated">
            <a:extLst>
              <a:ext uri="{FF2B5EF4-FFF2-40B4-BE49-F238E27FC236}">
                <a16:creationId xmlns:a16="http://schemas.microsoft.com/office/drawing/2014/main" id="{9AFEC8D4-F544-5C7E-A1D3-7AFDC4D8F7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
        <p:nvSpPr>
          <p:cNvPr id="9" name="Text Placeholder 8">
            <a:extLst>
              <a:ext uri="{FF2B5EF4-FFF2-40B4-BE49-F238E27FC236}">
                <a16:creationId xmlns:a16="http://schemas.microsoft.com/office/drawing/2014/main" id="{8E371248-1C22-541D-A79E-7C7446108C7D}"/>
              </a:ext>
            </a:extLst>
          </p:cNvPr>
          <p:cNvSpPr>
            <a:spLocks noGrp="1"/>
          </p:cNvSpPr>
          <p:nvPr>
            <p:ph type="body" sz="quarter" idx="11"/>
          </p:nvPr>
        </p:nvSpPr>
        <p:spPr>
          <a:xfrm>
            <a:off x="495299" y="1286176"/>
            <a:ext cx="8831263" cy="1109131"/>
          </a:xfrm>
          <a:prstGeom prst="rect">
            <a:avLst/>
          </a:prstGeom>
        </p:spPr>
        <p:txBody>
          <a:bodyPr/>
          <a:lstStyle>
            <a:lvl1pPr>
              <a:defRPr sz="2800" b="1">
                <a:solidFill>
                  <a:srgbClr val="008F9C"/>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Second level</a:t>
            </a:r>
          </a:p>
        </p:txBody>
      </p:sp>
      <p:sp>
        <p:nvSpPr>
          <p:cNvPr id="14" name="Text Placeholder 13">
            <a:extLst>
              <a:ext uri="{FF2B5EF4-FFF2-40B4-BE49-F238E27FC236}">
                <a16:creationId xmlns:a16="http://schemas.microsoft.com/office/drawing/2014/main" id="{837A23F8-4A6D-6E12-149D-99727604F935}"/>
              </a:ext>
            </a:extLst>
          </p:cNvPr>
          <p:cNvSpPr>
            <a:spLocks noGrp="1"/>
          </p:cNvSpPr>
          <p:nvPr>
            <p:ph type="body" sz="quarter" idx="12"/>
          </p:nvPr>
        </p:nvSpPr>
        <p:spPr>
          <a:xfrm>
            <a:off x="495299" y="355313"/>
            <a:ext cx="8907463" cy="703263"/>
          </a:xfrm>
          <a:prstGeom prst="rect">
            <a:avLst/>
          </a:prstGeom>
        </p:spPr>
        <p:txBody>
          <a:bodyPr/>
          <a:lstStyle>
            <a:lvl1pPr>
              <a:defRPr sz="3600" b="1">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 name="Text Placeholder 8">
            <a:extLst>
              <a:ext uri="{FF2B5EF4-FFF2-40B4-BE49-F238E27FC236}">
                <a16:creationId xmlns:a16="http://schemas.microsoft.com/office/drawing/2014/main" id="{EEE3EEB1-1AED-C5C0-B09A-B92CD0B9D517}"/>
              </a:ext>
            </a:extLst>
          </p:cNvPr>
          <p:cNvSpPr>
            <a:spLocks noGrp="1"/>
          </p:cNvSpPr>
          <p:nvPr>
            <p:ph type="body" sz="quarter" idx="13" hasCustomPrompt="1"/>
          </p:nvPr>
        </p:nvSpPr>
        <p:spPr>
          <a:xfrm>
            <a:off x="495299" y="2667000"/>
            <a:ext cx="8831263" cy="3377228"/>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vl2pPr marL="742950" indent="-285750">
              <a:buClr>
                <a:srgbClr val="0040BB"/>
              </a:buClr>
              <a:buFont typeface="Wingdings" pitchFamily="2" charset="2"/>
              <a:buChar char="§"/>
              <a:defRPr sz="1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GB" dirty="0"/>
              <a:t>Third level</a:t>
            </a:r>
          </a:p>
          <a:p>
            <a:pPr lvl="1"/>
            <a:r>
              <a:rPr lang="en-GB" dirty="0"/>
              <a:t>Fourth level</a:t>
            </a:r>
          </a:p>
        </p:txBody>
      </p:sp>
      <p:sp>
        <p:nvSpPr>
          <p:cNvPr id="3" name="Text Placeholder 5">
            <a:extLst>
              <a:ext uri="{FF2B5EF4-FFF2-40B4-BE49-F238E27FC236}">
                <a16:creationId xmlns:a16="http://schemas.microsoft.com/office/drawing/2014/main" id="{E34BC324-A01E-1342-6DBC-C8482014D47B}"/>
              </a:ext>
            </a:extLst>
          </p:cNvPr>
          <p:cNvSpPr>
            <a:spLocks noGrp="1"/>
          </p:cNvSpPr>
          <p:nvPr>
            <p:ph type="body" sz="quarter" idx="10"/>
          </p:nvPr>
        </p:nvSpPr>
        <p:spPr>
          <a:xfrm>
            <a:off x="457200" y="6450513"/>
            <a:ext cx="5181600" cy="407488"/>
          </a:xfrm>
          <a:prstGeom prst="rect">
            <a:avLst/>
          </a:prstGeom>
        </p:spPr>
        <p:txBody>
          <a:bodyPr anchor="ctr"/>
          <a:lstStyle>
            <a:lvl1pPr>
              <a:defRPr sz="1100">
                <a:solidFill>
                  <a:srgbClr val="606060"/>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066622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2B5544DF-45D9-683D-F20F-7443E374210F}"/>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Parallelogram 9">
            <a:extLst>
              <a:ext uri="{FF2B5EF4-FFF2-40B4-BE49-F238E27FC236}">
                <a16:creationId xmlns:a16="http://schemas.microsoft.com/office/drawing/2014/main" id="{436EFA45-7D8F-774F-2F9F-3CF0C3177336}"/>
              </a:ext>
            </a:extLst>
          </p:cNvPr>
          <p:cNvSpPr/>
          <p:nvPr userDrawn="1"/>
        </p:nvSpPr>
        <p:spPr>
          <a:xfrm rot="10800000" flipV="1">
            <a:off x="9067799" y="4363826"/>
            <a:ext cx="3125543" cy="2494173"/>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011" h="5034570">
                <a:moveTo>
                  <a:pt x="1344" y="5034157"/>
                </a:moveTo>
                <a:lnTo>
                  <a:pt x="0" y="0"/>
                </a:lnTo>
                <a:lnTo>
                  <a:pt x="6309011" y="5370"/>
                </a:lnTo>
                <a:lnTo>
                  <a:pt x="4278974" y="5034570"/>
                </a:lnTo>
                <a:lnTo>
                  <a:pt x="1344" y="5034157"/>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Parallelogram 11">
            <a:extLst>
              <a:ext uri="{FF2B5EF4-FFF2-40B4-BE49-F238E27FC236}">
                <a16:creationId xmlns:a16="http://schemas.microsoft.com/office/drawing/2014/main" id="{E3B920C3-D2BE-A085-E386-A541A0DC777D}"/>
              </a:ext>
            </a:extLst>
          </p:cNvPr>
          <p:cNvSpPr/>
          <p:nvPr userDrawn="1"/>
        </p:nvSpPr>
        <p:spPr>
          <a:xfrm rot="10800000" flipV="1">
            <a:off x="8771395" y="5419686"/>
            <a:ext cx="2553585" cy="1438314"/>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999868"/>
              <a:gd name="connsiteY0" fmla="*/ 3300216 h 3300216"/>
              <a:gd name="connsiteX1" fmla="*/ 1332132 w 3999868"/>
              <a:gd name="connsiteY1" fmla="*/ 0 h 3300216"/>
              <a:gd name="connsiteX2" fmla="*/ 3999868 w 3999868"/>
              <a:gd name="connsiteY2" fmla="*/ 0 h 3300216"/>
              <a:gd name="connsiteX3" fmla="*/ 3209602 w 3999868"/>
              <a:gd name="connsiteY3" fmla="*/ 1979416 h 3300216"/>
              <a:gd name="connsiteX4" fmla="*/ 0 w 3999868"/>
              <a:gd name="connsiteY4" fmla="*/ 3300216 h 3300216"/>
              <a:gd name="connsiteX0" fmla="*/ 0 w 3508801"/>
              <a:gd name="connsiteY0" fmla="*/ 2097949 h 2097949"/>
              <a:gd name="connsiteX1" fmla="*/ 841065 w 3508801"/>
              <a:gd name="connsiteY1" fmla="*/ 0 h 2097949"/>
              <a:gd name="connsiteX2" fmla="*/ 3508801 w 3508801"/>
              <a:gd name="connsiteY2" fmla="*/ 0 h 2097949"/>
              <a:gd name="connsiteX3" fmla="*/ 2718535 w 3508801"/>
              <a:gd name="connsiteY3" fmla="*/ 1979416 h 2097949"/>
              <a:gd name="connsiteX4" fmla="*/ 0 w 3508801"/>
              <a:gd name="connsiteY4" fmla="*/ 2097949 h 2097949"/>
              <a:gd name="connsiteX0" fmla="*/ 0 w 3425167"/>
              <a:gd name="connsiteY0" fmla="*/ 1925105 h 1979416"/>
              <a:gd name="connsiteX1" fmla="*/ 757431 w 3425167"/>
              <a:gd name="connsiteY1" fmla="*/ 0 h 1979416"/>
              <a:gd name="connsiteX2" fmla="*/ 3425167 w 3425167"/>
              <a:gd name="connsiteY2" fmla="*/ 0 h 1979416"/>
              <a:gd name="connsiteX3" fmla="*/ 2634901 w 3425167"/>
              <a:gd name="connsiteY3" fmla="*/ 1979416 h 1979416"/>
              <a:gd name="connsiteX4" fmla="*/ 0 w 3425167"/>
              <a:gd name="connsiteY4" fmla="*/ 1925105 h 1979416"/>
              <a:gd name="connsiteX0" fmla="*/ 0 w 3425167"/>
              <a:gd name="connsiteY0" fmla="*/ 1925105 h 1929235"/>
              <a:gd name="connsiteX1" fmla="*/ 757431 w 3425167"/>
              <a:gd name="connsiteY1" fmla="*/ 0 h 1929235"/>
              <a:gd name="connsiteX2" fmla="*/ 3425167 w 3425167"/>
              <a:gd name="connsiteY2" fmla="*/ 0 h 1929235"/>
              <a:gd name="connsiteX3" fmla="*/ 2657203 w 3425167"/>
              <a:gd name="connsiteY3" fmla="*/ 1929235 h 1929235"/>
              <a:gd name="connsiteX4" fmla="*/ 0 w 3425167"/>
              <a:gd name="connsiteY4" fmla="*/ 1925105 h 192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67" h="1929235">
                <a:moveTo>
                  <a:pt x="0" y="1925105"/>
                </a:moveTo>
                <a:lnTo>
                  <a:pt x="757431" y="0"/>
                </a:lnTo>
                <a:lnTo>
                  <a:pt x="3425167" y="0"/>
                </a:lnTo>
                <a:lnTo>
                  <a:pt x="2657203" y="1929235"/>
                </a:lnTo>
                <a:lnTo>
                  <a:pt x="0" y="1925105"/>
                </a:lnTo>
                <a:close/>
              </a:path>
            </a:pathLst>
          </a:custGeom>
          <a:solidFill>
            <a:srgbClr val="008F9C">
              <a:alpha val="731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Title 4">
            <a:extLst>
              <a:ext uri="{FF2B5EF4-FFF2-40B4-BE49-F238E27FC236}">
                <a16:creationId xmlns:a16="http://schemas.microsoft.com/office/drawing/2014/main" id="{81CB260B-03CF-C7F0-1CAA-5B107D43133A}"/>
              </a:ext>
            </a:extLst>
          </p:cNvPr>
          <p:cNvSpPr>
            <a:spLocks noGrp="1"/>
          </p:cNvSpPr>
          <p:nvPr>
            <p:ph type="title"/>
          </p:nvPr>
        </p:nvSpPr>
        <p:spPr>
          <a:xfrm>
            <a:off x="537399" y="1823898"/>
            <a:ext cx="9349993" cy="559323"/>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Text Placeholder 5">
            <a:extLst>
              <a:ext uri="{FF2B5EF4-FFF2-40B4-BE49-F238E27FC236}">
                <a16:creationId xmlns:a16="http://schemas.microsoft.com/office/drawing/2014/main" id="{ECCF66A1-63F1-7C00-012E-24A1A72A1203}"/>
              </a:ext>
            </a:extLst>
          </p:cNvPr>
          <p:cNvSpPr>
            <a:spLocks noGrp="1"/>
          </p:cNvSpPr>
          <p:nvPr>
            <p:ph type="body" sz="quarter" idx="10"/>
          </p:nvPr>
        </p:nvSpPr>
        <p:spPr>
          <a:xfrm>
            <a:off x="538163" y="27432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493073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5D4CC-7B24-A909-A805-1319DFD79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 t="64357" r="126" b="53"/>
          <a:stretch/>
        </p:blipFill>
        <p:spPr>
          <a:xfrm>
            <a:off x="0" y="4415939"/>
            <a:ext cx="12187093" cy="2442060"/>
          </a:xfrm>
          <a:prstGeom prst="rect">
            <a:avLst/>
          </a:prstGeom>
        </p:spPr>
      </p:pic>
      <p:sp>
        <p:nvSpPr>
          <p:cNvPr id="2" name="Parallelogram 1">
            <a:extLst>
              <a:ext uri="{FF2B5EF4-FFF2-40B4-BE49-F238E27FC236}">
                <a16:creationId xmlns:a16="http://schemas.microsoft.com/office/drawing/2014/main" id="{7A8269B2-FAC2-FE4D-053B-2F3D60076225}"/>
              </a:ext>
            </a:extLst>
          </p:cNvPr>
          <p:cNvSpPr/>
          <p:nvPr userDrawn="1"/>
        </p:nvSpPr>
        <p:spPr>
          <a:xfrm rot="10800000" flipV="1">
            <a:off x="7620000" y="4417770"/>
            <a:ext cx="3417559" cy="2440230"/>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751151"/>
              <a:gd name="connsiteY0" fmla="*/ 2678424 h 3300216"/>
              <a:gd name="connsiteX1" fmla="*/ 1083415 w 3751151"/>
              <a:gd name="connsiteY1" fmla="*/ 0 h 3300216"/>
              <a:gd name="connsiteX2" fmla="*/ 3751151 w 3751151"/>
              <a:gd name="connsiteY2" fmla="*/ 0 h 3300216"/>
              <a:gd name="connsiteX3" fmla="*/ 2419019 w 3751151"/>
              <a:gd name="connsiteY3" fmla="*/ 3300216 h 3300216"/>
              <a:gd name="connsiteX4" fmla="*/ 0 w 3751151"/>
              <a:gd name="connsiteY4" fmla="*/ 2678424 h 3300216"/>
              <a:gd name="connsiteX0" fmla="*/ 0 w 3751151"/>
              <a:gd name="connsiteY0" fmla="*/ 2678424 h 2700370"/>
              <a:gd name="connsiteX1" fmla="*/ 1083415 w 3751151"/>
              <a:gd name="connsiteY1" fmla="*/ 0 h 2700370"/>
              <a:gd name="connsiteX2" fmla="*/ 3751151 w 3751151"/>
              <a:gd name="connsiteY2" fmla="*/ 0 h 2700370"/>
              <a:gd name="connsiteX3" fmla="*/ 2660420 w 3751151"/>
              <a:gd name="connsiteY3" fmla="*/ 2700370 h 2700370"/>
              <a:gd name="connsiteX4" fmla="*/ 0 w 3751151"/>
              <a:gd name="connsiteY4" fmla="*/ 2678424 h 2700370"/>
              <a:gd name="connsiteX0" fmla="*/ 0 w 3751151"/>
              <a:gd name="connsiteY0" fmla="*/ 2678424 h 2678424"/>
              <a:gd name="connsiteX1" fmla="*/ 1083415 w 3751151"/>
              <a:gd name="connsiteY1" fmla="*/ 0 h 2678424"/>
              <a:gd name="connsiteX2" fmla="*/ 3751151 w 3751151"/>
              <a:gd name="connsiteY2" fmla="*/ 0 h 2678424"/>
              <a:gd name="connsiteX3" fmla="*/ 2670253 w 3751151"/>
              <a:gd name="connsiteY3" fmla="*/ 2675789 h 2678424"/>
              <a:gd name="connsiteX4" fmla="*/ 0 w 3751151"/>
              <a:gd name="connsiteY4" fmla="*/ 2678424 h 267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151" h="2678424">
                <a:moveTo>
                  <a:pt x="0" y="2678424"/>
                </a:moveTo>
                <a:lnTo>
                  <a:pt x="1083415" y="0"/>
                </a:lnTo>
                <a:lnTo>
                  <a:pt x="3751151" y="0"/>
                </a:lnTo>
                <a:lnTo>
                  <a:pt x="2670253" y="2675789"/>
                </a:lnTo>
                <a:lnTo>
                  <a:pt x="0" y="2678424"/>
                </a:lnTo>
                <a:close/>
              </a:path>
            </a:pathLst>
          </a:custGeom>
          <a:solidFill>
            <a:srgbClr val="008C9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Parallelogram 8">
            <a:extLst>
              <a:ext uri="{FF2B5EF4-FFF2-40B4-BE49-F238E27FC236}">
                <a16:creationId xmlns:a16="http://schemas.microsoft.com/office/drawing/2014/main" id="{EC0948F1-1426-F5C9-C80E-C7607204F18A}"/>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02993EE9-AC13-1245-3A53-45D9F5BEE807}"/>
              </a:ext>
            </a:extLst>
          </p:cNvPr>
          <p:cNvSpPr/>
          <p:nvPr userDrawn="1"/>
        </p:nvSpPr>
        <p:spPr>
          <a:xfrm rot="10800000" flipV="1">
            <a:off x="8700056" y="4417769"/>
            <a:ext cx="3502387" cy="2440231"/>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 name="connsiteX0" fmla="*/ 923237 w 7230904"/>
              <a:gd name="connsiteY0" fmla="*/ 5028787 h 5029200"/>
              <a:gd name="connsiteX1" fmla="*/ 0 w 7230904"/>
              <a:gd name="connsiteY1" fmla="*/ 8389 h 5029200"/>
              <a:gd name="connsiteX2" fmla="*/ 7230904 w 7230904"/>
              <a:gd name="connsiteY2" fmla="*/ 0 h 5029200"/>
              <a:gd name="connsiteX3" fmla="*/ 5200867 w 7230904"/>
              <a:gd name="connsiteY3" fmla="*/ 5029200 h 5029200"/>
              <a:gd name="connsiteX4" fmla="*/ 923237 w 7230904"/>
              <a:gd name="connsiteY4" fmla="*/ 5028787 h 5029200"/>
              <a:gd name="connsiteX0" fmla="*/ 15102 w 7230904"/>
              <a:gd name="connsiteY0" fmla="*/ 5028788 h 5029200"/>
              <a:gd name="connsiteX1" fmla="*/ 0 w 7230904"/>
              <a:gd name="connsiteY1" fmla="*/ 8389 h 5029200"/>
              <a:gd name="connsiteX2" fmla="*/ 7230904 w 7230904"/>
              <a:gd name="connsiteY2" fmla="*/ 0 h 5029200"/>
              <a:gd name="connsiteX3" fmla="*/ 5200867 w 7230904"/>
              <a:gd name="connsiteY3" fmla="*/ 5029200 h 5029200"/>
              <a:gd name="connsiteX4" fmla="*/ 15102 w 7230904"/>
              <a:gd name="connsiteY4" fmla="*/ 5028788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0904" h="5029200">
                <a:moveTo>
                  <a:pt x="15102" y="5028788"/>
                </a:moveTo>
                <a:lnTo>
                  <a:pt x="0" y="8389"/>
                </a:lnTo>
                <a:lnTo>
                  <a:pt x="7230904" y="0"/>
                </a:lnTo>
                <a:lnTo>
                  <a:pt x="5200867" y="5029200"/>
                </a:lnTo>
                <a:lnTo>
                  <a:pt x="15102" y="5028788"/>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Title 4">
            <a:extLst>
              <a:ext uri="{FF2B5EF4-FFF2-40B4-BE49-F238E27FC236}">
                <a16:creationId xmlns:a16="http://schemas.microsoft.com/office/drawing/2014/main" id="{A9CD436F-3861-F942-F82B-11D81AE5D705}"/>
              </a:ext>
            </a:extLst>
          </p:cNvPr>
          <p:cNvSpPr>
            <a:spLocks noGrp="1"/>
          </p:cNvSpPr>
          <p:nvPr>
            <p:ph type="title"/>
          </p:nvPr>
        </p:nvSpPr>
        <p:spPr>
          <a:xfrm>
            <a:off x="537399" y="1823898"/>
            <a:ext cx="9349993" cy="559323"/>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Text Placeholder 5">
            <a:extLst>
              <a:ext uri="{FF2B5EF4-FFF2-40B4-BE49-F238E27FC236}">
                <a16:creationId xmlns:a16="http://schemas.microsoft.com/office/drawing/2014/main" id="{4847457C-82FC-5CD1-1436-BB2D5FEB2D23}"/>
              </a:ext>
            </a:extLst>
          </p:cNvPr>
          <p:cNvSpPr>
            <a:spLocks noGrp="1"/>
          </p:cNvSpPr>
          <p:nvPr>
            <p:ph type="body" sz="quarter" idx="10"/>
          </p:nvPr>
        </p:nvSpPr>
        <p:spPr>
          <a:xfrm>
            <a:off x="538163" y="27432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507876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5D4CC-7B24-A909-A805-1319DFD79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4357" b="53"/>
          <a:stretch/>
        </p:blipFill>
        <p:spPr>
          <a:xfrm>
            <a:off x="0" y="4415940"/>
            <a:ext cx="12187093" cy="2442060"/>
          </a:xfrm>
          <a:prstGeom prst="rect">
            <a:avLst/>
          </a:prstGeom>
        </p:spPr>
      </p:pic>
      <p:sp>
        <p:nvSpPr>
          <p:cNvPr id="2" name="Parallelogram 1">
            <a:extLst>
              <a:ext uri="{FF2B5EF4-FFF2-40B4-BE49-F238E27FC236}">
                <a16:creationId xmlns:a16="http://schemas.microsoft.com/office/drawing/2014/main" id="{7A8269B2-FAC2-FE4D-053B-2F3D60076225}"/>
              </a:ext>
            </a:extLst>
          </p:cNvPr>
          <p:cNvSpPr/>
          <p:nvPr userDrawn="1"/>
        </p:nvSpPr>
        <p:spPr>
          <a:xfrm rot="10800000" flipV="1">
            <a:off x="7620000" y="4417770"/>
            <a:ext cx="3417559" cy="2440230"/>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751151"/>
              <a:gd name="connsiteY0" fmla="*/ 2678424 h 3300216"/>
              <a:gd name="connsiteX1" fmla="*/ 1083415 w 3751151"/>
              <a:gd name="connsiteY1" fmla="*/ 0 h 3300216"/>
              <a:gd name="connsiteX2" fmla="*/ 3751151 w 3751151"/>
              <a:gd name="connsiteY2" fmla="*/ 0 h 3300216"/>
              <a:gd name="connsiteX3" fmla="*/ 2419019 w 3751151"/>
              <a:gd name="connsiteY3" fmla="*/ 3300216 h 3300216"/>
              <a:gd name="connsiteX4" fmla="*/ 0 w 3751151"/>
              <a:gd name="connsiteY4" fmla="*/ 2678424 h 3300216"/>
              <a:gd name="connsiteX0" fmla="*/ 0 w 3751151"/>
              <a:gd name="connsiteY0" fmla="*/ 2678424 h 2700370"/>
              <a:gd name="connsiteX1" fmla="*/ 1083415 w 3751151"/>
              <a:gd name="connsiteY1" fmla="*/ 0 h 2700370"/>
              <a:gd name="connsiteX2" fmla="*/ 3751151 w 3751151"/>
              <a:gd name="connsiteY2" fmla="*/ 0 h 2700370"/>
              <a:gd name="connsiteX3" fmla="*/ 2660420 w 3751151"/>
              <a:gd name="connsiteY3" fmla="*/ 2700370 h 2700370"/>
              <a:gd name="connsiteX4" fmla="*/ 0 w 3751151"/>
              <a:gd name="connsiteY4" fmla="*/ 2678424 h 2700370"/>
              <a:gd name="connsiteX0" fmla="*/ 0 w 3751151"/>
              <a:gd name="connsiteY0" fmla="*/ 2678424 h 2678424"/>
              <a:gd name="connsiteX1" fmla="*/ 1083415 w 3751151"/>
              <a:gd name="connsiteY1" fmla="*/ 0 h 2678424"/>
              <a:gd name="connsiteX2" fmla="*/ 3751151 w 3751151"/>
              <a:gd name="connsiteY2" fmla="*/ 0 h 2678424"/>
              <a:gd name="connsiteX3" fmla="*/ 2670253 w 3751151"/>
              <a:gd name="connsiteY3" fmla="*/ 2675789 h 2678424"/>
              <a:gd name="connsiteX4" fmla="*/ 0 w 3751151"/>
              <a:gd name="connsiteY4" fmla="*/ 2678424 h 267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151" h="2678424">
                <a:moveTo>
                  <a:pt x="0" y="2678424"/>
                </a:moveTo>
                <a:lnTo>
                  <a:pt x="1083415" y="0"/>
                </a:lnTo>
                <a:lnTo>
                  <a:pt x="3751151" y="0"/>
                </a:lnTo>
                <a:lnTo>
                  <a:pt x="2670253" y="2675789"/>
                </a:lnTo>
                <a:lnTo>
                  <a:pt x="0" y="2678424"/>
                </a:lnTo>
                <a:close/>
              </a:path>
            </a:pathLst>
          </a:custGeom>
          <a:solidFill>
            <a:srgbClr val="008C9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Parallelogram 8">
            <a:extLst>
              <a:ext uri="{FF2B5EF4-FFF2-40B4-BE49-F238E27FC236}">
                <a16:creationId xmlns:a16="http://schemas.microsoft.com/office/drawing/2014/main" id="{EC0948F1-1426-F5C9-C80E-C7607204F18A}"/>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02993EE9-AC13-1245-3A53-45D9F5BEE807}"/>
              </a:ext>
            </a:extLst>
          </p:cNvPr>
          <p:cNvSpPr/>
          <p:nvPr userDrawn="1"/>
        </p:nvSpPr>
        <p:spPr>
          <a:xfrm rot="10800000" flipV="1">
            <a:off x="8700056" y="4417769"/>
            <a:ext cx="3502387" cy="2440231"/>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 name="connsiteX0" fmla="*/ 923237 w 7230904"/>
              <a:gd name="connsiteY0" fmla="*/ 5028787 h 5029200"/>
              <a:gd name="connsiteX1" fmla="*/ 0 w 7230904"/>
              <a:gd name="connsiteY1" fmla="*/ 8389 h 5029200"/>
              <a:gd name="connsiteX2" fmla="*/ 7230904 w 7230904"/>
              <a:gd name="connsiteY2" fmla="*/ 0 h 5029200"/>
              <a:gd name="connsiteX3" fmla="*/ 5200867 w 7230904"/>
              <a:gd name="connsiteY3" fmla="*/ 5029200 h 5029200"/>
              <a:gd name="connsiteX4" fmla="*/ 923237 w 7230904"/>
              <a:gd name="connsiteY4" fmla="*/ 5028787 h 5029200"/>
              <a:gd name="connsiteX0" fmla="*/ 15102 w 7230904"/>
              <a:gd name="connsiteY0" fmla="*/ 5028788 h 5029200"/>
              <a:gd name="connsiteX1" fmla="*/ 0 w 7230904"/>
              <a:gd name="connsiteY1" fmla="*/ 8389 h 5029200"/>
              <a:gd name="connsiteX2" fmla="*/ 7230904 w 7230904"/>
              <a:gd name="connsiteY2" fmla="*/ 0 h 5029200"/>
              <a:gd name="connsiteX3" fmla="*/ 5200867 w 7230904"/>
              <a:gd name="connsiteY3" fmla="*/ 5029200 h 5029200"/>
              <a:gd name="connsiteX4" fmla="*/ 15102 w 7230904"/>
              <a:gd name="connsiteY4" fmla="*/ 5028788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0904" h="5029200">
                <a:moveTo>
                  <a:pt x="15102" y="5028788"/>
                </a:moveTo>
                <a:lnTo>
                  <a:pt x="0" y="8389"/>
                </a:lnTo>
                <a:lnTo>
                  <a:pt x="7230904" y="0"/>
                </a:lnTo>
                <a:lnTo>
                  <a:pt x="5200867" y="5029200"/>
                </a:lnTo>
                <a:lnTo>
                  <a:pt x="15102" y="5028788"/>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Title 4">
            <a:extLst>
              <a:ext uri="{FF2B5EF4-FFF2-40B4-BE49-F238E27FC236}">
                <a16:creationId xmlns:a16="http://schemas.microsoft.com/office/drawing/2014/main" id="{9B947CC1-CD42-14E1-6C87-24AA3C9BEE7F}"/>
              </a:ext>
            </a:extLst>
          </p:cNvPr>
          <p:cNvSpPr>
            <a:spLocks noGrp="1"/>
          </p:cNvSpPr>
          <p:nvPr>
            <p:ph type="title"/>
          </p:nvPr>
        </p:nvSpPr>
        <p:spPr>
          <a:xfrm>
            <a:off x="537399" y="1823898"/>
            <a:ext cx="9349993" cy="559323"/>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0" name="Text Placeholder 5">
            <a:extLst>
              <a:ext uri="{FF2B5EF4-FFF2-40B4-BE49-F238E27FC236}">
                <a16:creationId xmlns:a16="http://schemas.microsoft.com/office/drawing/2014/main" id="{02E18557-C3AA-ADBC-419E-6B0CC400537F}"/>
              </a:ext>
            </a:extLst>
          </p:cNvPr>
          <p:cNvSpPr>
            <a:spLocks noGrp="1"/>
          </p:cNvSpPr>
          <p:nvPr>
            <p:ph type="body" sz="quarter" idx="10"/>
          </p:nvPr>
        </p:nvSpPr>
        <p:spPr>
          <a:xfrm>
            <a:off x="538163" y="27432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75300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Parallelogram 8">
            <a:extLst>
              <a:ext uri="{FF2B5EF4-FFF2-40B4-BE49-F238E27FC236}">
                <a16:creationId xmlns:a16="http://schemas.microsoft.com/office/drawing/2014/main" id="{BC6DD746-FE55-333F-EE62-35C068AB0B47}"/>
              </a:ext>
            </a:extLst>
          </p:cNvPr>
          <p:cNvSpPr/>
          <p:nvPr userDrawn="1"/>
        </p:nvSpPr>
        <p:spPr>
          <a:xfrm rot="10800000" flipV="1">
            <a:off x="0" y="0"/>
            <a:ext cx="2057400" cy="837271"/>
          </a:xfrm>
          <a:custGeom>
            <a:avLst/>
            <a:gdLst>
              <a:gd name="connsiteX0" fmla="*/ 0 w 3999868"/>
              <a:gd name="connsiteY0" fmla="*/ 3857232 h 3857232"/>
              <a:gd name="connsiteX1" fmla="*/ 1556972 w 3999868"/>
              <a:gd name="connsiteY1" fmla="*/ 0 h 3857232"/>
              <a:gd name="connsiteX2" fmla="*/ 3999868 w 3999868"/>
              <a:gd name="connsiteY2" fmla="*/ 0 h 3857232"/>
              <a:gd name="connsiteX3" fmla="*/ 2442896 w 3999868"/>
              <a:gd name="connsiteY3" fmla="*/ 3857232 h 3857232"/>
              <a:gd name="connsiteX4" fmla="*/ 0 w 3999868"/>
              <a:gd name="connsiteY4" fmla="*/ 3857232 h 3857232"/>
              <a:gd name="connsiteX0" fmla="*/ 0 w 3999868"/>
              <a:gd name="connsiteY0" fmla="*/ 3857232 h 3857232"/>
              <a:gd name="connsiteX1" fmla="*/ 1556972 w 3999868"/>
              <a:gd name="connsiteY1" fmla="*/ 0 h 3857232"/>
              <a:gd name="connsiteX2" fmla="*/ 3999868 w 3999868"/>
              <a:gd name="connsiteY2" fmla="*/ 0 h 3857232"/>
              <a:gd name="connsiteX3" fmla="*/ 2471386 w 3999868"/>
              <a:gd name="connsiteY3" fmla="*/ 2849107 h 3857232"/>
              <a:gd name="connsiteX4" fmla="*/ 2442896 w 3999868"/>
              <a:gd name="connsiteY4" fmla="*/ 3857232 h 3857232"/>
              <a:gd name="connsiteX5" fmla="*/ 0 w 3999868"/>
              <a:gd name="connsiteY5" fmla="*/ 3857232 h 3857232"/>
              <a:gd name="connsiteX0" fmla="*/ 0 w 3999868"/>
              <a:gd name="connsiteY0" fmla="*/ 3857232 h 3891098"/>
              <a:gd name="connsiteX1" fmla="*/ 1556972 w 3999868"/>
              <a:gd name="connsiteY1" fmla="*/ 0 h 3891098"/>
              <a:gd name="connsiteX2" fmla="*/ 3999868 w 3999868"/>
              <a:gd name="connsiteY2" fmla="*/ 0 h 3891098"/>
              <a:gd name="connsiteX3" fmla="*/ 24713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3999868"/>
              <a:gd name="connsiteY0" fmla="*/ 3857232 h 3891098"/>
              <a:gd name="connsiteX1" fmla="*/ 1556972 w 3999868"/>
              <a:gd name="connsiteY1" fmla="*/ 0 h 3891098"/>
              <a:gd name="connsiteX2" fmla="*/ 3999868 w 3999868"/>
              <a:gd name="connsiteY2" fmla="*/ 0 h 3891098"/>
              <a:gd name="connsiteX3" fmla="*/ 2572986 w 3999868"/>
              <a:gd name="connsiteY3" fmla="*/ 2849107 h 3891098"/>
              <a:gd name="connsiteX4" fmla="*/ 2578363 w 3999868"/>
              <a:gd name="connsiteY4" fmla="*/ 3891098 h 3891098"/>
              <a:gd name="connsiteX5" fmla="*/ 0 w 3999868"/>
              <a:gd name="connsiteY5" fmla="*/ 3857232 h 3891098"/>
              <a:gd name="connsiteX0" fmla="*/ 0 w 2578363"/>
              <a:gd name="connsiteY0" fmla="*/ 3857232 h 3891098"/>
              <a:gd name="connsiteX1" fmla="*/ 1556972 w 2578363"/>
              <a:gd name="connsiteY1" fmla="*/ 0 h 3891098"/>
              <a:gd name="connsiteX2" fmla="*/ 2572986 w 2578363"/>
              <a:gd name="connsiteY2" fmla="*/ 2849107 h 3891098"/>
              <a:gd name="connsiteX3" fmla="*/ 2578363 w 2578363"/>
              <a:gd name="connsiteY3" fmla="*/ 3891098 h 3891098"/>
              <a:gd name="connsiteX4" fmla="*/ 0 w 2578363"/>
              <a:gd name="connsiteY4" fmla="*/ 3857232 h 3891098"/>
              <a:gd name="connsiteX0" fmla="*/ 0 w 2578363"/>
              <a:gd name="connsiteY0" fmla="*/ 1008125 h 1041991"/>
              <a:gd name="connsiteX1" fmla="*/ 422439 w 2578363"/>
              <a:gd name="connsiteY1" fmla="*/ 12626 h 1041991"/>
              <a:gd name="connsiteX2" fmla="*/ 2572986 w 2578363"/>
              <a:gd name="connsiteY2" fmla="*/ 0 h 1041991"/>
              <a:gd name="connsiteX3" fmla="*/ 2578363 w 2578363"/>
              <a:gd name="connsiteY3" fmla="*/ 1041991 h 1041991"/>
              <a:gd name="connsiteX4" fmla="*/ 0 w 2578363"/>
              <a:gd name="connsiteY4" fmla="*/ 1008125 h 1041991"/>
              <a:gd name="connsiteX0" fmla="*/ 0 w 2573080"/>
              <a:gd name="connsiteY0" fmla="*/ 1008125 h 1041991"/>
              <a:gd name="connsiteX1" fmla="*/ 422439 w 2573080"/>
              <a:gd name="connsiteY1" fmla="*/ 12626 h 1041991"/>
              <a:gd name="connsiteX2" fmla="*/ 2572986 w 2573080"/>
              <a:gd name="connsiteY2" fmla="*/ 0 h 1041991"/>
              <a:gd name="connsiteX3" fmla="*/ 2552361 w 2573080"/>
              <a:gd name="connsiteY3" fmla="*/ 1041991 h 1041991"/>
              <a:gd name="connsiteX4" fmla="*/ 0 w 2573080"/>
              <a:gd name="connsiteY4" fmla="*/ 1008125 h 1041991"/>
              <a:gd name="connsiteX0" fmla="*/ 0 w 2573080"/>
              <a:gd name="connsiteY0" fmla="*/ 1008500 h 1042366"/>
              <a:gd name="connsiteX1" fmla="*/ 422439 w 2573080"/>
              <a:gd name="connsiteY1" fmla="*/ 0 h 1042366"/>
              <a:gd name="connsiteX2" fmla="*/ 2572986 w 2573080"/>
              <a:gd name="connsiteY2" fmla="*/ 375 h 1042366"/>
              <a:gd name="connsiteX3" fmla="*/ 2552361 w 2573080"/>
              <a:gd name="connsiteY3" fmla="*/ 1042366 h 1042366"/>
              <a:gd name="connsiteX4" fmla="*/ 0 w 2573080"/>
              <a:gd name="connsiteY4" fmla="*/ 1008500 h 1042366"/>
              <a:gd name="connsiteX0" fmla="*/ 0 w 2552361"/>
              <a:gd name="connsiteY0" fmla="*/ 1008500 h 1042366"/>
              <a:gd name="connsiteX1" fmla="*/ 422439 w 2552361"/>
              <a:gd name="connsiteY1" fmla="*/ 0 h 1042366"/>
              <a:gd name="connsiteX2" fmla="*/ 2412641 w 2552361"/>
              <a:gd name="connsiteY2" fmla="*/ 95716 h 1042366"/>
              <a:gd name="connsiteX3" fmla="*/ 2552361 w 2552361"/>
              <a:gd name="connsiteY3" fmla="*/ 1042366 h 1042366"/>
              <a:gd name="connsiteX4" fmla="*/ 0 w 2552361"/>
              <a:gd name="connsiteY4" fmla="*/ 1008500 h 1042366"/>
              <a:gd name="connsiteX0" fmla="*/ 0 w 2552361"/>
              <a:gd name="connsiteY0" fmla="*/ 1008500 h 1042366"/>
              <a:gd name="connsiteX1" fmla="*/ 422439 w 2552361"/>
              <a:gd name="connsiteY1" fmla="*/ 0 h 1042366"/>
              <a:gd name="connsiteX2" fmla="*/ 2551317 w 2552361"/>
              <a:gd name="connsiteY2" fmla="*/ 9043 h 1042366"/>
              <a:gd name="connsiteX3" fmla="*/ 2552361 w 2552361"/>
              <a:gd name="connsiteY3" fmla="*/ 1042366 h 1042366"/>
              <a:gd name="connsiteX4" fmla="*/ 0 w 2552361"/>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500 h 1042366"/>
              <a:gd name="connsiteX1" fmla="*/ 422439 w 2553913"/>
              <a:gd name="connsiteY1" fmla="*/ 0 h 1042366"/>
              <a:gd name="connsiteX2" fmla="*/ 2551317 w 2553913"/>
              <a:gd name="connsiteY2" fmla="*/ 9043 h 1042366"/>
              <a:gd name="connsiteX3" fmla="*/ 2552361 w 2553913"/>
              <a:gd name="connsiteY3" fmla="*/ 1042366 h 1042366"/>
              <a:gd name="connsiteX4" fmla="*/ 0 w 2553913"/>
              <a:gd name="connsiteY4" fmla="*/ 1008500 h 1042366"/>
              <a:gd name="connsiteX0" fmla="*/ 0 w 2553913"/>
              <a:gd name="connsiteY0" fmla="*/ 1008982 h 1042848"/>
              <a:gd name="connsiteX1" fmla="*/ 422439 w 2553913"/>
              <a:gd name="connsiteY1" fmla="*/ 482 h 1042848"/>
              <a:gd name="connsiteX2" fmla="*/ 2551317 w 2553913"/>
              <a:gd name="connsiteY2" fmla="*/ 0 h 1042848"/>
              <a:gd name="connsiteX3" fmla="*/ 2552361 w 2553913"/>
              <a:gd name="connsiteY3" fmla="*/ 1042848 h 1042848"/>
              <a:gd name="connsiteX4" fmla="*/ 0 w 2553913"/>
              <a:gd name="connsiteY4" fmla="*/ 1008982 h 1042848"/>
              <a:gd name="connsiteX0" fmla="*/ 0 w 2572963"/>
              <a:gd name="connsiteY0" fmla="*/ 1047082 h 1047082"/>
              <a:gd name="connsiteX1" fmla="*/ 441489 w 2572963"/>
              <a:gd name="connsiteY1" fmla="*/ 482 h 1047082"/>
              <a:gd name="connsiteX2" fmla="*/ 2570367 w 2572963"/>
              <a:gd name="connsiteY2" fmla="*/ 0 h 1047082"/>
              <a:gd name="connsiteX3" fmla="*/ 2571411 w 2572963"/>
              <a:gd name="connsiteY3" fmla="*/ 1042848 h 1047082"/>
              <a:gd name="connsiteX4" fmla="*/ 0 w 2572963"/>
              <a:gd name="connsiteY4" fmla="*/ 1047082 h 104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63" h="1047082">
                <a:moveTo>
                  <a:pt x="0" y="1047082"/>
                </a:moveTo>
                <a:lnTo>
                  <a:pt x="441489" y="482"/>
                </a:lnTo>
                <a:lnTo>
                  <a:pt x="2570367" y="0"/>
                </a:lnTo>
                <a:cubicBezTo>
                  <a:pt x="2576492" y="638"/>
                  <a:pt x="2569619" y="695518"/>
                  <a:pt x="2571411" y="1042848"/>
                </a:cubicBezTo>
                <a:lnTo>
                  <a:pt x="0" y="1047082"/>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arallelogram 9">
            <a:extLst>
              <a:ext uri="{FF2B5EF4-FFF2-40B4-BE49-F238E27FC236}">
                <a16:creationId xmlns:a16="http://schemas.microsoft.com/office/drawing/2014/main" id="{F0FFC30D-2A7B-82BD-6015-519C3AB5F7D0}"/>
              </a:ext>
            </a:extLst>
          </p:cNvPr>
          <p:cNvSpPr/>
          <p:nvPr userDrawn="1"/>
        </p:nvSpPr>
        <p:spPr>
          <a:xfrm rot="10800000" flipV="1">
            <a:off x="5943598" y="1870726"/>
            <a:ext cx="6249743" cy="4987274"/>
          </a:xfrm>
          <a:custGeom>
            <a:avLst/>
            <a:gdLst>
              <a:gd name="connsiteX0" fmla="*/ 0 w 9525000"/>
              <a:gd name="connsiteY0" fmla="*/ 5029200 h 5029200"/>
              <a:gd name="connsiteX1" fmla="*/ 2030037 w 9525000"/>
              <a:gd name="connsiteY1" fmla="*/ 0 h 5029200"/>
              <a:gd name="connsiteX2" fmla="*/ 9525000 w 9525000"/>
              <a:gd name="connsiteY2" fmla="*/ 0 h 5029200"/>
              <a:gd name="connsiteX3" fmla="*/ 7494963 w 9525000"/>
              <a:gd name="connsiteY3" fmla="*/ 5029200 h 5029200"/>
              <a:gd name="connsiteX4" fmla="*/ 0 w 9525000"/>
              <a:gd name="connsiteY4" fmla="*/ 5029200 h 5029200"/>
              <a:gd name="connsiteX0" fmla="*/ 0 w 9525000"/>
              <a:gd name="connsiteY0" fmla="*/ 5029200 h 5029200"/>
              <a:gd name="connsiteX1" fmla="*/ 3266170 w 9525000"/>
              <a:gd name="connsiteY1" fmla="*/ 16933 h 5029200"/>
              <a:gd name="connsiteX2" fmla="*/ 9525000 w 9525000"/>
              <a:gd name="connsiteY2" fmla="*/ 0 h 5029200"/>
              <a:gd name="connsiteX3" fmla="*/ 7494963 w 9525000"/>
              <a:gd name="connsiteY3" fmla="*/ 5029200 h 5029200"/>
              <a:gd name="connsiteX4" fmla="*/ 0 w 9525000"/>
              <a:gd name="connsiteY4" fmla="*/ 5029200 h 5029200"/>
              <a:gd name="connsiteX0" fmla="*/ 0 w 6307667"/>
              <a:gd name="connsiteY0" fmla="*/ 4995334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4995334 h 5029200"/>
              <a:gd name="connsiteX0" fmla="*/ 0 w 6307667"/>
              <a:gd name="connsiteY0" fmla="*/ 5028787 h 5029200"/>
              <a:gd name="connsiteX1" fmla="*/ 48837 w 6307667"/>
              <a:gd name="connsiteY1" fmla="*/ 16933 h 5029200"/>
              <a:gd name="connsiteX2" fmla="*/ 6307667 w 6307667"/>
              <a:gd name="connsiteY2" fmla="*/ 0 h 5029200"/>
              <a:gd name="connsiteX3" fmla="*/ 4277630 w 6307667"/>
              <a:gd name="connsiteY3" fmla="*/ 5029200 h 5029200"/>
              <a:gd name="connsiteX4" fmla="*/ 0 w 6307667"/>
              <a:gd name="connsiteY4" fmla="*/ 5028787 h 5029200"/>
              <a:gd name="connsiteX0" fmla="*/ 1344 w 6309011"/>
              <a:gd name="connsiteY0" fmla="*/ 5028787 h 5029200"/>
              <a:gd name="connsiteX1" fmla="*/ 0 w 6309011"/>
              <a:gd name="connsiteY1" fmla="*/ 22509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45307 h 5045720"/>
              <a:gd name="connsiteX1" fmla="*/ 0 w 6309011"/>
              <a:gd name="connsiteY1" fmla="*/ 0 h 5045720"/>
              <a:gd name="connsiteX2" fmla="*/ 6309011 w 6309011"/>
              <a:gd name="connsiteY2" fmla="*/ 16520 h 5045720"/>
              <a:gd name="connsiteX3" fmla="*/ 4278974 w 6309011"/>
              <a:gd name="connsiteY3" fmla="*/ 5045720 h 5045720"/>
              <a:gd name="connsiteX4" fmla="*/ 1344 w 6309011"/>
              <a:gd name="connsiteY4" fmla="*/ 5045307 h 5045720"/>
              <a:gd name="connsiteX0" fmla="*/ 1344 w 6309011"/>
              <a:gd name="connsiteY0" fmla="*/ 5028787 h 5029200"/>
              <a:gd name="connsiteX1" fmla="*/ 0 w 6309011"/>
              <a:gd name="connsiteY1" fmla="*/ 16933 h 5029200"/>
              <a:gd name="connsiteX2" fmla="*/ 6309011 w 6309011"/>
              <a:gd name="connsiteY2" fmla="*/ 0 h 5029200"/>
              <a:gd name="connsiteX3" fmla="*/ 4278974 w 6309011"/>
              <a:gd name="connsiteY3" fmla="*/ 5029200 h 5029200"/>
              <a:gd name="connsiteX4" fmla="*/ 1344 w 6309011"/>
              <a:gd name="connsiteY4" fmla="*/ 5028787 h 5029200"/>
              <a:gd name="connsiteX0" fmla="*/ 1344 w 6309011"/>
              <a:gd name="connsiteY0" fmla="*/ 5034157 h 5034570"/>
              <a:gd name="connsiteX1" fmla="*/ 0 w 6309011"/>
              <a:gd name="connsiteY1" fmla="*/ 0 h 5034570"/>
              <a:gd name="connsiteX2" fmla="*/ 6309011 w 6309011"/>
              <a:gd name="connsiteY2" fmla="*/ 5370 h 5034570"/>
              <a:gd name="connsiteX3" fmla="*/ 4278974 w 6309011"/>
              <a:gd name="connsiteY3" fmla="*/ 5034570 h 5034570"/>
              <a:gd name="connsiteX4" fmla="*/ 1344 w 6309011"/>
              <a:gd name="connsiteY4" fmla="*/ 5034157 h 503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011" h="5034570">
                <a:moveTo>
                  <a:pt x="1344" y="5034157"/>
                </a:moveTo>
                <a:lnTo>
                  <a:pt x="0" y="0"/>
                </a:lnTo>
                <a:lnTo>
                  <a:pt x="6309011" y="5370"/>
                </a:lnTo>
                <a:lnTo>
                  <a:pt x="4278974" y="5034570"/>
                </a:lnTo>
                <a:lnTo>
                  <a:pt x="1344" y="5034157"/>
                </a:ln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Parallelogram 11">
            <a:extLst>
              <a:ext uri="{FF2B5EF4-FFF2-40B4-BE49-F238E27FC236}">
                <a16:creationId xmlns:a16="http://schemas.microsoft.com/office/drawing/2014/main" id="{F0DE07F2-322A-79D6-992E-325DF6955470}"/>
              </a:ext>
            </a:extLst>
          </p:cNvPr>
          <p:cNvSpPr/>
          <p:nvPr userDrawn="1"/>
        </p:nvSpPr>
        <p:spPr>
          <a:xfrm rot="10800000" flipV="1">
            <a:off x="5257797" y="4861727"/>
            <a:ext cx="3544187" cy="1996273"/>
          </a:xfrm>
          <a:custGeom>
            <a:avLst/>
            <a:gdLst>
              <a:gd name="connsiteX0" fmla="*/ 0 w 3999868"/>
              <a:gd name="connsiteY0" fmla="*/ 3300216 h 3300216"/>
              <a:gd name="connsiteX1" fmla="*/ 1332132 w 3999868"/>
              <a:gd name="connsiteY1" fmla="*/ 0 h 3300216"/>
              <a:gd name="connsiteX2" fmla="*/ 3999868 w 3999868"/>
              <a:gd name="connsiteY2" fmla="*/ 0 h 3300216"/>
              <a:gd name="connsiteX3" fmla="*/ 2667736 w 3999868"/>
              <a:gd name="connsiteY3" fmla="*/ 3300216 h 3300216"/>
              <a:gd name="connsiteX4" fmla="*/ 0 w 3999868"/>
              <a:gd name="connsiteY4" fmla="*/ 3300216 h 3300216"/>
              <a:gd name="connsiteX0" fmla="*/ 0 w 3999868"/>
              <a:gd name="connsiteY0" fmla="*/ 3300216 h 3300216"/>
              <a:gd name="connsiteX1" fmla="*/ 1332132 w 3999868"/>
              <a:gd name="connsiteY1" fmla="*/ 0 h 3300216"/>
              <a:gd name="connsiteX2" fmla="*/ 3999868 w 3999868"/>
              <a:gd name="connsiteY2" fmla="*/ 0 h 3300216"/>
              <a:gd name="connsiteX3" fmla="*/ 3209602 w 3999868"/>
              <a:gd name="connsiteY3" fmla="*/ 1979416 h 3300216"/>
              <a:gd name="connsiteX4" fmla="*/ 0 w 3999868"/>
              <a:gd name="connsiteY4" fmla="*/ 3300216 h 3300216"/>
              <a:gd name="connsiteX0" fmla="*/ 0 w 3508801"/>
              <a:gd name="connsiteY0" fmla="*/ 2097949 h 2097949"/>
              <a:gd name="connsiteX1" fmla="*/ 841065 w 3508801"/>
              <a:gd name="connsiteY1" fmla="*/ 0 h 2097949"/>
              <a:gd name="connsiteX2" fmla="*/ 3508801 w 3508801"/>
              <a:gd name="connsiteY2" fmla="*/ 0 h 2097949"/>
              <a:gd name="connsiteX3" fmla="*/ 2718535 w 3508801"/>
              <a:gd name="connsiteY3" fmla="*/ 1979416 h 2097949"/>
              <a:gd name="connsiteX4" fmla="*/ 0 w 3508801"/>
              <a:gd name="connsiteY4" fmla="*/ 2097949 h 2097949"/>
              <a:gd name="connsiteX0" fmla="*/ 0 w 3425167"/>
              <a:gd name="connsiteY0" fmla="*/ 1925105 h 1979416"/>
              <a:gd name="connsiteX1" fmla="*/ 757431 w 3425167"/>
              <a:gd name="connsiteY1" fmla="*/ 0 h 1979416"/>
              <a:gd name="connsiteX2" fmla="*/ 3425167 w 3425167"/>
              <a:gd name="connsiteY2" fmla="*/ 0 h 1979416"/>
              <a:gd name="connsiteX3" fmla="*/ 2634901 w 3425167"/>
              <a:gd name="connsiteY3" fmla="*/ 1979416 h 1979416"/>
              <a:gd name="connsiteX4" fmla="*/ 0 w 3425167"/>
              <a:gd name="connsiteY4" fmla="*/ 1925105 h 1979416"/>
              <a:gd name="connsiteX0" fmla="*/ 0 w 3425167"/>
              <a:gd name="connsiteY0" fmla="*/ 1925105 h 1929235"/>
              <a:gd name="connsiteX1" fmla="*/ 757431 w 3425167"/>
              <a:gd name="connsiteY1" fmla="*/ 0 h 1929235"/>
              <a:gd name="connsiteX2" fmla="*/ 3425167 w 3425167"/>
              <a:gd name="connsiteY2" fmla="*/ 0 h 1929235"/>
              <a:gd name="connsiteX3" fmla="*/ 2657203 w 3425167"/>
              <a:gd name="connsiteY3" fmla="*/ 1929235 h 1929235"/>
              <a:gd name="connsiteX4" fmla="*/ 0 w 3425167"/>
              <a:gd name="connsiteY4" fmla="*/ 1925105 h 192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67" h="1929235">
                <a:moveTo>
                  <a:pt x="0" y="1925105"/>
                </a:moveTo>
                <a:lnTo>
                  <a:pt x="757431" y="0"/>
                </a:lnTo>
                <a:lnTo>
                  <a:pt x="3425167" y="0"/>
                </a:lnTo>
                <a:lnTo>
                  <a:pt x="2657203" y="1929235"/>
                </a:lnTo>
                <a:lnTo>
                  <a:pt x="0" y="1925105"/>
                </a:lnTo>
                <a:close/>
              </a:path>
            </a:pathLst>
          </a:custGeom>
          <a:solidFill>
            <a:srgbClr val="008F9C">
              <a:alpha val="731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Parallelogram 7">
            <a:extLst>
              <a:ext uri="{FF2B5EF4-FFF2-40B4-BE49-F238E27FC236}">
                <a16:creationId xmlns:a16="http://schemas.microsoft.com/office/drawing/2014/main" id="{1A176806-E05C-D7EC-8F31-40155858D42A}"/>
              </a:ext>
            </a:extLst>
          </p:cNvPr>
          <p:cNvSpPr/>
          <p:nvPr userDrawn="1"/>
        </p:nvSpPr>
        <p:spPr>
          <a:xfrm rot="10800000" flipV="1">
            <a:off x="6915150" y="-1"/>
            <a:ext cx="4892292" cy="6872289"/>
          </a:xfrm>
          <a:custGeom>
            <a:avLst/>
            <a:gdLst>
              <a:gd name="connsiteX0" fmla="*/ 0 w 5920992"/>
              <a:gd name="connsiteY0" fmla="*/ 6858000 h 6858000"/>
              <a:gd name="connsiteX1" fmla="*/ 4295147 w 5920992"/>
              <a:gd name="connsiteY1" fmla="*/ 0 h 6858000"/>
              <a:gd name="connsiteX2" fmla="*/ 5920992 w 5920992"/>
              <a:gd name="connsiteY2" fmla="*/ 0 h 6858000"/>
              <a:gd name="connsiteX3" fmla="*/ 1625845 w 5920992"/>
              <a:gd name="connsiteY3" fmla="*/ 6858000 h 6858000"/>
              <a:gd name="connsiteX4" fmla="*/ 0 w 5920992"/>
              <a:gd name="connsiteY4" fmla="*/ 6858000 h 6858000"/>
              <a:gd name="connsiteX0" fmla="*/ 0 w 5920992"/>
              <a:gd name="connsiteY0" fmla="*/ 6858000 h 6858000"/>
              <a:gd name="connsiteX1" fmla="*/ 2594934 w 5920992"/>
              <a:gd name="connsiteY1" fmla="*/ 14287 h 6858000"/>
              <a:gd name="connsiteX2" fmla="*/ 5920992 w 5920992"/>
              <a:gd name="connsiteY2" fmla="*/ 0 h 6858000"/>
              <a:gd name="connsiteX3" fmla="*/ 1625845 w 5920992"/>
              <a:gd name="connsiteY3" fmla="*/ 6858000 h 6858000"/>
              <a:gd name="connsiteX4" fmla="*/ 0 w 5920992"/>
              <a:gd name="connsiteY4" fmla="*/ 6858000 h 6858000"/>
              <a:gd name="connsiteX0" fmla="*/ 0 w 4720842"/>
              <a:gd name="connsiteY0" fmla="*/ 6843713 h 6843713"/>
              <a:gd name="connsiteX1" fmla="*/ 2594934 w 4720842"/>
              <a:gd name="connsiteY1" fmla="*/ 0 h 6843713"/>
              <a:gd name="connsiteX2" fmla="*/ 4720842 w 4720842"/>
              <a:gd name="connsiteY2" fmla="*/ 1 h 6843713"/>
              <a:gd name="connsiteX3" fmla="*/ 1625845 w 4720842"/>
              <a:gd name="connsiteY3" fmla="*/ 6843713 h 6843713"/>
              <a:gd name="connsiteX4" fmla="*/ 0 w 4720842"/>
              <a:gd name="connsiteY4" fmla="*/ 6843713 h 6843713"/>
              <a:gd name="connsiteX0" fmla="*/ 0 w 4720842"/>
              <a:gd name="connsiteY0" fmla="*/ 6843713 h 6858001"/>
              <a:gd name="connsiteX1" fmla="*/ 2594934 w 4720842"/>
              <a:gd name="connsiteY1" fmla="*/ 0 h 6858001"/>
              <a:gd name="connsiteX2" fmla="*/ 4720842 w 4720842"/>
              <a:gd name="connsiteY2" fmla="*/ 1 h 6858001"/>
              <a:gd name="connsiteX3" fmla="*/ 1940170 w 4720842"/>
              <a:gd name="connsiteY3" fmla="*/ 6858001 h 6858001"/>
              <a:gd name="connsiteX4" fmla="*/ 0 w 4720842"/>
              <a:gd name="connsiteY4" fmla="*/ 6843713 h 6858001"/>
              <a:gd name="connsiteX0" fmla="*/ 0 w 4892292"/>
              <a:gd name="connsiteY0" fmla="*/ 6843713 h 6858001"/>
              <a:gd name="connsiteX1" fmla="*/ 2766384 w 4892292"/>
              <a:gd name="connsiteY1" fmla="*/ 0 h 6858001"/>
              <a:gd name="connsiteX2" fmla="*/ 4892292 w 4892292"/>
              <a:gd name="connsiteY2" fmla="*/ 1 h 6858001"/>
              <a:gd name="connsiteX3" fmla="*/ 2111620 w 4892292"/>
              <a:gd name="connsiteY3" fmla="*/ 6858001 h 6858001"/>
              <a:gd name="connsiteX4" fmla="*/ 0 w 4892292"/>
              <a:gd name="connsiteY4" fmla="*/ 6843713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2292" h="6858001">
                <a:moveTo>
                  <a:pt x="0" y="6843713"/>
                </a:moveTo>
                <a:lnTo>
                  <a:pt x="2766384" y="0"/>
                </a:lnTo>
                <a:lnTo>
                  <a:pt x="4892292" y="1"/>
                </a:lnTo>
                <a:lnTo>
                  <a:pt x="2111620" y="6858001"/>
                </a:lnTo>
                <a:lnTo>
                  <a:pt x="0" y="6843713"/>
                </a:lnTo>
                <a:close/>
              </a:path>
            </a:pathLst>
          </a:custGeom>
          <a:solidFill>
            <a:srgbClr val="008C9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noFill/>
              </a:rPr>
              <a:t>A</a:t>
            </a:r>
          </a:p>
        </p:txBody>
      </p:sp>
      <p:sp>
        <p:nvSpPr>
          <p:cNvPr id="9" name="Title 4">
            <a:extLst>
              <a:ext uri="{FF2B5EF4-FFF2-40B4-BE49-F238E27FC236}">
                <a16:creationId xmlns:a16="http://schemas.microsoft.com/office/drawing/2014/main" id="{CE2AC7F4-E641-1D16-C6D7-90F4B86742AB}"/>
              </a:ext>
            </a:extLst>
          </p:cNvPr>
          <p:cNvSpPr>
            <a:spLocks noGrp="1"/>
          </p:cNvSpPr>
          <p:nvPr>
            <p:ph type="title"/>
          </p:nvPr>
        </p:nvSpPr>
        <p:spPr>
          <a:xfrm>
            <a:off x="537400" y="1823898"/>
            <a:ext cx="5020300" cy="1147902"/>
          </a:xfrm>
          <a:prstGeom prst="rect">
            <a:avLst/>
          </a:prstGeom>
        </p:spPr>
        <p:txBody>
          <a:bodyPr/>
          <a:lstStyle>
            <a:lvl1pPr>
              <a:defRPr sz="4400" b="1">
                <a:solidFill>
                  <a:srgbClr val="60606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Text Placeholder 5">
            <a:extLst>
              <a:ext uri="{FF2B5EF4-FFF2-40B4-BE49-F238E27FC236}">
                <a16:creationId xmlns:a16="http://schemas.microsoft.com/office/drawing/2014/main" id="{06AC6396-24D2-6520-9B08-D9915B13C25F}"/>
              </a:ext>
            </a:extLst>
          </p:cNvPr>
          <p:cNvSpPr>
            <a:spLocks noGrp="1"/>
          </p:cNvSpPr>
          <p:nvPr>
            <p:ph type="body" sz="quarter" idx="10"/>
          </p:nvPr>
        </p:nvSpPr>
        <p:spPr>
          <a:xfrm>
            <a:off x="538163" y="3429000"/>
            <a:ext cx="8377237" cy="626647"/>
          </a:xfrm>
          <a:prstGeom prst="rect">
            <a:avLst/>
          </a:prstGeom>
        </p:spPr>
        <p:txBody>
          <a:bodyPr/>
          <a:lstStyle>
            <a:lvl1pPr>
              <a:defRPr sz="2400" b="1">
                <a:solidFill>
                  <a:srgbClr val="008F9C"/>
                </a:solidFill>
                <a:latin typeface="Arial" panose="020B0604020202020204" pitchFamily="34" charset="0"/>
                <a:cs typeface="Arial" panose="020B0604020202020204" pitchFamily="34" charset="0"/>
              </a:defRPr>
            </a:lvl1pPr>
            <a:lvl2pPr>
              <a:defRPr sz="2400" b="1">
                <a:solidFill>
                  <a:srgbClr val="008F9C"/>
                </a:solidFill>
                <a:latin typeface="Arial" panose="020B0604020202020204" pitchFamily="34" charset="0"/>
                <a:cs typeface="Arial" panose="020B0604020202020204" pitchFamily="34" charset="0"/>
              </a:defRPr>
            </a:lvl2pPr>
            <a:lvl3pPr>
              <a:defRPr sz="2400" b="1">
                <a:solidFill>
                  <a:srgbClr val="008F9C"/>
                </a:solidFill>
                <a:latin typeface="Arial" panose="020B0604020202020204" pitchFamily="34" charset="0"/>
                <a:cs typeface="Arial" panose="020B0604020202020204" pitchFamily="34" charset="0"/>
              </a:defRPr>
            </a:lvl3pPr>
            <a:lvl4pPr>
              <a:defRPr sz="2400" b="1">
                <a:solidFill>
                  <a:srgbClr val="008F9C"/>
                </a:solidFill>
                <a:latin typeface="Arial" panose="020B0604020202020204" pitchFamily="34" charset="0"/>
                <a:cs typeface="Arial" panose="020B0604020202020204" pitchFamily="34" charset="0"/>
              </a:defRPr>
            </a:lvl4pPr>
            <a:lvl5pPr>
              <a:defRPr sz="2400" b="1">
                <a:solidFill>
                  <a:srgbClr val="008F9C"/>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3940754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85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86DFB244-190C-2E1B-CED8-87B72CE39E7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63200" y="323958"/>
            <a:ext cx="1485777" cy="703373"/>
          </a:xfrm>
          <a:prstGeom prst="rect">
            <a:avLst/>
          </a:prstGeom>
        </p:spPr>
      </p:pic>
    </p:spTree>
    <p:extLst>
      <p:ext uri="{BB962C8B-B14F-4D97-AF65-F5344CB8AC3E}">
        <p14:creationId xmlns:p14="http://schemas.microsoft.com/office/powerpoint/2010/main" val="18873671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74" r:id="rId3"/>
    <p:sldLayoutId id="2147483702"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33124A9C-C4BE-DC66-AF20-97C18166FEB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06000" y="533400"/>
            <a:ext cx="1921707" cy="914400"/>
          </a:xfrm>
          <a:prstGeom prst="rect">
            <a:avLst/>
          </a:prstGeom>
        </p:spPr>
      </p:pic>
    </p:spTree>
    <p:extLst>
      <p:ext uri="{BB962C8B-B14F-4D97-AF65-F5344CB8AC3E}">
        <p14:creationId xmlns:p14="http://schemas.microsoft.com/office/powerpoint/2010/main" val="4130656272"/>
      </p:ext>
    </p:extLst>
  </p:cSld>
  <p:clrMap bg1="lt1" tx1="dk1" bg2="lt2" tx2="dk2" accent1="accent1" accent2="accent2" accent3="accent3" accent4="accent4" accent5="accent5" accent6="accent6" hlink="hlink" folHlink="folHlink"/>
  <p:sldLayoutIdLst>
    <p:sldLayoutId id="2147483705" r:id="rId1"/>
    <p:sldLayoutId id="2147483703" r:id="rId2"/>
    <p:sldLayoutId id="2147483704" r:id="rId3"/>
    <p:sldLayoutId id="2147483672" r:id="rId4"/>
    <p:sldLayoutId id="2147483706" r:id="rId5"/>
    <p:sldLayoutId id="2147483737" r:id="rId6"/>
    <p:sldLayoutId id="2147483738" r:id="rId7"/>
    <p:sldLayoutId id="2147483739"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33124A9C-C4BE-DC66-AF20-97C18166FEB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06000" y="533400"/>
            <a:ext cx="1921707" cy="914400"/>
          </a:xfrm>
          <a:prstGeom prst="rect">
            <a:avLst/>
          </a:prstGeom>
        </p:spPr>
      </p:pic>
    </p:spTree>
    <p:extLst>
      <p:ext uri="{BB962C8B-B14F-4D97-AF65-F5344CB8AC3E}">
        <p14:creationId xmlns:p14="http://schemas.microsoft.com/office/powerpoint/2010/main" val="2554695408"/>
      </p:ext>
    </p:extLst>
  </p:cSld>
  <p:clrMap bg1="lt1" tx1="dk1" bg2="lt2" tx2="dk2" accent1="accent1" accent2="accent2" accent3="accent3" accent4="accent4" accent5="accent5" accent6="accent6" hlink="hlink" folHlink="folHlink"/>
  <p:sldLayoutIdLst>
    <p:sldLayoutId id="2147483713" r:id="rId1"/>
    <p:sldLayoutId id="2147483718" r:id="rId2"/>
    <p:sldLayoutId id="2147483723" r:id="rId3"/>
    <p:sldLayoutId id="2147483719" r:id="rId4"/>
    <p:sldLayoutId id="2147483726" r:id="rId5"/>
    <p:sldLayoutId id="2147483724" r:id="rId6"/>
    <p:sldLayoutId id="2147483725"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black text on a black background&#10;&#10;Description automatically generated">
            <a:extLst>
              <a:ext uri="{FF2B5EF4-FFF2-40B4-BE49-F238E27FC236}">
                <a16:creationId xmlns:a16="http://schemas.microsoft.com/office/drawing/2014/main" id="{CFEC3AD5-DDC9-543A-AC53-73554D101E0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06000" y="533400"/>
            <a:ext cx="1921707" cy="914400"/>
          </a:xfrm>
          <a:prstGeom prst="rect">
            <a:avLst/>
          </a:prstGeom>
        </p:spPr>
      </p:pic>
    </p:spTree>
    <p:extLst>
      <p:ext uri="{BB962C8B-B14F-4D97-AF65-F5344CB8AC3E}">
        <p14:creationId xmlns:p14="http://schemas.microsoft.com/office/powerpoint/2010/main" val="2459091026"/>
      </p:ext>
    </p:extLst>
  </p:cSld>
  <p:clrMap bg1="lt1" tx1="dk1" bg2="lt2" tx2="dk2" accent1="accent1" accent2="accent2" accent3="accent3" accent4="accent4" accent5="accent5" accent6="accent6" hlink="hlink" folHlink="folHlink"/>
  <p:sldLayoutIdLst>
    <p:sldLayoutId id="2147483686" r:id="rId1"/>
    <p:sldLayoutId id="2147483728" r:id="rId2"/>
    <p:sldLayoutId id="2147483729" r:id="rId3"/>
    <p:sldLayoutId id="2147483730" r:id="rId4"/>
    <p:sldLayoutId id="2147483731" r:id="rId5"/>
    <p:sldLayoutId id="2147483732" r:id="rId6"/>
    <p:sldLayoutId id="2147483733" r:id="rId7"/>
    <p:sldLayoutId id="214748373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390600"/>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e.lovell@skillsforcare.org.uk"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bsacademy.org.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bsacademy.org.uk/pbs-competence-framework/" TargetMode="External"/><Relationship Id="rId4" Type="http://schemas.openxmlformats.org/officeDocument/2006/relationships/hyperlink" Target="https://pbsacademy.org.uk/standards-for-train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48251E-FB1E-B29B-F689-42F2C4847D06}"/>
              </a:ext>
            </a:extLst>
          </p:cNvPr>
          <p:cNvSpPr>
            <a:spLocks noGrp="1"/>
          </p:cNvSpPr>
          <p:nvPr>
            <p:ph type="body" sz="quarter" idx="10"/>
          </p:nvPr>
        </p:nvSpPr>
        <p:spPr>
          <a:xfrm>
            <a:off x="457200" y="1905000"/>
            <a:ext cx="4997933" cy="3771900"/>
          </a:xfrm>
        </p:spPr>
        <p:txBody>
          <a:bodyPr lIns="91440" tIns="45720" rIns="91440" bIns="45720" anchor="t"/>
          <a:lstStyle/>
          <a:p>
            <a:r>
              <a:rPr lang="en-GB" sz="3400" b="1" dirty="0">
                <a:effectLst/>
                <a:latin typeface="Arial" panose="020B0604020202020204" pitchFamily="34" charset="0"/>
                <a:ea typeface="Times New Roman" panose="02020603050405020304" pitchFamily="18" charset="0"/>
              </a:rPr>
              <a:t>A peer review process for PBS training</a:t>
            </a:r>
          </a:p>
          <a:p>
            <a:endParaRPr lang="en-GB" sz="3400" dirty="0"/>
          </a:p>
          <a:p>
            <a:r>
              <a:rPr lang="en-GB" sz="3400" dirty="0">
                <a:solidFill>
                  <a:schemeClr val="tx1"/>
                </a:solidFill>
                <a:latin typeface="Arial"/>
                <a:cs typeface="Arial"/>
              </a:rPr>
              <a:t>Marie Lovell </a:t>
            </a:r>
          </a:p>
          <a:p>
            <a:r>
              <a:rPr lang="en-GB" sz="3400" dirty="0">
                <a:solidFill>
                  <a:schemeClr val="tx1"/>
                </a:solidFill>
                <a:latin typeface="Arial"/>
                <a:cs typeface="Arial"/>
              </a:rPr>
              <a:t>October 2024</a:t>
            </a:r>
          </a:p>
          <a:p>
            <a:endParaRPr lang="en-GB" sz="3400" dirty="0">
              <a:solidFill>
                <a:schemeClr val="tx1"/>
              </a:solidFill>
              <a:latin typeface="Arial"/>
              <a:cs typeface="Arial"/>
            </a:endParaRPr>
          </a:p>
          <a:p>
            <a:r>
              <a:rPr lang="en-GB" sz="2500" b="0" dirty="0">
                <a:solidFill>
                  <a:schemeClr val="tx1"/>
                </a:solidFill>
                <a:latin typeface="Arial"/>
                <a:cs typeface="Arial"/>
                <a:hlinkClick r:id="rId3"/>
              </a:rPr>
              <a:t>Marie.lovell@skillsforcare.org.uk</a:t>
            </a:r>
            <a:r>
              <a:rPr lang="en-GB" sz="2500" b="0" dirty="0">
                <a:solidFill>
                  <a:schemeClr val="tx1"/>
                </a:solidFill>
                <a:latin typeface="Arial"/>
                <a:cs typeface="Arial"/>
              </a:rPr>
              <a:t> </a:t>
            </a:r>
            <a:endParaRPr lang="en-GB" sz="2500" b="0" dirty="0">
              <a:solidFill>
                <a:schemeClr val="tx1"/>
              </a:solidFill>
            </a:endParaRPr>
          </a:p>
        </p:txBody>
      </p:sp>
      <p:pic>
        <p:nvPicPr>
          <p:cNvPr id="4" name="Picture 3" descr="A person with grey hair and a red shirt&#10;&#10;Description automatically generated">
            <a:extLst>
              <a:ext uri="{FF2B5EF4-FFF2-40B4-BE49-F238E27FC236}">
                <a16:creationId xmlns:a16="http://schemas.microsoft.com/office/drawing/2014/main" id="{04110D47-73AA-742E-88C9-6E0501593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1905000"/>
            <a:ext cx="2914650" cy="3886200"/>
          </a:xfrm>
          <a:prstGeom prst="rect">
            <a:avLst/>
          </a:prstGeom>
        </p:spPr>
      </p:pic>
    </p:spTree>
    <p:extLst>
      <p:ext uri="{BB962C8B-B14F-4D97-AF65-F5344CB8AC3E}">
        <p14:creationId xmlns:p14="http://schemas.microsoft.com/office/powerpoint/2010/main" val="244053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09082B-188C-49AF-B832-054C5E167C58}"/>
              </a:ext>
            </a:extLst>
          </p:cNvPr>
          <p:cNvSpPr/>
          <p:nvPr/>
        </p:nvSpPr>
        <p:spPr>
          <a:xfrm>
            <a:off x="1744718" y="1287077"/>
            <a:ext cx="8734097" cy="458780"/>
          </a:xfrm>
          <a:prstGeom prst="rect">
            <a:avLst/>
          </a:prstGeom>
          <a:solidFill>
            <a:srgbClr val="FFFFFF">
              <a:alpha val="60000"/>
            </a:srgbClr>
          </a:solidFill>
        </p:spPr>
        <p:txBody>
          <a:bodyPr wrap="square">
            <a:spAutoFit/>
          </a:bodyPr>
          <a:lstStyle/>
          <a:p>
            <a:pPr marL="342900" indent="-342900" defTabSz="457200">
              <a:lnSpc>
                <a:spcPct val="107000"/>
              </a:lnSpc>
              <a:buFont typeface="Wingdings" panose="05000000000000000000" pitchFamily="2" charset="2"/>
              <a:buChar char="§"/>
            </a:pPr>
            <a:endParaRPr lang="en-GB" sz="24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1F40741-DDAA-4FCC-A8E9-717F41F36B92}"/>
              </a:ext>
            </a:extLst>
          </p:cNvPr>
          <p:cNvSpPr/>
          <p:nvPr/>
        </p:nvSpPr>
        <p:spPr>
          <a:xfrm>
            <a:off x="228600" y="127697"/>
            <a:ext cx="9296400" cy="523220"/>
          </a:xfrm>
          <a:prstGeom prst="rect">
            <a:avLst/>
          </a:prstGeom>
        </p:spPr>
        <p:txBody>
          <a:bodyPr wrap="square">
            <a:spAutoFit/>
          </a:bodyPr>
          <a:lstStyle/>
          <a:p>
            <a:pPr defTabSz="457200"/>
            <a:r>
              <a:rPr lang="en-GB" sz="2800" b="1" dirty="0">
                <a:solidFill>
                  <a:srgbClr val="005EB8"/>
                </a:solidFill>
                <a:latin typeface="Arial" panose="020B0604020202020204"/>
              </a:rPr>
              <a:t>The review process follows the following stages</a:t>
            </a:r>
          </a:p>
        </p:txBody>
      </p:sp>
      <p:graphicFrame>
        <p:nvGraphicFramePr>
          <p:cNvPr id="4" name="Diagram 3">
            <a:extLst>
              <a:ext uri="{FF2B5EF4-FFF2-40B4-BE49-F238E27FC236}">
                <a16:creationId xmlns:a16="http://schemas.microsoft.com/office/drawing/2014/main" id="{87B27E35-70D2-4377-9609-137038B43CD2}"/>
              </a:ext>
            </a:extLst>
          </p:cNvPr>
          <p:cNvGraphicFramePr/>
          <p:nvPr>
            <p:extLst>
              <p:ext uri="{D42A27DB-BD31-4B8C-83A1-F6EECF244321}">
                <p14:modId xmlns:p14="http://schemas.microsoft.com/office/powerpoint/2010/main" val="3781783391"/>
              </p:ext>
            </p:extLst>
          </p:nvPr>
        </p:nvGraphicFramePr>
        <p:xfrm>
          <a:off x="533400" y="838200"/>
          <a:ext cx="10836087" cy="6038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373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C12F1C-7161-0D63-85EF-EEF0EC5467C6}"/>
              </a:ext>
            </a:extLst>
          </p:cNvPr>
          <p:cNvSpPr>
            <a:spLocks noGrp="1"/>
          </p:cNvSpPr>
          <p:nvPr>
            <p:ph type="body" sz="quarter" idx="12"/>
          </p:nvPr>
        </p:nvSpPr>
        <p:spPr/>
        <p:txBody>
          <a:bodyPr/>
          <a:lstStyle/>
          <a:p>
            <a:r>
              <a:rPr lang="en-GB" sz="4500" dirty="0"/>
              <a:t>Standards underpinning the reviews</a:t>
            </a:r>
          </a:p>
        </p:txBody>
      </p:sp>
      <p:sp>
        <p:nvSpPr>
          <p:cNvPr id="4" name="Text Placeholder 3">
            <a:extLst>
              <a:ext uri="{FF2B5EF4-FFF2-40B4-BE49-F238E27FC236}">
                <a16:creationId xmlns:a16="http://schemas.microsoft.com/office/drawing/2014/main" id="{82ADAF6A-D325-0647-9FC0-D502D79B2AAA}"/>
              </a:ext>
            </a:extLst>
          </p:cNvPr>
          <p:cNvSpPr>
            <a:spLocks noGrp="1"/>
          </p:cNvSpPr>
          <p:nvPr>
            <p:ph type="body" sz="quarter" idx="13"/>
          </p:nvPr>
        </p:nvSpPr>
        <p:spPr>
          <a:xfrm>
            <a:off x="533400" y="2286000"/>
            <a:ext cx="8793162" cy="3758228"/>
          </a:xfrm>
        </p:spPr>
        <p:txBody>
          <a:bodyPr/>
          <a:lstStyle/>
          <a:p>
            <a:r>
              <a:rPr lang="en-GB" sz="4000" dirty="0">
                <a:hlinkClick r:id="rId3"/>
              </a:rPr>
              <a:t>PBS academy</a:t>
            </a:r>
            <a:endParaRPr lang="en-GB" sz="4000" dirty="0"/>
          </a:p>
          <a:p>
            <a:endParaRPr lang="en-GB" sz="4000" dirty="0"/>
          </a:p>
          <a:p>
            <a:r>
              <a:rPr lang="en-GB" sz="4000" dirty="0">
                <a:hlinkClick r:id="rId4"/>
              </a:rPr>
              <a:t>Training standards</a:t>
            </a:r>
            <a:endParaRPr lang="en-GB" sz="4000" dirty="0"/>
          </a:p>
          <a:p>
            <a:endParaRPr lang="en-GB" sz="4000" dirty="0"/>
          </a:p>
          <a:p>
            <a:r>
              <a:rPr lang="en-GB" sz="4000" dirty="0">
                <a:hlinkClick r:id="rId5"/>
              </a:rPr>
              <a:t>Competence framework</a:t>
            </a:r>
            <a:endParaRPr lang="en-GB" sz="4000" dirty="0"/>
          </a:p>
          <a:p>
            <a:endParaRPr lang="en-GB" sz="4000" dirty="0"/>
          </a:p>
          <a:p>
            <a:endParaRPr lang="en-GB" sz="4000" dirty="0"/>
          </a:p>
          <a:p>
            <a:endParaRPr lang="en-GB" sz="4000" dirty="0"/>
          </a:p>
        </p:txBody>
      </p:sp>
      <p:sp>
        <p:nvSpPr>
          <p:cNvPr id="5" name="Text Placeholder 4">
            <a:extLst>
              <a:ext uri="{FF2B5EF4-FFF2-40B4-BE49-F238E27FC236}">
                <a16:creationId xmlns:a16="http://schemas.microsoft.com/office/drawing/2014/main" id="{4F6BC733-2FD7-DA22-A7CB-FA60F88F3F59}"/>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158765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1BD6282-DAC3-4C3F-B9EE-C233C5ADCCD7}"/>
              </a:ext>
            </a:extLst>
          </p:cNvPr>
          <p:cNvGraphicFramePr>
            <a:graphicFrameLocks noGrp="1"/>
          </p:cNvGraphicFramePr>
          <p:nvPr>
            <p:extLst>
              <p:ext uri="{D42A27DB-BD31-4B8C-83A1-F6EECF244321}">
                <p14:modId xmlns:p14="http://schemas.microsoft.com/office/powerpoint/2010/main" val="3962163140"/>
              </p:ext>
            </p:extLst>
          </p:nvPr>
        </p:nvGraphicFramePr>
        <p:xfrm>
          <a:off x="180304" y="131475"/>
          <a:ext cx="11784168" cy="6523674"/>
        </p:xfrm>
        <a:graphic>
          <a:graphicData uri="http://schemas.openxmlformats.org/drawingml/2006/table">
            <a:tbl>
              <a:tblPr/>
              <a:tblGrid>
                <a:gridCol w="494400">
                  <a:extLst>
                    <a:ext uri="{9D8B030D-6E8A-4147-A177-3AD203B41FA5}">
                      <a16:colId xmlns:a16="http://schemas.microsoft.com/office/drawing/2014/main" val="1742277001"/>
                    </a:ext>
                  </a:extLst>
                </a:gridCol>
                <a:gridCol w="1185366">
                  <a:extLst>
                    <a:ext uri="{9D8B030D-6E8A-4147-A177-3AD203B41FA5}">
                      <a16:colId xmlns:a16="http://schemas.microsoft.com/office/drawing/2014/main" val="3448470892"/>
                    </a:ext>
                  </a:extLst>
                </a:gridCol>
                <a:gridCol w="4129917">
                  <a:extLst>
                    <a:ext uri="{9D8B030D-6E8A-4147-A177-3AD203B41FA5}">
                      <a16:colId xmlns:a16="http://schemas.microsoft.com/office/drawing/2014/main" val="2836414918"/>
                    </a:ext>
                  </a:extLst>
                </a:gridCol>
                <a:gridCol w="754505">
                  <a:extLst>
                    <a:ext uri="{9D8B030D-6E8A-4147-A177-3AD203B41FA5}">
                      <a16:colId xmlns:a16="http://schemas.microsoft.com/office/drawing/2014/main" val="2474306662"/>
                    </a:ext>
                  </a:extLst>
                </a:gridCol>
                <a:gridCol w="542052">
                  <a:extLst>
                    <a:ext uri="{9D8B030D-6E8A-4147-A177-3AD203B41FA5}">
                      <a16:colId xmlns:a16="http://schemas.microsoft.com/office/drawing/2014/main" val="793815317"/>
                    </a:ext>
                  </a:extLst>
                </a:gridCol>
                <a:gridCol w="542052">
                  <a:extLst>
                    <a:ext uri="{9D8B030D-6E8A-4147-A177-3AD203B41FA5}">
                      <a16:colId xmlns:a16="http://schemas.microsoft.com/office/drawing/2014/main" val="3748496490"/>
                    </a:ext>
                  </a:extLst>
                </a:gridCol>
                <a:gridCol w="542052">
                  <a:extLst>
                    <a:ext uri="{9D8B030D-6E8A-4147-A177-3AD203B41FA5}">
                      <a16:colId xmlns:a16="http://schemas.microsoft.com/office/drawing/2014/main" val="1714023305"/>
                    </a:ext>
                  </a:extLst>
                </a:gridCol>
                <a:gridCol w="542052">
                  <a:extLst>
                    <a:ext uri="{9D8B030D-6E8A-4147-A177-3AD203B41FA5}">
                      <a16:colId xmlns:a16="http://schemas.microsoft.com/office/drawing/2014/main" val="245719318"/>
                    </a:ext>
                  </a:extLst>
                </a:gridCol>
                <a:gridCol w="542052">
                  <a:extLst>
                    <a:ext uri="{9D8B030D-6E8A-4147-A177-3AD203B41FA5}">
                      <a16:colId xmlns:a16="http://schemas.microsoft.com/office/drawing/2014/main" val="2877788331"/>
                    </a:ext>
                  </a:extLst>
                </a:gridCol>
                <a:gridCol w="2509720">
                  <a:extLst>
                    <a:ext uri="{9D8B030D-6E8A-4147-A177-3AD203B41FA5}">
                      <a16:colId xmlns:a16="http://schemas.microsoft.com/office/drawing/2014/main" val="428079773"/>
                    </a:ext>
                  </a:extLst>
                </a:gridCol>
              </a:tblGrid>
              <a:tr h="565997">
                <a:tc gridSpan="3">
                  <a:txBody>
                    <a:bodyPr/>
                    <a:lstStyle/>
                    <a:p>
                      <a:pPr algn="l" fontAlgn="ctr"/>
                      <a:r>
                        <a:rPr lang="en-GB" sz="1050" b="1" i="0" u="none" strike="noStrike" dirty="0">
                          <a:solidFill>
                            <a:srgbClr val="0070C0"/>
                          </a:solidFill>
                          <a:effectLst/>
                          <a:latin typeface="Arial" panose="020B0604020202020204" pitchFamily="34" charset="0"/>
                        </a:rPr>
                        <a:t>Domain 1: Education and experience standards (complete this domain to the appropriate level)</a:t>
                      </a:r>
                    </a:p>
                  </a:txBody>
                  <a:tcPr marL="5322" marR="5322" marT="532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a:txBody>
                    <a:bodyPr/>
                    <a:lstStyle/>
                    <a:p>
                      <a:pPr algn="l" fontAlgn="ctr"/>
                      <a:r>
                        <a:rPr lang="en-GB" sz="1050" b="0" i="0" u="none" strike="noStrike">
                          <a:solidFill>
                            <a:srgbClr val="000000"/>
                          </a:solidFill>
                          <a:effectLst/>
                          <a:latin typeface="Arial" panose="020B0604020202020204" pitchFamily="34" charset="0"/>
                        </a:rPr>
                        <a:t> </a:t>
                      </a:r>
                    </a:p>
                  </a:txBody>
                  <a:tcPr marL="5322" marR="5322" marT="532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ctr"/>
                      <a:r>
                        <a:rPr lang="en-GB" sz="1050" b="1" i="0" u="none" strike="noStrike">
                          <a:solidFill>
                            <a:srgbClr val="000000"/>
                          </a:solidFill>
                          <a:effectLst/>
                          <a:latin typeface="Arial" panose="020B0604020202020204" pitchFamily="34" charset="0"/>
                        </a:rPr>
                        <a:t>ASSESSMENT</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ctr"/>
                      <a:r>
                        <a:rPr lang="en-GB" sz="1050" b="0" i="0" u="none" strike="noStrike">
                          <a:solidFill>
                            <a:srgbClr val="000000"/>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150027"/>
                  </a:ext>
                </a:extLst>
              </a:tr>
              <a:tr h="476265">
                <a:tc>
                  <a:txBody>
                    <a:bodyPr/>
                    <a:lstStyle/>
                    <a:p>
                      <a:pPr algn="l" fontAlgn="t"/>
                      <a:r>
                        <a:rPr lang="en-GB" sz="1050" b="1" i="0" u="none" strike="noStrike">
                          <a:solidFill>
                            <a:srgbClr val="000000"/>
                          </a:solidFill>
                          <a:effectLst/>
                          <a:latin typeface="Arial" panose="020B0604020202020204" pitchFamily="34" charset="0"/>
                        </a:rPr>
                        <a:t>Number</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50" b="1" i="0" u="none" strike="noStrike">
                          <a:solidFill>
                            <a:srgbClr val="000000"/>
                          </a:solidFill>
                          <a:effectLst/>
                          <a:latin typeface="Arial" panose="020B0604020202020204" pitchFamily="34" charset="0"/>
                        </a:rPr>
                        <a:t>Criteria</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50" b="1" i="0" u="none" strike="noStrike" dirty="0">
                          <a:solidFill>
                            <a:srgbClr val="000000"/>
                          </a:solidFill>
                          <a:effectLst/>
                          <a:latin typeface="Arial" panose="020B0604020202020204" pitchFamily="34" charset="0"/>
                        </a:rPr>
                        <a:t>Description of criteria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50" b="1" i="0" u="none" strike="noStrike">
                          <a:solidFill>
                            <a:srgbClr val="000000"/>
                          </a:solidFill>
                          <a:effectLst/>
                          <a:latin typeface="Arial" panose="020B0604020202020204" pitchFamily="34" charset="0"/>
                        </a:rPr>
                        <a:t>Perecentage required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50" b="1" i="0" u="none" strike="noStrike">
                          <a:solidFill>
                            <a:srgbClr val="000000"/>
                          </a:solidFill>
                          <a:effectLst/>
                          <a:latin typeface="Arial" panose="020B0604020202020204" pitchFamily="34" charset="0"/>
                        </a:rPr>
                        <a:t>Not applicable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GB" sz="1050" b="1" i="0" u="none" strike="noStrike">
                          <a:solidFill>
                            <a:srgbClr val="000000"/>
                          </a:solidFill>
                          <a:effectLst/>
                          <a:latin typeface="Arial" panose="020B0604020202020204" pitchFamily="34" charset="0"/>
                        </a:rPr>
                        <a:t>Standard not reached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GB" sz="1050" b="1" i="0" u="none" strike="noStrike">
                          <a:solidFill>
                            <a:srgbClr val="000000"/>
                          </a:solidFill>
                          <a:effectLst/>
                          <a:latin typeface="Arial" panose="020B0604020202020204" pitchFamily="34" charset="0"/>
                        </a:rPr>
                        <a:t>Bronze</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GB" sz="1050" b="1" i="0" u="none" strike="noStrike">
                          <a:solidFill>
                            <a:srgbClr val="000000"/>
                          </a:solidFill>
                          <a:effectLst/>
                          <a:latin typeface="Arial" panose="020B0604020202020204" pitchFamily="34" charset="0"/>
                        </a:rPr>
                        <a:t>Silver</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GB" sz="1050" b="1" i="0" u="none" strike="noStrike">
                          <a:solidFill>
                            <a:srgbClr val="000000"/>
                          </a:solidFill>
                          <a:effectLst/>
                          <a:latin typeface="Arial" panose="020B0604020202020204" pitchFamily="34" charset="0"/>
                        </a:rPr>
                        <a:t>Gold</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GB" sz="1050" b="1" i="0" u="none" strike="noStrike">
                          <a:solidFill>
                            <a:srgbClr val="000000"/>
                          </a:solidFill>
                          <a:effectLst/>
                          <a:latin typeface="Arial" panose="020B0604020202020204" pitchFamily="34" charset="0"/>
                        </a:rPr>
                        <a:t>Notes, comments and/or steps taken to meet standard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60509538"/>
                  </a:ext>
                </a:extLst>
              </a:tr>
              <a:tr h="282998">
                <a:tc gridSpan="10">
                  <a:txBody>
                    <a:bodyPr/>
                    <a:lstStyle/>
                    <a:p>
                      <a:pPr algn="l" fontAlgn="ctr"/>
                      <a:r>
                        <a:rPr lang="en-GB" sz="1050" b="1" i="0" u="none" strike="noStrike">
                          <a:solidFill>
                            <a:srgbClr val="FFFFFF"/>
                          </a:solidFill>
                          <a:effectLst/>
                          <a:latin typeface="Arial" panose="020B0604020202020204" pitchFamily="34" charset="0"/>
                        </a:rPr>
                        <a:t>Direct contact (those providing direct support in a paid or professional capacity)</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55978683"/>
                  </a:ext>
                </a:extLst>
              </a:tr>
              <a:tr h="427949">
                <a:tc>
                  <a:txBody>
                    <a:bodyPr/>
                    <a:lstStyle/>
                    <a:p>
                      <a:pPr algn="l" fontAlgn="t"/>
                      <a:r>
                        <a:rPr lang="en-GB" sz="1050" b="0" i="0" u="none" strike="noStrike">
                          <a:solidFill>
                            <a:srgbClr val="000000"/>
                          </a:solidFill>
                          <a:effectLst/>
                          <a:latin typeface="Arial" panose="020B0604020202020204" pitchFamily="34" charset="0"/>
                        </a:rPr>
                        <a:t>EC.1.1</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n-GB" sz="1050" b="0" i="0" u="none" strike="noStrike">
                          <a:solidFill>
                            <a:srgbClr val="000000"/>
                          </a:solidFill>
                          <a:effectLst/>
                          <a:latin typeface="Arial" panose="020B0604020202020204" pitchFamily="34" charset="0"/>
                        </a:rPr>
                        <a:t>Minimum Education/Training</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n-GB" sz="1050" b="0" i="0" u="none" strike="noStrike" dirty="0">
                          <a:solidFill>
                            <a:srgbClr val="000000"/>
                          </a:solidFill>
                          <a:effectLst/>
                          <a:latin typeface="Arial" panose="020B0604020202020204" pitchFamily="34" charset="0"/>
                        </a:rPr>
                        <a:t>Foundation PBS training of a minimum of 120 hours as specified in 'Improving the quality of</a:t>
                      </a: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Positive Behavioural Support (PBS): The standards for training' (pages 6 to 8).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GB" sz="1050" b="0" i="0" u="none" strike="noStrike">
                          <a:solidFill>
                            <a:srgbClr val="000000"/>
                          </a:solidFill>
                          <a:effectLst/>
                          <a:latin typeface="Arial" panose="020B0604020202020204" pitchFamily="34" charset="0"/>
                        </a:rPr>
                        <a:t>90%</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277309"/>
                  </a:ext>
                </a:extLst>
              </a:tr>
              <a:tr h="2194964">
                <a:tc>
                  <a:txBody>
                    <a:bodyPr/>
                    <a:lstStyle/>
                    <a:p>
                      <a:pPr algn="l" fontAlgn="t"/>
                      <a:r>
                        <a:rPr lang="en-GB" sz="1050" b="0" i="0" u="none" strike="noStrike">
                          <a:solidFill>
                            <a:srgbClr val="000000"/>
                          </a:solidFill>
                          <a:effectLst/>
                          <a:latin typeface="Arial" panose="020B0604020202020204" pitchFamily="34" charset="0"/>
                        </a:rPr>
                        <a:t>EC.1.2</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n-GB" sz="1050" b="0" i="0" u="none" strike="noStrike">
                          <a:solidFill>
                            <a:srgbClr val="000000"/>
                          </a:solidFill>
                          <a:effectLst/>
                          <a:latin typeface="Arial" panose="020B0604020202020204" pitchFamily="34" charset="0"/>
                        </a:rPr>
                        <a:t>On-going supervision after training</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n-GB" sz="1050" b="0" i="0" u="none" strike="noStrike" dirty="0">
                          <a:solidFill>
                            <a:srgbClr val="000000"/>
                          </a:solidFill>
                          <a:effectLst/>
                          <a:latin typeface="Arial" panose="020B0604020202020204" pitchFamily="34" charset="0"/>
                        </a:rPr>
                        <a:t>Continuous on the job supervision from a more experienced practitioner (Level 2 as defined in the PBS Competence Framework) plus on the job coaching in situ as required. </a:t>
                      </a:r>
                      <a:br>
                        <a:rPr lang="en-GB" sz="1050" b="0" i="0" u="none" strike="noStrike" dirty="0">
                          <a:solidFill>
                            <a:srgbClr val="000000"/>
                          </a:solidFill>
                          <a:effectLst/>
                          <a:latin typeface="Arial" panose="020B0604020202020204" pitchFamily="34" charset="0"/>
                        </a:rPr>
                      </a:b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In addition, a supervision session away from the support environment should be held at least once every 6 weeks. This can be group or individual. This means that direct care staff should receive supervision when directly supporting someone as well as during supervision meetings (1:1 or group) away from the support environment. Supervision during direct support should include direct coaching and feedback in relation to person specific support based on the person’s behaviour support plan as well as wider skills around supporting opportunities, participation and engagement and as outlined in the PBS Competence Framework.</a:t>
                      </a:r>
                      <a:br>
                        <a:rPr lang="en-GB" sz="1050" b="0" i="0" u="none" strike="noStrike" dirty="0">
                          <a:solidFill>
                            <a:srgbClr val="000000"/>
                          </a:solidFill>
                          <a:effectLst/>
                          <a:latin typeface="Arial" panose="020B0604020202020204" pitchFamily="34" charset="0"/>
                        </a:rPr>
                      </a:b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Supervision sessions away from the support environment should include time for reflection about skills learnt, any skills gaps and plans for any additional training or coaching to meet those gaps.</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GB" sz="1050" b="0" i="0" u="none" strike="noStrike" dirty="0">
                          <a:solidFill>
                            <a:srgbClr val="000000"/>
                          </a:solidFill>
                          <a:effectLst/>
                          <a:latin typeface="Arial" panose="020B0604020202020204" pitchFamily="34" charset="0"/>
                        </a:rPr>
                        <a:t>90%</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dirty="0">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dirty="0">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dirty="0">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760229"/>
                  </a:ext>
                </a:extLst>
              </a:tr>
              <a:tr h="372731">
                <a:tc gridSpan="3">
                  <a:txBody>
                    <a:bodyPr/>
                    <a:lstStyle/>
                    <a:p>
                      <a:pPr algn="l" fontAlgn="ctr"/>
                      <a:r>
                        <a:rPr lang="en-GB" sz="1050" b="1" i="0" u="none" strike="noStrike">
                          <a:solidFill>
                            <a:srgbClr val="FFFFFF"/>
                          </a:solidFill>
                          <a:effectLst/>
                          <a:latin typeface="Arial" panose="020B0604020202020204" pitchFamily="34" charset="0"/>
                        </a:rPr>
                        <a:t>Behaviour Specialist/Supervisory/Managerial practitioner</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hMerge="1">
                  <a:txBody>
                    <a:bodyPr/>
                    <a:lstStyle/>
                    <a:p>
                      <a:endParaRPr lang="en-GB"/>
                    </a:p>
                  </a:txBody>
                  <a:tcPr/>
                </a:tc>
                <a:tc hMerge="1">
                  <a:txBody>
                    <a:bodyPr/>
                    <a:lstStyle/>
                    <a:p>
                      <a:endParaRPr lang="en-GB"/>
                    </a:p>
                  </a:txBody>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ctr"/>
                      <a:r>
                        <a:rPr lang="en-GB" sz="1050" b="0" i="0" u="none" strike="noStrike">
                          <a:solidFill>
                            <a:srgbClr val="FFFFFF"/>
                          </a:solidFill>
                          <a:effectLst/>
                          <a:latin typeface="Arial" panose="020B0604020202020204" pitchFamily="34" charset="0"/>
                        </a:rPr>
                        <a:t> </a:t>
                      </a:r>
                    </a:p>
                  </a:txBody>
                  <a:tcPr marL="5322" marR="5322" marT="53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451675728"/>
                  </a:ext>
                </a:extLst>
              </a:tr>
              <a:tr h="959435">
                <a:tc>
                  <a:txBody>
                    <a:bodyPr/>
                    <a:lstStyle/>
                    <a:p>
                      <a:pPr algn="l" fontAlgn="t"/>
                      <a:r>
                        <a:rPr lang="en-GB" sz="1050" b="0" i="0" u="none" strike="noStrike">
                          <a:solidFill>
                            <a:srgbClr val="000000"/>
                          </a:solidFill>
                          <a:effectLst/>
                          <a:latin typeface="Arial" panose="020B0604020202020204" pitchFamily="34" charset="0"/>
                        </a:rPr>
                        <a:t>EC.2.1</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n-GB" sz="1050" b="0" i="0" u="none" strike="noStrike">
                          <a:solidFill>
                            <a:srgbClr val="000000"/>
                          </a:solidFill>
                          <a:effectLst/>
                          <a:latin typeface="Arial" panose="020B0604020202020204" pitchFamily="34" charset="0"/>
                        </a:rPr>
                        <a:t>Entry level requirements</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n-GB" sz="1050" b="0" i="0" u="none" strike="noStrike">
                          <a:solidFill>
                            <a:srgbClr val="000000"/>
                          </a:solidFill>
                          <a:effectLst/>
                          <a:latin typeface="Arial" panose="020B0604020202020204" pitchFamily="34" charset="0"/>
                        </a:rPr>
                        <a:t>Education/training at National Qualifications Level 56 or equivalent (Foundation degree, first year degree, NVQ level 5 e.g. Registered Managers Qualification).</a:t>
                      </a:r>
                      <a:br>
                        <a:rPr lang="en-GB" sz="1050" b="0"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OR</a:t>
                      </a:r>
                      <a:br>
                        <a:rPr lang="en-GB" sz="1050" b="0"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Ability to study at Foundation degree, first year degree, National Qualifications Level 5 or equivalent AND a minimum of 1 year’s experience providing direct contact support as detailed by the PBS Competence Framework. </a:t>
                      </a:r>
                    </a:p>
                  </a:txBody>
                  <a:tcPr marL="5322" marR="5322" marT="53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GB" sz="1050" b="0" i="0" u="none" strike="noStrike">
                          <a:solidFill>
                            <a:srgbClr val="000000"/>
                          </a:solidFill>
                          <a:effectLst/>
                          <a:latin typeface="Arial" panose="020B0604020202020204" pitchFamily="34" charset="0"/>
                        </a:rPr>
                        <a:t>50%</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50" b="0" i="0" u="none" strike="noStrike" dirty="0">
                          <a:solidFill>
                            <a:srgbClr val="000000"/>
                          </a:solidFill>
                          <a:effectLst/>
                          <a:latin typeface="Arial" panose="020B0604020202020204" pitchFamily="34" charset="0"/>
                        </a:rPr>
                        <a:t> </a:t>
                      </a:r>
                    </a:p>
                  </a:txBody>
                  <a:tcPr marL="5322" marR="5322" marT="53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269745"/>
                  </a:ext>
                </a:extLst>
              </a:tr>
            </a:tbl>
          </a:graphicData>
        </a:graphic>
      </p:graphicFrame>
    </p:spTree>
    <p:extLst>
      <p:ext uri="{BB962C8B-B14F-4D97-AF65-F5344CB8AC3E}">
        <p14:creationId xmlns:p14="http://schemas.microsoft.com/office/powerpoint/2010/main" val="3666903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2221" y="2315679"/>
            <a:ext cx="4758564" cy="642035"/>
          </a:xfrm>
          <a:prstGeom prst="rect">
            <a:avLst/>
          </a:prstGeom>
        </p:spPr>
        <p:txBody>
          <a:bodyPr wrap="square">
            <a:spAutoFit/>
          </a:bodyPr>
          <a:lstStyle/>
          <a:p>
            <a:pPr defTabSz="457200">
              <a:lnSpc>
                <a:spcPct val="107000"/>
              </a:lnSpc>
              <a:spcAft>
                <a:spcPts val="800"/>
              </a:spcAft>
            </a:pPr>
            <a:r>
              <a:rPr lang="en-GB" sz="3600">
                <a:solidFill>
                  <a:srgbClr val="000000"/>
                </a:solidFill>
                <a:latin typeface="Arial" panose="020B0604020202020204"/>
              </a:rPr>
              <a:t>Gold, silver or bronze!</a:t>
            </a:r>
          </a:p>
        </p:txBody>
      </p:sp>
      <p:pic>
        <p:nvPicPr>
          <p:cNvPr id="4" name="Picture 3"/>
          <p:cNvPicPr>
            <a:picLocks noChangeAspect="1"/>
          </p:cNvPicPr>
          <p:nvPr/>
        </p:nvPicPr>
        <p:blipFill rotWithShape="1">
          <a:blip r:embed="rId3"/>
          <a:srcRect l="66436" t="10793" r="18316" b="81991"/>
          <a:stretch/>
        </p:blipFill>
        <p:spPr>
          <a:xfrm>
            <a:off x="7681449" y="175792"/>
            <a:ext cx="1394234" cy="371193"/>
          </a:xfrm>
          <a:prstGeom prst="rect">
            <a:avLst/>
          </a:prstGeom>
        </p:spPr>
      </p:pic>
      <p:pic>
        <p:nvPicPr>
          <p:cNvPr id="5" name="Picture 4">
            <a:extLst>
              <a:ext uri="{FF2B5EF4-FFF2-40B4-BE49-F238E27FC236}">
                <a16:creationId xmlns:a16="http://schemas.microsoft.com/office/drawing/2014/main" id="{FDF50F7A-2179-4AB9-BCD1-A9A41B7C9852}"/>
              </a:ext>
            </a:extLst>
          </p:cNvPr>
          <p:cNvPicPr>
            <a:picLocks noChangeAspect="1"/>
          </p:cNvPicPr>
          <p:nvPr/>
        </p:nvPicPr>
        <p:blipFill>
          <a:blip r:embed="rId4"/>
          <a:stretch>
            <a:fillRect/>
          </a:stretch>
        </p:blipFill>
        <p:spPr>
          <a:xfrm>
            <a:off x="7321006" y="3214522"/>
            <a:ext cx="3346994" cy="1658256"/>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A2FAC90C-7677-4C85-8BC9-DDEE41686DEC}"/>
              </a:ext>
            </a:extLst>
          </p:cNvPr>
          <p:cNvPicPr>
            <a:picLocks noChangeAspect="1"/>
          </p:cNvPicPr>
          <p:nvPr/>
        </p:nvPicPr>
        <p:blipFill rotWithShape="1">
          <a:blip r:embed="rId5"/>
          <a:srcRect t="30410" r="21100"/>
          <a:stretch/>
        </p:blipFill>
        <p:spPr>
          <a:xfrm>
            <a:off x="1804574" y="3214523"/>
            <a:ext cx="4983498" cy="3300993"/>
          </a:xfrm>
          <a:prstGeom prst="rect">
            <a:avLst/>
          </a:prstGeom>
        </p:spPr>
      </p:pic>
      <p:sp>
        <p:nvSpPr>
          <p:cNvPr id="10" name="Title 1">
            <a:extLst>
              <a:ext uri="{FF2B5EF4-FFF2-40B4-BE49-F238E27FC236}">
                <a16:creationId xmlns:a16="http://schemas.microsoft.com/office/drawing/2014/main" id="{46AA4774-E476-4BED-84F3-F240787C38E2}"/>
              </a:ext>
            </a:extLst>
          </p:cNvPr>
          <p:cNvSpPr txBox="1">
            <a:spLocks/>
          </p:cNvSpPr>
          <p:nvPr/>
        </p:nvSpPr>
        <p:spPr>
          <a:xfrm>
            <a:off x="1804574" y="1527822"/>
            <a:ext cx="7875028" cy="705863"/>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a:solidFill>
                  <a:srgbClr val="0079C2"/>
                </a:solidFill>
                <a:latin typeface="Arial" panose="020B0604020202020204" pitchFamily="34" charset="0"/>
                <a:cs typeface="Arial" panose="020B0604020202020204" pitchFamily="34" charset="0"/>
              </a:rPr>
              <a:t>Communicating the decision / grading</a:t>
            </a:r>
          </a:p>
        </p:txBody>
      </p:sp>
    </p:spTree>
    <p:extLst>
      <p:ext uri="{BB962C8B-B14F-4D97-AF65-F5344CB8AC3E}">
        <p14:creationId xmlns:p14="http://schemas.microsoft.com/office/powerpoint/2010/main" val="67043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29A2AD-889A-8C6C-31F1-B08BBD4CABFD}"/>
              </a:ext>
            </a:extLst>
          </p:cNvPr>
          <p:cNvSpPr>
            <a:spLocks noGrp="1"/>
          </p:cNvSpPr>
          <p:nvPr>
            <p:ph type="body" sz="quarter" idx="10"/>
          </p:nvPr>
        </p:nvSpPr>
        <p:spPr>
          <a:xfrm>
            <a:off x="380999" y="2590799"/>
            <a:ext cx="11370325" cy="3986273"/>
          </a:xfrm>
        </p:spPr>
        <p:txBody>
          <a:bodyPr/>
          <a:lstStyle/>
          <a:p>
            <a:pPr marL="457200" indent="-457200">
              <a:buFont typeface="Arial" panose="020B0604020202020204" pitchFamily="34" charset="0"/>
              <a:buChar char="•"/>
            </a:pPr>
            <a:r>
              <a:rPr lang="en-GB" sz="3400" dirty="0"/>
              <a:t>Distance</a:t>
            </a:r>
          </a:p>
          <a:p>
            <a:pPr marL="457200" indent="-457200">
              <a:buFont typeface="Arial" panose="020B0604020202020204" pitchFamily="34" charset="0"/>
              <a:buChar char="•"/>
            </a:pPr>
            <a:r>
              <a:rPr lang="en-GB" sz="3400" dirty="0"/>
              <a:t>Self Assessment Form</a:t>
            </a:r>
          </a:p>
          <a:p>
            <a:pPr marL="457200" indent="-457200">
              <a:buFont typeface="Arial" panose="020B0604020202020204" pitchFamily="34" charset="0"/>
              <a:buChar char="•"/>
            </a:pPr>
            <a:r>
              <a:rPr lang="en-GB" sz="3400" dirty="0"/>
              <a:t>Number of reviewers / same day </a:t>
            </a:r>
          </a:p>
          <a:p>
            <a:pPr marL="457200" indent="-457200">
              <a:buFont typeface="Arial" panose="020B0604020202020204" pitchFamily="34" charset="0"/>
              <a:buChar char="•"/>
            </a:pPr>
            <a:r>
              <a:rPr lang="en-GB" sz="3400" dirty="0"/>
              <a:t>Providing feedback</a:t>
            </a:r>
          </a:p>
          <a:p>
            <a:pPr marL="457200" indent="-457200">
              <a:buFont typeface="Arial" panose="020B0604020202020204" pitchFamily="34" charset="0"/>
              <a:buChar char="•"/>
            </a:pPr>
            <a:r>
              <a:rPr lang="en-GB" sz="3400" dirty="0"/>
              <a:t>Reviewing over webinar</a:t>
            </a:r>
          </a:p>
          <a:p>
            <a:pPr marL="457200" indent="-457200">
              <a:buFont typeface="Arial" panose="020B0604020202020204" pitchFamily="34" charset="0"/>
              <a:buChar char="•"/>
            </a:pPr>
            <a:r>
              <a:rPr lang="en-GB" sz="3400" dirty="0"/>
              <a:t>Limitations in seeing how well training is embedded in practice. </a:t>
            </a:r>
          </a:p>
          <a:p>
            <a:endParaRPr lang="en-GB" dirty="0"/>
          </a:p>
          <a:p>
            <a:endParaRPr lang="en-GB" dirty="0"/>
          </a:p>
        </p:txBody>
      </p:sp>
      <p:sp>
        <p:nvSpPr>
          <p:cNvPr id="4" name="TextBox 3">
            <a:extLst>
              <a:ext uri="{FF2B5EF4-FFF2-40B4-BE49-F238E27FC236}">
                <a16:creationId xmlns:a16="http://schemas.microsoft.com/office/drawing/2014/main" id="{E376E877-1807-1AE8-FB15-9938A96BD822}"/>
              </a:ext>
            </a:extLst>
          </p:cNvPr>
          <p:cNvSpPr txBox="1"/>
          <p:nvPr/>
        </p:nvSpPr>
        <p:spPr>
          <a:xfrm>
            <a:off x="685800" y="1524532"/>
            <a:ext cx="6097656"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chemeClr val="tx2"/>
                </a:solidFill>
                <a:effectLst/>
                <a:uLnTx/>
                <a:uFillTx/>
                <a:latin typeface="Arial" pitchFamily="34" charset="0"/>
                <a:ea typeface="+mn-ea"/>
                <a:cs typeface="Arial" pitchFamily="34" charset="0"/>
              </a:rPr>
              <a:t>Challenges </a:t>
            </a:r>
          </a:p>
        </p:txBody>
      </p:sp>
    </p:spTree>
    <p:extLst>
      <p:ext uri="{BB962C8B-B14F-4D97-AF65-F5344CB8AC3E}">
        <p14:creationId xmlns:p14="http://schemas.microsoft.com/office/powerpoint/2010/main" val="88707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29A2AD-889A-8C6C-31F1-B08BBD4CABFD}"/>
              </a:ext>
            </a:extLst>
          </p:cNvPr>
          <p:cNvSpPr>
            <a:spLocks noGrp="1"/>
          </p:cNvSpPr>
          <p:nvPr>
            <p:ph type="body" sz="quarter" idx="10"/>
          </p:nvPr>
        </p:nvSpPr>
        <p:spPr>
          <a:xfrm>
            <a:off x="380999" y="2590799"/>
            <a:ext cx="11658601" cy="4038601"/>
          </a:xfrm>
        </p:spPr>
        <p:txBody>
          <a:bodyPr/>
          <a:lstStyle/>
          <a:p>
            <a:pPr marL="457200" indent="-457200">
              <a:buFont typeface="Arial" panose="020B0604020202020204" pitchFamily="34" charset="0"/>
              <a:buChar char="•"/>
            </a:pPr>
            <a:r>
              <a:rPr lang="en-GB" sz="3400" dirty="0"/>
              <a:t>PBS Peer Review Stamp</a:t>
            </a:r>
          </a:p>
          <a:p>
            <a:pPr marL="457200" indent="-457200">
              <a:buFont typeface="Arial" panose="020B0604020202020204" pitchFamily="34" charset="0"/>
              <a:buChar char="•"/>
            </a:pPr>
            <a:r>
              <a:rPr lang="en-GB" sz="3400" dirty="0"/>
              <a:t>Networking</a:t>
            </a:r>
          </a:p>
          <a:p>
            <a:pPr marL="457200" indent="-457200">
              <a:buFont typeface="Arial" panose="020B0604020202020204" pitchFamily="34" charset="0"/>
              <a:buChar char="•"/>
            </a:pPr>
            <a:r>
              <a:rPr lang="en-GB" sz="3400" dirty="0"/>
              <a:t>Offers different Pathways of delivering PBS </a:t>
            </a:r>
          </a:p>
          <a:p>
            <a:pPr marL="457200" indent="-457200">
              <a:buFont typeface="Arial" panose="020B0604020202020204" pitchFamily="34" charset="0"/>
              <a:buChar char="•"/>
            </a:pPr>
            <a:r>
              <a:rPr lang="en-GB" sz="3400" dirty="0"/>
              <a:t>Looks at strengths and identifies opportunities for development (both for reviewer and reviewee)</a:t>
            </a:r>
          </a:p>
          <a:p>
            <a:pPr marL="457200" indent="-457200">
              <a:buFont typeface="Arial" panose="020B0604020202020204" pitchFamily="34" charset="0"/>
              <a:buChar char="•"/>
            </a:pPr>
            <a:r>
              <a:rPr lang="en-GB" sz="3400" dirty="0"/>
              <a:t>Links with national guidance / best practice</a:t>
            </a:r>
          </a:p>
          <a:p>
            <a:pPr marL="457200" indent="-457200">
              <a:buFont typeface="Arial" panose="020B0604020202020204" pitchFamily="34" charset="0"/>
              <a:buChar char="•"/>
            </a:pPr>
            <a:r>
              <a:rPr lang="en-GB" sz="3400" dirty="0"/>
              <a:t>Streamlining the quality of PBS training across providers.</a:t>
            </a:r>
          </a:p>
          <a:p>
            <a:pPr marL="457200" indent="-45720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id="{E376E877-1807-1AE8-FB15-9938A96BD822}"/>
              </a:ext>
            </a:extLst>
          </p:cNvPr>
          <p:cNvSpPr txBox="1"/>
          <p:nvPr/>
        </p:nvSpPr>
        <p:spPr>
          <a:xfrm>
            <a:off x="685800" y="1524532"/>
            <a:ext cx="6097656"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chemeClr val="accent6">
                    <a:lumMod val="75000"/>
                  </a:schemeClr>
                </a:solidFill>
                <a:effectLst/>
                <a:uLnTx/>
                <a:uFillTx/>
                <a:latin typeface="Arial" pitchFamily="34" charset="0"/>
                <a:ea typeface="+mn-ea"/>
                <a:cs typeface="Arial" pitchFamily="34" charset="0"/>
              </a:rPr>
              <a:t>Benefits</a:t>
            </a:r>
            <a:r>
              <a:rPr kumimoji="0" lang="en-GB" sz="4000" b="0" i="0" u="none" strike="noStrike" kern="0" cap="none" spc="0" normalizeH="0" baseline="0" noProof="0" dirty="0">
                <a:ln>
                  <a:noFill/>
                </a:ln>
                <a:solidFill>
                  <a:schemeClr val="tx2"/>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3414429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793" y="1820892"/>
            <a:ext cx="5546995" cy="705863"/>
          </a:xfrm>
        </p:spPr>
        <p:txBody>
          <a:bodyPr/>
          <a:lstStyle/>
          <a:p>
            <a:r>
              <a:rPr lang="en-GB"/>
              <a:t>Any questions?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657" y="2344032"/>
            <a:ext cx="3855062" cy="3855062"/>
          </a:xfrm>
          <a:prstGeom prst="rect">
            <a:avLst/>
          </a:prstGeom>
        </p:spPr>
      </p:pic>
      <p:pic>
        <p:nvPicPr>
          <p:cNvPr id="4" name="Picture 3"/>
          <p:cNvPicPr>
            <a:picLocks noChangeAspect="1"/>
          </p:cNvPicPr>
          <p:nvPr/>
        </p:nvPicPr>
        <p:blipFill rotWithShape="1">
          <a:blip r:embed="rId4"/>
          <a:srcRect l="66436" t="10793" r="18316" b="81991"/>
          <a:stretch/>
        </p:blipFill>
        <p:spPr>
          <a:xfrm>
            <a:off x="6978435" y="287714"/>
            <a:ext cx="1394234" cy="371193"/>
          </a:xfrm>
          <a:prstGeom prst="rect">
            <a:avLst/>
          </a:prstGeom>
        </p:spPr>
      </p:pic>
    </p:spTree>
    <p:extLst>
      <p:ext uri="{BB962C8B-B14F-4D97-AF65-F5344CB8AC3E}">
        <p14:creationId xmlns:p14="http://schemas.microsoft.com/office/powerpoint/2010/main" val="238950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B0B12B-1B7D-606A-2B7F-7C8776516EC1}"/>
              </a:ext>
            </a:extLst>
          </p:cNvPr>
          <p:cNvPicPr>
            <a:picLocks noChangeAspect="1"/>
          </p:cNvPicPr>
          <p:nvPr/>
        </p:nvPicPr>
        <p:blipFill>
          <a:blip r:embed="rId3"/>
          <a:srcRect l="52611" t="20000" r="13444" b="14444"/>
          <a:stretch/>
        </p:blipFill>
        <p:spPr>
          <a:xfrm>
            <a:off x="6119191" y="143608"/>
            <a:ext cx="5791200" cy="6570784"/>
          </a:xfrm>
          <a:prstGeom prst="rect">
            <a:avLst/>
          </a:prstGeom>
        </p:spPr>
      </p:pic>
      <p:pic>
        <p:nvPicPr>
          <p:cNvPr id="3" name="Picture 2" descr="A person and person smiling at each other&#10;&#10;Description automatically generated">
            <a:extLst>
              <a:ext uri="{FF2B5EF4-FFF2-40B4-BE49-F238E27FC236}">
                <a16:creationId xmlns:a16="http://schemas.microsoft.com/office/drawing/2014/main" id="{F1BB494A-7041-2F15-6ABB-051E59FEB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43607"/>
            <a:ext cx="4762500" cy="3171825"/>
          </a:xfrm>
          <a:prstGeom prst="rect">
            <a:avLst/>
          </a:prstGeom>
        </p:spPr>
      </p:pic>
      <p:pic>
        <p:nvPicPr>
          <p:cNvPr id="5" name="Picture 4" descr="A group of people sitting in chairs&#10;&#10;Description automatically generated">
            <a:extLst>
              <a:ext uri="{FF2B5EF4-FFF2-40B4-BE49-F238E27FC236}">
                <a16:creationId xmlns:a16="http://schemas.microsoft.com/office/drawing/2014/main" id="{C7C5D4CA-9C40-649E-DBF1-CA340A9EC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487" y="3542568"/>
            <a:ext cx="4762500" cy="3171825"/>
          </a:xfrm>
          <a:prstGeom prst="rect">
            <a:avLst/>
          </a:prstGeom>
        </p:spPr>
      </p:pic>
    </p:spTree>
    <p:extLst>
      <p:ext uri="{BB962C8B-B14F-4D97-AF65-F5344CB8AC3E}">
        <p14:creationId xmlns:p14="http://schemas.microsoft.com/office/powerpoint/2010/main" val="201858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3AC1002C-943D-66EF-EE08-4F45F648A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 y="0"/>
            <a:ext cx="12190095" cy="6858000"/>
          </a:xfrm>
          <a:prstGeom prst="rect">
            <a:avLst/>
          </a:prstGeom>
        </p:spPr>
      </p:pic>
      <p:sp>
        <p:nvSpPr>
          <p:cNvPr id="4" name="TextBox 3">
            <a:extLst>
              <a:ext uri="{FF2B5EF4-FFF2-40B4-BE49-F238E27FC236}">
                <a16:creationId xmlns:a16="http://schemas.microsoft.com/office/drawing/2014/main" id="{8ABEE210-A0E9-5F07-AA56-87E50B2A9E9B}"/>
              </a:ext>
            </a:extLst>
          </p:cNvPr>
          <p:cNvSpPr txBox="1"/>
          <p:nvPr/>
        </p:nvSpPr>
        <p:spPr>
          <a:xfrm>
            <a:off x="2784297" y="205483"/>
            <a:ext cx="5907640"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600" dirty="0"/>
              <a:t>We asked our workforce expert advisory group – what are the problems with PBS?</a:t>
            </a:r>
            <a:endParaRPr lang="en-GB" sz="2600" dirty="0"/>
          </a:p>
        </p:txBody>
      </p:sp>
    </p:spTree>
    <p:extLst>
      <p:ext uri="{BB962C8B-B14F-4D97-AF65-F5344CB8AC3E}">
        <p14:creationId xmlns:p14="http://schemas.microsoft.com/office/powerpoint/2010/main" val="29155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ass, outdoor, toy&#10;&#10;Description automatically generated">
            <a:extLst>
              <a:ext uri="{FF2B5EF4-FFF2-40B4-BE49-F238E27FC236}">
                <a16:creationId xmlns:a16="http://schemas.microsoft.com/office/drawing/2014/main" id="{E4F4AD8B-3785-4DAB-9FF1-D31DEEABA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60010D8D-AF21-45BB-B88D-0BE83E4BBDA5}"/>
              </a:ext>
            </a:extLst>
          </p:cNvPr>
          <p:cNvSpPr txBox="1"/>
          <p:nvPr/>
        </p:nvSpPr>
        <p:spPr>
          <a:xfrm>
            <a:off x="10856890" y="5409127"/>
            <a:ext cx="1146220" cy="646331"/>
          </a:xfrm>
          <a:prstGeom prst="rect">
            <a:avLst/>
          </a:prstGeom>
          <a:noFill/>
        </p:spPr>
        <p:txBody>
          <a:bodyPr wrap="square" rtlCol="0">
            <a:spAutoFit/>
          </a:bodyPr>
          <a:lstStyle/>
          <a:p>
            <a:r>
              <a:rPr lang="en-GB"/>
              <a:t>©Chris Burns</a:t>
            </a:r>
          </a:p>
        </p:txBody>
      </p:sp>
      <p:pic>
        <p:nvPicPr>
          <p:cNvPr id="2" name="Picture 1">
            <a:extLst>
              <a:ext uri="{FF2B5EF4-FFF2-40B4-BE49-F238E27FC236}">
                <a16:creationId xmlns:a16="http://schemas.microsoft.com/office/drawing/2014/main" id="{6C7F0ACF-D364-61AC-B984-E67CDF78AB6F}"/>
              </a:ext>
            </a:extLst>
          </p:cNvPr>
          <p:cNvPicPr>
            <a:picLocks noChangeAspect="1"/>
          </p:cNvPicPr>
          <p:nvPr/>
        </p:nvPicPr>
        <p:blipFill rotWithShape="1">
          <a:blip r:embed="rId4"/>
          <a:srcRect l="9203" t="61160" r="45725" b="17971"/>
          <a:stretch/>
        </p:blipFill>
        <p:spPr>
          <a:xfrm>
            <a:off x="370140" y="1440597"/>
            <a:ext cx="11451719" cy="3976805"/>
          </a:xfrm>
          <a:prstGeom prst="rect">
            <a:avLst/>
          </a:prstGeom>
        </p:spPr>
      </p:pic>
    </p:spTree>
    <p:extLst>
      <p:ext uri="{BB962C8B-B14F-4D97-AF65-F5344CB8AC3E}">
        <p14:creationId xmlns:p14="http://schemas.microsoft.com/office/powerpoint/2010/main" val="3469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010D8D-AF21-45BB-B88D-0BE83E4BBDA5}"/>
              </a:ext>
            </a:extLst>
          </p:cNvPr>
          <p:cNvSpPr txBox="1"/>
          <p:nvPr/>
        </p:nvSpPr>
        <p:spPr>
          <a:xfrm>
            <a:off x="10856890" y="5409127"/>
            <a:ext cx="11462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©Chris Burns</a:t>
            </a:r>
          </a:p>
        </p:txBody>
      </p:sp>
      <p:pic>
        <p:nvPicPr>
          <p:cNvPr id="5" name="Picture 4" descr="A picture containing text, whiteboard&#10;&#10;Description automatically generated">
            <a:extLst>
              <a:ext uri="{FF2B5EF4-FFF2-40B4-BE49-F238E27FC236}">
                <a16:creationId xmlns:a16="http://schemas.microsoft.com/office/drawing/2014/main" id="{EE9CD73C-586F-4933-95BB-900F77367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85" y="0"/>
            <a:ext cx="10232120" cy="6858000"/>
          </a:xfrm>
          <a:prstGeom prst="rect">
            <a:avLst/>
          </a:prstGeom>
        </p:spPr>
      </p:pic>
    </p:spTree>
    <p:extLst>
      <p:ext uri="{BB962C8B-B14F-4D97-AF65-F5344CB8AC3E}">
        <p14:creationId xmlns:p14="http://schemas.microsoft.com/office/powerpoint/2010/main" val="1771667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67694D-0717-48D2-AEE2-78244B02750D}"/>
              </a:ext>
            </a:extLst>
          </p:cNvPr>
          <p:cNvSpPr/>
          <p:nvPr/>
        </p:nvSpPr>
        <p:spPr>
          <a:xfrm>
            <a:off x="200266" y="26504"/>
            <a:ext cx="8699126" cy="6524863"/>
          </a:xfrm>
          <a:prstGeom prst="rect">
            <a:avLst/>
          </a:prstGeom>
          <a:solidFill>
            <a:schemeClr val="bg1"/>
          </a:solidFill>
        </p:spPr>
        <p:txBody>
          <a:bodyPr wrap="square">
            <a:spAutoFit/>
          </a:bodyPr>
          <a:lstStyle/>
          <a:p>
            <a:pPr defTabSz="457200"/>
            <a:r>
              <a:rPr lang="en-GB" sz="3400" b="1" dirty="0">
                <a:solidFill>
                  <a:srgbClr val="0079C2"/>
                </a:solidFill>
                <a:latin typeface="Arial" panose="020B0604020202020204"/>
              </a:rPr>
              <a:t>Agreed vision / aim</a:t>
            </a:r>
          </a:p>
          <a:p>
            <a:pPr defTabSz="457200"/>
            <a:endParaRPr lang="en-GB" sz="2400" b="1" dirty="0">
              <a:solidFill>
                <a:srgbClr val="0079C2"/>
              </a:solidFill>
              <a:latin typeface="Arial" panose="020B0604020202020204"/>
            </a:endParaRPr>
          </a:p>
          <a:p>
            <a:pPr marL="342900" indent="-342900" defTabSz="457200">
              <a:buFont typeface="Wingdings" panose="05000000000000000000" pitchFamily="2" charset="2"/>
              <a:buChar char="§"/>
            </a:pPr>
            <a:r>
              <a:rPr lang="en-GB" sz="2400" b="1" dirty="0">
                <a:solidFill>
                  <a:srgbClr val="000000"/>
                </a:solidFill>
                <a:latin typeface="Arial" panose="020B0604020202020204"/>
              </a:rPr>
              <a:t>A peer review scheme for PBS training; </a:t>
            </a:r>
            <a:r>
              <a:rPr lang="en-GB" sz="2400" dirty="0">
                <a:solidFill>
                  <a:srgbClr val="000000"/>
                </a:solidFill>
                <a:latin typeface="Arial" panose="020B0604020202020204"/>
              </a:rPr>
              <a:t>assessing against the most contemporary research, guidance and best practice and in which the ‘voices’ of experts by experience are loud and clear. </a:t>
            </a:r>
          </a:p>
          <a:p>
            <a:pPr marL="342900" indent="-342900" defTabSz="457200">
              <a:buFont typeface="Wingdings" panose="05000000000000000000" pitchFamily="2" charset="2"/>
              <a:buChar char="§"/>
            </a:pPr>
            <a:endParaRPr lang="en-GB" sz="2400" dirty="0">
              <a:solidFill>
                <a:srgbClr val="000000"/>
              </a:solidFill>
              <a:latin typeface="Arial" panose="020B0604020202020204"/>
            </a:endParaRPr>
          </a:p>
          <a:p>
            <a:pPr marL="342900" indent="-342900" defTabSz="457200">
              <a:buFont typeface="Wingdings" panose="05000000000000000000" pitchFamily="2" charset="2"/>
              <a:buChar char="§"/>
            </a:pPr>
            <a:r>
              <a:rPr lang="en-GB" sz="2400" dirty="0">
                <a:solidFill>
                  <a:srgbClr val="000000"/>
                </a:solidFill>
                <a:latin typeface="Arial" panose="020B0604020202020204"/>
              </a:rPr>
              <a:t>An </a:t>
            </a:r>
            <a:r>
              <a:rPr lang="en-GB" sz="2400" b="1" dirty="0">
                <a:solidFill>
                  <a:srgbClr val="000000"/>
                </a:solidFill>
                <a:latin typeface="Arial" panose="020B0604020202020204"/>
              </a:rPr>
              <a:t>independent and transparent system </a:t>
            </a:r>
            <a:r>
              <a:rPr lang="en-GB" sz="2400" dirty="0">
                <a:solidFill>
                  <a:srgbClr val="000000"/>
                </a:solidFill>
                <a:latin typeface="Arial" panose="020B0604020202020204"/>
              </a:rPr>
              <a:t>for </a:t>
            </a:r>
            <a:r>
              <a:rPr lang="en-GB" sz="2400" b="1" dirty="0">
                <a:solidFill>
                  <a:srgbClr val="000000"/>
                </a:solidFill>
                <a:latin typeface="Arial" panose="020B0604020202020204"/>
              </a:rPr>
              <a:t>adult social care providers to make informed decisions</a:t>
            </a:r>
            <a:r>
              <a:rPr lang="en-GB" sz="2400" dirty="0">
                <a:solidFill>
                  <a:srgbClr val="000000"/>
                </a:solidFill>
                <a:latin typeface="Arial" panose="020B0604020202020204"/>
              </a:rPr>
              <a:t> when choosing a learning provider, based on a trusted peer review, quality assurance mechanism. </a:t>
            </a:r>
          </a:p>
          <a:p>
            <a:pPr marL="342900" indent="-342900" defTabSz="457200">
              <a:buFont typeface="Wingdings" panose="05000000000000000000" pitchFamily="2" charset="2"/>
              <a:buChar char="§"/>
            </a:pPr>
            <a:endParaRPr lang="en-GB" sz="2400" dirty="0">
              <a:solidFill>
                <a:srgbClr val="000000"/>
              </a:solidFill>
              <a:latin typeface="Arial" panose="020B0604020202020204"/>
            </a:endParaRPr>
          </a:p>
          <a:p>
            <a:pPr marL="342900" indent="-342900" defTabSz="457200">
              <a:buFont typeface="Wingdings" panose="05000000000000000000" pitchFamily="2" charset="2"/>
              <a:buChar char="§"/>
            </a:pPr>
            <a:r>
              <a:rPr lang="en-GB" sz="2400" dirty="0">
                <a:solidFill>
                  <a:srgbClr val="000000"/>
                </a:solidFill>
                <a:latin typeface="Arial" panose="020B0604020202020204"/>
              </a:rPr>
              <a:t>A </a:t>
            </a:r>
            <a:r>
              <a:rPr lang="en-GB" sz="2400" b="1" dirty="0">
                <a:solidFill>
                  <a:srgbClr val="000000"/>
                </a:solidFill>
                <a:latin typeface="Arial" panose="020B0604020202020204"/>
              </a:rPr>
              <a:t>self-sustaining system </a:t>
            </a:r>
            <a:r>
              <a:rPr lang="en-GB" sz="2400" dirty="0">
                <a:solidFill>
                  <a:srgbClr val="000000"/>
                </a:solidFill>
                <a:latin typeface="Arial" panose="020B0604020202020204"/>
              </a:rPr>
              <a:t>for </a:t>
            </a:r>
            <a:r>
              <a:rPr lang="en-GB" sz="2400" b="1" dirty="0">
                <a:solidFill>
                  <a:srgbClr val="000000"/>
                </a:solidFill>
                <a:latin typeface="Arial" panose="020B0604020202020204"/>
              </a:rPr>
              <a:t>learning providers, </a:t>
            </a:r>
            <a:r>
              <a:rPr lang="en-GB" sz="2400" dirty="0">
                <a:solidFill>
                  <a:srgbClr val="000000"/>
                </a:solidFill>
                <a:latin typeface="Arial" panose="020B0604020202020204"/>
              </a:rPr>
              <a:t>via voluntary participation, with valuable benefits for participants and adult social care providers.   As affordable as possible for learning providers and ensure that those participating feel they’re getting good value. </a:t>
            </a:r>
          </a:p>
        </p:txBody>
      </p:sp>
      <p:pic>
        <p:nvPicPr>
          <p:cNvPr id="5" name="Picture 4" descr="A person and person sitting on a couch looking at a book&#10;&#10;Description automatically generated with medium confidence">
            <a:extLst>
              <a:ext uri="{FF2B5EF4-FFF2-40B4-BE49-F238E27FC236}">
                <a16:creationId xmlns:a16="http://schemas.microsoft.com/office/drawing/2014/main" id="{D697322D-345B-3D22-03E6-7977811E9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452" y="1905000"/>
            <a:ext cx="2868282" cy="4183202"/>
          </a:xfrm>
          <a:prstGeom prst="rect">
            <a:avLst/>
          </a:prstGeom>
        </p:spPr>
      </p:pic>
    </p:spTree>
    <p:extLst>
      <p:ext uri="{BB962C8B-B14F-4D97-AF65-F5344CB8AC3E}">
        <p14:creationId xmlns:p14="http://schemas.microsoft.com/office/powerpoint/2010/main" val="3509727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1B0D8A4-C317-43AE-86AC-48BB6B5A2A3E}"/>
              </a:ext>
            </a:extLst>
          </p:cNvPr>
          <p:cNvSpPr/>
          <p:nvPr/>
        </p:nvSpPr>
        <p:spPr>
          <a:xfrm>
            <a:off x="349045" y="5169877"/>
            <a:ext cx="4187786" cy="14816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000"/>
              <a:t>PBS (peer review)</a:t>
            </a:r>
          </a:p>
        </p:txBody>
      </p:sp>
      <p:sp>
        <p:nvSpPr>
          <p:cNvPr id="4" name="Rectangle: Rounded Corners 3">
            <a:extLst>
              <a:ext uri="{FF2B5EF4-FFF2-40B4-BE49-F238E27FC236}">
                <a16:creationId xmlns:a16="http://schemas.microsoft.com/office/drawing/2014/main" id="{7603F29A-FB2A-493B-BA8D-46A3717AA45D}"/>
              </a:ext>
            </a:extLst>
          </p:cNvPr>
          <p:cNvSpPr/>
          <p:nvPr/>
        </p:nvSpPr>
        <p:spPr>
          <a:xfrm>
            <a:off x="8458200" y="133168"/>
            <a:ext cx="3707140" cy="9922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dirty="0"/>
              <a:t>Endorsement process</a:t>
            </a:r>
          </a:p>
        </p:txBody>
      </p:sp>
      <p:graphicFrame>
        <p:nvGraphicFramePr>
          <p:cNvPr id="2" name="Diagram 1">
            <a:extLst>
              <a:ext uri="{FF2B5EF4-FFF2-40B4-BE49-F238E27FC236}">
                <a16:creationId xmlns:a16="http://schemas.microsoft.com/office/drawing/2014/main" id="{2033925C-E2E3-4D19-87BD-CCD37FA1D50E}"/>
              </a:ext>
            </a:extLst>
          </p:cNvPr>
          <p:cNvGraphicFramePr/>
          <p:nvPr>
            <p:extLst>
              <p:ext uri="{D42A27DB-BD31-4B8C-83A1-F6EECF244321}">
                <p14:modId xmlns:p14="http://schemas.microsoft.com/office/powerpoint/2010/main" val="3477068019"/>
              </p:ext>
            </p:extLst>
          </p:nvPr>
        </p:nvGraphicFramePr>
        <p:xfrm>
          <a:off x="1430595" y="-123091"/>
          <a:ext cx="9718051" cy="6981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39C0000-FC63-4E19-978D-305567985CEE}"/>
              </a:ext>
            </a:extLst>
          </p:cNvPr>
          <p:cNvSpPr txBox="1">
            <a:spLocks/>
          </p:cNvSpPr>
          <p:nvPr/>
        </p:nvSpPr>
        <p:spPr>
          <a:xfrm>
            <a:off x="228600" y="365125"/>
            <a:ext cx="2819400" cy="2589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00" b="1" dirty="0">
                <a:solidFill>
                  <a:srgbClr val="002060"/>
                </a:solidFill>
              </a:rPr>
              <a:t>Learning providers involved in the PBS peer review</a:t>
            </a:r>
          </a:p>
        </p:txBody>
      </p:sp>
      <p:sp>
        <p:nvSpPr>
          <p:cNvPr id="6" name="Rectangle: Rounded Corners 5">
            <a:extLst>
              <a:ext uri="{FF2B5EF4-FFF2-40B4-BE49-F238E27FC236}">
                <a16:creationId xmlns:a16="http://schemas.microsoft.com/office/drawing/2014/main" id="{3A216312-6BE3-4CBE-A8EF-04CA927646C8}"/>
              </a:ext>
            </a:extLst>
          </p:cNvPr>
          <p:cNvSpPr/>
          <p:nvPr/>
        </p:nvSpPr>
        <p:spPr>
          <a:xfrm>
            <a:off x="8790701" y="1125413"/>
            <a:ext cx="3374639" cy="13222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000" dirty="0"/>
              <a:t> PLUS additional parts of PBS peer review</a:t>
            </a:r>
          </a:p>
        </p:txBody>
      </p:sp>
      <p:sp>
        <p:nvSpPr>
          <p:cNvPr id="7" name="Rectangle: Rounded Corners 6">
            <a:extLst>
              <a:ext uri="{FF2B5EF4-FFF2-40B4-BE49-F238E27FC236}">
                <a16:creationId xmlns:a16="http://schemas.microsoft.com/office/drawing/2014/main" id="{4C650B39-240B-4342-0DD4-7599130F7503}"/>
              </a:ext>
            </a:extLst>
          </p:cNvPr>
          <p:cNvSpPr/>
          <p:nvPr/>
        </p:nvSpPr>
        <p:spPr>
          <a:xfrm>
            <a:off x="9625914" y="4495800"/>
            <a:ext cx="2359325" cy="222903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00" dirty="0"/>
              <a:t>RRN Certification is completely separate but designed to be complementary for those providers delivering both</a:t>
            </a:r>
            <a:endParaRPr lang="en-GB" sz="1900" dirty="0"/>
          </a:p>
        </p:txBody>
      </p:sp>
    </p:spTree>
    <p:extLst>
      <p:ext uri="{BB962C8B-B14F-4D97-AF65-F5344CB8AC3E}">
        <p14:creationId xmlns:p14="http://schemas.microsoft.com/office/powerpoint/2010/main" val="158021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A287B90B-1F7F-4135-8370-0C7FD29D1B3B}"/>
                                            </p:graphicEl>
                                          </p:spTgt>
                                        </p:tgtEl>
                                        <p:attrNameLst>
                                          <p:attrName>style.visibility</p:attrName>
                                        </p:attrNameLst>
                                      </p:cBhvr>
                                      <p:to>
                                        <p:strVal val="visible"/>
                                      </p:to>
                                    </p:set>
                                    <p:animEffect transition="in" filter="fade">
                                      <p:cBhvr>
                                        <p:cTn id="7" dur="500"/>
                                        <p:tgtEl>
                                          <p:spTgt spid="2">
                                            <p:graphicEl>
                                              <a:dgm id="{A287B90B-1F7F-4135-8370-0C7FD29D1B3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B54FA9DC-4D83-4878-A223-B971F508B8E0}"/>
                                            </p:graphicEl>
                                          </p:spTgt>
                                        </p:tgtEl>
                                        <p:attrNameLst>
                                          <p:attrName>style.visibility</p:attrName>
                                        </p:attrNameLst>
                                      </p:cBhvr>
                                      <p:to>
                                        <p:strVal val="visible"/>
                                      </p:to>
                                    </p:set>
                                    <p:animEffect transition="in" filter="fade">
                                      <p:cBhvr>
                                        <p:cTn id="12" dur="500"/>
                                        <p:tgtEl>
                                          <p:spTgt spid="2">
                                            <p:graphicEl>
                                              <a:dgm id="{B54FA9DC-4D83-4878-A223-B971F508B8E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32EA9F54-FF94-49FA-947B-21586CDA31EF}"/>
                                            </p:graphicEl>
                                          </p:spTgt>
                                        </p:tgtEl>
                                        <p:attrNameLst>
                                          <p:attrName>style.visibility</p:attrName>
                                        </p:attrNameLst>
                                      </p:cBhvr>
                                      <p:to>
                                        <p:strVal val="visible"/>
                                      </p:to>
                                    </p:set>
                                    <p:animEffect transition="in" filter="fade">
                                      <p:cBhvr>
                                        <p:cTn id="17" dur="500"/>
                                        <p:tgtEl>
                                          <p:spTgt spid="2">
                                            <p:graphicEl>
                                              <a:dgm id="{32EA9F54-FF94-49FA-947B-21586CDA31E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57905D16-69D8-480E-847C-10484C90BC96}"/>
                                            </p:graphicEl>
                                          </p:spTgt>
                                        </p:tgtEl>
                                        <p:attrNameLst>
                                          <p:attrName>style.visibility</p:attrName>
                                        </p:attrNameLst>
                                      </p:cBhvr>
                                      <p:to>
                                        <p:strVal val="visible"/>
                                      </p:to>
                                    </p:set>
                                    <p:animEffect transition="in" filter="fade">
                                      <p:cBhvr>
                                        <p:cTn id="22" dur="500"/>
                                        <p:tgtEl>
                                          <p:spTgt spid="2">
                                            <p:graphicEl>
                                              <a:dgm id="{57905D16-69D8-480E-847C-10484C90BC9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Graphic spid="2" grpId="0">
        <p:bldSub>
          <a:bldDgm bld="one"/>
        </p:bldSub>
      </p:bldGraphic>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6CC56B-285F-44FE-B2DE-D07E69CCDEBB}"/>
              </a:ext>
            </a:extLst>
          </p:cNvPr>
          <p:cNvPicPr>
            <a:picLocks noChangeAspect="1"/>
          </p:cNvPicPr>
          <p:nvPr/>
        </p:nvPicPr>
        <p:blipFill>
          <a:blip r:embed="rId3"/>
          <a:stretch>
            <a:fillRect/>
          </a:stretch>
        </p:blipFill>
        <p:spPr>
          <a:xfrm>
            <a:off x="7935080" y="5485830"/>
            <a:ext cx="1424156" cy="1193443"/>
          </a:xfrm>
          <a:prstGeom prst="rect">
            <a:avLst/>
          </a:prstGeom>
        </p:spPr>
      </p:pic>
      <p:pic>
        <p:nvPicPr>
          <p:cNvPr id="18" name="Picture 17">
            <a:extLst>
              <a:ext uri="{FF2B5EF4-FFF2-40B4-BE49-F238E27FC236}">
                <a16:creationId xmlns:a16="http://schemas.microsoft.com/office/drawing/2014/main" id="{1AF1C2E7-E5B1-456A-8307-99F8AA81A87A}"/>
              </a:ext>
            </a:extLst>
          </p:cNvPr>
          <p:cNvPicPr>
            <a:picLocks noChangeAspect="1"/>
          </p:cNvPicPr>
          <p:nvPr/>
        </p:nvPicPr>
        <p:blipFill rotWithShape="1">
          <a:blip r:embed="rId4"/>
          <a:srcRect b="7816"/>
          <a:stretch/>
        </p:blipFill>
        <p:spPr>
          <a:xfrm>
            <a:off x="1499644" y="4476881"/>
            <a:ext cx="1241234" cy="1235755"/>
          </a:xfrm>
          <a:prstGeom prst="rect">
            <a:avLst/>
          </a:prstGeom>
        </p:spPr>
      </p:pic>
      <p:sp>
        <p:nvSpPr>
          <p:cNvPr id="2" name="Title 1"/>
          <p:cNvSpPr txBox="1">
            <a:spLocks/>
          </p:cNvSpPr>
          <p:nvPr/>
        </p:nvSpPr>
        <p:spPr>
          <a:xfrm>
            <a:off x="558006" y="195276"/>
            <a:ext cx="9339755" cy="11717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b="1" dirty="0">
                <a:solidFill>
                  <a:srgbClr val="0079C2"/>
                </a:solidFill>
                <a:latin typeface="Arial" panose="020B0604020202020204" pitchFamily="34" charset="0"/>
                <a:cs typeface="Arial" panose="020B0604020202020204" pitchFamily="34" charset="0"/>
              </a:rPr>
              <a:t>Planning alternative tomorrows with hope. . . NOT “Managing behaviour”</a:t>
            </a:r>
          </a:p>
        </p:txBody>
      </p:sp>
      <p:pic>
        <p:nvPicPr>
          <p:cNvPr id="14" name="Picture 13">
            <a:extLst>
              <a:ext uri="{FF2B5EF4-FFF2-40B4-BE49-F238E27FC236}">
                <a16:creationId xmlns:a16="http://schemas.microsoft.com/office/drawing/2014/main" id="{0767C158-5D9B-4430-B437-1540B96F6285}"/>
              </a:ext>
            </a:extLst>
          </p:cNvPr>
          <p:cNvPicPr>
            <a:picLocks noChangeAspect="1"/>
          </p:cNvPicPr>
          <p:nvPr/>
        </p:nvPicPr>
        <p:blipFill>
          <a:blip r:embed="rId5"/>
          <a:stretch>
            <a:fillRect/>
          </a:stretch>
        </p:blipFill>
        <p:spPr>
          <a:xfrm>
            <a:off x="9405631" y="2126789"/>
            <a:ext cx="2604711" cy="1464187"/>
          </a:xfrm>
          <a:prstGeom prst="rect">
            <a:avLst/>
          </a:prstGeom>
        </p:spPr>
      </p:pic>
      <p:pic>
        <p:nvPicPr>
          <p:cNvPr id="16" name="Picture 15">
            <a:extLst>
              <a:ext uri="{FF2B5EF4-FFF2-40B4-BE49-F238E27FC236}">
                <a16:creationId xmlns:a16="http://schemas.microsoft.com/office/drawing/2014/main" id="{BD130371-D06F-4B7E-AA00-AFF7642BBD91}"/>
              </a:ext>
            </a:extLst>
          </p:cNvPr>
          <p:cNvPicPr>
            <a:picLocks noChangeAspect="1"/>
          </p:cNvPicPr>
          <p:nvPr/>
        </p:nvPicPr>
        <p:blipFill rotWithShape="1">
          <a:blip r:embed="rId6"/>
          <a:srcRect l="12030" r="12567"/>
          <a:stretch/>
        </p:blipFill>
        <p:spPr>
          <a:xfrm>
            <a:off x="9627395" y="3735992"/>
            <a:ext cx="2491967" cy="2276706"/>
          </a:xfrm>
          <a:prstGeom prst="rect">
            <a:avLst/>
          </a:prstGeom>
        </p:spPr>
      </p:pic>
      <p:pic>
        <p:nvPicPr>
          <p:cNvPr id="20" name="Picture 19">
            <a:extLst>
              <a:ext uri="{FF2B5EF4-FFF2-40B4-BE49-F238E27FC236}">
                <a16:creationId xmlns:a16="http://schemas.microsoft.com/office/drawing/2014/main" id="{3A75A201-6669-4937-A975-4732A81A84E9}"/>
              </a:ext>
            </a:extLst>
          </p:cNvPr>
          <p:cNvPicPr>
            <a:picLocks noChangeAspect="1"/>
          </p:cNvPicPr>
          <p:nvPr/>
        </p:nvPicPr>
        <p:blipFill>
          <a:blip r:embed="rId7"/>
          <a:stretch>
            <a:fillRect/>
          </a:stretch>
        </p:blipFill>
        <p:spPr>
          <a:xfrm>
            <a:off x="2388420" y="5485830"/>
            <a:ext cx="1642907" cy="1107307"/>
          </a:xfrm>
          <a:prstGeom prst="rect">
            <a:avLst/>
          </a:prstGeom>
        </p:spPr>
      </p:pic>
      <p:pic>
        <p:nvPicPr>
          <p:cNvPr id="22" name="Picture 21">
            <a:extLst>
              <a:ext uri="{FF2B5EF4-FFF2-40B4-BE49-F238E27FC236}">
                <a16:creationId xmlns:a16="http://schemas.microsoft.com/office/drawing/2014/main" id="{EBE9F420-37B6-4559-B16D-C2DF633836E1}"/>
              </a:ext>
            </a:extLst>
          </p:cNvPr>
          <p:cNvPicPr>
            <a:picLocks noChangeAspect="1"/>
          </p:cNvPicPr>
          <p:nvPr/>
        </p:nvPicPr>
        <p:blipFill rotWithShape="1">
          <a:blip r:embed="rId8"/>
          <a:srcRect l="11552" r="13793" b="22812"/>
          <a:stretch/>
        </p:blipFill>
        <p:spPr>
          <a:xfrm>
            <a:off x="344917" y="2627767"/>
            <a:ext cx="2616997" cy="1803845"/>
          </a:xfrm>
          <a:prstGeom prst="rect">
            <a:avLst/>
          </a:prstGeom>
        </p:spPr>
      </p:pic>
      <p:pic>
        <p:nvPicPr>
          <p:cNvPr id="23" name="Picture 22">
            <a:extLst>
              <a:ext uri="{FF2B5EF4-FFF2-40B4-BE49-F238E27FC236}">
                <a16:creationId xmlns:a16="http://schemas.microsoft.com/office/drawing/2014/main" id="{AC8BA522-A67C-4494-BE81-A83BD875415E}"/>
              </a:ext>
            </a:extLst>
          </p:cNvPr>
          <p:cNvPicPr>
            <a:picLocks noChangeAspect="1"/>
          </p:cNvPicPr>
          <p:nvPr/>
        </p:nvPicPr>
        <p:blipFill>
          <a:blip r:embed="rId9"/>
          <a:stretch>
            <a:fillRect/>
          </a:stretch>
        </p:blipFill>
        <p:spPr>
          <a:xfrm>
            <a:off x="6976566" y="2721026"/>
            <a:ext cx="1917028" cy="2556037"/>
          </a:xfrm>
          <a:prstGeom prst="rect">
            <a:avLst/>
          </a:prstGeom>
        </p:spPr>
      </p:pic>
      <p:pic>
        <p:nvPicPr>
          <p:cNvPr id="24" name="Picture 23">
            <a:extLst>
              <a:ext uri="{FF2B5EF4-FFF2-40B4-BE49-F238E27FC236}">
                <a16:creationId xmlns:a16="http://schemas.microsoft.com/office/drawing/2014/main" id="{2E2CA574-8E52-4B66-B502-E7ED6CCA2325}"/>
              </a:ext>
            </a:extLst>
          </p:cNvPr>
          <p:cNvPicPr>
            <a:picLocks noChangeAspect="1"/>
          </p:cNvPicPr>
          <p:nvPr/>
        </p:nvPicPr>
        <p:blipFill>
          <a:blip r:embed="rId10"/>
          <a:stretch>
            <a:fillRect/>
          </a:stretch>
        </p:blipFill>
        <p:spPr>
          <a:xfrm>
            <a:off x="270793" y="5231285"/>
            <a:ext cx="1361852" cy="1361852"/>
          </a:xfrm>
          <a:prstGeom prst="rect">
            <a:avLst/>
          </a:prstGeom>
        </p:spPr>
      </p:pic>
      <p:pic>
        <p:nvPicPr>
          <p:cNvPr id="26" name="Picture 25">
            <a:extLst>
              <a:ext uri="{FF2B5EF4-FFF2-40B4-BE49-F238E27FC236}">
                <a16:creationId xmlns:a16="http://schemas.microsoft.com/office/drawing/2014/main" id="{14758044-5611-46C5-9EBA-49D4E69AAF65}"/>
              </a:ext>
            </a:extLst>
          </p:cNvPr>
          <p:cNvPicPr>
            <a:picLocks noChangeAspect="1"/>
          </p:cNvPicPr>
          <p:nvPr/>
        </p:nvPicPr>
        <p:blipFill>
          <a:blip r:embed="rId11"/>
          <a:stretch>
            <a:fillRect/>
          </a:stretch>
        </p:blipFill>
        <p:spPr>
          <a:xfrm>
            <a:off x="4633062" y="5507522"/>
            <a:ext cx="2111959" cy="1171751"/>
          </a:xfrm>
          <a:prstGeom prst="rect">
            <a:avLst/>
          </a:prstGeom>
        </p:spPr>
      </p:pic>
      <p:sp>
        <p:nvSpPr>
          <p:cNvPr id="4" name="Oval 3">
            <a:extLst>
              <a:ext uri="{FF2B5EF4-FFF2-40B4-BE49-F238E27FC236}">
                <a16:creationId xmlns:a16="http://schemas.microsoft.com/office/drawing/2014/main" id="{579C7C51-9EBF-412B-8EED-417C5A10CD96}"/>
              </a:ext>
            </a:extLst>
          </p:cNvPr>
          <p:cNvSpPr/>
          <p:nvPr/>
        </p:nvSpPr>
        <p:spPr>
          <a:xfrm>
            <a:off x="3576628" y="2936465"/>
            <a:ext cx="3121497" cy="14193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a:solidFill>
                  <a:srgbClr val="FFFFFF"/>
                </a:solidFill>
                <a:latin typeface="Arial" panose="020B0604020202020204"/>
              </a:rPr>
              <a:t>Co-production,</a:t>
            </a:r>
          </a:p>
          <a:p>
            <a:pPr algn="ctr" defTabSz="457200"/>
            <a:r>
              <a:rPr lang="en-GB">
                <a:solidFill>
                  <a:srgbClr val="FFFFFF"/>
                </a:solidFill>
                <a:latin typeface="Arial" panose="020B0604020202020204"/>
              </a:rPr>
              <a:t>Peers</a:t>
            </a:r>
          </a:p>
          <a:p>
            <a:pPr algn="ctr" defTabSz="457200"/>
            <a:r>
              <a:rPr lang="en-GB">
                <a:solidFill>
                  <a:srgbClr val="FFFFFF"/>
                </a:solidFill>
                <a:latin typeface="Arial" panose="020B0604020202020204"/>
              </a:rPr>
              <a:t>Mutual respect and learning</a:t>
            </a:r>
          </a:p>
        </p:txBody>
      </p:sp>
      <p:sp>
        <p:nvSpPr>
          <p:cNvPr id="5" name="TextBox 4">
            <a:extLst>
              <a:ext uri="{FF2B5EF4-FFF2-40B4-BE49-F238E27FC236}">
                <a16:creationId xmlns:a16="http://schemas.microsoft.com/office/drawing/2014/main" id="{E4EDE1EF-428C-66B8-5964-80B694A8E4E3}"/>
              </a:ext>
            </a:extLst>
          </p:cNvPr>
          <p:cNvSpPr txBox="1"/>
          <p:nvPr/>
        </p:nvSpPr>
        <p:spPr>
          <a:xfrm>
            <a:off x="558006" y="904764"/>
            <a:ext cx="9069389" cy="1287532"/>
          </a:xfrm>
          <a:prstGeom prst="rect">
            <a:avLst/>
          </a:prstGeom>
          <a:noFill/>
        </p:spPr>
        <p:txBody>
          <a:bodyPr wrap="square" rtlCol="0">
            <a:spAutoFit/>
          </a:bodyPr>
          <a:lstStyle/>
          <a:p>
            <a:pPr algn="ctr">
              <a:lnSpc>
                <a:spcPct val="150000"/>
              </a:lnSpc>
            </a:pPr>
            <a:r>
              <a:rPr lang="en-US" dirty="0"/>
              <a:t>No-one’s </a:t>
            </a:r>
            <a:r>
              <a:rPr lang="en-US" u="sng" dirty="0"/>
              <a:t>NEEDS</a:t>
            </a:r>
            <a:r>
              <a:rPr lang="en-US" dirty="0"/>
              <a:t> are more complex than another person’s; we all have the same basic human needs which we each meet in our own way. The </a:t>
            </a:r>
            <a:r>
              <a:rPr lang="en-US" u="sng" dirty="0"/>
              <a:t>support</a:t>
            </a:r>
            <a:r>
              <a:rPr lang="en-US" dirty="0"/>
              <a:t> that people need becomes ‘complex’ when we have failed to meet their needs when it was simpler</a:t>
            </a:r>
            <a:endParaRPr lang="en-GB" dirty="0"/>
          </a:p>
        </p:txBody>
      </p:sp>
    </p:spTree>
    <p:extLst>
      <p:ext uri="{BB962C8B-B14F-4D97-AF65-F5344CB8AC3E}">
        <p14:creationId xmlns:p14="http://schemas.microsoft.com/office/powerpoint/2010/main" val="1371910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9CB7155-6B3A-475D-B28C-3BBDC457831D}"/>
              </a:ext>
            </a:extLst>
          </p:cNvPr>
          <p:cNvSpPr/>
          <p:nvPr/>
        </p:nvSpPr>
        <p:spPr>
          <a:xfrm>
            <a:off x="2738796" y="1056290"/>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1st</a:t>
            </a:r>
          </a:p>
        </p:txBody>
      </p:sp>
      <p:sp>
        <p:nvSpPr>
          <p:cNvPr id="4" name="Oval 3">
            <a:extLst>
              <a:ext uri="{FF2B5EF4-FFF2-40B4-BE49-F238E27FC236}">
                <a16:creationId xmlns:a16="http://schemas.microsoft.com/office/drawing/2014/main" id="{418E44E2-F60B-46B0-A04B-263BEA3B488A}"/>
              </a:ext>
            </a:extLst>
          </p:cNvPr>
          <p:cNvSpPr/>
          <p:nvPr/>
        </p:nvSpPr>
        <p:spPr>
          <a:xfrm>
            <a:off x="4136672" y="1886608"/>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2nd</a:t>
            </a:r>
          </a:p>
        </p:txBody>
      </p:sp>
      <p:sp>
        <p:nvSpPr>
          <p:cNvPr id="5" name="Oval 4">
            <a:extLst>
              <a:ext uri="{FF2B5EF4-FFF2-40B4-BE49-F238E27FC236}">
                <a16:creationId xmlns:a16="http://schemas.microsoft.com/office/drawing/2014/main" id="{152DAAC4-C6F7-4484-8B78-70130A53A059}"/>
              </a:ext>
            </a:extLst>
          </p:cNvPr>
          <p:cNvSpPr/>
          <p:nvPr/>
        </p:nvSpPr>
        <p:spPr>
          <a:xfrm>
            <a:off x="5497761" y="851340"/>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3rd</a:t>
            </a:r>
          </a:p>
        </p:txBody>
      </p:sp>
      <p:sp>
        <p:nvSpPr>
          <p:cNvPr id="6" name="Oval 5">
            <a:extLst>
              <a:ext uri="{FF2B5EF4-FFF2-40B4-BE49-F238E27FC236}">
                <a16:creationId xmlns:a16="http://schemas.microsoft.com/office/drawing/2014/main" id="{63FC1E24-9B19-40CA-ABEF-DA637EBF1C9F}"/>
              </a:ext>
            </a:extLst>
          </p:cNvPr>
          <p:cNvSpPr/>
          <p:nvPr/>
        </p:nvSpPr>
        <p:spPr>
          <a:xfrm>
            <a:off x="6232635" y="1855077"/>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4th</a:t>
            </a:r>
          </a:p>
        </p:txBody>
      </p:sp>
      <p:cxnSp>
        <p:nvCxnSpPr>
          <p:cNvPr id="8" name="Straight Arrow Connector 7">
            <a:extLst>
              <a:ext uri="{FF2B5EF4-FFF2-40B4-BE49-F238E27FC236}">
                <a16:creationId xmlns:a16="http://schemas.microsoft.com/office/drawing/2014/main" id="{92655688-4FC2-4335-8F7F-66C28A4B2EA2}"/>
              </a:ext>
            </a:extLst>
          </p:cNvPr>
          <p:cNvCxnSpPr>
            <a:cxnSpLocks/>
            <a:stCxn id="3" idx="6"/>
            <a:endCxn id="5" idx="2"/>
          </p:cNvCxnSpPr>
          <p:nvPr/>
        </p:nvCxnSpPr>
        <p:spPr>
          <a:xfrm flipV="1">
            <a:off x="4252284" y="1198181"/>
            <a:ext cx="1245476" cy="20495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76D73C5E-EC5F-44F1-8913-0A23E1FB42C6}"/>
              </a:ext>
            </a:extLst>
          </p:cNvPr>
          <p:cNvCxnSpPr>
            <a:cxnSpLocks/>
            <a:stCxn id="4" idx="0"/>
            <a:endCxn id="5" idx="3"/>
          </p:cNvCxnSpPr>
          <p:nvPr/>
        </p:nvCxnSpPr>
        <p:spPr>
          <a:xfrm flipV="1">
            <a:off x="4893417" y="1443436"/>
            <a:ext cx="825989" cy="44317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28A573A7-E921-4993-80F0-B35E8A12739A}"/>
              </a:ext>
            </a:extLst>
          </p:cNvPr>
          <p:cNvCxnSpPr>
            <a:cxnSpLocks/>
            <a:endCxn id="6" idx="0"/>
          </p:cNvCxnSpPr>
          <p:nvPr/>
        </p:nvCxnSpPr>
        <p:spPr>
          <a:xfrm>
            <a:off x="6621517" y="1403131"/>
            <a:ext cx="367863" cy="451946"/>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696F764A-73F4-4C8F-BAED-C51588D99829}"/>
              </a:ext>
            </a:extLst>
          </p:cNvPr>
          <p:cNvCxnSpPr>
            <a:cxnSpLocks/>
            <a:stCxn id="4" idx="6"/>
            <a:endCxn id="6" idx="2"/>
          </p:cNvCxnSpPr>
          <p:nvPr/>
        </p:nvCxnSpPr>
        <p:spPr>
          <a:xfrm flipV="1">
            <a:off x="5650160" y="2201919"/>
            <a:ext cx="582474" cy="3153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18" name="Oval 17">
            <a:extLst>
              <a:ext uri="{FF2B5EF4-FFF2-40B4-BE49-F238E27FC236}">
                <a16:creationId xmlns:a16="http://schemas.microsoft.com/office/drawing/2014/main" id="{2D54B0CC-ED4C-417A-A04F-7D0379CC6E4E}"/>
              </a:ext>
            </a:extLst>
          </p:cNvPr>
          <p:cNvSpPr/>
          <p:nvPr/>
        </p:nvSpPr>
        <p:spPr>
          <a:xfrm>
            <a:off x="7303978" y="1006368"/>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5th</a:t>
            </a:r>
          </a:p>
        </p:txBody>
      </p:sp>
      <p:sp>
        <p:nvSpPr>
          <p:cNvPr id="19" name="Oval 18">
            <a:extLst>
              <a:ext uri="{FF2B5EF4-FFF2-40B4-BE49-F238E27FC236}">
                <a16:creationId xmlns:a16="http://schemas.microsoft.com/office/drawing/2014/main" id="{DE6B7BE0-3789-4B18-B223-44B8E69B7B77}"/>
              </a:ext>
            </a:extLst>
          </p:cNvPr>
          <p:cNvSpPr/>
          <p:nvPr/>
        </p:nvSpPr>
        <p:spPr>
          <a:xfrm>
            <a:off x="8670236" y="2177340"/>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6th</a:t>
            </a:r>
          </a:p>
        </p:txBody>
      </p:sp>
      <p:cxnSp>
        <p:nvCxnSpPr>
          <p:cNvPr id="26" name="Straight Arrow Connector 25">
            <a:extLst>
              <a:ext uri="{FF2B5EF4-FFF2-40B4-BE49-F238E27FC236}">
                <a16:creationId xmlns:a16="http://schemas.microsoft.com/office/drawing/2014/main" id="{F2BCE6D8-34A6-4DF5-9053-5A7CA377AAF1}"/>
              </a:ext>
            </a:extLst>
          </p:cNvPr>
          <p:cNvCxnSpPr>
            <a:cxnSpLocks/>
            <a:stCxn id="5" idx="6"/>
            <a:endCxn id="18" idx="2"/>
          </p:cNvCxnSpPr>
          <p:nvPr/>
        </p:nvCxnSpPr>
        <p:spPr>
          <a:xfrm>
            <a:off x="7011249" y="1198181"/>
            <a:ext cx="292728" cy="15502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F9046706-DF7A-4938-91D8-5D377E88BA28}"/>
              </a:ext>
            </a:extLst>
          </p:cNvPr>
          <p:cNvCxnSpPr>
            <a:cxnSpLocks/>
            <a:endCxn id="18" idx="3"/>
          </p:cNvCxnSpPr>
          <p:nvPr/>
        </p:nvCxnSpPr>
        <p:spPr>
          <a:xfrm flipV="1">
            <a:off x="7148952" y="1598463"/>
            <a:ext cx="376670" cy="370914"/>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32" name="Oval 31">
            <a:extLst>
              <a:ext uri="{FF2B5EF4-FFF2-40B4-BE49-F238E27FC236}">
                <a16:creationId xmlns:a16="http://schemas.microsoft.com/office/drawing/2014/main" id="{370DCF34-27B9-4C7A-B4D3-63856AE766A1}"/>
              </a:ext>
            </a:extLst>
          </p:cNvPr>
          <p:cNvSpPr/>
          <p:nvPr/>
        </p:nvSpPr>
        <p:spPr>
          <a:xfrm>
            <a:off x="8163522" y="3518010"/>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7th</a:t>
            </a:r>
          </a:p>
        </p:txBody>
      </p:sp>
      <p:sp>
        <p:nvSpPr>
          <p:cNvPr id="33" name="Oval 32">
            <a:extLst>
              <a:ext uri="{FF2B5EF4-FFF2-40B4-BE49-F238E27FC236}">
                <a16:creationId xmlns:a16="http://schemas.microsoft.com/office/drawing/2014/main" id="{4D905F80-6213-46AA-8153-8E3F0DACB7F2}"/>
              </a:ext>
            </a:extLst>
          </p:cNvPr>
          <p:cNvSpPr/>
          <p:nvPr/>
        </p:nvSpPr>
        <p:spPr>
          <a:xfrm>
            <a:off x="6802819" y="2961291"/>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8th</a:t>
            </a:r>
          </a:p>
        </p:txBody>
      </p:sp>
      <p:sp>
        <p:nvSpPr>
          <p:cNvPr id="34" name="Oval 33">
            <a:extLst>
              <a:ext uri="{FF2B5EF4-FFF2-40B4-BE49-F238E27FC236}">
                <a16:creationId xmlns:a16="http://schemas.microsoft.com/office/drawing/2014/main" id="{100CF928-D44A-4AB0-BCC4-98CF35D960B6}"/>
              </a:ext>
            </a:extLst>
          </p:cNvPr>
          <p:cNvSpPr/>
          <p:nvPr/>
        </p:nvSpPr>
        <p:spPr>
          <a:xfrm>
            <a:off x="8575317" y="4737111"/>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9th</a:t>
            </a:r>
          </a:p>
        </p:txBody>
      </p:sp>
      <p:sp>
        <p:nvSpPr>
          <p:cNvPr id="35" name="Oval 34">
            <a:extLst>
              <a:ext uri="{FF2B5EF4-FFF2-40B4-BE49-F238E27FC236}">
                <a16:creationId xmlns:a16="http://schemas.microsoft.com/office/drawing/2014/main" id="{912379C3-F5EC-4A85-8C79-F6D34B399222}"/>
              </a:ext>
            </a:extLst>
          </p:cNvPr>
          <p:cNvSpPr/>
          <p:nvPr/>
        </p:nvSpPr>
        <p:spPr>
          <a:xfrm>
            <a:off x="5459099" y="4491861"/>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10th</a:t>
            </a:r>
          </a:p>
        </p:txBody>
      </p:sp>
      <p:sp>
        <p:nvSpPr>
          <p:cNvPr id="36" name="Oval 35">
            <a:extLst>
              <a:ext uri="{FF2B5EF4-FFF2-40B4-BE49-F238E27FC236}">
                <a16:creationId xmlns:a16="http://schemas.microsoft.com/office/drawing/2014/main" id="{5DA7B696-8811-4AA2-B03B-F6833E28EB79}"/>
              </a:ext>
            </a:extLst>
          </p:cNvPr>
          <p:cNvSpPr/>
          <p:nvPr/>
        </p:nvSpPr>
        <p:spPr>
          <a:xfrm>
            <a:off x="3470894" y="3798179"/>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11th</a:t>
            </a:r>
          </a:p>
        </p:txBody>
      </p:sp>
      <p:sp>
        <p:nvSpPr>
          <p:cNvPr id="37" name="Oval 36">
            <a:extLst>
              <a:ext uri="{FF2B5EF4-FFF2-40B4-BE49-F238E27FC236}">
                <a16:creationId xmlns:a16="http://schemas.microsoft.com/office/drawing/2014/main" id="{FF75A007-5466-48B3-A704-4B70525A2D4F}"/>
              </a:ext>
            </a:extLst>
          </p:cNvPr>
          <p:cNvSpPr/>
          <p:nvPr/>
        </p:nvSpPr>
        <p:spPr>
          <a:xfrm>
            <a:off x="2643730" y="2735318"/>
            <a:ext cx="1513489" cy="69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srgbClr val="FFFFFF"/>
                </a:solidFill>
                <a:latin typeface="Arial" panose="020B0604020202020204"/>
              </a:rPr>
              <a:t>12th</a:t>
            </a:r>
          </a:p>
        </p:txBody>
      </p:sp>
      <p:cxnSp>
        <p:nvCxnSpPr>
          <p:cNvPr id="38" name="Straight Arrow Connector 37">
            <a:extLst>
              <a:ext uri="{FF2B5EF4-FFF2-40B4-BE49-F238E27FC236}">
                <a16:creationId xmlns:a16="http://schemas.microsoft.com/office/drawing/2014/main" id="{614A4594-22A9-4C84-A14A-12187B809288}"/>
              </a:ext>
            </a:extLst>
          </p:cNvPr>
          <p:cNvCxnSpPr>
            <a:cxnSpLocks/>
            <a:stCxn id="18" idx="5"/>
            <a:endCxn id="19" idx="0"/>
          </p:cNvCxnSpPr>
          <p:nvPr/>
        </p:nvCxnSpPr>
        <p:spPr>
          <a:xfrm>
            <a:off x="8595822" y="1598464"/>
            <a:ext cx="831159" cy="57887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EF08ABC4-1F0D-40F4-A963-D7A76A6E9A5C}"/>
              </a:ext>
            </a:extLst>
          </p:cNvPr>
          <p:cNvCxnSpPr>
            <a:cxnSpLocks/>
            <a:stCxn id="18" idx="4"/>
            <a:endCxn id="33" idx="7"/>
          </p:cNvCxnSpPr>
          <p:nvPr/>
        </p:nvCxnSpPr>
        <p:spPr>
          <a:xfrm>
            <a:off x="8060722" y="1700050"/>
            <a:ext cx="33940" cy="136282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6" name="Straight Arrow Connector 45">
            <a:extLst>
              <a:ext uri="{FF2B5EF4-FFF2-40B4-BE49-F238E27FC236}">
                <a16:creationId xmlns:a16="http://schemas.microsoft.com/office/drawing/2014/main" id="{0B4D34DD-E54D-4359-81DC-6C64FB41040F}"/>
              </a:ext>
            </a:extLst>
          </p:cNvPr>
          <p:cNvCxnSpPr>
            <a:cxnSpLocks/>
            <a:stCxn id="19" idx="3"/>
            <a:endCxn id="32" idx="0"/>
          </p:cNvCxnSpPr>
          <p:nvPr/>
        </p:nvCxnSpPr>
        <p:spPr>
          <a:xfrm>
            <a:off x="8891880" y="2769436"/>
            <a:ext cx="28386" cy="748575"/>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22A82E5C-3B49-4B0B-952C-FC0925FD82FD}"/>
              </a:ext>
            </a:extLst>
          </p:cNvPr>
          <p:cNvCxnSpPr>
            <a:cxnSpLocks/>
            <a:endCxn id="33" idx="0"/>
          </p:cNvCxnSpPr>
          <p:nvPr/>
        </p:nvCxnSpPr>
        <p:spPr>
          <a:xfrm>
            <a:off x="7371229" y="2471245"/>
            <a:ext cx="188335" cy="490046"/>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55" name="Straight Arrow Connector 54">
            <a:extLst>
              <a:ext uri="{FF2B5EF4-FFF2-40B4-BE49-F238E27FC236}">
                <a16:creationId xmlns:a16="http://schemas.microsoft.com/office/drawing/2014/main" id="{F6B9075A-E037-4FC4-A139-E72875489729}"/>
              </a:ext>
            </a:extLst>
          </p:cNvPr>
          <p:cNvCxnSpPr>
            <a:cxnSpLocks/>
            <a:stCxn id="33" idx="5"/>
            <a:endCxn id="32" idx="2"/>
          </p:cNvCxnSpPr>
          <p:nvPr/>
        </p:nvCxnSpPr>
        <p:spPr>
          <a:xfrm>
            <a:off x="8094663" y="3553387"/>
            <a:ext cx="68859" cy="311465"/>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56" name="Straight Arrow Connector 55">
            <a:extLst>
              <a:ext uri="{FF2B5EF4-FFF2-40B4-BE49-F238E27FC236}">
                <a16:creationId xmlns:a16="http://schemas.microsoft.com/office/drawing/2014/main" id="{3A10047E-432B-4793-AE6D-589C960C9815}"/>
              </a:ext>
            </a:extLst>
          </p:cNvPr>
          <p:cNvCxnSpPr>
            <a:cxnSpLocks/>
            <a:stCxn id="19" idx="6"/>
            <a:endCxn id="34" idx="6"/>
          </p:cNvCxnSpPr>
          <p:nvPr/>
        </p:nvCxnSpPr>
        <p:spPr>
          <a:xfrm flipH="1">
            <a:off x="10088806" y="2524182"/>
            <a:ext cx="94919" cy="255977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71" name="Straight Arrow Connector 70">
            <a:extLst>
              <a:ext uri="{FF2B5EF4-FFF2-40B4-BE49-F238E27FC236}">
                <a16:creationId xmlns:a16="http://schemas.microsoft.com/office/drawing/2014/main" id="{F0681A49-376C-4E59-BA43-0B694D635A04}"/>
              </a:ext>
            </a:extLst>
          </p:cNvPr>
          <p:cNvCxnSpPr>
            <a:cxnSpLocks/>
            <a:stCxn id="33" idx="4"/>
            <a:endCxn id="35" idx="7"/>
          </p:cNvCxnSpPr>
          <p:nvPr/>
        </p:nvCxnSpPr>
        <p:spPr>
          <a:xfrm flipH="1">
            <a:off x="6750943" y="3654974"/>
            <a:ext cx="808621" cy="938475"/>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72" name="Straight Arrow Connector 71">
            <a:extLst>
              <a:ext uri="{FF2B5EF4-FFF2-40B4-BE49-F238E27FC236}">
                <a16:creationId xmlns:a16="http://schemas.microsoft.com/office/drawing/2014/main" id="{E25714D4-F2ED-46A1-B67F-5714D1EA7C83}"/>
              </a:ext>
            </a:extLst>
          </p:cNvPr>
          <p:cNvCxnSpPr>
            <a:cxnSpLocks/>
            <a:stCxn id="32" idx="5"/>
            <a:endCxn id="34" idx="0"/>
          </p:cNvCxnSpPr>
          <p:nvPr/>
        </p:nvCxnSpPr>
        <p:spPr>
          <a:xfrm flipH="1">
            <a:off x="9332061" y="4110105"/>
            <a:ext cx="123304" cy="627006"/>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80" name="Straight Arrow Connector 79">
            <a:extLst>
              <a:ext uri="{FF2B5EF4-FFF2-40B4-BE49-F238E27FC236}">
                <a16:creationId xmlns:a16="http://schemas.microsoft.com/office/drawing/2014/main" id="{D5677B0D-EAA2-4E2A-9D71-4CD78E71E098}"/>
              </a:ext>
            </a:extLst>
          </p:cNvPr>
          <p:cNvCxnSpPr>
            <a:cxnSpLocks/>
            <a:stCxn id="35" idx="2"/>
            <a:endCxn id="36" idx="5"/>
          </p:cNvCxnSpPr>
          <p:nvPr/>
        </p:nvCxnSpPr>
        <p:spPr>
          <a:xfrm flipH="1" flipV="1">
            <a:off x="4762738" y="4390274"/>
            <a:ext cx="696361" cy="44842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81" name="Straight Arrow Connector 80">
            <a:extLst>
              <a:ext uri="{FF2B5EF4-FFF2-40B4-BE49-F238E27FC236}">
                <a16:creationId xmlns:a16="http://schemas.microsoft.com/office/drawing/2014/main" id="{6A7BC671-C58F-409F-AE38-779E3BE74BA5}"/>
              </a:ext>
            </a:extLst>
          </p:cNvPr>
          <p:cNvCxnSpPr>
            <a:cxnSpLocks/>
            <a:stCxn id="32" idx="3"/>
            <a:endCxn id="35" idx="6"/>
          </p:cNvCxnSpPr>
          <p:nvPr/>
        </p:nvCxnSpPr>
        <p:spPr>
          <a:xfrm flipH="1">
            <a:off x="6972588" y="4110106"/>
            <a:ext cx="1412579" cy="72859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88" name="Connector: Curved 87">
            <a:extLst>
              <a:ext uri="{FF2B5EF4-FFF2-40B4-BE49-F238E27FC236}">
                <a16:creationId xmlns:a16="http://schemas.microsoft.com/office/drawing/2014/main" id="{D9525C8F-BA16-4545-95E4-4285B37300B8}"/>
              </a:ext>
            </a:extLst>
          </p:cNvPr>
          <p:cNvCxnSpPr>
            <a:cxnSpLocks/>
            <a:stCxn id="34" idx="4"/>
            <a:endCxn id="36" idx="4"/>
          </p:cNvCxnSpPr>
          <p:nvPr/>
        </p:nvCxnSpPr>
        <p:spPr>
          <a:xfrm rot="5400000" flipH="1">
            <a:off x="6310384" y="2409117"/>
            <a:ext cx="938932" cy="5104423"/>
          </a:xfrm>
          <a:prstGeom prst="curvedConnector3">
            <a:avLst>
              <a:gd name="adj1" fmla="val -24347"/>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96" name="Straight Arrow Connector 95">
            <a:extLst>
              <a:ext uri="{FF2B5EF4-FFF2-40B4-BE49-F238E27FC236}">
                <a16:creationId xmlns:a16="http://schemas.microsoft.com/office/drawing/2014/main" id="{09266384-7901-48CB-BF2D-5FDA626AC7E6}"/>
              </a:ext>
            </a:extLst>
          </p:cNvPr>
          <p:cNvCxnSpPr>
            <a:cxnSpLocks/>
            <a:stCxn id="35" idx="0"/>
            <a:endCxn id="4" idx="5"/>
          </p:cNvCxnSpPr>
          <p:nvPr/>
        </p:nvCxnSpPr>
        <p:spPr>
          <a:xfrm flipH="1" flipV="1">
            <a:off x="5428515" y="2478703"/>
            <a:ext cx="787328" cy="201315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97" name="Straight Arrow Connector 96">
            <a:extLst>
              <a:ext uri="{FF2B5EF4-FFF2-40B4-BE49-F238E27FC236}">
                <a16:creationId xmlns:a16="http://schemas.microsoft.com/office/drawing/2014/main" id="{222628DF-EC4C-4ED4-86E6-BE8381946B41}"/>
              </a:ext>
            </a:extLst>
          </p:cNvPr>
          <p:cNvCxnSpPr>
            <a:cxnSpLocks/>
            <a:stCxn id="36" idx="7"/>
            <a:endCxn id="4" idx="4"/>
          </p:cNvCxnSpPr>
          <p:nvPr/>
        </p:nvCxnSpPr>
        <p:spPr>
          <a:xfrm flipV="1">
            <a:off x="4762738" y="2580290"/>
            <a:ext cx="130679" cy="1319476"/>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04" name="Straight Arrow Connector 103">
            <a:extLst>
              <a:ext uri="{FF2B5EF4-FFF2-40B4-BE49-F238E27FC236}">
                <a16:creationId xmlns:a16="http://schemas.microsoft.com/office/drawing/2014/main" id="{9AE2B524-7744-41A1-B1C7-3C1C6BEFDFBA}"/>
              </a:ext>
            </a:extLst>
          </p:cNvPr>
          <p:cNvCxnSpPr>
            <a:cxnSpLocks/>
            <a:stCxn id="37" idx="7"/>
            <a:endCxn id="4" idx="3"/>
          </p:cNvCxnSpPr>
          <p:nvPr/>
        </p:nvCxnSpPr>
        <p:spPr>
          <a:xfrm flipV="1">
            <a:off x="3935574" y="2478703"/>
            <a:ext cx="422743" cy="358202"/>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07" name="Straight Arrow Connector 106">
            <a:extLst>
              <a:ext uri="{FF2B5EF4-FFF2-40B4-BE49-F238E27FC236}">
                <a16:creationId xmlns:a16="http://schemas.microsoft.com/office/drawing/2014/main" id="{BBE908A2-A742-40EE-BAD4-9821F0BF0A61}"/>
              </a:ext>
            </a:extLst>
          </p:cNvPr>
          <p:cNvCxnSpPr>
            <a:cxnSpLocks/>
            <a:stCxn id="36" idx="0"/>
            <a:endCxn id="37" idx="5"/>
          </p:cNvCxnSpPr>
          <p:nvPr/>
        </p:nvCxnSpPr>
        <p:spPr>
          <a:xfrm flipH="1" flipV="1">
            <a:off x="3935574" y="3327413"/>
            <a:ext cx="292065" cy="470766"/>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10" name="Connector: Curved 109">
            <a:extLst>
              <a:ext uri="{FF2B5EF4-FFF2-40B4-BE49-F238E27FC236}">
                <a16:creationId xmlns:a16="http://schemas.microsoft.com/office/drawing/2014/main" id="{574D8554-C346-4041-8653-E6D9CD2218E1}"/>
              </a:ext>
            </a:extLst>
          </p:cNvPr>
          <p:cNvCxnSpPr>
            <a:cxnSpLocks/>
            <a:stCxn id="34" idx="5"/>
            <a:endCxn id="37" idx="2"/>
          </p:cNvCxnSpPr>
          <p:nvPr/>
        </p:nvCxnSpPr>
        <p:spPr>
          <a:xfrm rot="5400000" flipH="1">
            <a:off x="5131922" y="593969"/>
            <a:ext cx="2247047" cy="7223431"/>
          </a:xfrm>
          <a:prstGeom prst="curvedConnector4">
            <a:avLst>
              <a:gd name="adj1" fmla="val -44162"/>
              <a:gd name="adj2" fmla="val 103165"/>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16" name="Connector: Curved 115">
            <a:extLst>
              <a:ext uri="{FF2B5EF4-FFF2-40B4-BE49-F238E27FC236}">
                <a16:creationId xmlns:a16="http://schemas.microsoft.com/office/drawing/2014/main" id="{CD7E172F-BBA5-4399-AAA5-37B4B1267A6A}"/>
              </a:ext>
            </a:extLst>
          </p:cNvPr>
          <p:cNvCxnSpPr>
            <a:cxnSpLocks/>
            <a:stCxn id="36" idx="2"/>
            <a:endCxn id="3" idx="2"/>
          </p:cNvCxnSpPr>
          <p:nvPr/>
        </p:nvCxnSpPr>
        <p:spPr>
          <a:xfrm rot="10800000">
            <a:off x="2738795" y="1403133"/>
            <a:ext cx="732098" cy="2741889"/>
          </a:xfrm>
          <a:prstGeom prst="curvedConnector3">
            <a:avLst>
              <a:gd name="adj1" fmla="val 131225"/>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20" name="Straight Arrow Connector 119">
            <a:extLst>
              <a:ext uri="{FF2B5EF4-FFF2-40B4-BE49-F238E27FC236}">
                <a16:creationId xmlns:a16="http://schemas.microsoft.com/office/drawing/2014/main" id="{EF1E8F1C-62DA-44B9-BBD9-8C509D3E7943}"/>
              </a:ext>
            </a:extLst>
          </p:cNvPr>
          <p:cNvCxnSpPr>
            <a:cxnSpLocks/>
            <a:endCxn id="3" idx="4"/>
          </p:cNvCxnSpPr>
          <p:nvPr/>
        </p:nvCxnSpPr>
        <p:spPr>
          <a:xfrm flipH="1" flipV="1">
            <a:off x="3495540" y="1749973"/>
            <a:ext cx="63438" cy="108693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52594441"/>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olding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peaker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298A85892E674FB1276068502D0146" ma:contentTypeVersion="20" ma:contentTypeDescription="Create a new document." ma:contentTypeScope="" ma:versionID="2209919254e8e5e6e2aa203c1eb4695d">
  <xsd:schema xmlns:xsd="http://www.w3.org/2001/XMLSchema" xmlns:xs="http://www.w3.org/2001/XMLSchema" xmlns:p="http://schemas.microsoft.com/office/2006/metadata/properties" xmlns:ns1="http://schemas.microsoft.com/sharepoint/v3" xmlns:ns2="44ccd035-f28d-4601-a828-5a91c4cde5c4" xmlns:ns3="a0f7d661-22f8-46eb-b0fd-84d32385946e" targetNamespace="http://schemas.microsoft.com/office/2006/metadata/properties" ma:root="true" ma:fieldsID="612aeeb8e6c2ace7229925be8ec5a689" ns1:_="" ns2:_="" ns3:_="">
    <xsd:import namespace="http://schemas.microsoft.com/sharepoint/v3"/>
    <xsd:import namespace="44ccd035-f28d-4601-a828-5a91c4cde5c4"/>
    <xsd:import namespace="a0f7d661-22f8-46eb-b0fd-84d3238594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ccd035-f28d-4601-a828-5a91c4cde5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3e0442-0aa8-451b-8352-edc6ece9c07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f7d661-22f8-46eb-b0fd-84d3238594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382f5b-935c-467a-8e06-80bba9d1a7a0}" ma:internalName="TaxCatchAll" ma:showField="CatchAllData" ma:web="a0f7d661-22f8-46eb-b0fd-84d3238594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4ccd035-f28d-4601-a828-5a91c4cde5c4">
      <Terms xmlns="http://schemas.microsoft.com/office/infopath/2007/PartnerControls"/>
    </lcf76f155ced4ddcb4097134ff3c332f>
    <TaxCatchAll xmlns="a0f7d661-22f8-46eb-b0fd-84d32385946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FD6FC6-25CE-4004-A917-AD0ADAF3E7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ccd035-f28d-4601-a828-5a91c4cde5c4"/>
    <ds:schemaRef ds:uri="a0f7d661-22f8-46eb-b0fd-84d3238594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F56BF1-002C-4F02-B022-AC4469A40A41}">
  <ds:schemaRefs>
    <ds:schemaRef ds:uri="http://purl.org/dc/elements/1.1/"/>
    <ds:schemaRef ds:uri="http://schemas.microsoft.com/office/infopath/2007/PartnerControls"/>
    <ds:schemaRef ds:uri="http://purl.org/dc/dcmitype/"/>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a0f7d661-22f8-46eb-b0fd-84d32385946e"/>
    <ds:schemaRef ds:uri="44ccd035-f28d-4601-a828-5a91c4cde5c4"/>
    <ds:schemaRef ds:uri="http://schemas.microsoft.com/sharepoint/v3"/>
    <ds:schemaRef ds:uri="http://purl.org/dc/terms/"/>
  </ds:schemaRefs>
</ds:datastoreItem>
</file>

<file path=customXml/itemProps3.xml><?xml version="1.0" encoding="utf-8"?>
<ds:datastoreItem xmlns:ds="http://schemas.openxmlformats.org/officeDocument/2006/customXml" ds:itemID="{4DE39F89-B2BA-4AB4-A5C7-AD4FE0C729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1991</TotalTime>
  <Words>1246</Words>
  <Application>Microsoft Office PowerPoint</Application>
  <PresentationFormat>Widescreen</PresentationFormat>
  <Paragraphs>168</Paragraphs>
  <Slides>16</Slides>
  <Notes>16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Aptos</vt:lpstr>
      <vt:lpstr>Arial</vt:lpstr>
      <vt:lpstr>Avenir Next LT Pro</vt:lpstr>
      <vt:lpstr>Calibri</vt:lpstr>
      <vt:lpstr>Century Schoolbook</vt:lpstr>
      <vt:lpstr>Wingdings</vt:lpstr>
      <vt:lpstr>Content slides</vt:lpstr>
      <vt:lpstr>Title slides</vt:lpstr>
      <vt:lpstr>Holding slides</vt:lpstr>
      <vt:lpstr>Speaker Slides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Lovell</dc:creator>
  <cp:lastModifiedBy>Ruby Jones</cp:lastModifiedBy>
  <cp:revision>35</cp:revision>
  <cp:lastPrinted>2024-10-09T14:27:04Z</cp:lastPrinted>
  <dcterms:created xsi:type="dcterms:W3CDTF">2024-02-05T11:50:09Z</dcterms:created>
  <dcterms:modified xsi:type="dcterms:W3CDTF">2024-10-09T14:32:34Z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2024-02-05T00:00:00Z</vt:filetime>
  </property>
  <property fmtid="{D5CDD505-2E9C-101B-9397-08002B2CF9AE}" pid="3" name="Creator">
    <vt:lpwstr>Adobe InDesign 19.1 (Macintosh)</vt:lpwstr>
  </property>
  <property fmtid="{D5CDD505-2E9C-101B-9397-08002B2CF9AE}" pid="4" name="LastSaved">
    <vt:filetime>2024-02-05T00:00:00Z</vt:filetime>
  </property>
  <property fmtid="{D5CDD505-2E9C-101B-9397-08002B2CF9AE}" pid="5" name="Producer">
    <vt:lpwstr>Adobe PDF Library 17.0</vt:lpwstr>
  </property>
  <property fmtid="{D5CDD505-2E9C-101B-9397-08002B2CF9AE}" pid="6" name="MSIP_Label_f194113b-ecba-4458-8e2e-fa038bf17a69_Enabled">
    <vt:lpwstr>true</vt:lpwstr>
  </property>
  <property fmtid="{D5CDD505-2E9C-101B-9397-08002B2CF9AE}" pid="7" name="MSIP_Label_f194113b-ecba-4458-8e2e-fa038bf17a69_SetDate">
    <vt:lpwstr>2024-03-18T15:58:55Z</vt:lpwstr>
  </property>
  <property fmtid="{D5CDD505-2E9C-101B-9397-08002B2CF9AE}" pid="8" name="MSIP_Label_f194113b-ecba-4458-8e2e-fa038bf17a69_Method">
    <vt:lpwstr>Standard</vt:lpwstr>
  </property>
  <property fmtid="{D5CDD505-2E9C-101B-9397-08002B2CF9AE}" pid="9" name="MSIP_Label_f194113b-ecba-4458-8e2e-fa038bf17a69_Name">
    <vt:lpwstr>Internal</vt:lpwstr>
  </property>
  <property fmtid="{D5CDD505-2E9C-101B-9397-08002B2CF9AE}" pid="10" name="MSIP_Label_f194113b-ecba-4458-8e2e-fa038bf17a69_SiteId">
    <vt:lpwstr>5c317017-415d-43e6-ada1-7668f9ad3f9f</vt:lpwstr>
  </property>
  <property fmtid="{D5CDD505-2E9C-101B-9397-08002B2CF9AE}" pid="11" name="MSIP_Label_f194113b-ecba-4458-8e2e-fa038bf17a69_ActionId">
    <vt:lpwstr>6a3a8d48-e055-4f4b-8a7f-ba4e9d92c9e7</vt:lpwstr>
  </property>
  <property fmtid="{D5CDD505-2E9C-101B-9397-08002B2CF9AE}" pid="12" name="MSIP_Label_f194113b-ecba-4458-8e2e-fa038bf17a69_ContentBits">
    <vt:lpwstr>0</vt:lpwstr>
  </property>
  <property fmtid="{D5CDD505-2E9C-101B-9397-08002B2CF9AE}" pid="13" name="MediaServiceImageTags">
    <vt:lpwstr/>
  </property>
  <property fmtid="{D5CDD505-2E9C-101B-9397-08002B2CF9AE}" pid="14" name="ContentTypeId">
    <vt:lpwstr>0x010100FA298A85892E674FB1276068502D0146</vt:lpwstr>
  </property>
</Properties>
</file>