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sldIdLst>
    <p:sldId id="256" r:id="rId5"/>
    <p:sldId id="272" r:id="rId6"/>
    <p:sldId id="280" r:id="rId7"/>
    <p:sldId id="259" r:id="rId8"/>
    <p:sldId id="261" r:id="rId9"/>
    <p:sldId id="262" r:id="rId10"/>
    <p:sldId id="267" r:id="rId11"/>
    <p:sldId id="276" r:id="rId12"/>
    <p:sldId id="277" r:id="rId13"/>
    <p:sldId id="268" r:id="rId14"/>
    <p:sldId id="274" r:id="rId15"/>
    <p:sldId id="269" r:id="rId16"/>
    <p:sldId id="275" r:id="rId17"/>
    <p:sldId id="263" r:id="rId18"/>
    <p:sldId id="28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linda Bradley" initials="BB" lastIdx="4" clrIdx="0">
    <p:extLst>
      <p:ext uri="{19B8F6BF-5375-455C-9EA6-DF929625EA0E}">
        <p15:presenceInfo xmlns:p15="http://schemas.microsoft.com/office/powerpoint/2012/main" userId="S-1-5-21-1351624597-2846585593-2713684250-9203" providerId="AD"/>
      </p:ext>
    </p:extLst>
  </p:cmAuthor>
  <p:cmAuthor id="2" name="Sarah Kilby" initials="SK" lastIdx="2" clrIdx="1">
    <p:extLst>
      <p:ext uri="{19B8F6BF-5375-455C-9EA6-DF929625EA0E}">
        <p15:presenceInfo xmlns:p15="http://schemas.microsoft.com/office/powerpoint/2012/main" userId="S-1-5-21-1351624597-2846585593-2713684250-178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307B"/>
    <a:srgbClr val="D99694"/>
    <a:srgbClr val="EBF1DE"/>
    <a:srgbClr val="8308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E5D96-B58D-475C-9601-DE61EEFEC868}" v="73" dt="2024-09-24T12:12:14.396"/>
    <p1510:client id="{193783C7-47E8-4E49-A497-FF8E9085570B}" v="3" dt="2024-09-24T12:56:28.135"/>
    <p1510:client id="{20969D92-8D16-18FA-24C3-FAB0DA3C1E84}" v="27" dt="2024-09-25T11:18:52.491"/>
    <p1510:client id="{36B0ED22-44F5-4541-AAE4-D6914C1F0246}" v="57" dt="2024-09-26T08:30:52.030"/>
    <p1510:client id="{46DB723D-CA69-BB23-695E-EC67D4FEA082}" v="947" dt="2024-09-25T15:11:58.185"/>
    <p1510:client id="{4817A6F2-3B7D-4A4F-AC3D-A6AC5AA1924B}" v="38" dt="2024-09-26T09:07:18.460"/>
    <p1510:client id="{4ED8A004-C6E1-73E4-9F96-A6877DD3E6D7}" v="4" dt="2024-09-24T12:57:07.778"/>
    <p1510:client id="{97448A3C-3F19-4556-A5C0-E6414E32C57A}" v="93" dt="2024-09-24T12:46:10.489"/>
    <p1510:client id="{988734BE-9A2A-4465-AEB9-BB125BD9451B}" v="53" dt="2024-09-26T08:23:42.304"/>
    <p1510:client id="{B0D0F51B-4E7F-A598-47E5-7809122E6447}" v="340" dt="2024-09-26T08:56:36.071"/>
    <p1510:client id="{BE3A01EA-F0ED-16AA-5DF2-32E2B4855430}" v="10" dt="2024-09-25T11:59:14.8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15FF4F-94B9-429C-AC2B-2BCA55E703AF}"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7FA024CC-A6A7-4027-A36A-22431D5D4480}">
      <dgm:prSet phldrT="[Text]"/>
      <dgm:spPr>
        <a:solidFill>
          <a:srgbClr val="660033">
            <a:alpha val="50000"/>
          </a:srgbClr>
        </a:solidFill>
        <a:ln>
          <a:solidFill>
            <a:schemeClr val="tx1"/>
          </a:solidFill>
        </a:ln>
      </dgm:spPr>
      <dgm:t>
        <a:bodyPr/>
        <a:lstStyle/>
        <a:p>
          <a:r>
            <a:rPr lang="en-US" dirty="0"/>
            <a:t>Significant Connections</a:t>
          </a:r>
        </a:p>
      </dgm:t>
    </dgm:pt>
    <dgm:pt modelId="{833C428F-79BD-4D4E-AC3A-70FE2655D963}" type="parTrans" cxnId="{3DA7FD9F-6AC0-4A22-A230-DBA66B6B9320}">
      <dgm:prSet/>
      <dgm:spPr/>
      <dgm:t>
        <a:bodyPr/>
        <a:lstStyle/>
        <a:p>
          <a:endParaRPr lang="en-US"/>
        </a:p>
      </dgm:t>
    </dgm:pt>
    <dgm:pt modelId="{9C61F857-150F-453E-981F-171686A77ACA}" type="sibTrans" cxnId="{3DA7FD9F-6AC0-4A22-A230-DBA66B6B9320}">
      <dgm:prSet/>
      <dgm:spPr/>
      <dgm:t>
        <a:bodyPr/>
        <a:lstStyle/>
        <a:p>
          <a:endParaRPr lang="en-US"/>
        </a:p>
      </dgm:t>
    </dgm:pt>
    <dgm:pt modelId="{4945AE3F-3B18-4890-B7DF-1FF1BCD74506}">
      <dgm:prSet phldrT="[Text]"/>
      <dgm:spPr/>
      <dgm:t>
        <a:bodyPr/>
        <a:lstStyle/>
        <a:p>
          <a:r>
            <a:rPr lang="en-US"/>
            <a:t>Staff teams</a:t>
          </a:r>
        </a:p>
        <a:p>
          <a:r>
            <a:rPr lang="en-US"/>
            <a:t>And PBS</a:t>
          </a:r>
        </a:p>
      </dgm:t>
    </dgm:pt>
    <dgm:pt modelId="{E7CBE7B0-7DB8-4B02-A13A-BF93D5A54B30}" type="parTrans" cxnId="{068F9FC2-F68B-432B-B503-C5DBC17C39A6}">
      <dgm:prSet/>
      <dgm:spPr/>
      <dgm:t>
        <a:bodyPr/>
        <a:lstStyle/>
        <a:p>
          <a:endParaRPr lang="en-US"/>
        </a:p>
      </dgm:t>
    </dgm:pt>
    <dgm:pt modelId="{2D87270C-A722-4373-A51C-5F713D24A57F}" type="sibTrans" cxnId="{068F9FC2-F68B-432B-B503-C5DBC17C39A6}">
      <dgm:prSet/>
      <dgm:spPr/>
      <dgm:t>
        <a:bodyPr/>
        <a:lstStyle/>
        <a:p>
          <a:endParaRPr lang="en-US"/>
        </a:p>
      </dgm:t>
    </dgm:pt>
    <dgm:pt modelId="{ACEDADF9-670B-4DC9-9C52-8EC174765337}">
      <dgm:prSet phldrT="[Text]"/>
      <dgm:spPr>
        <a:solidFill>
          <a:srgbClr val="973FCD">
            <a:alpha val="49804"/>
          </a:srgbClr>
        </a:solidFill>
      </dgm:spPr>
      <dgm:t>
        <a:bodyPr/>
        <a:lstStyle/>
        <a:p>
          <a:r>
            <a:rPr lang="en-US"/>
            <a:t>External professionals</a:t>
          </a:r>
        </a:p>
      </dgm:t>
    </dgm:pt>
    <dgm:pt modelId="{F26CFFAD-EC4B-4149-B9B3-9F057241B674}" type="parTrans" cxnId="{C472C32B-4110-4755-A2B1-E2AFBA0E1C49}">
      <dgm:prSet/>
      <dgm:spPr/>
      <dgm:t>
        <a:bodyPr/>
        <a:lstStyle/>
        <a:p>
          <a:endParaRPr lang="en-US"/>
        </a:p>
      </dgm:t>
    </dgm:pt>
    <dgm:pt modelId="{9B7FA0EB-B1E0-49A5-BE35-0A9E2E5F4643}" type="sibTrans" cxnId="{C472C32B-4110-4755-A2B1-E2AFBA0E1C49}">
      <dgm:prSet/>
      <dgm:spPr/>
      <dgm:t>
        <a:bodyPr/>
        <a:lstStyle/>
        <a:p>
          <a:endParaRPr lang="en-US"/>
        </a:p>
      </dgm:t>
    </dgm:pt>
    <dgm:pt modelId="{270D8BFB-BF92-4DC5-B2A3-2C43F7631ACA}" type="pres">
      <dgm:prSet presAssocID="{6A15FF4F-94B9-429C-AC2B-2BCA55E703AF}" presName="Name0" presStyleCnt="0">
        <dgm:presLayoutVars>
          <dgm:chMax val="7"/>
          <dgm:dir/>
          <dgm:resizeHandles val="exact"/>
        </dgm:presLayoutVars>
      </dgm:prSet>
      <dgm:spPr/>
    </dgm:pt>
    <dgm:pt modelId="{CFF5A833-915C-482A-9295-2A3FCF6EA6C4}" type="pres">
      <dgm:prSet presAssocID="{6A15FF4F-94B9-429C-AC2B-2BCA55E703AF}" presName="ellipse1" presStyleLbl="vennNode1" presStyleIdx="0" presStyleCnt="3">
        <dgm:presLayoutVars>
          <dgm:bulletEnabled val="1"/>
        </dgm:presLayoutVars>
      </dgm:prSet>
      <dgm:spPr/>
    </dgm:pt>
    <dgm:pt modelId="{B60C4122-9BA1-465C-86BA-E47D1E588A49}" type="pres">
      <dgm:prSet presAssocID="{6A15FF4F-94B9-429C-AC2B-2BCA55E703AF}" presName="ellipse2" presStyleLbl="vennNode1" presStyleIdx="1" presStyleCnt="3" custLinFactNeighborX="1379" custLinFactNeighborY="0">
        <dgm:presLayoutVars>
          <dgm:bulletEnabled val="1"/>
        </dgm:presLayoutVars>
      </dgm:prSet>
      <dgm:spPr/>
    </dgm:pt>
    <dgm:pt modelId="{7C0D3264-41C6-4791-B76B-B08D988875D7}" type="pres">
      <dgm:prSet presAssocID="{6A15FF4F-94B9-429C-AC2B-2BCA55E703AF}" presName="ellipse3" presStyleLbl="vennNode1" presStyleIdx="2" presStyleCnt="3">
        <dgm:presLayoutVars>
          <dgm:bulletEnabled val="1"/>
        </dgm:presLayoutVars>
      </dgm:prSet>
      <dgm:spPr/>
    </dgm:pt>
  </dgm:ptLst>
  <dgm:cxnLst>
    <dgm:cxn modelId="{C472C32B-4110-4755-A2B1-E2AFBA0E1C49}" srcId="{6A15FF4F-94B9-429C-AC2B-2BCA55E703AF}" destId="{ACEDADF9-670B-4DC9-9C52-8EC174765337}" srcOrd="2" destOrd="0" parTransId="{F26CFFAD-EC4B-4149-B9B3-9F057241B674}" sibTransId="{9B7FA0EB-B1E0-49A5-BE35-0A9E2E5F4643}"/>
    <dgm:cxn modelId="{C987D255-5BA6-4CF1-B9BE-8A77402245A2}" type="presOf" srcId="{4945AE3F-3B18-4890-B7DF-1FF1BCD74506}" destId="{B60C4122-9BA1-465C-86BA-E47D1E588A49}" srcOrd="0" destOrd="0" presId="urn:microsoft.com/office/officeart/2005/8/layout/rings+Icon"/>
    <dgm:cxn modelId="{3DA7FD9F-6AC0-4A22-A230-DBA66B6B9320}" srcId="{6A15FF4F-94B9-429C-AC2B-2BCA55E703AF}" destId="{7FA024CC-A6A7-4027-A36A-22431D5D4480}" srcOrd="0" destOrd="0" parTransId="{833C428F-79BD-4D4E-AC3A-70FE2655D963}" sibTransId="{9C61F857-150F-453E-981F-171686A77ACA}"/>
    <dgm:cxn modelId="{D49729B3-78E5-4D6A-AAED-AE31316FA1A4}" type="presOf" srcId="{6A15FF4F-94B9-429C-AC2B-2BCA55E703AF}" destId="{270D8BFB-BF92-4DC5-B2A3-2C43F7631ACA}" srcOrd="0" destOrd="0" presId="urn:microsoft.com/office/officeart/2005/8/layout/rings+Icon"/>
    <dgm:cxn modelId="{068F9FC2-F68B-432B-B503-C5DBC17C39A6}" srcId="{6A15FF4F-94B9-429C-AC2B-2BCA55E703AF}" destId="{4945AE3F-3B18-4890-B7DF-1FF1BCD74506}" srcOrd="1" destOrd="0" parTransId="{E7CBE7B0-7DB8-4B02-A13A-BF93D5A54B30}" sibTransId="{2D87270C-A722-4373-A51C-5F713D24A57F}"/>
    <dgm:cxn modelId="{930B5CEF-B0CC-4EAA-B97D-A5956C3C1CA5}" type="presOf" srcId="{7FA024CC-A6A7-4027-A36A-22431D5D4480}" destId="{CFF5A833-915C-482A-9295-2A3FCF6EA6C4}" srcOrd="0" destOrd="0" presId="urn:microsoft.com/office/officeart/2005/8/layout/rings+Icon"/>
    <dgm:cxn modelId="{B80DCAEF-E131-4494-AA29-454D0DF1BA68}" type="presOf" srcId="{ACEDADF9-670B-4DC9-9C52-8EC174765337}" destId="{7C0D3264-41C6-4791-B76B-B08D988875D7}" srcOrd="0" destOrd="0" presId="urn:microsoft.com/office/officeart/2005/8/layout/rings+Icon"/>
    <dgm:cxn modelId="{D6A97BF6-C001-4D7A-830D-884E65311E69}" type="presParOf" srcId="{270D8BFB-BF92-4DC5-B2A3-2C43F7631ACA}" destId="{CFF5A833-915C-482A-9295-2A3FCF6EA6C4}" srcOrd="0" destOrd="0" presId="urn:microsoft.com/office/officeart/2005/8/layout/rings+Icon"/>
    <dgm:cxn modelId="{5A8DC3CD-5A02-421A-8E3B-B42E8E02E930}" type="presParOf" srcId="{270D8BFB-BF92-4DC5-B2A3-2C43F7631ACA}" destId="{B60C4122-9BA1-465C-86BA-E47D1E588A49}" srcOrd="1" destOrd="0" presId="urn:microsoft.com/office/officeart/2005/8/layout/rings+Icon"/>
    <dgm:cxn modelId="{2AEDE09D-6810-4DC8-8BED-AB6B039573C5}" type="presParOf" srcId="{270D8BFB-BF92-4DC5-B2A3-2C43F7631ACA}" destId="{7C0D3264-41C6-4791-B76B-B08D988875D7}" srcOrd="2" destOrd="0" presId="urn:microsoft.com/office/officeart/2005/8/layout/rings+Icon"/>
  </dgm:cxnLst>
  <dgm:bg>
    <a:gradFill flip="none" rotWithShape="1">
      <a:gsLst>
        <a:gs pos="0">
          <a:srgbClr val="A963A7">
            <a:tint val="66000"/>
            <a:satMod val="160000"/>
          </a:srgbClr>
        </a:gs>
        <a:gs pos="50000">
          <a:srgbClr val="A963A7">
            <a:tint val="44500"/>
            <a:satMod val="160000"/>
          </a:srgbClr>
        </a:gs>
        <a:gs pos="100000">
          <a:srgbClr val="A963A7">
            <a:tint val="23500"/>
            <a:satMod val="160000"/>
          </a:srgbClr>
        </a:gs>
      </a:gsLst>
      <a:lin ang="2700000" scaled="1"/>
      <a:tileRect/>
    </a:gra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F5A833-915C-482A-9295-2A3FCF6EA6C4}">
      <dsp:nvSpPr>
        <dsp:cNvPr id="0" name=""/>
        <dsp:cNvSpPr/>
      </dsp:nvSpPr>
      <dsp:spPr>
        <a:xfrm>
          <a:off x="403394" y="0"/>
          <a:ext cx="4109411" cy="4109352"/>
        </a:xfrm>
        <a:prstGeom prst="ellipse">
          <a:avLst/>
        </a:prstGeom>
        <a:solidFill>
          <a:srgbClr val="660033">
            <a:alpha val="5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Significant Connections</a:t>
          </a:r>
        </a:p>
      </dsp:txBody>
      <dsp:txXfrm>
        <a:off x="1005203" y="601801"/>
        <a:ext cx="2905793" cy="2905750"/>
      </dsp:txXfrm>
    </dsp:sp>
    <dsp:sp modelId="{B60C4122-9BA1-465C-86BA-E47D1E588A49}">
      <dsp:nvSpPr>
        <dsp:cNvPr id="0" name=""/>
        <dsp:cNvSpPr/>
      </dsp:nvSpPr>
      <dsp:spPr>
        <a:xfrm>
          <a:off x="2575213" y="2740710"/>
          <a:ext cx="4109411" cy="410935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Staff teams</a:t>
          </a:r>
        </a:p>
        <a:p>
          <a:pPr marL="0" lvl="0" indent="0" algn="ctr" defTabSz="1689100">
            <a:lnSpc>
              <a:spcPct val="90000"/>
            </a:lnSpc>
            <a:spcBef>
              <a:spcPct val="0"/>
            </a:spcBef>
            <a:spcAft>
              <a:spcPct val="35000"/>
            </a:spcAft>
            <a:buNone/>
          </a:pPr>
          <a:r>
            <a:rPr lang="en-US" sz="3800" kern="1200"/>
            <a:t>And PBS</a:t>
          </a:r>
        </a:p>
      </dsp:txBody>
      <dsp:txXfrm>
        <a:off x="3177022" y="3342511"/>
        <a:ext cx="2905793" cy="2905750"/>
      </dsp:txXfrm>
    </dsp:sp>
    <dsp:sp modelId="{7C0D3264-41C6-4791-B76B-B08D988875D7}">
      <dsp:nvSpPr>
        <dsp:cNvPr id="0" name=""/>
        <dsp:cNvSpPr/>
      </dsp:nvSpPr>
      <dsp:spPr>
        <a:xfrm>
          <a:off x="4631194" y="0"/>
          <a:ext cx="4109411" cy="4109352"/>
        </a:xfrm>
        <a:prstGeom prst="ellipse">
          <a:avLst/>
        </a:prstGeom>
        <a:solidFill>
          <a:srgbClr val="973FCD">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External professionals</a:t>
          </a:r>
        </a:p>
      </dsp:txBody>
      <dsp:txXfrm>
        <a:off x="5233003" y="601801"/>
        <a:ext cx="2905793" cy="2905750"/>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57465-7D99-4DF0-9EB9-E24B7FFEAF80}" type="datetimeFigureOut">
              <a:rPr lang="en-GB" smtClean="0"/>
              <a:t>09/10/2024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8AB83-5C09-4BDF-98C5-D47ADDA2D706}" type="slidenum">
              <a:rPr lang="en-GB" smtClean="0"/>
              <a:t>‹#›</a:t>
            </a:fld>
            <a:endParaRPr lang="en-GB"/>
          </a:p>
        </p:txBody>
      </p:sp>
    </p:spTree>
    <p:extLst>
      <p:ext uri="{BB962C8B-B14F-4D97-AF65-F5344CB8AC3E}">
        <p14:creationId xmlns:p14="http://schemas.microsoft.com/office/powerpoint/2010/main" val="290780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CE2781-62EE-4DD2-805A-A7FE0012AE60}" type="slidenum">
              <a:rPr lang="en-GB" smtClean="0"/>
              <a:t>1</a:t>
            </a:fld>
            <a:endParaRPr lang="en-GB"/>
          </a:p>
        </p:txBody>
      </p:sp>
    </p:spTree>
    <p:extLst>
      <p:ext uri="{BB962C8B-B14F-4D97-AF65-F5344CB8AC3E}">
        <p14:creationId xmlns:p14="http://schemas.microsoft.com/office/powerpoint/2010/main" val="2860350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Staff and their life journeys </a:t>
            </a:r>
            <a:r>
              <a:rPr lang="en-GB" baseline="0"/>
              <a:t>– </a:t>
            </a:r>
            <a:r>
              <a:rPr lang="en-GB"/>
              <a:t>everyone comes</a:t>
            </a:r>
            <a:r>
              <a:rPr lang="en-GB" baseline="0"/>
              <a:t> with their life learning history – </a:t>
            </a:r>
            <a:r>
              <a:rPr lang="en-GB"/>
              <a:t>experiences of trauma</a:t>
            </a:r>
            <a:r>
              <a:rPr lang="en-GB" baseline="0"/>
              <a:t>/fear/attitudes</a:t>
            </a:r>
          </a:p>
          <a:p>
            <a:r>
              <a:rPr lang="en-GB"/>
              <a:t>PBS and First Steps Supports</a:t>
            </a:r>
            <a:r>
              <a:rPr lang="en-GB" baseline="0"/>
              <a:t> </a:t>
            </a:r>
            <a:r>
              <a:rPr lang="en-GB"/>
              <a:t>people to recognise barriers and aims to empower people</a:t>
            </a:r>
            <a:endParaRPr lang="en-GB">
              <a:cs typeface="Calibri"/>
            </a:endParaRPr>
          </a:p>
        </p:txBody>
      </p:sp>
      <p:sp>
        <p:nvSpPr>
          <p:cNvPr id="4" name="Slide Number Placeholder 3"/>
          <p:cNvSpPr>
            <a:spLocks noGrp="1"/>
          </p:cNvSpPr>
          <p:nvPr>
            <p:ph type="sldNum" sz="quarter" idx="10"/>
          </p:nvPr>
        </p:nvSpPr>
        <p:spPr/>
        <p:txBody>
          <a:bodyPr/>
          <a:lstStyle/>
          <a:p>
            <a:fld id="{B618AB83-5C09-4BDF-98C5-D47ADDA2D706}" type="slidenum">
              <a:rPr lang="en-GB" smtClean="0"/>
              <a:t>13</a:t>
            </a:fld>
            <a:endParaRPr lang="en-GB"/>
          </a:p>
        </p:txBody>
      </p:sp>
    </p:spTree>
    <p:extLst>
      <p:ext uri="{BB962C8B-B14F-4D97-AF65-F5344CB8AC3E}">
        <p14:creationId xmlns:p14="http://schemas.microsoft.com/office/powerpoint/2010/main" val="4088840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baseline="0">
                <a:solidFill>
                  <a:schemeClr val="tx1"/>
                </a:solidFill>
                <a:cs typeface="+mn-cs"/>
              </a:rPr>
              <a:t>PBS is a framework – we apply First Steps to understand the person, their needs, we build empathy and understanding..</a:t>
            </a:r>
            <a:endParaRPr lang="en-GB" i="1" baseline="0">
              <a:solidFill>
                <a:srgbClr val="FF0000"/>
              </a:solidFill>
              <a:cs typeface="Calibri"/>
            </a:endParaRPr>
          </a:p>
        </p:txBody>
      </p:sp>
      <p:sp>
        <p:nvSpPr>
          <p:cNvPr id="4" name="Slide Number Placeholder 3"/>
          <p:cNvSpPr>
            <a:spLocks noGrp="1"/>
          </p:cNvSpPr>
          <p:nvPr>
            <p:ph type="sldNum" sz="quarter" idx="10"/>
          </p:nvPr>
        </p:nvSpPr>
        <p:spPr/>
        <p:txBody>
          <a:bodyPr/>
          <a:lstStyle/>
          <a:p>
            <a:fld id="{47242D1B-1736-4E77-8E62-A8635E4DD809}" type="slidenum">
              <a:rPr lang="en-GB" smtClean="0"/>
              <a:t>14</a:t>
            </a:fld>
            <a:endParaRPr lang="en-GB"/>
          </a:p>
        </p:txBody>
      </p:sp>
    </p:spTree>
    <p:extLst>
      <p:ext uri="{BB962C8B-B14F-4D97-AF65-F5344CB8AC3E}">
        <p14:creationId xmlns:p14="http://schemas.microsoft.com/office/powerpoint/2010/main" val="2032578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CE2781-62EE-4DD2-805A-A7FE0012AE60}" type="slidenum">
              <a:rPr lang="en-GB" smtClean="0"/>
              <a:t>15</a:t>
            </a:fld>
            <a:endParaRPr lang="en-GB"/>
          </a:p>
        </p:txBody>
      </p:sp>
    </p:spTree>
    <p:extLst>
      <p:ext uri="{BB962C8B-B14F-4D97-AF65-F5344CB8AC3E}">
        <p14:creationId xmlns:p14="http://schemas.microsoft.com/office/powerpoint/2010/main" val="337466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Sarah to add more about our Compassion First PBS Commitment </a:t>
            </a:r>
          </a:p>
        </p:txBody>
      </p:sp>
      <p:sp>
        <p:nvSpPr>
          <p:cNvPr id="4" name="Slide Number Placeholder 3"/>
          <p:cNvSpPr>
            <a:spLocks noGrp="1"/>
          </p:cNvSpPr>
          <p:nvPr>
            <p:ph type="sldNum" sz="quarter" idx="10"/>
          </p:nvPr>
        </p:nvSpPr>
        <p:spPr/>
        <p:txBody>
          <a:bodyPr/>
          <a:lstStyle/>
          <a:p>
            <a:fld id="{B618AB83-5C09-4BDF-98C5-D47ADDA2D706}" type="slidenum">
              <a:rPr lang="en-GB" smtClean="0"/>
              <a:t>2</a:t>
            </a:fld>
            <a:endParaRPr lang="en-GB"/>
          </a:p>
        </p:txBody>
      </p:sp>
    </p:spTree>
    <p:extLst>
      <p:ext uri="{BB962C8B-B14F-4D97-AF65-F5344CB8AC3E}">
        <p14:creationId xmlns:p14="http://schemas.microsoft.com/office/powerpoint/2010/main" val="298697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baseline="0"/>
          </a:p>
          <a:p>
            <a:r>
              <a:rPr lang="en-GB" i="1" baseline="0"/>
              <a:t>PBS is not behaviour management</a:t>
            </a:r>
            <a:endParaRPr lang="en-GB" i="1" baseline="0">
              <a:ea typeface="Calibri"/>
              <a:cs typeface="Calibri"/>
            </a:endParaRPr>
          </a:p>
          <a:p>
            <a:r>
              <a:rPr lang="en-GB" i="1"/>
              <a:t>The focus</a:t>
            </a:r>
            <a:r>
              <a:rPr lang="en-GB" i="1" baseline="0"/>
              <a:t> is on proactive strategies</a:t>
            </a:r>
            <a:r>
              <a:rPr lang="en-GB" i="1"/>
              <a:t> – first steps – long term goal is to help the person learn and grow</a:t>
            </a:r>
            <a:endParaRPr lang="en-GB" i="1" baseline="0">
              <a:ea typeface="Calibri"/>
              <a:cs typeface="Calibri"/>
            </a:endParaRPr>
          </a:p>
          <a:p>
            <a:r>
              <a:rPr lang="en-GB" i="1">
                <a:ea typeface="Calibri"/>
                <a:cs typeface="Calibri"/>
              </a:rPr>
              <a:t>Moving on their timeline - </a:t>
            </a:r>
            <a:endParaRPr lang="en-GB" i="1" baseline="0">
              <a:ea typeface="Calibri"/>
              <a:cs typeface="Calibri"/>
            </a:endParaRPr>
          </a:p>
          <a:p>
            <a:endParaRPr lang="en-GB" i="1"/>
          </a:p>
          <a:p>
            <a:endParaRPr lang="en-GB" i="1">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47242D1B-1736-4E77-8E62-A8635E4DD809}" type="slidenum">
              <a:rPr lang="en-GB" smtClean="0"/>
              <a:t>4</a:t>
            </a:fld>
            <a:endParaRPr lang="en-GB"/>
          </a:p>
        </p:txBody>
      </p:sp>
    </p:spTree>
    <p:extLst>
      <p:ext uri="{BB962C8B-B14F-4D97-AF65-F5344CB8AC3E}">
        <p14:creationId xmlns:p14="http://schemas.microsoft.com/office/powerpoint/2010/main" val="3725919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The way in which we communicate at work and with the people we support is a vital part of our DNA. It fits into all aspects, particularly that of giving “everyone” a voice and helping that they feel listened to as well as our Great Interactions, which is a form of communication in itself. </a:t>
            </a:r>
          </a:p>
        </p:txBody>
      </p:sp>
      <p:sp>
        <p:nvSpPr>
          <p:cNvPr id="4" name="Slide Number Placeholder 3"/>
          <p:cNvSpPr>
            <a:spLocks noGrp="1"/>
          </p:cNvSpPr>
          <p:nvPr>
            <p:ph type="sldNum" sz="quarter" idx="10"/>
          </p:nvPr>
        </p:nvSpPr>
        <p:spPr/>
        <p:txBody>
          <a:bodyPr/>
          <a:lstStyle/>
          <a:p>
            <a:fld id="{5546336B-9553-4BB0-A451-A578D2C53EFE}" type="slidenum">
              <a:rPr lang="en-GB" smtClean="0"/>
              <a:t>5</a:t>
            </a:fld>
            <a:endParaRPr lang="en-GB"/>
          </a:p>
        </p:txBody>
      </p:sp>
    </p:spTree>
    <p:extLst>
      <p:ext uri="{BB962C8B-B14F-4D97-AF65-F5344CB8AC3E}">
        <p14:creationId xmlns:p14="http://schemas.microsoft.com/office/powerpoint/2010/main" val="839066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We focus on building trust and rapport</a:t>
            </a:r>
            <a:r>
              <a:rPr lang="en-GB"/>
              <a:t> with: click to the next slide</a:t>
            </a:r>
            <a:endParaRPr lang="en-GB" baseline="0"/>
          </a:p>
        </p:txBody>
      </p:sp>
      <p:sp>
        <p:nvSpPr>
          <p:cNvPr id="4" name="Slide Number Placeholder 3"/>
          <p:cNvSpPr>
            <a:spLocks noGrp="1"/>
          </p:cNvSpPr>
          <p:nvPr>
            <p:ph type="sldNum" sz="quarter" idx="10"/>
          </p:nvPr>
        </p:nvSpPr>
        <p:spPr/>
        <p:txBody>
          <a:bodyPr/>
          <a:lstStyle/>
          <a:p>
            <a:fld id="{5546336B-9553-4BB0-A451-A578D2C53EFE}" type="slidenum">
              <a:rPr lang="en-GB" smtClean="0"/>
              <a:t>6</a:t>
            </a:fld>
            <a:endParaRPr lang="en-GB"/>
          </a:p>
        </p:txBody>
      </p:sp>
    </p:spTree>
    <p:extLst>
      <p:ext uri="{BB962C8B-B14F-4D97-AF65-F5344CB8AC3E}">
        <p14:creationId xmlns:p14="http://schemas.microsoft.com/office/powerpoint/2010/main" val="3944130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baseline="0"/>
              <a:t>Relationships at the heart of </a:t>
            </a:r>
            <a:r>
              <a:rPr lang="en-GB" b="1" i="1"/>
              <a:t>what </a:t>
            </a:r>
            <a:r>
              <a:rPr lang="en-GB" b="1" i="1" baseline="0"/>
              <a:t>we do.</a:t>
            </a:r>
          </a:p>
          <a:p>
            <a:r>
              <a:rPr lang="en-GB" b="1" i="1" baseline="0"/>
              <a:t>Without </a:t>
            </a:r>
            <a:r>
              <a:rPr lang="en-GB" b="1" i="1"/>
              <a:t>trust and rapport and honest</a:t>
            </a:r>
            <a:r>
              <a:rPr lang="en-GB" b="1" i="1" baseline="0"/>
              <a:t> relationships with others, we cannot implement PBS strategies.</a:t>
            </a:r>
          </a:p>
          <a:p>
            <a:r>
              <a:rPr lang="en-GB" b="1" i="1" baseline="0"/>
              <a:t>Working in partnership with others, especially other professionals means, we need to find common language to work together effectively and successfully. </a:t>
            </a:r>
          </a:p>
          <a:p>
            <a:r>
              <a:rPr lang="en-GB" b="1" i="1" baseline="0"/>
              <a:t>Building strong rapport and relationship with families is important to us, but it is not always easy.</a:t>
            </a:r>
            <a:endParaRPr lang="en-GB" i="1" baseline="0"/>
          </a:p>
          <a:p>
            <a:endParaRPr lang="en-GB" i="1" baseline="0"/>
          </a:p>
          <a:p>
            <a:r>
              <a:rPr lang="en-GB" i="1" baseline="0"/>
              <a:t>Click to reveal each text box for each area</a:t>
            </a:r>
          </a:p>
          <a:p>
            <a:endParaRPr lang="en-GB" i="1" baseline="0"/>
          </a:p>
          <a:p>
            <a:r>
              <a:rPr lang="en-GB"/>
              <a:t>Briefly talk through the points, </a:t>
            </a:r>
          </a:p>
          <a:p>
            <a:endParaRPr lang="en-GB"/>
          </a:p>
          <a:p>
            <a:r>
              <a:rPr lang="en-GB"/>
              <a:t>Using the last scenarios as a guide to prompt comment from learners saying now what if you….were in the supermarket and.. or what if you were travelling somewhere important in the car  and….using some of the points your have revealed</a:t>
            </a:r>
          </a:p>
          <a:p>
            <a:endParaRPr lang="en-GB"/>
          </a:p>
          <a:p>
            <a:r>
              <a:rPr lang="en-GB" b="1"/>
              <a:t>Trainer statement</a:t>
            </a:r>
            <a:r>
              <a:rPr lang="en-GB"/>
              <a:t>: </a:t>
            </a:r>
            <a:r>
              <a:rPr lang="en-GB" b="1"/>
              <a:t>so we can clearly see the difference and this difference means a bigger chance of people with a learning </a:t>
            </a:r>
            <a:r>
              <a:rPr lang="en-GB" b="1" err="1"/>
              <a:t>disbsility</a:t>
            </a:r>
            <a:r>
              <a:rPr lang="en-GB" b="1"/>
              <a:t> having little or no choice then to use behaviours the cause the biggest impact to get their needs met.</a:t>
            </a:r>
          </a:p>
          <a:p>
            <a:endParaRPr lang="en-GB" b="1" i="1" baseline="0"/>
          </a:p>
          <a:p>
            <a:r>
              <a:rPr lang="en-GB" b="1" i="1" baseline="0"/>
              <a:t>BUT …</a:t>
            </a:r>
          </a:p>
          <a:p>
            <a:endParaRPr lang="en-GB" i="1" baseline="0"/>
          </a:p>
          <a:p>
            <a:r>
              <a:rPr lang="en-GB" b="1" i="1" baseline="0"/>
              <a:t>Question: </a:t>
            </a:r>
            <a:r>
              <a:rPr lang="en-GB" i="1" baseline="0"/>
              <a:t>Ask the group to</a:t>
            </a:r>
            <a:r>
              <a:rPr lang="en-GB" b="1" i="1" baseline="0"/>
              <a:t> how many of these we in our role can provide support in to help?</a:t>
            </a:r>
            <a:r>
              <a:rPr lang="en-GB" i="1" baseline="0"/>
              <a:t> - feedback</a:t>
            </a:r>
          </a:p>
          <a:p>
            <a:endParaRPr lang="en-GB" i="1" baseline="0"/>
          </a:p>
          <a:p>
            <a:r>
              <a:rPr lang="en-GB" b="1" i="1" baseline="0"/>
              <a:t>Trainer Statement</a:t>
            </a:r>
            <a:r>
              <a:rPr lang="en-GB" b="0" i="1" baseline="0"/>
              <a:t>:; </a:t>
            </a:r>
            <a:r>
              <a:rPr lang="en-GB" b="1" i="1" baseline="0"/>
              <a:t>Life is full of texture,  no one is always completely happy or relaxed everyday of their life and that’s okay but most of us, have the ability to make choices about how we perhaps reduce the bad stuff or the skills to deal with the difficult</a:t>
            </a:r>
          </a:p>
          <a:p>
            <a:endParaRPr lang="en-GB" b="1" i="1" baseline="0"/>
          </a:p>
          <a:p>
            <a:r>
              <a:rPr lang="en-GB" b="1" i="1" baseline="0"/>
              <a:t>Think about the people who draw on our support who have a learning disability – do they?</a:t>
            </a:r>
          </a:p>
          <a:p>
            <a:endParaRPr lang="en-GB" b="1" i="1" baseline="0"/>
          </a:p>
          <a:p>
            <a:r>
              <a:rPr lang="en-GB" b="1" i="1" baseline="0"/>
              <a:t>Supporting this change is your first steps in PBS for everyone </a:t>
            </a:r>
          </a:p>
          <a:p>
            <a:endParaRPr lang="en-GB" i="1" baseline="0"/>
          </a:p>
          <a:p>
            <a:endParaRPr lang="en-GB" i="1" baseline="0"/>
          </a:p>
          <a:p>
            <a:endParaRPr lang="en-GB" i="1" baseline="0"/>
          </a:p>
          <a:p>
            <a:endParaRPr lang="en-GB" i="1" baseline="0"/>
          </a:p>
        </p:txBody>
      </p:sp>
      <p:sp>
        <p:nvSpPr>
          <p:cNvPr id="4" name="Slide Number Placeholder 3"/>
          <p:cNvSpPr>
            <a:spLocks noGrp="1"/>
          </p:cNvSpPr>
          <p:nvPr>
            <p:ph type="sldNum" sz="quarter" idx="10"/>
          </p:nvPr>
        </p:nvSpPr>
        <p:spPr/>
        <p:txBody>
          <a:bodyPr/>
          <a:lstStyle/>
          <a:p>
            <a:fld id="{47242D1B-1736-4E77-8E62-A8635E4DD809}" type="slidenum">
              <a:rPr lang="en-GB" smtClean="0"/>
              <a:t>7</a:t>
            </a:fld>
            <a:endParaRPr lang="en-GB"/>
          </a:p>
        </p:txBody>
      </p:sp>
    </p:spTree>
    <p:extLst>
      <p:ext uri="{BB962C8B-B14F-4D97-AF65-F5344CB8AC3E}">
        <p14:creationId xmlns:p14="http://schemas.microsoft.com/office/powerpoint/2010/main" val="207638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importance of finding the common</a:t>
            </a:r>
            <a:r>
              <a:rPr lang="en-GB" baseline="0"/>
              <a:t> language/ realistic and specific enough goals</a:t>
            </a:r>
          </a:p>
          <a:p>
            <a:r>
              <a:rPr lang="en-GB" baseline="0"/>
              <a:t>How do we not loose sight of the road ahead </a:t>
            </a:r>
          </a:p>
          <a:p>
            <a:r>
              <a:rPr lang="en-GB" baseline="0"/>
              <a:t>when we are dealing with families and other specialists and stakeholders. </a:t>
            </a:r>
          </a:p>
          <a:p>
            <a:r>
              <a:rPr lang="en-GB" baseline="0"/>
              <a:t>Same outcomes/different approach</a:t>
            </a:r>
          </a:p>
          <a:p>
            <a:endParaRPr lang="en-GB" baseline="0"/>
          </a:p>
          <a:p>
            <a:r>
              <a:rPr lang="en-GB" baseline="0"/>
              <a:t>Intelligent kindness – Reflection on what is right for the person mean we sometimes have to say no – </a:t>
            </a:r>
          </a:p>
          <a:p>
            <a:pPr marL="171450" indent="-171450">
              <a:buFont typeface="Arial" panose="020B0604020202020204" pitchFamily="34" charset="0"/>
              <a:buChar char="•"/>
            </a:pPr>
            <a:r>
              <a:rPr lang="en-GB" baseline="0"/>
              <a:t>No to being able to support the person</a:t>
            </a:r>
          </a:p>
          <a:p>
            <a:pPr marL="171450" indent="-171450">
              <a:buFont typeface="Arial" panose="020B0604020202020204" pitchFamily="34" charset="0"/>
              <a:buChar char="•"/>
            </a:pPr>
            <a:r>
              <a:rPr lang="en-GB" baseline="0"/>
              <a:t>No to parents when we are asked to use approach that is not aligned with our DNA – example?</a:t>
            </a:r>
          </a:p>
        </p:txBody>
      </p:sp>
      <p:sp>
        <p:nvSpPr>
          <p:cNvPr id="4" name="Slide Number Placeholder 3"/>
          <p:cNvSpPr>
            <a:spLocks noGrp="1"/>
          </p:cNvSpPr>
          <p:nvPr>
            <p:ph type="sldNum" sz="quarter" idx="10"/>
          </p:nvPr>
        </p:nvSpPr>
        <p:spPr/>
        <p:txBody>
          <a:bodyPr/>
          <a:lstStyle/>
          <a:p>
            <a:fld id="{B618AB83-5C09-4BDF-98C5-D47ADDA2D706}" type="slidenum">
              <a:rPr lang="en-GB" smtClean="0"/>
              <a:t>10</a:t>
            </a:fld>
            <a:endParaRPr lang="en-GB"/>
          </a:p>
        </p:txBody>
      </p:sp>
    </p:spTree>
    <p:extLst>
      <p:ext uri="{BB962C8B-B14F-4D97-AF65-F5344CB8AC3E}">
        <p14:creationId xmlns:p14="http://schemas.microsoft.com/office/powerpoint/2010/main" val="1337460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a:t>
            </a:r>
            <a:r>
              <a:rPr lang="en-GB" baseline="0"/>
              <a:t> keep on learning</a:t>
            </a:r>
            <a:r>
              <a:rPr lang="en-GB"/>
              <a:t> – as people change we change our approach accordingly</a:t>
            </a:r>
            <a:endParaRPr lang="en-GB" baseline="0"/>
          </a:p>
          <a:p>
            <a:r>
              <a:rPr lang="en-GB" baseline="0"/>
              <a:t>We keep on reflecting</a:t>
            </a:r>
            <a:endParaRPr lang="en-GB" baseline="0">
              <a:cs typeface="Calibri"/>
            </a:endParaRPr>
          </a:p>
          <a:p>
            <a:r>
              <a:rPr lang="en-GB" baseline="0"/>
              <a:t>The journey </a:t>
            </a:r>
            <a:r>
              <a:rPr lang="en-GB"/>
              <a:t> - everybody's journey is different. Moving at the right speed – being patient. Having a goal/being realistic</a:t>
            </a:r>
            <a:endParaRPr lang="en-GB">
              <a:ea typeface="Calibri" panose="020F0502020204030204"/>
              <a:cs typeface="Calibri"/>
            </a:endParaRPr>
          </a:p>
          <a:p>
            <a:r>
              <a:rPr lang="en-GB" err="1">
                <a:ea typeface="Calibri" panose="020F0502020204030204"/>
                <a:cs typeface="Calibri"/>
              </a:rPr>
              <a:t>GHaving</a:t>
            </a:r>
            <a:r>
              <a:rPr lang="en-GB">
                <a:ea typeface="Calibri" panose="020F0502020204030204"/>
                <a:cs typeface="Calibri"/>
              </a:rPr>
              <a:t> a</a:t>
            </a:r>
          </a:p>
          <a:p>
            <a:r>
              <a:rPr lang="en-GB">
                <a:ea typeface="Calibri" panose="020F0502020204030204"/>
                <a:cs typeface="Calibri"/>
              </a:rPr>
              <a:t>{</a:t>
            </a:r>
          </a:p>
        </p:txBody>
      </p:sp>
      <p:sp>
        <p:nvSpPr>
          <p:cNvPr id="4" name="Slide Number Placeholder 3"/>
          <p:cNvSpPr>
            <a:spLocks noGrp="1"/>
          </p:cNvSpPr>
          <p:nvPr>
            <p:ph type="sldNum" sz="quarter" idx="10"/>
          </p:nvPr>
        </p:nvSpPr>
        <p:spPr/>
        <p:txBody>
          <a:bodyPr/>
          <a:lstStyle/>
          <a:p>
            <a:fld id="{B618AB83-5C09-4BDF-98C5-D47ADDA2D706}" type="slidenum">
              <a:rPr lang="en-GB" smtClean="0"/>
              <a:t>11</a:t>
            </a:fld>
            <a:endParaRPr lang="en-GB"/>
          </a:p>
        </p:txBody>
      </p:sp>
    </p:spTree>
    <p:extLst>
      <p:ext uri="{BB962C8B-B14F-4D97-AF65-F5344CB8AC3E}">
        <p14:creationId xmlns:p14="http://schemas.microsoft.com/office/powerpoint/2010/main" val="3947754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don’t try to change</a:t>
            </a:r>
            <a:r>
              <a:rPr lang="en-GB" baseline="0"/>
              <a:t> the person</a:t>
            </a:r>
          </a:p>
          <a:p>
            <a:r>
              <a:rPr lang="en-GB" baseline="0"/>
              <a:t>Life doesn’t always feel positive</a:t>
            </a:r>
          </a:p>
          <a:p>
            <a:endParaRPr lang="en-GB"/>
          </a:p>
        </p:txBody>
      </p:sp>
      <p:sp>
        <p:nvSpPr>
          <p:cNvPr id="4" name="Slide Number Placeholder 3"/>
          <p:cNvSpPr>
            <a:spLocks noGrp="1"/>
          </p:cNvSpPr>
          <p:nvPr>
            <p:ph type="sldNum" sz="quarter" idx="10"/>
          </p:nvPr>
        </p:nvSpPr>
        <p:spPr/>
        <p:txBody>
          <a:bodyPr/>
          <a:lstStyle/>
          <a:p>
            <a:fld id="{47242D1B-1736-4E77-8E62-A8635E4DD809}" type="slidenum">
              <a:rPr lang="en-GB" smtClean="0"/>
              <a:t>12</a:t>
            </a:fld>
            <a:endParaRPr lang="en-GB"/>
          </a:p>
        </p:txBody>
      </p:sp>
    </p:spTree>
    <p:extLst>
      <p:ext uri="{BB962C8B-B14F-4D97-AF65-F5344CB8AC3E}">
        <p14:creationId xmlns:p14="http://schemas.microsoft.com/office/powerpoint/2010/main" val="201072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68098F-B2BD-CF41-9DA0-72E0281E4377}"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ECBE9-91D6-4842-94CC-039FBF032A67}" type="slidenum">
              <a:rPr lang="en-US" smtClean="0"/>
              <a:t>‹#›</a:t>
            </a:fld>
            <a:endParaRPr lang="en-US"/>
          </a:p>
        </p:txBody>
      </p:sp>
    </p:spTree>
    <p:extLst>
      <p:ext uri="{BB962C8B-B14F-4D97-AF65-F5344CB8AC3E}">
        <p14:creationId xmlns:p14="http://schemas.microsoft.com/office/powerpoint/2010/main" val="560414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8098F-B2BD-CF41-9DA0-72E0281E4377}"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ECBE9-91D6-4842-94CC-039FBF032A67}" type="slidenum">
              <a:rPr lang="en-US" smtClean="0"/>
              <a:t>‹#›</a:t>
            </a:fld>
            <a:endParaRPr lang="en-US"/>
          </a:p>
        </p:txBody>
      </p:sp>
    </p:spTree>
    <p:extLst>
      <p:ext uri="{BB962C8B-B14F-4D97-AF65-F5344CB8AC3E}">
        <p14:creationId xmlns:p14="http://schemas.microsoft.com/office/powerpoint/2010/main" val="3570594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8098F-B2BD-CF41-9DA0-72E0281E4377}"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ECBE9-91D6-4842-94CC-039FBF032A67}" type="slidenum">
              <a:rPr lang="en-US" smtClean="0"/>
              <a:t>‹#›</a:t>
            </a:fld>
            <a:endParaRPr lang="en-US"/>
          </a:p>
        </p:txBody>
      </p:sp>
    </p:spTree>
    <p:extLst>
      <p:ext uri="{BB962C8B-B14F-4D97-AF65-F5344CB8AC3E}">
        <p14:creationId xmlns:p14="http://schemas.microsoft.com/office/powerpoint/2010/main" val="87552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8098F-B2BD-CF41-9DA0-72E0281E4377}"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ECBE9-91D6-4842-94CC-039FBF032A67}" type="slidenum">
              <a:rPr lang="en-US" smtClean="0"/>
              <a:t>‹#›</a:t>
            </a:fld>
            <a:endParaRPr lang="en-US"/>
          </a:p>
        </p:txBody>
      </p:sp>
    </p:spTree>
    <p:extLst>
      <p:ext uri="{BB962C8B-B14F-4D97-AF65-F5344CB8AC3E}">
        <p14:creationId xmlns:p14="http://schemas.microsoft.com/office/powerpoint/2010/main" val="79426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68098F-B2BD-CF41-9DA0-72E0281E4377}"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ECBE9-91D6-4842-94CC-039FBF032A67}" type="slidenum">
              <a:rPr lang="en-US" smtClean="0"/>
              <a:t>‹#›</a:t>
            </a:fld>
            <a:endParaRPr lang="en-US"/>
          </a:p>
        </p:txBody>
      </p:sp>
    </p:spTree>
    <p:extLst>
      <p:ext uri="{BB962C8B-B14F-4D97-AF65-F5344CB8AC3E}">
        <p14:creationId xmlns:p14="http://schemas.microsoft.com/office/powerpoint/2010/main" val="4208119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68098F-B2BD-CF41-9DA0-72E0281E4377}"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9ECBE9-91D6-4842-94CC-039FBF032A67}" type="slidenum">
              <a:rPr lang="en-US" smtClean="0"/>
              <a:t>‹#›</a:t>
            </a:fld>
            <a:endParaRPr lang="en-US"/>
          </a:p>
        </p:txBody>
      </p:sp>
    </p:spTree>
    <p:extLst>
      <p:ext uri="{BB962C8B-B14F-4D97-AF65-F5344CB8AC3E}">
        <p14:creationId xmlns:p14="http://schemas.microsoft.com/office/powerpoint/2010/main" val="2177130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68098F-B2BD-CF41-9DA0-72E0281E4377}"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9ECBE9-91D6-4842-94CC-039FBF032A67}" type="slidenum">
              <a:rPr lang="en-US" smtClean="0"/>
              <a:t>‹#›</a:t>
            </a:fld>
            <a:endParaRPr lang="en-US"/>
          </a:p>
        </p:txBody>
      </p:sp>
    </p:spTree>
    <p:extLst>
      <p:ext uri="{BB962C8B-B14F-4D97-AF65-F5344CB8AC3E}">
        <p14:creationId xmlns:p14="http://schemas.microsoft.com/office/powerpoint/2010/main" val="76173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68098F-B2BD-CF41-9DA0-72E0281E4377}"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9ECBE9-91D6-4842-94CC-039FBF032A67}" type="slidenum">
              <a:rPr lang="en-US" smtClean="0"/>
              <a:t>‹#›</a:t>
            </a:fld>
            <a:endParaRPr lang="en-US"/>
          </a:p>
        </p:txBody>
      </p:sp>
    </p:spTree>
    <p:extLst>
      <p:ext uri="{BB962C8B-B14F-4D97-AF65-F5344CB8AC3E}">
        <p14:creationId xmlns:p14="http://schemas.microsoft.com/office/powerpoint/2010/main" val="1794694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68098F-B2BD-CF41-9DA0-72E0281E4377}"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9ECBE9-91D6-4842-94CC-039FBF032A67}" type="slidenum">
              <a:rPr lang="en-US" smtClean="0"/>
              <a:t>‹#›</a:t>
            </a:fld>
            <a:endParaRPr lang="en-US"/>
          </a:p>
        </p:txBody>
      </p:sp>
    </p:spTree>
    <p:extLst>
      <p:ext uri="{BB962C8B-B14F-4D97-AF65-F5344CB8AC3E}">
        <p14:creationId xmlns:p14="http://schemas.microsoft.com/office/powerpoint/2010/main" val="3675970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B68098F-B2BD-CF41-9DA0-72E0281E4377}"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9ECBE9-91D6-4842-94CC-039FBF032A67}" type="slidenum">
              <a:rPr lang="en-US" smtClean="0"/>
              <a:t>‹#›</a:t>
            </a:fld>
            <a:endParaRPr lang="en-US"/>
          </a:p>
        </p:txBody>
      </p:sp>
    </p:spTree>
    <p:extLst>
      <p:ext uri="{BB962C8B-B14F-4D97-AF65-F5344CB8AC3E}">
        <p14:creationId xmlns:p14="http://schemas.microsoft.com/office/powerpoint/2010/main" val="668267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B68098F-B2BD-CF41-9DA0-72E0281E4377}"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9ECBE9-91D6-4842-94CC-039FBF032A67}" type="slidenum">
              <a:rPr lang="en-US" smtClean="0"/>
              <a:t>‹#›</a:t>
            </a:fld>
            <a:endParaRPr lang="en-US"/>
          </a:p>
        </p:txBody>
      </p:sp>
    </p:spTree>
    <p:extLst>
      <p:ext uri="{BB962C8B-B14F-4D97-AF65-F5344CB8AC3E}">
        <p14:creationId xmlns:p14="http://schemas.microsoft.com/office/powerpoint/2010/main" val="3548301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8098F-B2BD-CF41-9DA0-72E0281E4377}" type="datetimeFigureOut">
              <a:rPr lang="en-US" smtClean="0"/>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ECBE9-91D6-4842-94CC-039FBF032A67}" type="slidenum">
              <a:rPr lang="en-US" smtClean="0"/>
              <a:t>‹#›</a:t>
            </a:fld>
            <a:endParaRPr lang="en-US"/>
          </a:p>
        </p:txBody>
      </p:sp>
    </p:spTree>
    <p:extLst>
      <p:ext uri="{BB962C8B-B14F-4D97-AF65-F5344CB8AC3E}">
        <p14:creationId xmlns:p14="http://schemas.microsoft.com/office/powerpoint/2010/main" val="2363168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3.png"/><Relationship Id="rId18" Type="http://schemas.openxmlformats.org/officeDocument/2006/relationships/image" Target="../media/image31.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0.jpeg"/><Relationship Id="rId2" Type="http://schemas.openxmlformats.org/officeDocument/2006/relationships/notesSlide" Target="../notesSlides/notesSlide9.xml"/><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8.jpeg"/><Relationship Id="rId10" Type="http://schemas.openxmlformats.org/officeDocument/2006/relationships/image" Target="../media/image24.jpeg"/><Relationship Id="rId19" Type="http://schemas.openxmlformats.org/officeDocument/2006/relationships/image" Target="../media/image32.pn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0.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07220" y="1715091"/>
            <a:ext cx="4398714" cy="2305591"/>
          </a:xfrm>
        </p:spPr>
        <p:txBody>
          <a:bodyPr>
            <a:normAutofit/>
          </a:bodyPr>
          <a:lstStyle/>
          <a:p>
            <a:pPr algn="l"/>
            <a:r>
              <a:rPr lang="en-US" sz="3600">
                <a:solidFill>
                  <a:schemeClr val="bg1"/>
                </a:solidFill>
                <a:latin typeface="Arial Rounded MT Bold"/>
                <a:cs typeface="Arial Rounded MT Bold"/>
              </a:rPr>
              <a:t>Compassion First in PBS </a:t>
            </a:r>
          </a:p>
        </p:txBody>
      </p:sp>
      <p:sp>
        <p:nvSpPr>
          <p:cNvPr id="7" name="Subtitle 2"/>
          <p:cNvSpPr>
            <a:spLocks noGrp="1"/>
          </p:cNvSpPr>
          <p:nvPr>
            <p:ph type="subTitle" idx="1"/>
          </p:nvPr>
        </p:nvSpPr>
        <p:spPr>
          <a:xfrm>
            <a:off x="407220" y="4020681"/>
            <a:ext cx="3840352" cy="802523"/>
          </a:xfrm>
        </p:spPr>
        <p:txBody>
          <a:bodyPr vert="horz" lIns="91440" tIns="45720" rIns="91440" bIns="45720" rtlCol="0" anchor="t">
            <a:noAutofit/>
          </a:bodyPr>
          <a:lstStyle/>
          <a:p>
            <a:pPr algn="l"/>
            <a:r>
              <a:rPr lang="en-US" sz="3600">
                <a:solidFill>
                  <a:srgbClr val="FFFFFF"/>
                </a:solidFill>
                <a:latin typeface="Arial"/>
                <a:cs typeface="Arial"/>
              </a:rPr>
              <a:t>The power of relationships</a:t>
            </a:r>
          </a:p>
        </p:txBody>
      </p:sp>
    </p:spTree>
    <p:extLst>
      <p:ext uri="{BB962C8B-B14F-4D97-AF65-F5344CB8AC3E}">
        <p14:creationId xmlns:p14="http://schemas.microsoft.com/office/powerpoint/2010/main" val="4123363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72088"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p:cNvSpPr>
            <a:spLocks noGrp="1"/>
          </p:cNvSpPr>
          <p:nvPr>
            <p:ph type="title"/>
          </p:nvPr>
        </p:nvSpPr>
        <p:spPr>
          <a:xfrm>
            <a:off x="310073" y="2843202"/>
            <a:ext cx="3465438" cy="2223628"/>
          </a:xfrm>
        </p:spPr>
        <p:txBody>
          <a:bodyPr vert="horz" lIns="91440" tIns="45720" rIns="91440" bIns="45720" rtlCol="0" anchor="b">
            <a:normAutofit/>
          </a:bodyPr>
          <a:lstStyle/>
          <a:p>
            <a:pPr algn="l" defTabSz="914400">
              <a:lnSpc>
                <a:spcPct val="90000"/>
              </a:lnSpc>
            </a:pPr>
            <a:r>
              <a:rPr lang="en-US" sz="3800" kern="1200">
                <a:latin typeface="+mj-lt"/>
                <a:ea typeface="+mj-ea"/>
                <a:cs typeface="+mj-cs"/>
              </a:rPr>
              <a:t>We don’t always get it right, but it doesn’t stop us from trying</a:t>
            </a:r>
          </a:p>
        </p:txBody>
      </p:sp>
      <p:pic>
        <p:nvPicPr>
          <p:cNvPr id="1026" name="Picture 2" descr="pause, reflect, act concept - words on napki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4689" y="2191886"/>
            <a:ext cx="3706710" cy="24742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urple background with white text and silhouettes of people shaking hands&#10;&#10;Description automatically generated">
            <a:extLst>
              <a:ext uri="{FF2B5EF4-FFF2-40B4-BE49-F238E27FC236}">
                <a16:creationId xmlns:a16="http://schemas.microsoft.com/office/drawing/2014/main" id="{314316A1-4517-CE6B-F546-0D8112E30411}"/>
              </a:ext>
            </a:extLst>
          </p:cNvPr>
          <p:cNvPicPr>
            <a:picLocks noChangeAspect="1"/>
          </p:cNvPicPr>
          <p:nvPr/>
        </p:nvPicPr>
        <p:blipFill>
          <a:blip r:embed="rId4"/>
          <a:stretch>
            <a:fillRect/>
          </a:stretch>
        </p:blipFill>
        <p:spPr>
          <a:xfrm>
            <a:off x="8060301" y="-40405"/>
            <a:ext cx="1085850" cy="695325"/>
          </a:xfrm>
          <a:prstGeom prst="rect">
            <a:avLst/>
          </a:prstGeom>
        </p:spPr>
      </p:pic>
      <p:sp>
        <p:nvSpPr>
          <p:cNvPr id="4" name="TextBox 3">
            <a:extLst>
              <a:ext uri="{FF2B5EF4-FFF2-40B4-BE49-F238E27FC236}">
                <a16:creationId xmlns:a16="http://schemas.microsoft.com/office/drawing/2014/main" id="{D4419AC3-05E5-55A0-3BC5-4E9E9D82F2B0}"/>
              </a:ext>
            </a:extLst>
          </p:cNvPr>
          <p:cNvSpPr txBox="1"/>
          <p:nvPr/>
        </p:nvSpPr>
        <p:spPr>
          <a:xfrm>
            <a:off x="526211" y="1848928"/>
            <a:ext cx="27432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800" b="1"/>
              <a:t>Reflections</a:t>
            </a:r>
            <a:endParaRPr lang="en-US"/>
          </a:p>
        </p:txBody>
      </p:sp>
    </p:spTree>
    <p:extLst>
      <p:ext uri="{BB962C8B-B14F-4D97-AF65-F5344CB8AC3E}">
        <p14:creationId xmlns:p14="http://schemas.microsoft.com/office/powerpoint/2010/main" val="59056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descr="Illustration image of landscape with country road, empty asphalt road on blue cloudy sky background. Multicolor vibrant outdoors horizontal image, Generative AI illust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13855" t="-219" r="11345" b="39"/>
          <a:stretch/>
        </p:blipFill>
        <p:spPr bwMode="auto">
          <a:xfrm>
            <a:off x="1873" y="-2698"/>
            <a:ext cx="9169423" cy="68703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0FC06B7C-91A8-7E16-565F-FC5F23709E46}"/>
              </a:ext>
            </a:extLst>
          </p:cNvPr>
          <p:cNvSpPr/>
          <p:nvPr/>
        </p:nvSpPr>
        <p:spPr>
          <a:xfrm>
            <a:off x="2288875" y="1260894"/>
            <a:ext cx="4609381" cy="641231"/>
          </a:xfrm>
          <a:prstGeom prst="roundRect">
            <a:avLst/>
          </a:prstGeom>
          <a:solidFill>
            <a:srgbClr val="830863">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F5C54BA-CED3-6A2F-4E40-0C02A4CA50C1}"/>
              </a:ext>
            </a:extLst>
          </p:cNvPr>
          <p:cNvSpPr/>
          <p:nvPr/>
        </p:nvSpPr>
        <p:spPr>
          <a:xfrm>
            <a:off x="1196196" y="2482969"/>
            <a:ext cx="6794739" cy="698741"/>
          </a:xfrm>
          <a:prstGeom prst="roundRect">
            <a:avLst/>
          </a:prstGeom>
          <a:solidFill>
            <a:srgbClr val="830863">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D4E76F0-0ADC-86AC-C299-317DD16B7F8C}"/>
              </a:ext>
            </a:extLst>
          </p:cNvPr>
          <p:cNvSpPr/>
          <p:nvPr/>
        </p:nvSpPr>
        <p:spPr>
          <a:xfrm>
            <a:off x="2921479" y="3173082"/>
            <a:ext cx="3372929" cy="540590"/>
          </a:xfrm>
          <a:prstGeom prst="roundRect">
            <a:avLst/>
          </a:prstGeom>
          <a:solidFill>
            <a:srgbClr val="830863">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00E7219-0501-2401-3B22-27C34E825498}"/>
              </a:ext>
            </a:extLst>
          </p:cNvPr>
          <p:cNvSpPr/>
          <p:nvPr/>
        </p:nvSpPr>
        <p:spPr>
          <a:xfrm>
            <a:off x="649855" y="4337648"/>
            <a:ext cx="7873040" cy="698741"/>
          </a:xfrm>
          <a:prstGeom prst="roundRect">
            <a:avLst/>
          </a:prstGeom>
          <a:solidFill>
            <a:srgbClr val="830863">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89FF701-92A1-BEEA-FB5D-38D0237C1AC0}"/>
              </a:ext>
            </a:extLst>
          </p:cNvPr>
          <p:cNvSpPr/>
          <p:nvPr/>
        </p:nvSpPr>
        <p:spPr>
          <a:xfrm>
            <a:off x="3611592" y="5027761"/>
            <a:ext cx="2021457" cy="540590"/>
          </a:xfrm>
          <a:prstGeom prst="roundRect">
            <a:avLst/>
          </a:prstGeom>
          <a:solidFill>
            <a:srgbClr val="830863">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8051" y="1145788"/>
            <a:ext cx="8229600" cy="4623933"/>
          </a:xfrm>
        </p:spPr>
        <p:txBody>
          <a:bodyPr>
            <a:normAutofit fontScale="90000"/>
          </a:bodyPr>
          <a:lstStyle/>
          <a:p>
            <a:r>
              <a:rPr lang="en-GB" dirty="0">
                <a:solidFill>
                  <a:schemeClr val="bg1"/>
                </a:solidFill>
                <a:effectLst>
                  <a:outerShdw blurRad="38100" dist="38100" dir="2700000" algn="tl">
                    <a:srgbClr val="000000">
                      <a:alpha val="43137"/>
                    </a:srgbClr>
                  </a:outerShdw>
                </a:effectLst>
                <a:latin typeface="Arial Black"/>
              </a:rPr>
              <a:t>The road ahead</a:t>
            </a:r>
            <a:br>
              <a:rPr lang="en-GB" dirty="0">
                <a:solidFill>
                  <a:schemeClr val="bg1"/>
                </a:solidFill>
                <a:effectLst>
                  <a:outerShdw blurRad="38100" dist="38100" dir="2700000" algn="tl">
                    <a:srgbClr val="000000">
                      <a:alpha val="43137"/>
                    </a:srgbClr>
                  </a:outerShdw>
                </a:effectLst>
                <a:latin typeface="Arial Black" panose="020B0A04020102020204" pitchFamily="34" charset="0"/>
              </a:rPr>
            </a:br>
            <a:br>
              <a:rPr lang="en-GB" dirty="0">
                <a:solidFill>
                  <a:schemeClr val="bg1"/>
                </a:solidFill>
                <a:effectLst>
                  <a:outerShdw blurRad="38100" dist="38100" dir="2700000" algn="tl">
                    <a:srgbClr val="000000">
                      <a:alpha val="43137"/>
                    </a:srgbClr>
                  </a:outerShdw>
                </a:effectLst>
                <a:latin typeface="Arial Black" panose="020B0A04020102020204" pitchFamily="34" charset="0"/>
              </a:rPr>
            </a:br>
            <a:r>
              <a:rPr lang="en-GB" dirty="0">
                <a:solidFill>
                  <a:schemeClr val="bg1"/>
                </a:solidFill>
                <a:effectLst>
                  <a:outerShdw blurRad="38100" dist="38100" dir="2700000" algn="tl">
                    <a:srgbClr val="000000">
                      <a:alpha val="43137"/>
                    </a:srgbClr>
                  </a:outerShdw>
                </a:effectLst>
                <a:latin typeface="Arial Black"/>
              </a:rPr>
              <a:t>It is the journey not the destination</a:t>
            </a:r>
            <a:br>
              <a:rPr lang="en-GB" dirty="0">
                <a:solidFill>
                  <a:schemeClr val="bg1"/>
                </a:solidFill>
                <a:effectLst>
                  <a:outerShdw blurRad="38100" dist="38100" dir="2700000" algn="tl">
                    <a:srgbClr val="000000">
                      <a:alpha val="43137"/>
                    </a:srgbClr>
                  </a:outerShdw>
                </a:effectLst>
                <a:latin typeface="Arial Black" panose="020B0A04020102020204" pitchFamily="34" charset="0"/>
              </a:rPr>
            </a:br>
            <a:br>
              <a:rPr lang="en-GB" dirty="0">
                <a:solidFill>
                  <a:schemeClr val="bg1"/>
                </a:solidFill>
                <a:effectLst>
                  <a:outerShdw blurRad="38100" dist="38100" dir="2700000" algn="tl">
                    <a:srgbClr val="000000">
                      <a:alpha val="43137"/>
                    </a:srgbClr>
                  </a:outerShdw>
                </a:effectLst>
                <a:latin typeface="Arial Black" panose="020B0A04020102020204" pitchFamily="34" charset="0"/>
              </a:rPr>
            </a:br>
            <a:r>
              <a:rPr lang="en-GB" dirty="0">
                <a:solidFill>
                  <a:schemeClr val="bg1"/>
                </a:solidFill>
                <a:effectLst>
                  <a:outerShdw blurRad="38100" dist="38100" dir="2700000" algn="tl">
                    <a:srgbClr val="000000">
                      <a:alpha val="43137"/>
                    </a:srgbClr>
                  </a:outerShdw>
                </a:effectLst>
                <a:latin typeface="Arial Black"/>
              </a:rPr>
              <a:t>Meeting people where they are at</a:t>
            </a:r>
            <a:endParaRPr lang="en-GB"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pic>
        <p:nvPicPr>
          <p:cNvPr id="4" name="Picture 3" descr="A purple background with white text and silhouettes of people shaking hands&#10;&#10;Description automatically generated">
            <a:extLst>
              <a:ext uri="{FF2B5EF4-FFF2-40B4-BE49-F238E27FC236}">
                <a16:creationId xmlns:a16="http://schemas.microsoft.com/office/drawing/2014/main" id="{1C12D2CF-0BAF-11A4-38C5-94B197D26535}"/>
              </a:ext>
            </a:extLst>
          </p:cNvPr>
          <p:cNvPicPr>
            <a:picLocks noChangeAspect="1"/>
          </p:cNvPicPr>
          <p:nvPr/>
        </p:nvPicPr>
        <p:blipFill>
          <a:blip r:embed="rId4"/>
          <a:stretch>
            <a:fillRect/>
          </a:stretch>
        </p:blipFill>
        <p:spPr>
          <a:xfrm>
            <a:off x="8062451" y="-4047"/>
            <a:ext cx="1081549" cy="696352"/>
          </a:xfrm>
          <a:prstGeom prst="rect">
            <a:avLst/>
          </a:prstGeom>
        </p:spPr>
      </p:pic>
    </p:spTree>
    <p:extLst>
      <p:ext uri="{BB962C8B-B14F-4D97-AF65-F5344CB8AC3E}">
        <p14:creationId xmlns:p14="http://schemas.microsoft.com/office/powerpoint/2010/main" val="65376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307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214" r="989"/>
          <a:stretch/>
        </p:blipFill>
        <p:spPr>
          <a:xfrm>
            <a:off x="6828964" y="-31000"/>
            <a:ext cx="2313698" cy="2562757"/>
          </a:xfrm>
          <a:prstGeom prst="rect">
            <a:avLst/>
          </a:prstGeom>
        </p:spPr>
      </p:pic>
      <p:pic>
        <p:nvPicPr>
          <p:cNvPr id="15" name="Picture 14" descr="A person in an orange dress standing in front of a stone wall with giraffes in the background&#10;&#10;Description automatically generated">
            <a:extLst>
              <a:ext uri="{FF2B5EF4-FFF2-40B4-BE49-F238E27FC236}">
                <a16:creationId xmlns:a16="http://schemas.microsoft.com/office/drawing/2014/main" id="{26130815-B83A-06D7-3A89-5009FB3F491A}"/>
              </a:ext>
            </a:extLst>
          </p:cNvPr>
          <p:cNvPicPr>
            <a:picLocks noChangeAspect="1"/>
          </p:cNvPicPr>
          <p:nvPr/>
        </p:nvPicPr>
        <p:blipFill>
          <a:blip r:embed="rId4"/>
          <a:stretch>
            <a:fillRect/>
          </a:stretch>
        </p:blipFill>
        <p:spPr>
          <a:xfrm>
            <a:off x="5490815" y="-438093"/>
            <a:ext cx="1713346" cy="2181742"/>
          </a:xfrm>
          <a:prstGeom prst="rect">
            <a:avLst/>
          </a:prstGeom>
        </p:spPr>
      </p:pic>
      <p:pic>
        <p:nvPicPr>
          <p:cNvPr id="7" name="Picture 6" descr="Two women sitting at a table&#10;&#10;Description automatically generated">
            <a:extLst>
              <a:ext uri="{FF2B5EF4-FFF2-40B4-BE49-F238E27FC236}">
                <a16:creationId xmlns:a16="http://schemas.microsoft.com/office/drawing/2014/main" id="{0CFB1D99-9DAA-7A28-EE9C-DB3B79C299A0}"/>
              </a:ext>
            </a:extLst>
          </p:cNvPr>
          <p:cNvPicPr>
            <a:picLocks noChangeAspect="1"/>
          </p:cNvPicPr>
          <p:nvPr/>
        </p:nvPicPr>
        <p:blipFill>
          <a:blip r:embed="rId5"/>
          <a:stretch>
            <a:fillRect/>
          </a:stretch>
        </p:blipFill>
        <p:spPr>
          <a:xfrm>
            <a:off x="5008655" y="1479362"/>
            <a:ext cx="2507924" cy="1930741"/>
          </a:xfrm>
          <a:prstGeom prst="rect">
            <a:avLst/>
          </a:prstGeom>
        </p:spPr>
      </p:pic>
      <p:pic>
        <p:nvPicPr>
          <p:cNvPr id="10" name="Picture 9" descr="A person in a red dragon garment with a person in a wheelchair&#10;&#10;Description automatically generated">
            <a:extLst>
              <a:ext uri="{FF2B5EF4-FFF2-40B4-BE49-F238E27FC236}">
                <a16:creationId xmlns:a16="http://schemas.microsoft.com/office/drawing/2014/main" id="{8A76B76A-0521-BC91-F97A-1CAC4D5DA5F4}"/>
              </a:ext>
            </a:extLst>
          </p:cNvPr>
          <p:cNvPicPr>
            <a:picLocks noChangeAspect="1"/>
          </p:cNvPicPr>
          <p:nvPr/>
        </p:nvPicPr>
        <p:blipFill>
          <a:blip r:embed="rId6"/>
          <a:stretch>
            <a:fillRect/>
          </a:stretch>
        </p:blipFill>
        <p:spPr>
          <a:xfrm>
            <a:off x="8142818" y="4693465"/>
            <a:ext cx="1005457" cy="2181742"/>
          </a:xfrm>
          <a:prstGeom prst="rect">
            <a:avLst/>
          </a:prstGeom>
        </p:spPr>
      </p:pic>
      <p:pic>
        <p:nvPicPr>
          <p:cNvPr id="14" name="Picture 13" descr="A person in a blue dress standing on a beach&#10;&#10;Description automatically generated">
            <a:extLst>
              <a:ext uri="{FF2B5EF4-FFF2-40B4-BE49-F238E27FC236}">
                <a16:creationId xmlns:a16="http://schemas.microsoft.com/office/drawing/2014/main" id="{18F77DCD-104D-02A7-CE13-DDF5DCB43713}"/>
              </a:ext>
            </a:extLst>
          </p:cNvPr>
          <p:cNvPicPr>
            <a:picLocks noChangeAspect="1"/>
          </p:cNvPicPr>
          <p:nvPr/>
        </p:nvPicPr>
        <p:blipFill>
          <a:blip r:embed="rId7"/>
          <a:stretch>
            <a:fillRect/>
          </a:stretch>
        </p:blipFill>
        <p:spPr>
          <a:xfrm rot="5400000">
            <a:off x="6332484" y="4965952"/>
            <a:ext cx="2181742" cy="1640945"/>
          </a:xfrm>
          <a:prstGeom prst="rect">
            <a:avLst/>
          </a:prstGeom>
        </p:spPr>
      </p:pic>
      <p:pic>
        <p:nvPicPr>
          <p:cNvPr id="16" name="Picture 15" descr="A child playing with a toy&#10;&#10;Description automatically generated">
            <a:extLst>
              <a:ext uri="{FF2B5EF4-FFF2-40B4-BE49-F238E27FC236}">
                <a16:creationId xmlns:a16="http://schemas.microsoft.com/office/drawing/2014/main" id="{51540538-8723-4B2F-60E7-A95F7F70EA65}"/>
              </a:ext>
            </a:extLst>
          </p:cNvPr>
          <p:cNvPicPr>
            <a:picLocks noChangeAspect="1"/>
          </p:cNvPicPr>
          <p:nvPr/>
        </p:nvPicPr>
        <p:blipFill>
          <a:blip r:embed="rId8"/>
          <a:stretch>
            <a:fillRect/>
          </a:stretch>
        </p:blipFill>
        <p:spPr>
          <a:xfrm rot="5400000">
            <a:off x="7252751" y="2694677"/>
            <a:ext cx="2292355" cy="1749471"/>
          </a:xfrm>
          <a:prstGeom prst="rect">
            <a:avLst/>
          </a:prstGeom>
        </p:spPr>
      </p:pic>
      <p:pic>
        <p:nvPicPr>
          <p:cNvPr id="17" name="Picture 16" descr="A group of people standing next to a horse&#10;&#10;Description automatically generated">
            <a:extLst>
              <a:ext uri="{FF2B5EF4-FFF2-40B4-BE49-F238E27FC236}">
                <a16:creationId xmlns:a16="http://schemas.microsoft.com/office/drawing/2014/main" id="{4170712D-BD58-8C3D-4D6B-308EAF34524F}"/>
              </a:ext>
            </a:extLst>
          </p:cNvPr>
          <p:cNvPicPr>
            <a:picLocks noChangeAspect="1"/>
          </p:cNvPicPr>
          <p:nvPr/>
        </p:nvPicPr>
        <p:blipFill>
          <a:blip r:embed="rId9"/>
          <a:stretch>
            <a:fillRect/>
          </a:stretch>
        </p:blipFill>
        <p:spPr>
          <a:xfrm>
            <a:off x="5117145" y="4685349"/>
            <a:ext cx="1712831" cy="2167365"/>
          </a:xfrm>
          <a:prstGeom prst="rect">
            <a:avLst/>
          </a:prstGeom>
        </p:spPr>
      </p:pic>
      <p:pic>
        <p:nvPicPr>
          <p:cNvPr id="21" name="Picture 20" descr="A person and child standing next to a pink carriage&#10;&#10;Description automatically generated">
            <a:extLst>
              <a:ext uri="{FF2B5EF4-FFF2-40B4-BE49-F238E27FC236}">
                <a16:creationId xmlns:a16="http://schemas.microsoft.com/office/drawing/2014/main" id="{7FC8C497-03B8-8878-54CD-336DBDDD8941}"/>
              </a:ext>
            </a:extLst>
          </p:cNvPr>
          <p:cNvPicPr>
            <a:picLocks noChangeAspect="1"/>
          </p:cNvPicPr>
          <p:nvPr/>
        </p:nvPicPr>
        <p:blipFill>
          <a:blip r:embed="rId10"/>
          <a:srcRect l="10510" t="12648" r="11046" b="12842"/>
          <a:stretch/>
        </p:blipFill>
        <p:spPr>
          <a:xfrm>
            <a:off x="3424178" y="4675329"/>
            <a:ext cx="1883568" cy="2190985"/>
          </a:xfrm>
          <a:prstGeom prst="rect">
            <a:avLst/>
          </a:prstGeom>
        </p:spPr>
      </p:pic>
      <p:pic>
        <p:nvPicPr>
          <p:cNvPr id="11" name="Picture 10"/>
          <p:cNvPicPr>
            <a:picLocks noChangeAspect="1"/>
          </p:cNvPicPr>
          <p:nvPr/>
        </p:nvPicPr>
        <p:blipFill>
          <a:blip r:embed="rId11"/>
          <a:stretch>
            <a:fillRect/>
          </a:stretch>
        </p:blipFill>
        <p:spPr>
          <a:xfrm>
            <a:off x="5486808" y="3263192"/>
            <a:ext cx="2066809" cy="1454264"/>
          </a:xfrm>
          <a:prstGeom prst="rect">
            <a:avLst/>
          </a:prstGeom>
        </p:spPr>
      </p:pic>
      <p:pic>
        <p:nvPicPr>
          <p:cNvPr id="22" name="Picture 21" descr="A group of people sitting on stairs&#10;&#10;Description automatically generated">
            <a:extLst>
              <a:ext uri="{FF2B5EF4-FFF2-40B4-BE49-F238E27FC236}">
                <a16:creationId xmlns:a16="http://schemas.microsoft.com/office/drawing/2014/main" id="{B15A1AF4-BED4-5089-D79D-A02CAEED3C16}"/>
              </a:ext>
            </a:extLst>
          </p:cNvPr>
          <p:cNvPicPr>
            <a:picLocks noChangeAspect="1"/>
          </p:cNvPicPr>
          <p:nvPr/>
        </p:nvPicPr>
        <p:blipFill>
          <a:blip r:embed="rId12"/>
          <a:stretch>
            <a:fillRect/>
          </a:stretch>
        </p:blipFill>
        <p:spPr>
          <a:xfrm>
            <a:off x="3848458" y="2378015"/>
            <a:ext cx="1720253" cy="2332008"/>
          </a:xfrm>
          <a:prstGeom prst="rect">
            <a:avLst/>
          </a:prstGeom>
        </p:spPr>
      </p:pic>
      <p:pic>
        <p:nvPicPr>
          <p:cNvPr id="25" name="Picture 24" descr="A purple background with white text and silhouettes of people shaking hands&#10;&#10;Description automatically generated">
            <a:extLst>
              <a:ext uri="{FF2B5EF4-FFF2-40B4-BE49-F238E27FC236}">
                <a16:creationId xmlns:a16="http://schemas.microsoft.com/office/drawing/2014/main" id="{4D7F91CE-2AE2-2F89-B25E-723A077104AE}"/>
              </a:ext>
            </a:extLst>
          </p:cNvPr>
          <p:cNvPicPr>
            <a:picLocks noChangeAspect="1"/>
          </p:cNvPicPr>
          <p:nvPr/>
        </p:nvPicPr>
        <p:blipFill>
          <a:blip r:embed="rId13"/>
          <a:stretch>
            <a:fillRect/>
          </a:stretch>
        </p:blipFill>
        <p:spPr>
          <a:xfrm>
            <a:off x="8062451" y="-18656"/>
            <a:ext cx="1081549" cy="696352"/>
          </a:xfrm>
          <a:prstGeom prst="rect">
            <a:avLst/>
          </a:prstGeom>
        </p:spPr>
      </p:pic>
      <p:pic>
        <p:nvPicPr>
          <p:cNvPr id="12" name="Picture 11" descr="A person standing on a rocky beach with her hands up&#10;&#10;Description automatically generated">
            <a:extLst>
              <a:ext uri="{FF2B5EF4-FFF2-40B4-BE49-F238E27FC236}">
                <a16:creationId xmlns:a16="http://schemas.microsoft.com/office/drawing/2014/main" id="{7257B3FF-437F-ECA2-ED8C-24BEB23EC0C0}"/>
              </a:ext>
            </a:extLst>
          </p:cNvPr>
          <p:cNvPicPr>
            <a:picLocks noChangeAspect="1"/>
          </p:cNvPicPr>
          <p:nvPr/>
        </p:nvPicPr>
        <p:blipFill>
          <a:blip r:embed="rId14"/>
          <a:srcRect l="8374" t="2853" r="-9937" b="2450"/>
          <a:stretch/>
        </p:blipFill>
        <p:spPr>
          <a:xfrm>
            <a:off x="-37473" y="1745852"/>
            <a:ext cx="1944245" cy="3806415"/>
          </a:xfrm>
          <a:prstGeom prst="rect">
            <a:avLst/>
          </a:prstGeom>
        </p:spPr>
      </p:pic>
      <p:pic>
        <p:nvPicPr>
          <p:cNvPr id="20" name="Picture 19" descr="A person smiling at the camera&#10;&#10;Description automatically generated">
            <a:extLst>
              <a:ext uri="{FF2B5EF4-FFF2-40B4-BE49-F238E27FC236}">
                <a16:creationId xmlns:a16="http://schemas.microsoft.com/office/drawing/2014/main" id="{8C694D98-38BE-3C67-1F5F-6434D661D2E8}"/>
              </a:ext>
            </a:extLst>
          </p:cNvPr>
          <p:cNvPicPr>
            <a:picLocks noChangeAspect="1"/>
          </p:cNvPicPr>
          <p:nvPr/>
        </p:nvPicPr>
        <p:blipFill>
          <a:blip r:embed="rId15"/>
          <a:srcRect l="2040" t="13369" r="1137" b="1672"/>
          <a:stretch/>
        </p:blipFill>
        <p:spPr>
          <a:xfrm>
            <a:off x="3785690" y="-163900"/>
            <a:ext cx="1688048" cy="2594343"/>
          </a:xfrm>
          <a:prstGeom prst="rect">
            <a:avLst/>
          </a:prstGeom>
        </p:spPr>
      </p:pic>
      <p:pic>
        <p:nvPicPr>
          <p:cNvPr id="26" name="Picture 25" descr="A person holding a microphone and smiling while another person is standing next to a computer&#10;&#10;Description automatically generated">
            <a:extLst>
              <a:ext uri="{FF2B5EF4-FFF2-40B4-BE49-F238E27FC236}">
                <a16:creationId xmlns:a16="http://schemas.microsoft.com/office/drawing/2014/main" id="{5802EAB4-408B-AF06-F8C5-FB16B3C376A4}"/>
              </a:ext>
            </a:extLst>
          </p:cNvPr>
          <p:cNvPicPr>
            <a:picLocks noChangeAspect="1"/>
          </p:cNvPicPr>
          <p:nvPr/>
        </p:nvPicPr>
        <p:blipFill>
          <a:blip r:embed="rId16"/>
          <a:stretch>
            <a:fillRect/>
          </a:stretch>
        </p:blipFill>
        <p:spPr>
          <a:xfrm>
            <a:off x="-50146" y="4664014"/>
            <a:ext cx="2170632" cy="2360763"/>
          </a:xfrm>
          <a:prstGeom prst="rect">
            <a:avLst/>
          </a:prstGeom>
        </p:spPr>
      </p:pic>
      <p:pic>
        <p:nvPicPr>
          <p:cNvPr id="9" name="Picture 8" descr="Two women taking a selfie&#10;&#10;Description automatically generated">
            <a:extLst>
              <a:ext uri="{FF2B5EF4-FFF2-40B4-BE49-F238E27FC236}">
                <a16:creationId xmlns:a16="http://schemas.microsoft.com/office/drawing/2014/main" id="{4249E0DC-94A2-C65D-6C51-4288A159B8DD}"/>
              </a:ext>
            </a:extLst>
          </p:cNvPr>
          <p:cNvPicPr>
            <a:picLocks noChangeAspect="1"/>
          </p:cNvPicPr>
          <p:nvPr/>
        </p:nvPicPr>
        <p:blipFill>
          <a:blip r:embed="rId17"/>
          <a:stretch>
            <a:fillRect/>
          </a:stretch>
        </p:blipFill>
        <p:spPr>
          <a:xfrm>
            <a:off x="2069271" y="4524647"/>
            <a:ext cx="1579709" cy="2585003"/>
          </a:xfrm>
          <a:prstGeom prst="rect">
            <a:avLst/>
          </a:prstGeom>
        </p:spPr>
      </p:pic>
      <p:pic>
        <p:nvPicPr>
          <p:cNvPr id="23" name="Picture 22" descr="A person sitting in a chair with a cat on her lap&#10;&#10;Description automatically generated">
            <a:extLst>
              <a:ext uri="{FF2B5EF4-FFF2-40B4-BE49-F238E27FC236}">
                <a16:creationId xmlns:a16="http://schemas.microsoft.com/office/drawing/2014/main" id="{E9C0FF7F-9CCC-05CB-98E7-B679A5FEA873}"/>
              </a:ext>
            </a:extLst>
          </p:cNvPr>
          <p:cNvPicPr>
            <a:picLocks noChangeAspect="1"/>
          </p:cNvPicPr>
          <p:nvPr/>
        </p:nvPicPr>
        <p:blipFill>
          <a:blip r:embed="rId18"/>
          <a:stretch>
            <a:fillRect/>
          </a:stretch>
        </p:blipFill>
        <p:spPr>
          <a:xfrm>
            <a:off x="1691854" y="1759788"/>
            <a:ext cx="2165951" cy="2921482"/>
          </a:xfrm>
          <a:prstGeom prst="rect">
            <a:avLst/>
          </a:prstGeom>
        </p:spPr>
      </p:pic>
      <p:pic>
        <p:nvPicPr>
          <p:cNvPr id="13" name="Picture 12"/>
          <p:cNvPicPr>
            <a:picLocks noChangeAspect="1"/>
          </p:cNvPicPr>
          <p:nvPr/>
        </p:nvPicPr>
        <p:blipFill>
          <a:blip r:embed="rId19"/>
          <a:stretch>
            <a:fillRect/>
          </a:stretch>
        </p:blipFill>
        <p:spPr>
          <a:xfrm>
            <a:off x="2149956" y="-3708"/>
            <a:ext cx="1706297" cy="2180429"/>
          </a:xfrm>
          <a:prstGeom prst="rect">
            <a:avLst/>
          </a:prstGeom>
        </p:spPr>
      </p:pic>
      <p:pic>
        <p:nvPicPr>
          <p:cNvPr id="27" name="Picture 26" descr="A child holding a piece of paper&#10;&#10;Description automatically generated">
            <a:extLst>
              <a:ext uri="{FF2B5EF4-FFF2-40B4-BE49-F238E27FC236}">
                <a16:creationId xmlns:a16="http://schemas.microsoft.com/office/drawing/2014/main" id="{90967D15-FFB6-0970-6834-C2D93CF1BAC8}"/>
              </a:ext>
            </a:extLst>
          </p:cNvPr>
          <p:cNvPicPr>
            <a:picLocks noChangeAspect="1"/>
          </p:cNvPicPr>
          <p:nvPr/>
        </p:nvPicPr>
        <p:blipFill>
          <a:blip r:embed="rId20"/>
          <a:srcRect l="-147" t="143" r="220" b="19160"/>
          <a:stretch/>
        </p:blipFill>
        <p:spPr>
          <a:xfrm>
            <a:off x="6550" y="-4791"/>
            <a:ext cx="2135650" cy="2183513"/>
          </a:xfrm>
          <a:prstGeom prst="rect">
            <a:avLst/>
          </a:prstGeom>
        </p:spPr>
      </p:pic>
    </p:spTree>
    <p:extLst>
      <p:ext uri="{BB962C8B-B14F-4D97-AF65-F5344CB8AC3E}">
        <p14:creationId xmlns:p14="http://schemas.microsoft.com/office/powerpoint/2010/main" val="2467465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3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par>
                                <p:cTn id="29" presetID="3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90"/>
                                          </p:val>
                                        </p:tav>
                                        <p:tav tm="100000">
                                          <p:val>
                                            <p:fltVal val="0"/>
                                          </p:val>
                                        </p:tav>
                                      </p:tavLst>
                                    </p:anim>
                                    <p:animEffect transition="in" filter="fade">
                                      <p:cBhvr>
                                        <p:cTn id="34" dur="1000"/>
                                        <p:tgtEl>
                                          <p:spTgt spid="23"/>
                                        </p:tgtEl>
                                      </p:cBhvr>
                                    </p:animEffect>
                                  </p:childTnLst>
                                </p:cTn>
                              </p:par>
                              <p:par>
                                <p:cTn id="35" presetID="3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par>
                                <p:cTn id="41" presetID="3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par>
                                <p:cTn id="47" presetID="3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1000" fill="hold"/>
                                        <p:tgtEl>
                                          <p:spTgt spid="22"/>
                                        </p:tgtEl>
                                        <p:attrNameLst>
                                          <p:attrName>ppt_w</p:attrName>
                                        </p:attrNameLst>
                                      </p:cBhvr>
                                      <p:tavLst>
                                        <p:tav tm="0">
                                          <p:val>
                                            <p:fltVal val="0"/>
                                          </p:val>
                                        </p:tav>
                                        <p:tav tm="100000">
                                          <p:val>
                                            <p:strVal val="#ppt_w"/>
                                          </p:val>
                                        </p:tav>
                                      </p:tavLst>
                                    </p:anim>
                                    <p:anim calcmode="lin" valueType="num">
                                      <p:cBhvr>
                                        <p:cTn id="50" dur="1000" fill="hold"/>
                                        <p:tgtEl>
                                          <p:spTgt spid="22"/>
                                        </p:tgtEl>
                                        <p:attrNameLst>
                                          <p:attrName>ppt_h</p:attrName>
                                        </p:attrNameLst>
                                      </p:cBhvr>
                                      <p:tavLst>
                                        <p:tav tm="0">
                                          <p:val>
                                            <p:fltVal val="0"/>
                                          </p:val>
                                        </p:tav>
                                        <p:tav tm="100000">
                                          <p:val>
                                            <p:strVal val="#ppt_h"/>
                                          </p:val>
                                        </p:tav>
                                      </p:tavLst>
                                    </p:anim>
                                    <p:anim calcmode="lin" valueType="num">
                                      <p:cBhvr>
                                        <p:cTn id="51" dur="1000" fill="hold"/>
                                        <p:tgtEl>
                                          <p:spTgt spid="22"/>
                                        </p:tgtEl>
                                        <p:attrNameLst>
                                          <p:attrName>style.rotation</p:attrName>
                                        </p:attrNameLst>
                                      </p:cBhvr>
                                      <p:tavLst>
                                        <p:tav tm="0">
                                          <p:val>
                                            <p:fltVal val="90"/>
                                          </p:val>
                                        </p:tav>
                                        <p:tav tm="100000">
                                          <p:val>
                                            <p:fltVal val="0"/>
                                          </p:val>
                                        </p:tav>
                                      </p:tavLst>
                                    </p:anim>
                                    <p:animEffect transition="in" filter="fade">
                                      <p:cBhvr>
                                        <p:cTn id="52" dur="1000"/>
                                        <p:tgtEl>
                                          <p:spTgt spid="22"/>
                                        </p:tgtEl>
                                      </p:cBhvr>
                                    </p:animEffect>
                                  </p:childTnLst>
                                </p:cTn>
                              </p:par>
                              <p:par>
                                <p:cTn id="53" presetID="31"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1000" fill="hold"/>
                                        <p:tgtEl>
                                          <p:spTgt spid="3"/>
                                        </p:tgtEl>
                                        <p:attrNameLst>
                                          <p:attrName>ppt_w</p:attrName>
                                        </p:attrNameLst>
                                      </p:cBhvr>
                                      <p:tavLst>
                                        <p:tav tm="0">
                                          <p:val>
                                            <p:fltVal val="0"/>
                                          </p:val>
                                        </p:tav>
                                        <p:tav tm="100000">
                                          <p:val>
                                            <p:strVal val="#ppt_w"/>
                                          </p:val>
                                        </p:tav>
                                      </p:tavLst>
                                    </p:anim>
                                    <p:anim calcmode="lin" valueType="num">
                                      <p:cBhvr>
                                        <p:cTn id="56" dur="1000" fill="hold"/>
                                        <p:tgtEl>
                                          <p:spTgt spid="3"/>
                                        </p:tgtEl>
                                        <p:attrNameLst>
                                          <p:attrName>ppt_h</p:attrName>
                                        </p:attrNameLst>
                                      </p:cBhvr>
                                      <p:tavLst>
                                        <p:tav tm="0">
                                          <p:val>
                                            <p:fltVal val="0"/>
                                          </p:val>
                                        </p:tav>
                                        <p:tav tm="100000">
                                          <p:val>
                                            <p:strVal val="#ppt_h"/>
                                          </p:val>
                                        </p:tav>
                                      </p:tavLst>
                                    </p:anim>
                                    <p:anim calcmode="lin" valueType="num">
                                      <p:cBhvr>
                                        <p:cTn id="57" dur="1000" fill="hold"/>
                                        <p:tgtEl>
                                          <p:spTgt spid="3"/>
                                        </p:tgtEl>
                                        <p:attrNameLst>
                                          <p:attrName>style.rotation</p:attrName>
                                        </p:attrNameLst>
                                      </p:cBhvr>
                                      <p:tavLst>
                                        <p:tav tm="0">
                                          <p:val>
                                            <p:fltVal val="90"/>
                                          </p:val>
                                        </p:tav>
                                        <p:tav tm="100000">
                                          <p:val>
                                            <p:fltVal val="0"/>
                                          </p:val>
                                        </p:tav>
                                      </p:tavLst>
                                    </p:anim>
                                    <p:animEffect transition="in" filter="fade">
                                      <p:cBhvr>
                                        <p:cTn id="58" dur="1000"/>
                                        <p:tgtEl>
                                          <p:spTgt spid="3"/>
                                        </p:tgtEl>
                                      </p:cBhvr>
                                    </p:animEffect>
                                  </p:childTnLst>
                                </p:cTn>
                              </p:par>
                              <p:par>
                                <p:cTn id="59" presetID="3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par>
                                <p:cTn id="65" presetID="31"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anim calcmode="lin" valueType="num">
                                      <p:cBhvr>
                                        <p:cTn id="69" dur="1000" fill="hold"/>
                                        <p:tgtEl>
                                          <p:spTgt spid="9"/>
                                        </p:tgtEl>
                                        <p:attrNameLst>
                                          <p:attrName>style.rotation</p:attrName>
                                        </p:attrNameLst>
                                      </p:cBhvr>
                                      <p:tavLst>
                                        <p:tav tm="0">
                                          <p:val>
                                            <p:fltVal val="90"/>
                                          </p:val>
                                        </p:tav>
                                        <p:tav tm="100000">
                                          <p:val>
                                            <p:fltVal val="0"/>
                                          </p:val>
                                        </p:tav>
                                      </p:tavLst>
                                    </p:anim>
                                    <p:animEffect transition="in" filter="fade">
                                      <p:cBhvr>
                                        <p:cTn id="70" dur="1000"/>
                                        <p:tgtEl>
                                          <p:spTgt spid="9"/>
                                        </p:tgtEl>
                                      </p:cBhvr>
                                    </p:animEffect>
                                  </p:childTnLst>
                                </p:cTn>
                              </p:par>
                              <p:par>
                                <p:cTn id="71" presetID="31"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1000" fill="hold"/>
                                        <p:tgtEl>
                                          <p:spTgt spid="14"/>
                                        </p:tgtEl>
                                        <p:attrNameLst>
                                          <p:attrName>ppt_w</p:attrName>
                                        </p:attrNameLst>
                                      </p:cBhvr>
                                      <p:tavLst>
                                        <p:tav tm="0">
                                          <p:val>
                                            <p:fltVal val="0"/>
                                          </p:val>
                                        </p:tav>
                                        <p:tav tm="100000">
                                          <p:val>
                                            <p:strVal val="#ppt_w"/>
                                          </p:val>
                                        </p:tav>
                                      </p:tavLst>
                                    </p:anim>
                                    <p:anim calcmode="lin" valueType="num">
                                      <p:cBhvr>
                                        <p:cTn id="74" dur="1000" fill="hold"/>
                                        <p:tgtEl>
                                          <p:spTgt spid="14"/>
                                        </p:tgtEl>
                                        <p:attrNameLst>
                                          <p:attrName>ppt_h</p:attrName>
                                        </p:attrNameLst>
                                      </p:cBhvr>
                                      <p:tavLst>
                                        <p:tav tm="0">
                                          <p:val>
                                            <p:fltVal val="0"/>
                                          </p:val>
                                        </p:tav>
                                        <p:tav tm="100000">
                                          <p:val>
                                            <p:strVal val="#ppt_h"/>
                                          </p:val>
                                        </p:tav>
                                      </p:tavLst>
                                    </p:anim>
                                    <p:anim calcmode="lin" valueType="num">
                                      <p:cBhvr>
                                        <p:cTn id="75" dur="1000" fill="hold"/>
                                        <p:tgtEl>
                                          <p:spTgt spid="14"/>
                                        </p:tgtEl>
                                        <p:attrNameLst>
                                          <p:attrName>style.rotation</p:attrName>
                                        </p:attrNameLst>
                                      </p:cBhvr>
                                      <p:tavLst>
                                        <p:tav tm="0">
                                          <p:val>
                                            <p:fltVal val="90"/>
                                          </p:val>
                                        </p:tav>
                                        <p:tav tm="100000">
                                          <p:val>
                                            <p:fltVal val="0"/>
                                          </p:val>
                                        </p:tav>
                                      </p:tavLst>
                                    </p:anim>
                                    <p:animEffect transition="in" filter="fade">
                                      <p:cBhvr>
                                        <p:cTn id="76" dur="1000"/>
                                        <p:tgtEl>
                                          <p:spTgt spid="14"/>
                                        </p:tgtEl>
                                      </p:cBhvr>
                                    </p:animEffect>
                                  </p:childTnLst>
                                </p:cTn>
                              </p:par>
                              <p:par>
                                <p:cTn id="77" presetID="31"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fltVal val="0"/>
                                          </p:val>
                                        </p:tav>
                                        <p:tav tm="100000">
                                          <p:val>
                                            <p:strVal val="#ppt_h"/>
                                          </p:val>
                                        </p:tav>
                                      </p:tavLst>
                                    </p:anim>
                                    <p:anim calcmode="lin" valueType="num">
                                      <p:cBhvr>
                                        <p:cTn id="81" dur="1000" fill="hold"/>
                                        <p:tgtEl>
                                          <p:spTgt spid="17"/>
                                        </p:tgtEl>
                                        <p:attrNameLst>
                                          <p:attrName>style.rotation</p:attrName>
                                        </p:attrNameLst>
                                      </p:cBhvr>
                                      <p:tavLst>
                                        <p:tav tm="0">
                                          <p:val>
                                            <p:fltVal val="90"/>
                                          </p:val>
                                        </p:tav>
                                        <p:tav tm="100000">
                                          <p:val>
                                            <p:fltVal val="0"/>
                                          </p:val>
                                        </p:tav>
                                      </p:tavLst>
                                    </p:anim>
                                    <p:animEffect transition="in" filter="fade">
                                      <p:cBhvr>
                                        <p:cTn id="82" dur="1000"/>
                                        <p:tgtEl>
                                          <p:spTgt spid="17"/>
                                        </p:tgtEl>
                                      </p:cBhvr>
                                    </p:animEffect>
                                  </p:childTnLst>
                                </p:cTn>
                              </p:par>
                              <p:par>
                                <p:cTn id="83" presetID="31" presetClass="entr" presetSubtype="0"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p:cTn id="85" dur="1000" fill="hold"/>
                                        <p:tgtEl>
                                          <p:spTgt spid="21"/>
                                        </p:tgtEl>
                                        <p:attrNameLst>
                                          <p:attrName>ppt_w</p:attrName>
                                        </p:attrNameLst>
                                      </p:cBhvr>
                                      <p:tavLst>
                                        <p:tav tm="0">
                                          <p:val>
                                            <p:fltVal val="0"/>
                                          </p:val>
                                        </p:tav>
                                        <p:tav tm="100000">
                                          <p:val>
                                            <p:strVal val="#ppt_w"/>
                                          </p:val>
                                        </p:tav>
                                      </p:tavLst>
                                    </p:anim>
                                    <p:anim calcmode="lin" valueType="num">
                                      <p:cBhvr>
                                        <p:cTn id="86" dur="1000" fill="hold"/>
                                        <p:tgtEl>
                                          <p:spTgt spid="21"/>
                                        </p:tgtEl>
                                        <p:attrNameLst>
                                          <p:attrName>ppt_h</p:attrName>
                                        </p:attrNameLst>
                                      </p:cBhvr>
                                      <p:tavLst>
                                        <p:tav tm="0">
                                          <p:val>
                                            <p:fltVal val="0"/>
                                          </p:val>
                                        </p:tav>
                                        <p:tav tm="100000">
                                          <p:val>
                                            <p:strVal val="#ppt_h"/>
                                          </p:val>
                                        </p:tav>
                                      </p:tavLst>
                                    </p:anim>
                                    <p:anim calcmode="lin" valueType="num">
                                      <p:cBhvr>
                                        <p:cTn id="87" dur="1000" fill="hold"/>
                                        <p:tgtEl>
                                          <p:spTgt spid="21"/>
                                        </p:tgtEl>
                                        <p:attrNameLst>
                                          <p:attrName>style.rotation</p:attrName>
                                        </p:attrNameLst>
                                      </p:cBhvr>
                                      <p:tavLst>
                                        <p:tav tm="0">
                                          <p:val>
                                            <p:fltVal val="90"/>
                                          </p:val>
                                        </p:tav>
                                        <p:tav tm="100000">
                                          <p:val>
                                            <p:fltVal val="0"/>
                                          </p:val>
                                        </p:tav>
                                      </p:tavLst>
                                    </p:anim>
                                    <p:animEffect transition="in" filter="fade">
                                      <p:cBhvr>
                                        <p:cTn id="88" dur="1000"/>
                                        <p:tgtEl>
                                          <p:spTgt spid="21"/>
                                        </p:tgtEl>
                                      </p:cBhvr>
                                    </p:animEffect>
                                  </p:childTnLst>
                                </p:cTn>
                              </p:par>
                              <p:par>
                                <p:cTn id="89" presetID="31" presetClass="entr" presetSubtype="0" fill="hold"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1000" fill="hold"/>
                                        <p:tgtEl>
                                          <p:spTgt spid="26"/>
                                        </p:tgtEl>
                                        <p:attrNameLst>
                                          <p:attrName>ppt_w</p:attrName>
                                        </p:attrNameLst>
                                      </p:cBhvr>
                                      <p:tavLst>
                                        <p:tav tm="0">
                                          <p:val>
                                            <p:fltVal val="0"/>
                                          </p:val>
                                        </p:tav>
                                        <p:tav tm="100000">
                                          <p:val>
                                            <p:strVal val="#ppt_w"/>
                                          </p:val>
                                        </p:tav>
                                      </p:tavLst>
                                    </p:anim>
                                    <p:anim calcmode="lin" valueType="num">
                                      <p:cBhvr>
                                        <p:cTn id="92" dur="1000" fill="hold"/>
                                        <p:tgtEl>
                                          <p:spTgt spid="26"/>
                                        </p:tgtEl>
                                        <p:attrNameLst>
                                          <p:attrName>ppt_h</p:attrName>
                                        </p:attrNameLst>
                                      </p:cBhvr>
                                      <p:tavLst>
                                        <p:tav tm="0">
                                          <p:val>
                                            <p:fltVal val="0"/>
                                          </p:val>
                                        </p:tav>
                                        <p:tav tm="100000">
                                          <p:val>
                                            <p:strVal val="#ppt_h"/>
                                          </p:val>
                                        </p:tav>
                                      </p:tavLst>
                                    </p:anim>
                                    <p:anim calcmode="lin" valueType="num">
                                      <p:cBhvr>
                                        <p:cTn id="93" dur="1000" fill="hold"/>
                                        <p:tgtEl>
                                          <p:spTgt spid="26"/>
                                        </p:tgtEl>
                                        <p:attrNameLst>
                                          <p:attrName>style.rotation</p:attrName>
                                        </p:attrNameLst>
                                      </p:cBhvr>
                                      <p:tavLst>
                                        <p:tav tm="0">
                                          <p:val>
                                            <p:fltVal val="90"/>
                                          </p:val>
                                        </p:tav>
                                        <p:tav tm="100000">
                                          <p:val>
                                            <p:fltVal val="0"/>
                                          </p:val>
                                        </p:tav>
                                      </p:tavLst>
                                    </p:anim>
                                    <p:animEffect transition="in" filter="fade">
                                      <p:cBhvr>
                                        <p:cTn id="94" dur="1000"/>
                                        <p:tgtEl>
                                          <p:spTgt spid="26"/>
                                        </p:tgtEl>
                                      </p:cBhvr>
                                    </p:animEffect>
                                  </p:childTnLst>
                                </p:cTn>
                              </p:par>
                              <p:par>
                                <p:cTn id="95" presetID="31"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1000" fill="hold"/>
                                        <p:tgtEl>
                                          <p:spTgt spid="16"/>
                                        </p:tgtEl>
                                        <p:attrNameLst>
                                          <p:attrName>ppt_w</p:attrName>
                                        </p:attrNameLst>
                                      </p:cBhvr>
                                      <p:tavLst>
                                        <p:tav tm="0">
                                          <p:val>
                                            <p:fltVal val="0"/>
                                          </p:val>
                                        </p:tav>
                                        <p:tav tm="100000">
                                          <p:val>
                                            <p:strVal val="#ppt_w"/>
                                          </p:val>
                                        </p:tav>
                                      </p:tavLst>
                                    </p:anim>
                                    <p:anim calcmode="lin" valueType="num">
                                      <p:cBhvr>
                                        <p:cTn id="98" dur="1000" fill="hold"/>
                                        <p:tgtEl>
                                          <p:spTgt spid="16"/>
                                        </p:tgtEl>
                                        <p:attrNameLst>
                                          <p:attrName>ppt_h</p:attrName>
                                        </p:attrNameLst>
                                      </p:cBhvr>
                                      <p:tavLst>
                                        <p:tav tm="0">
                                          <p:val>
                                            <p:fltVal val="0"/>
                                          </p:val>
                                        </p:tav>
                                        <p:tav tm="100000">
                                          <p:val>
                                            <p:strVal val="#ppt_h"/>
                                          </p:val>
                                        </p:tav>
                                      </p:tavLst>
                                    </p:anim>
                                    <p:anim calcmode="lin" valueType="num">
                                      <p:cBhvr>
                                        <p:cTn id="99" dur="1000" fill="hold"/>
                                        <p:tgtEl>
                                          <p:spTgt spid="16"/>
                                        </p:tgtEl>
                                        <p:attrNameLst>
                                          <p:attrName>style.rotation</p:attrName>
                                        </p:attrNameLst>
                                      </p:cBhvr>
                                      <p:tavLst>
                                        <p:tav tm="0">
                                          <p:val>
                                            <p:fltVal val="90"/>
                                          </p:val>
                                        </p:tav>
                                        <p:tav tm="100000">
                                          <p:val>
                                            <p:fltVal val="0"/>
                                          </p:val>
                                        </p:tav>
                                      </p:tavLst>
                                    </p:anim>
                                    <p:animEffect transition="in" filter="fade">
                                      <p:cBhvr>
                                        <p:cTn id="100" dur="1000"/>
                                        <p:tgtEl>
                                          <p:spTgt spid="16"/>
                                        </p:tgtEl>
                                      </p:cBhvr>
                                    </p:animEffect>
                                  </p:childTnLst>
                                </p:cTn>
                              </p:par>
                              <p:par>
                                <p:cTn id="101" presetID="31" presetClass="entr" presetSubtype="0" fill="hold" nodeType="withEffect">
                                  <p:stCondLst>
                                    <p:cond delay="0"/>
                                  </p:stCondLst>
                                  <p:childTnLst>
                                    <p:set>
                                      <p:cBhvr>
                                        <p:cTn id="102" dur="1" fill="hold">
                                          <p:stCondLst>
                                            <p:cond delay="0"/>
                                          </p:stCondLst>
                                        </p:cTn>
                                        <p:tgtEl>
                                          <p:spTgt spid="10"/>
                                        </p:tgtEl>
                                        <p:attrNameLst>
                                          <p:attrName>style.visibility</p:attrName>
                                        </p:attrNameLst>
                                      </p:cBhvr>
                                      <p:to>
                                        <p:strVal val="visible"/>
                                      </p:to>
                                    </p:set>
                                    <p:anim calcmode="lin" valueType="num">
                                      <p:cBhvr>
                                        <p:cTn id="103" dur="1000" fill="hold"/>
                                        <p:tgtEl>
                                          <p:spTgt spid="10"/>
                                        </p:tgtEl>
                                        <p:attrNameLst>
                                          <p:attrName>ppt_w</p:attrName>
                                        </p:attrNameLst>
                                      </p:cBhvr>
                                      <p:tavLst>
                                        <p:tav tm="0">
                                          <p:val>
                                            <p:fltVal val="0"/>
                                          </p:val>
                                        </p:tav>
                                        <p:tav tm="100000">
                                          <p:val>
                                            <p:strVal val="#ppt_w"/>
                                          </p:val>
                                        </p:tav>
                                      </p:tavLst>
                                    </p:anim>
                                    <p:anim calcmode="lin" valueType="num">
                                      <p:cBhvr>
                                        <p:cTn id="104" dur="1000" fill="hold"/>
                                        <p:tgtEl>
                                          <p:spTgt spid="10"/>
                                        </p:tgtEl>
                                        <p:attrNameLst>
                                          <p:attrName>ppt_h</p:attrName>
                                        </p:attrNameLst>
                                      </p:cBhvr>
                                      <p:tavLst>
                                        <p:tav tm="0">
                                          <p:val>
                                            <p:fltVal val="0"/>
                                          </p:val>
                                        </p:tav>
                                        <p:tav tm="100000">
                                          <p:val>
                                            <p:strVal val="#ppt_h"/>
                                          </p:val>
                                        </p:tav>
                                      </p:tavLst>
                                    </p:anim>
                                    <p:anim calcmode="lin" valueType="num">
                                      <p:cBhvr>
                                        <p:cTn id="105" dur="1000" fill="hold"/>
                                        <p:tgtEl>
                                          <p:spTgt spid="10"/>
                                        </p:tgtEl>
                                        <p:attrNameLst>
                                          <p:attrName>style.rotation</p:attrName>
                                        </p:attrNameLst>
                                      </p:cBhvr>
                                      <p:tavLst>
                                        <p:tav tm="0">
                                          <p:val>
                                            <p:fltVal val="90"/>
                                          </p:val>
                                        </p:tav>
                                        <p:tav tm="100000">
                                          <p:val>
                                            <p:fltVal val="0"/>
                                          </p:val>
                                        </p:tav>
                                      </p:tavLst>
                                    </p:anim>
                                    <p:animEffect transition="in" filter="fade">
                                      <p:cBhvr>
                                        <p:cTn id="10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eatment Barriers | OCD-U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0" y="12858"/>
            <a:ext cx="9193140" cy="6908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0247" y="336090"/>
            <a:ext cx="5181600" cy="1143000"/>
          </a:xfrm>
        </p:spPr>
        <p:txBody>
          <a:bodyPr/>
          <a:lstStyle/>
          <a:p>
            <a:r>
              <a:rPr lang="en-GB" b="1">
                <a:solidFill>
                  <a:srgbClr val="830863"/>
                </a:solidFill>
                <a:latin typeface="Calibri"/>
                <a:ea typeface="Calibri"/>
                <a:cs typeface="Calibri"/>
              </a:rPr>
              <a:t>Overcoming barriers </a:t>
            </a:r>
          </a:p>
        </p:txBody>
      </p:sp>
      <p:pic>
        <p:nvPicPr>
          <p:cNvPr id="4" name="Picture 3" descr="A purple background with white text and silhouettes of people shaking hands&#10;&#10;Description automatically generated">
            <a:extLst>
              <a:ext uri="{FF2B5EF4-FFF2-40B4-BE49-F238E27FC236}">
                <a16:creationId xmlns:a16="http://schemas.microsoft.com/office/drawing/2014/main" id="{D49794E2-F22B-27B2-8CD7-9A489A4D342F}"/>
              </a:ext>
            </a:extLst>
          </p:cNvPr>
          <p:cNvPicPr>
            <a:picLocks noChangeAspect="1"/>
          </p:cNvPicPr>
          <p:nvPr/>
        </p:nvPicPr>
        <p:blipFill>
          <a:blip r:embed="rId4"/>
          <a:stretch>
            <a:fillRect/>
          </a:stretch>
        </p:blipFill>
        <p:spPr>
          <a:xfrm>
            <a:off x="8062451" y="-4047"/>
            <a:ext cx="1081549" cy="696352"/>
          </a:xfrm>
          <a:prstGeom prst="rect">
            <a:avLst/>
          </a:prstGeom>
        </p:spPr>
      </p:pic>
      <p:sp>
        <p:nvSpPr>
          <p:cNvPr id="3" name="Double Wave 2">
            <a:extLst>
              <a:ext uri="{FF2B5EF4-FFF2-40B4-BE49-F238E27FC236}">
                <a16:creationId xmlns:a16="http://schemas.microsoft.com/office/drawing/2014/main" id="{6DE7EA1D-CBF9-C593-4BC4-618B75D5F77D}"/>
              </a:ext>
            </a:extLst>
          </p:cNvPr>
          <p:cNvSpPr/>
          <p:nvPr/>
        </p:nvSpPr>
        <p:spPr>
          <a:xfrm>
            <a:off x="534838" y="1850366"/>
            <a:ext cx="8074325" cy="1158814"/>
          </a:xfrm>
          <a:prstGeom prst="doubleWave">
            <a:avLst/>
          </a:prstGeom>
          <a:solidFill>
            <a:schemeClr val="accent3">
              <a:lumMod val="20000"/>
              <a:lumOff val="8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solidFill>
                  <a:schemeClr val="tx1"/>
                </a:solidFill>
              </a:rPr>
              <a:t>Honesty and Transparency</a:t>
            </a:r>
            <a:endParaRPr lang="en-US" sz="3200" b="1">
              <a:solidFill>
                <a:schemeClr val="tx1"/>
              </a:solidFill>
              <a:ea typeface="Calibri"/>
              <a:cs typeface="Calibri"/>
            </a:endParaRPr>
          </a:p>
        </p:txBody>
      </p:sp>
      <p:sp>
        <p:nvSpPr>
          <p:cNvPr id="5" name="Double Wave 4">
            <a:extLst>
              <a:ext uri="{FF2B5EF4-FFF2-40B4-BE49-F238E27FC236}">
                <a16:creationId xmlns:a16="http://schemas.microsoft.com/office/drawing/2014/main" id="{9EF307BA-5ECA-341C-A7E6-8FF23825A1DB}"/>
              </a:ext>
            </a:extLst>
          </p:cNvPr>
          <p:cNvSpPr/>
          <p:nvPr/>
        </p:nvSpPr>
        <p:spPr>
          <a:xfrm>
            <a:off x="534837" y="3403121"/>
            <a:ext cx="8088702" cy="1245078"/>
          </a:xfrm>
          <a:prstGeom prst="doubleWave">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3200" b="1" dirty="0">
                <a:solidFill>
                  <a:schemeClr val="tx1"/>
                </a:solidFill>
              </a:rPr>
              <a:t>Empowering for all</a:t>
            </a:r>
            <a:br>
              <a:rPr lang="en-US" sz="3200" b="1" dirty="0"/>
            </a:br>
            <a:r>
              <a:rPr lang="en-US" sz="2400" b="1" i="1" dirty="0">
                <a:solidFill>
                  <a:schemeClr val="tx1"/>
                </a:solidFill>
                <a:ea typeface="Calibri"/>
                <a:cs typeface="Calibri"/>
              </a:rPr>
              <a:t>working with compassion and kindness</a:t>
            </a:r>
            <a:endParaRPr lang="en-US" sz="3200" b="1" i="1" dirty="0">
              <a:solidFill>
                <a:schemeClr val="tx1"/>
              </a:solidFill>
              <a:ea typeface="Calibri"/>
              <a:cs typeface="Calibri"/>
            </a:endParaRPr>
          </a:p>
        </p:txBody>
      </p:sp>
      <p:sp>
        <p:nvSpPr>
          <p:cNvPr id="8" name="Double Wave 7">
            <a:extLst>
              <a:ext uri="{FF2B5EF4-FFF2-40B4-BE49-F238E27FC236}">
                <a16:creationId xmlns:a16="http://schemas.microsoft.com/office/drawing/2014/main" id="{4788EC80-9971-2780-1C3A-F4AD8518D961}"/>
              </a:ext>
            </a:extLst>
          </p:cNvPr>
          <p:cNvSpPr/>
          <p:nvPr/>
        </p:nvSpPr>
        <p:spPr>
          <a:xfrm>
            <a:off x="506083" y="5070894"/>
            <a:ext cx="8103079" cy="1201946"/>
          </a:xfrm>
          <a:prstGeom prst="doubleWave">
            <a:avLst/>
          </a:prstGeom>
          <a:solidFill>
            <a:schemeClr val="accent1">
              <a:lumMod val="60000"/>
              <a:lumOff val="4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3200" b="1">
                <a:solidFill>
                  <a:schemeClr val="tx1"/>
                </a:solidFill>
              </a:rPr>
              <a:t>Flexibility</a:t>
            </a:r>
            <a:br>
              <a:rPr lang="en-US" sz="3200" b="1"/>
            </a:br>
            <a:r>
              <a:rPr lang="en-US" sz="2400" b="1" i="1">
                <a:solidFill>
                  <a:schemeClr val="tx1"/>
                </a:solidFill>
                <a:ea typeface="Calibri"/>
                <a:cs typeface="Calibri"/>
              </a:rPr>
              <a:t>finding common ground </a:t>
            </a:r>
            <a:endParaRPr lang="en-US">
              <a:solidFill>
                <a:schemeClr val="tx1"/>
              </a:solidFill>
            </a:endParaRPr>
          </a:p>
        </p:txBody>
      </p:sp>
    </p:spTree>
    <p:extLst>
      <p:ext uri="{BB962C8B-B14F-4D97-AF65-F5344CB8AC3E}">
        <p14:creationId xmlns:p14="http://schemas.microsoft.com/office/powerpoint/2010/main" val="1876412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8B18B54-8C9B-A50D-8E41-449079EF25AE}"/>
              </a:ext>
            </a:extLst>
          </p:cNvPr>
          <p:cNvSpPr/>
          <p:nvPr/>
        </p:nvSpPr>
        <p:spPr>
          <a:xfrm>
            <a:off x="399531" y="192036"/>
            <a:ext cx="7430930" cy="2049383"/>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4EF6D90-B891-8120-E50D-740392778D25}"/>
              </a:ext>
            </a:extLst>
          </p:cNvPr>
          <p:cNvSpPr/>
          <p:nvPr/>
        </p:nvSpPr>
        <p:spPr>
          <a:xfrm>
            <a:off x="474605" y="250593"/>
            <a:ext cx="7280786" cy="1934497"/>
          </a:xfrm>
          <a:prstGeom prst="roundRect">
            <a:avLst/>
          </a:prstGeom>
          <a:solidFill>
            <a:srgbClr val="830863">
              <a:alpha val="8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utoShape 2" descr="data:image/png;base64,%20iVBORw0KGgoAAAANSUhEUgAAAfgAAAH3CAYAAABXfk2qAAAAAXNSR0IArs4c6QAAAARnQU1BAACxjwv8YQUAAAAJcEhZcwAADsMAAA7DAcdvqGQAAP+lSURBVHhe7L0HwCTXVSV8X1Xn+OU0eUbSKIxkWaNRsmVLNs4B22AWkwwsYAwsaWFJuyuJuLDe3Z+wxmAbcFgbnDAGy8ZJkq0crZwnz3w5de6u8P5zbnXPfDNW1mTVmamvuyvXq6p37rnvvvskRowYMWLEiBEjRowYMWLEiBEjRowYMWLEiBEjRowYMWLEiBEjRowYMWLEiBEjRowYMWLEiBEjRowYMWLEiBEjRowYMWLEOIFgup8xYsSIEeMEQnjbxBni+G8V66wXa5+QILzWXDr7pDFiu6vEiPGMiAk+RowYMU4whLePbhFjfh1f34hpGAS/JGI/Yhz3r82Fk7t1pRgxngVO9zNGjBgxYpwACG8d3QDt9av4+kPGlXHjSMLknCEQ/tttaM+xNhZmMZ4bYoKPESNGjBME4X0jo6iV/xMo/N3GSF4CzsTUsRDwpk9M2C93SUJXjhHjWRATfIwYMWKcALDfKfdL2/lZyPOfhmovHdLSDrbHGkv4sixblfZjxHhWxAQfI0aMGMcZ4Y2DRZtJ/5BY+8vimrKq9pVgTW3MfnHMNLj+8KUxYjwlYoKPESNGjOOI8ObVWUkm3iTW+Q2TMMNPSd/a6m4nxbXz+jtGjOeAmOBjxIgR4zjBPiApSQWvQk38myZpTntK5zvJnW3wYvZKaGo6L0aM54CY4GPEiBHjOMBeJwlpDV8kYfh7xjUXiv803dtB8NbaioR2SjqddndujBjPipjgY8SIEeMYw35GXJsevcBa9zdNwlz+jGFzGl9nFsQx+2VhICb4GM8ZMcHHiBEjxjEEdLqxG1afLUnzK+Dutz9ryFzU/r4ggZl23vxETPAxnjNigo8RI0aMYwh7y9BpYr1fwNf/EKlzna0IjQXfH+aqZxc5IzPidGa6c2LEeE6ICT5GjBgxjhHCuwYnTDLxH0HYP2UccQ8l90Dmw6Q0bIIavzsXiNrmd0syGwfYxXheiAk+RowYMY4BmMjG+ImfsFbeZ1yTPuiah2o3vuz2c3J9a0L8yCcfAV9taNsS2r3SCVvduTFiPCfEBB8jRowYRxnhd0fzNpP5UevILxpX+g4JqjOhLNiU/HNzg8wEGck4HbD6CpIX04RBsMe4ttmdESPGc0JM8DFixIhxFGGvk4y05D9AqP+icczqg+TOtvVAlsH6X2mslfs6A7I+UZMk5h0Aed7Yuir4f52MFXyM54WY4GPEiBHjKMFehTq2OPY2/IVyN2ceGj/nSxVK/RutNXJLZ0TKTlvG3YY4K9U7amgjzpQNnf3mmjhFbYznh5jgY8SIEeMowb519E3Wyq8aYy5Qcu8RPFR6Azx+c3tMvt0aR0VspWQ8GXI6IPQVBA+ytxLuMok4g12M54+Y4GPEiBHjKCC8fezVYOdfw3SJcvYB9R5KG6x/R3tEvtVajdlWw+kLji95qPhD2t9DbGRlh3Xi9vcYzx8xwceIESPGEUZ419iFIPVfx9fLjasCvYtQfEz3eoPqmmeXuCzUPBeXHE/SmKKG9wiwAyy23mGWg5jgYzxvxAQfI0aMGEcQ4R3Dm6C8fxnU/FrjmtSBlnODL04gj/j98rXmWlkMU5Izvi5iRTwI9Z46aAlEPG+h3K3ZITIbB9jFeN6ICT5GjBgxjhDC746OiLh0y78Vyj1/MCyOxB3Io15Z/r21WqbCrJI7pX0AJk9gxVGnKcnDCd6YKRF/ylwJ4R8jxvNETPAxYsSIcQRg71nXJ57zS/j6g1Du/Qe5Gl8cX54MivL15mrZ4RUlC3Jnuzv5P7RGUlD3A06r65zvuuhVwctOrFiNZsSI8fwQE3yMGDFivEjYB4YLNmj/jNjwvcbIqJJ7j+C7Wequa07IY1DwKRNAsbNxPYIFk2ecQIpuB7+65E4wB73IDrG2rr9jxHieiAk+RowYMV4E7HXrMraeeA+I+OeMMWujmfpXlft0mJEbWhPygDcgrrGShlpfSe5EAUZAXgPsVkAXhduNDWOCj/GCEBN8jBgxYrxA2OtenbB57/vFsb9sxJzedatHMJ4shgn5TntcvtsZ0tkZEHlvcQ9sh+932pLHspWwng0klB22NBgH2MV4QYgJPkaMGDFeAKwFrece/T4xwW8YI1sOIXco94Z15abWmNzeGhEPVW1OU9BGir0Hrm6g6odB8Fltke9WydG+po1rJs2+J1Zmro8R4zkjJvgYMWLEeAGwd45uM2J/GyR8YTRD/wKBdKyRW9ujckt7TJriHugOd7h6D8HkDLYbdLrd3HtJbqKPPdYGy3KFMn+MGM8bMcEfR0ABmPDm1QPhXcOnhfesXmXvlGR3UYwYMU5g2DvHz8THb4prXq2Dx/SY24QSQpHf3RmW69sTUgmT6npnwtnDyZ2/ObGLXNlt67xDYOxek3QXjYkJPsYLQ0zwxwn2M+LaW0a2SLLzfgkTfyq+97siI2+xdxaGuqvEiBHjBATIfa0Nw1+F2n7noawNEjeB3O/1y9dbqzSRTdZhL3cuOdQ13wPn0nVfNoygXwFd3eyxyWRFf8eI8QIQE/zxwprRNZI0v4Rb8AcmJe8yrvkFa52/sjb/y+Etq86zD5yd6q4ZI0aMEwThzQOrbGjfD/J9r3FW1p9geseXx/2SXNtYKzNBVlPQ0v1+uHLvoUf6/U5H+syhEfQaXmfMTqlInKI2xgtGTPDHCdY4Z+DPJSZjjHRQBYSoMlxZhb+/Iwn/T21r8S3hbROD3dVjxIhxnKFZ6hLJnwAtvx/vauYQ5gaZ7/Lz8m+NdbI/zB1IZPN05E7oMmtl0G1J3lkRYEdYO2/E7pelTOyej/GCERP88YIb4P22vrbfEXzb8R10nzCOeaOE4V+KE/5GeMeaTfbOrXHbfIwYxxH2O2v7pSPvxgv6q5KQ8iGt4iDzGZuSf22uk+1eUTLPotx7sJYDwxoZMG01EMQeUh3PYfG0ycYR9DFeOGKCP04wvnkcNcAdthOyB81BsFagmnfMKtQAvybW+wdr977e3re2n0F50UoxYuBRuU4S4W3FwfCusXXhfRtGw8dOS3cXxTiCCG8cLNpM5214+/6LScjIAaOcADEv2YR8ubFeHu30SwZKfGWWumcC13GYojbBALsVW0Tt79MSONNyxSFHixHjeSEm+OMEc+n0TqiBT+NlvgNveXfuCuB9N8akjSOvxPe/t+3Wf7G3Dp0WR9rH6MEWxy8Vk/8LGITXSavxcVmqvTW8Nib5IwlmqZNE8g34+rsmYdYeOuRLqA3kzC9/d2dQUg5T0B7MUvdcwHZ6JrnpsvpBGJkxmcSMYfh9jBgvEDHBH0/4idslNJ+0fjgrbnfe4YiIflis81uSSPyNldF3hrcOlLpLY7xEod20rP0vMAB/BCSwAeTzesz+TRmoviJaI8aLhb0K9WO++Ur8/U2TNJsPIXdjxYP6vq65Rm5sjWv62YPjwj471BmH/2WnIwOMoF/hnrdWAux+h62FcQa7GC8KMcEfRziX7W1KKvElvO0gedQOTyHke0Aljv9yJQyC/yNO+mpW8LHL/qULa+3FeG7OUe/PAY1nN+ONvrL7I8aLhH3r6DZrnN8yrrlIvJVC2uI1DOTW9ph8rTUhLr4nn6dyp9+do8j1G0+KTIKzguCNtTUs2hUH2MV4sYgJ/jjDefnefXjVP4ev35bUs/M1WH4C6/+iDcO/lbvGftDuG891F8V4CcGI3QAm6D/A7qQCYwpYcFZ44/CmaGaMF4rwrlXnoWh/A9NrKakPAvLa8eWO9pB8qcFxZSxe2+fW5t6DvuUaYGc1wY2rWe4OvvtYVMPHrjjALsaLRUzwJwCMk/guPj5qW+EuSUTzngnGMSn8vcyG8ld2f/jHrIxiNf/SAZtocL8nwA/ZA8yCTyhNPD1ms6TNlu7cGC8A4d1jZ5vA/3V8fZtxlIe7ILkH8oDXJ//aWC9tVJ8Z88JENnfJYLwogv57zAMQfLhHrn8ePv8YMZ4CMcGfADAXTjaMDb6BquT/WU+i1FfPBFbmBoa/IyMw999nQv8v7J1jP27vWdfXXSPGqYxkbgTPyBAmcsQK8IcdxWtNgy9+t18A7O0jG0Gr70fpvQMGU/pg+UKlg9yf8ItQ7htkySa7g8c8f/R2mXN8GWKK2hX3EF8h4GVKwsR+c01M8DFeHOJK4ASBuXh2yoTuZ/H1m5J4OobXCjz6SuArE25Yay4Xa3/f+q0/Cu8Yv6C7NMapijAAiZshY3D3VyJ6PBiAeY69Y2KVzovxnGFvGx5DlfhzEtr/AAt6RV93vmiB7Paz8uXGOpkKci+Y3Ak62xhwwzHghzRF7SHVcIjl200jGY8BH+NFIyb4Ewh2PvcwKpYP2o7d+VRR9YF1ok6xKysXVEJMmWkcsw62/4+B6P9XeNv4z9g7N5a7a8Q41WDUczOkb+8Ke0+fhYSqzi1iLAdDifEcET48WLSO+7PQ6T8O5T58sFxJ7r5Mhhn5SnOdPOmVdGQ4juH+QkDTnXYDty44nuSdQyPo8cOTMNwuw7ti9R7jRSMm+BMIzpufaIvnfkdM+BHr40U/XMgbK7v8guwPs6gTfPzuEj1rC9ZDrqq3V4ljf89K4w/D28e26fIYpxasrMaf8vc8H0Q0DwRlXxa76Z8b7AOSkrr7H/H1p0DujG2I3il9qQKZDdPyjeYaebAzoFnqDmsXed6ggmfDfgnkngLJ925aBIP33jwu58QJbmK8eMQVwAkG57K9C2ITjKr/8uEVuMuAHkw3tMbljs6QtLiCRuB2K5wDal7WY9ZPYvH/CO8Y/Y/hLSOj0QoxTnZotjprJ3DPDwbYrYTqPiX/bfaesXgsg2cBjSBbG/thWMw/g/dmg5YpW8EJkDmz1H27tUru7AxKAr9TeP9eHL3jFmEHSeynz3T081DYFo7/pFz9og8TI0ZM8CcijDO+XZzwQzawDx9yh1DxrErUpM9pydcaq+XLHLUqzOAuHqbmSfSuFFBNvQbffltc5/fCO0cuiVaIcTLDLC73g7zH8HVFANgK6L2nm95ukcCc0Z0b42lg7xh9i7jyfpTl2dGM7h+8UzUsuKk9Lrd2RnQRI+ZfLOtyeyr4LPY15LRhXUTzCRgb+GWmxUntk2te9KFixIgJ/kSEufAuT1rhzagHPmYDqeOzC6O1+qXpKRl2m3IDKp/PNjbI/d6AdLiSDjnZrRfI95zlymn4/EkJnT8Mbx/96fCB1QPRCjFOSriJPtxjBtk9NcET0fMCVgou0m8xnhLh7WOvFmN+GV8vxHvCyLcIMJab1pFb2yPyndaYtPH9xQTVrQTJnbeNo80Nugyw48068ILzDLZLOVXHnJjgY7xoxAR/gsJ55XwVJP0ZvOjXwrI/6MezCSh4T16f3SsjbkPu7gzJFxvr5brWhEyHWWyIimilmudPR4qYXotvvytN/7/Zu8a3xiPUnbQYwn0dBSFxwLKnBp8WI0Wx5rLw30fz0cwYKxHeMXQByug/Qza/Cu8GU8hHwLvDzPB34r36dmtcqiG7w7EZ7MgwLg8TKfhACuwDf5DciVCMfcJU6tEBY8R4kYgJ/gSGc8n0Dhv6f4mvDx9SD6DS2ZCoymsy+2XUacpOryBfb67SLjz3d/qjtnm67XtVUrfyMgnZhFnMgveH1u77kahbUIyTC3Ycd3LgewcoWkE/+MqBivDnLBlwNnfnxugivHXsbLEuyf11xjXdFPIszxD2sJV7vQG5AQbzfJjRSHcuORLkTnA/jMDPG0+yGmDXBQ9CH4I1T0j1DEr7GDFeNGKCP8FhLp67Ca/939vQLnZnAagNrCMvT81jmoOi70jDunJPZ0C+1FynldN0ADXPAJ7D1bwrSZN03ohf/90a99fCO1ZdbK979XPInxfjeMNC+mFag69Z/ohg1Z28aFOaWe0AIv4fBmnFg8+sQHjT2DpJmP+EAvp+45hMz/jle2IxPeT16fvDvu75bne4I0XuaihYg8OH+s5SxfduVPcgTbykT5orb4gVfIwjgpjgT3AYWPVGgv+HCuDLqGpUnCtsQtvxLk7PyLpkDaxtJemEMomK6WvN1fJvjbXygN+HSh8bHBZpz4EzTNJsxLxfFfGvtoXH3h1+dzSKJIpxwsJ+bTQHFlqNO5o5wDogi7kwJQ97ZZnF5yEGnbVlfF4S7l4Nay9GePfYsEnL+01o32McyR8oQ37BO/JkUJTrWqtkl1/U7nBsA6E7/UhBbwmmNF7CQactSf0V7T8KsLMzMNz364wYMY4AYoI/CcAsd5Def40q4CHLQN5enYMKfW2iJpekpnRMaR9Krmg85XCOT/3P9Q3ajjgTpsELVPM9uQKQ5F2Tgop5I2qXD4hnfkXb5jn+dYwTEmbQAVGHa8AF3S5y+IN7Oo/7+xAIfn+AW9cjeMIYxlmcKdPBWdGMly6YyEYC+Qkb2veh1qPh0wXL0Jd9fl6+CcP4cb8saZQh/fYHVjmCCHBw7n+AKWoJdsnj+wwrHn/3mHanovNjxDgCiAn+JIHZ9rO34nZ9AhXBdHcWgJrBuvKy1IJsTc1CEQTS0ohfXwqOr13o/rW5VnNnP+qX6P/DJqxHulUX+Z68n9SBS37HhuEf2WLr7eEdQ+N0B0crxThhEAYlkPZENNgQ0L1DVZuUvUFB3coHsqKRtwzeb6wvgX1JJzyyd47npOG8A19/A2XXdwhz412Zs2n5WmuNPOj16zuUwrTCFD5i4GE5keBLGmC34kQsTHdjd0q5WO3OiRHjRSMm+JMExlzDAJxPoE74N6iQRnTnUEHYhLr8LkjPyubUsrDVkG2xbDssQM1znOq7oOb/sb5JboSapxs3VDW/onLx8ZNUkHbegGN8QCTxa/bOoZdrUpUYJwzAAatxW0fEpWGnc9Rrw/iLRdzXySAvNZB91CTTg+0T1261X3ppDisc3rw6a23wOgmc/4ZnfCwqty5QTkt4Q74O5X5vp19d8mm8G0fLtuV+ewF2DN7DCUQLItCm2C1OIc5BH+OIISb4kwjOxfvnjWs+hK8PWYb7av0QkfwqtykXp2ZkDJ8t/GY9xomZt5gSk25cqvkvQs0/ATXfVunOOqVb4/GjjV0mNIjrV0HyfybLlXdB/Qzp8hjHH05iPf7m2GAbweKWuVLH/W5gmgwysk/d9Cv0pzVJrH+eHfFP7855yYAGqsl0XmGs+W94b04/KMvx4kBFN/B5fXNC7ugM6zwq617JHg1w3y4M6zLInQPN6Hn0YExHrLPLbHkojqCPccQQE/xJBrN18i7ogA9Dge8+WD/gC5TcmclluTA1C0UfaMXPxaxU+MkKhWkx2Tb/sdrpcmN7XBaxjar5ldUa1bzBqgl5Lcjhf9kg/K3wntFz7HXPZaT6GEcZ63CvDgbYAUrwYRL32CrJ7w8KWKV75/Gfwwrj70YxL63ucvZOSPPFygXWd35XEs7Wg+ROBNLBDKZ8vrE9JiHKi0F1B16nowQeh237QxpBjxPS+4QPbe63c+KEe3VGjBhHCDHBn4Swnc6nwcxfhIpfOnAHUbnTVb81PSPnpeY1+9bKKoucQHd9GZVLDet+Dkr+s/XT5Um/IG1WNivb5vmhbnszDob4z/j+IVsYeXes5o8f7GfUgwyilhUR8ST1JO5nSo03D2S/3S9KRd303WA7PgJG2Hb/CvvAMNj/1Idlfnl/1dniOL9jEuZKCbrPtcJK4ARye2dUvtVajTJzDpD7yrWONLh/H3+jLnJtzODRMDd6RWl+TGPenP6KEeMIISb4kxCa5c44H0ONdCdIvsvjqDBA3EOOJ5elp2Vdoq6u26j+OBRMu8n2+Xs6/VDzm7XfLwfV0Ej7ldUcvkIBGuM6r8RR/48N7X8Lbx1+mbXvforBbGMcTdiJzWxDh4LvpajlHyuLUO/LmLRLFxThTJCVaQbbRSt1P0wCHHKxbcpLY9Chu8bPENf/DePI2w4ldwDP/b3tQflKc610QO7si8535LC1jgo4Bjy9ayWnhQPyXeu9nXiLSfCtICb4GEcUMcGfpHAu2n8P6oePwep/7CCL4wsqLXaduzQ9qYk6mk9B8qzM2ErPtkBGYDM5zqdrp2ukvef01PwKoJIE0YMc7M+L435Ibv/2jzN4qbs0xrFAbpmxEUMaGX+AjYwsq4LnPYZshYHGILu9QR6LcNe7gZT4Rjf9Zgmds0713hH2ntH11oZMZPOe72FtkPtjXln+tbleU9BSuRPHgtx5DA4Sy94t9KLp/emBXeSMTJnSwmx3TowYRwQxwZ/MGJv6PGqHyFWvmhrVCAieoe/npRa1PZ4qxYeyeyqSJ9ilLov65UGvTz5eO0P7Ai+CMA4ZuIbAV2O0e9ZF1pg/lqT/V+HdY2fTHRqtEOOoIrAbcBNX5JVnBL1RompZV28CA7iaYUJ2+gXM5wNBldiFNXk8I1faW1afsnkOmKzJ+vJTuNb3gj8PzdUPUt0f5OTzzU0acNpT7scKbH93cT84jkSJ40V029+jk8DLZp2dZovEAXYxjijiyvkkhrNWmiDdj0OpXY+K7aA2Q4XfB+Lelp6WTcllVelPJ9xYB7JdkN12SBRfBsF/EkT/kNcvvg5cw2jfgzUlFSSmcbH2R0E6H7N3j743vHGw2F0c4+iBY5UfJHiQuScJqYGs2FWObEZKD0Acc0FWFpmqWN3AXXCVQC4X0yl155xSCB87rSSe+TF8/SXjrsxSB+AZnkV5/FNjk5J8RO4rVzj64BF5j5iQqqCeg27VG92iCt6nffotRowjiJjgT3KYCycfQb3xd6jw7zk0zt1o17lXpielCPXCfOUrfLuHoDc3hYong6roUa8sn6qfJl9prJW5A+PNryALQAczseYCCc3/kHTyA1DzL+lkKscA63BLcwftNCsNqPQKFDzvnwPCJ2m5uE9LNiU7GE2v60Z3F1/xAJhNkrTnn2peFyj3vCzX3gOS/GXjmIGVjguS+4JNyBcaG+RJr6jpnY81ufM28KgMhCyB4A0jWLsKHvcCJ2MXwf67dUaMGEcQMcGfCliUb+HvZ2zHzqIWieaB0FOoSs5OLskr0lPSgTp/Klf94UiAKPIgdLbrfqs1IZ+ub5R7O4OgfdRDUPkrd9BV8yOopX4MK/xFeMfY++zX+8vdxTGOEOwOTR+8EeV8cAx43CcS+RJmMXirZ7xxkDkS/24/r13osLXOV1gpSui+Ru5SsX9KQJMxtc0PKrm7Zt3Ky6VRuoQyuLaxTh7o9EvWCZ/WyD2a4CtD8ysN44IEH8VGYG70LrGT3JJ4do/+ihHjCCIm+FMAzhum62LdL+LrV2wnZDK7CCD5Iiq5i5jlDkRfAeU/G6Kqx0aDbaAiYlKcz9U3aCCeqnnDACFKpC7TYwOoJoZtb0Ml+99tX/oD9p6J86OFMY4E7EJ7FOU8hJJeQcxWlmGE1cIoiJK3nPdOG55hdU2FedyvLBYc4nnByvYyawaZ2eWkh3YdXKi9Dd9+0RhzthYAJwLPbw0Fc11rtdzeHpaUw8FjDvVCHSvwqDytIs6JTWcH2t8Vlt77WRkoxoPMxDjiiAn+FIFz0f5HUXl/El9vUxnXA0h+BKrhyuw+bf97uq5zT4UEqiam7mRk9o3gmE/VTpd7UFmyuZ9BS5ESAfABTnFB9Mxp/8PWD/42vGPkZ8Kb4hHqjghCsxol3Icbt+LWGalAwbdAW5zZ4zUqVI4pOx+ku276g6SGe4RVzQYxyZedComL7Lqx14lj/xOeu22HFAKIlOMu3Nwck++0xrT5InVg4bEH7wDvC/u/99FA7t1G/TBtLNrhnPFEd/SZGDGOHGKCP4VgjHsTKo3PWN9OSaJbiWAGKf10tyKvSE2hsjHqqn+uYMXEFJ6sH5kU51+g5P+tuVamdLx5uuy7BML6E5NxpAA1tQ1bXiVJ5/fDu0YuBd+cMi7h4wLfrEHh9uGuRR5mlLmFcq+AxL2Q9/dQZcqXmu75nV5BghC/eoYYwVz2gb1UZN1JTfDhneOX47p+FQ/9K/WCe5eIsvHw424Yot9srdKgwwzLq7v4WINvWgAjm14xpozOMZ6lV+1GJ8WMuTv1W4wYRxgxwZ9CMBdONowvX0J9/3mQ/CGu+hxqk23pWTkzuST1FyDemNOeap6DmjC95+cbG1GJjkT9etg230O3JjUJqk77YyY0f2LvGntfrOZfBJIhFXxJ2ULBDHaOLAVMfErXiUZqdZdE3eW46l4/L3OHDSELAyypwZHFzkl7P8JbRs6TMPxlfH2NYQ/BA/ZNqLEi93UG5evNNZq6NwtCfe7m7JGHEjz+Mu+EDv6Ed+gQF73B6yhme/dXjBhHFDHBn2Iwl07vFCf4NOqTGw8E3CkcGYaCeE1mnwxoVP1hAVjPAiUO/GUXI/bpfazDhCFr5VpUpNOq5ntt892VfZBMQvJQWK/G79+QlHN1ePvEZfa6V5/0ruFjiW55rYVaPTiyH8q5AvJagrHF8cUPDxyjWjQg+QVssotu+pUKP1r1TAnNGSejm56JbCTh/BIu8I0wIjm6awSUCTMxPuqXdejX2TCtOR74Bjz3p/zIg8dm6WccZrDrfI+3BeDIkDu632PEOKKICf5UxGj6bnHtJ2w73HuQ5Blp7cjpiWV5Zbrnqn9+t79XUdJlz2kBlSiHoP18Y4Pc7Q2LNiKqC7K7ZrfyhcragGrupzD9kZQe++nw5oFV0ZIYzwab2T0ogV2FIj2kmWPZpjS/QYiiXmnG9UDSpwvnSb+EdbBpz/iKsM6GwQW2f/SkGg44vG9k1PrmF8Tad+GZKhwkdxZCKE/4Rflac7XsCXLaE4RPd+TLOH7gm8Bz4GBPTHJz4N3AadmQbG+nxevEfeBjHBXEBH8Kwlm7tyle4mtQaZ+2nZDDw0eA8ua4YxeD4M9JLmlimxdSAbKKohuYfYpJGw92+uVfG+vkG81VMqlqHjVvzy3MlfnTNRko+itsEP6eJFK/xTZUu0NO2axqRwxOY0gcMwzFevBdRZlWoN513P+nuX0kePLebr+ganaliofuTWDDrcbvDHZnnfCw95X7peW8D5f1o3iWBg9eTvSA7fRz8o3WKnnMK+lYC3yyueR4o3cOZePppMzOST8sbGK7y3xlocZ1YsQ40ogJ/hSFc8k+Dj35GRDD9YdwOEi9HxXNlZl9MuR2dNS5F1IR9rahkqc6mQ0yGtREor/HG4iaADBfWYYg36NSNmlnLb79HFTYVTI78hPhratW6/IYTw1jOILfCApce8BFJe+A4NM6etzTdf3SW44/i0Fa2+IPQWR7bbVhesPJEADJUfBsJ/cT+PpTMHPYU6P7AOIPnr99YUa+hWeP2RfpCmdkgi4+AcD2d94LJpvKq4Lvvoz8sAz2d3aYa57mJsaI8SIRE/ypjP7C/ahJPmYhcCC5uzMBm5DTkstyGZQ8WeP5uupXQukGJF5E5cXv3wW5k+Sva4/LVJgVe7ia70BZJmAXOPJafIOaD/5LePvwZfaBs5+9k/5LEnYM0zDKK7qBJpQOXts5Ejxmseyfjsy4gYd1d/hFJZoDKh4bYH+bYHydKw8OZ6OZJyb4XNi2824YhO/HOa+PZupfXAQMyzAl326NazImPsvMxHiisKWWuI1S1OZgVKdo8B4C05TQxO3vMY4aYoI/haF9a0PzNVQkH7eBZY7MLlDpgNTpqt+cWtS22ogAXhhY33JiAB7VPIcs/ffmavnXZpRBjBHfkdu+WzOT70kySbNWAvvzIu4fSmv+R6DUQGYxetCUshakBn7ozgKs1EJXh4llCNkz+V9ILCQ7BtpFAwitWJcGn5VLbMPv78454cAgQNtafIsE5teMkc3RTP2La/E10PCm9qjc2aGDw+jz90KanI4meD70cjHAjr1QcOLRAsJIDdcRE3yMo4aY4E9xOBfvnxfH/QSqGqazPQjrStnx5TWZ/TLktMR7ga76lWD1xb1QzdN1fGd7SL7Q2CjfgZqfhOLUmKKVap4efBc0nzRX2lD+zDbd3wrvmrg0Hoo2gn18oIACXQsiOIS1mHioHiZgAPRk/dMhorv5ICNTPqPpV9xhRueJXCJObhUMiROLFQGeky2MXi5h+LtQ7udGM/WvPkMcW+FWkPut7TFtZmLEPBevuMLjDp4L3wkO2zyAd4Jd5ZTgWdrRazBjAifOYBfjqCEm+JcAjN27CzXNB0Gijx9SldNVn6iqq579c0nyRwKsxqhWmDlvJkhrV7p/bayXh7y+g2q+VxXzQ7vUmWF8/xUTBn8iSf+HwntWx5H2VVMQa9ahwFa0k1uphilpUZHj+zMxM5dxbAEGU273SrSngBXlLmaDCcPz5K7xE86gsvcMn4dr/x3jmAujGfoXpxz1db+jM6yueRo6RRDoM5XD8QQ9Y+z/3gcFryfJPvD4b8W28GevddxqtGaMGEceMcG/BIAq0hPPvwFM/1GQfP1AbcjKBoR7aWZKzkouor7hOFeHycUXCNbH3E8ZFRtdxXd3huSz9Y1yQ3tCpqnm1V3JqQt68ClIXe03/2cS+L8V3rrqZfY6HWjlpYkgzWF416A8uu6ViOWWNYKe94nl12M+tsVH/1aC94Aksz0oSFWNgi6wGpPEWAlfYd32CeWmt3eOr5XA/V2c9mujGfoXiPq634NniUF1TLrE7nDEoVd9YkDNL7xjJHi2wR84yegFYzbdPRLsb+ivGDGOAmKCf4nAvHK+Zqz9LL5+I+p/2wUq/Rwo4LXpfTLqNFXFs4/8kSJ57ottkCT6eRD7tY018s+NDfKwV5YW24SV6Ls1Hz9I9K5Gjb9f3PAjNu+9w962bkzbo19CoIvaBN6w2HDCaBc5ej4si0fmQGwdEIfD8fodkh407YFyjEr9IDiErJWZMCtzQb67Xhe8yUYuFD95QnhLeM3hXWsmbBj+Nn6+C6d3aLsRyPz+Tp98pblaM/QVcP28hJWrnEjgeTHhUMH1NKNeVODdD2taEto9zmVK9DFiHBXEBP8SAeoUK9tmdorj/gW+PorKp1sv8ltK1iVrcllmUtsLX2jXuacD98U9aqARKuV7OwPy/+qny7dYUcPACNVlv4J48NUYSRjXXmgk+JB1mr9jbxs+N9z9Emqb/yzUtfE2irQLB4Pj2PYcyoJNohzHpeiMSMrJSTKZllQip7/zZlAC00ERklAiF34Sv2phUh7zS1h2aDmDaNaitLeyK1o08zji9nWjEni/gm8/hfM+NMue4+n5f6W5Vo0V5nTnM3Ukn9MjDRYvUzyXce6M7j8IJfqGuPEQsTGOLmKCfwkBpBma6r5vQyp9FDX7Yck1HM1Vf15qQRUflbxWQ0cIrIip5kk2VPMc5pRt8/9YO137L7d5MCX6LrgBfzqmbFz3l2GYfEimvB8O7x4bPhGDwo44hllU4QYUQGRthRB6tgNWGJFOckQyzXVS3vlKGdr1Rhmeu1wGG+fJsN0iQ3K25LAxjCNsCnVvI+PJotB2eAUo/6jtvlfAxg1J7BfYINWHz+OG8KHioHVa74Ux83PGMYc2y4AgmZ3uy431sjfIR0MZ4/x5BScq+IAyjTAj+wedtqTVSOs+tlH6wVmxcYBdjKOLmOBfYjBXQtqF8kljzVdRzUQNmAQINwu18cr0pKx2atoWv1JzHCn0qjm2nWYwPeyX5VP1TZpidMGmtDI/qFgBfg3A6K5cgg3/THzzB/aOifPtnSDAUxh2jEkH3dNxza4IbLF0Rjq5t4DgflHcxbfK3K2hPPD1x+Txb8/Ko/9Wl8e+0pSZx3xJVlbLWfJu2ei8RnLugITJNgw7AyXpyV4of8184NbVrR862HUKROn657XCvnWwAgwMAZ26p3FMED42UJJq/t04qV/HufYdwtzG1yaJf2us0/78DN5kNPrKVU5UeCjGPAPsdIhYnLEGmOIjEGa8wa1ILOqKMWIcJRzTFznGiQFUNcbeMboNXz+MSnUL6v+uocclntzWGdEhYZfDtLrsj1ZlyoePYryFio/Dem5I1uQN2b1yZmIBNIRTYja8wwAhijXt3eCgvzSp5r+Yly8vdRedUggfO21Y2rP/YqXv4jB/pbMgb5fdi+fIrbfvkJ2PPSz79zwiS8sz0uo0pFWvSyqZk6HRNTK6akxGRsdB6q6YkTlZdRaEuZ+URmGH7F6ekisT83LFwG7pdIZlsnqG5LO4v0G9ubdy9scfXXjlt72WbeQKzu4tm8/bfv75fTUQ7kEj8ChAu0Qmg3eIDT8A5R5lqesBh67hSfgsDMB72gPq7mavgJMBfLY5GNBZqSV5R3anrIVRxXgXfawDWmzmk3iS/6t2Y40R4yghJviXKDSJSGH851Gx/j4q1v6oYsXjAGXHXGBfBsFf3x4noapL9Gh7xem+Z3cujt19WWpaXpXdLwMOU3WD5Kl8VoAkj9Wr+PsZmCofNmb1PebCu6iKTnhQHQNa2l2lzN/htdc+lh5YJcPpUr121zcfLIu/+PbXXVj7/Vbygr6b7ndlZq4tOx+/R7Y/eq84jpHA70i1sig+Pt2EK+lUWvwAzFGrSCKRlEJhQAYGxmTz5vOl0JeSXH8C66alslSR8b5A0lhn176G+GEo1VpD5ucmm+K4nUyuaCdWrV88/bSzHly9ZvyzL99y+heHhpzKynPluR8J2AckZdujb8DNJ7mfgc+DwDPXwseXGhvk5vYoiJ3K/Ygd+qiDhcXeDhenZuQtuV2aFppeMvpjbGDnUZJ/aba+7w+MuebkuagYJx2Obq0d44RG+N3REfHsn+AxeA8q7uwBknc8mQwy8sX6OnnQG4gG7wAnHQvtxNSqXujI+kRNXpvdJ1uSVPM4p6dS89pKb+/BOX8UK33euWBqtrvouKHn3kZ5Pm1xff3rd5atTa71Qm9TGHqZdE7uHSr1F6Znmj+5/ckdncnJPVvmF+uXO4lcyvc6ZseT90mzsSzW86TVqmDfAsXOeMNQAhB0GEBk83COI1hfyT8i+X5x3YQUigPYxpFyeUCaWD6/sCipRAq2XQebONJut6XZxP6tL8l0WhLJtB0cWmUuvuSyJ9/yptf/37M2D3/i6zc81B80g3XJjtw/tmm0vmXL6IsaIAVGmmPvHH01VOwfmYRcerA9CBeH583HjK/DyPxaa0LT8SaPydN35NAzWF+X2SevzezXd0if4YQR64cMrrvG2Tb90WjtGDGODrQyivHSRXjH+AX4+yE8ClvVVd+rR40n94Hc/625XvYFWSlqO+LRf1x4BLb/d1AZslLclpqVy1FBDrvQc1RAK88BX1XNi8zgy7+DzT7kbN1/S7Tw2OKqq65yrrn6ajo8FIcT/G0P7BhrL9QHVq2a2Hf37fe+3HfMr7iJ1Lmug1I3wY5KteI3660tjz/6UP/S8nxqeWkuMTs9J16nCcUXSLtZk2y+pIrd99q4VKbuxyFA3DAqMIVQ8gms62GdtmSyORkYXg3yB1n6AfbTVjL3sG2zUZNkKiu5fAH7caVRr0qrWZEQxoIfRmMKJJIZOWvLhfK61799++bNZ95aWVx2sZ+Bcjn7idJI/sbzz1z/olKshreNXQij5Boo9zfrjAMFxzYYT25orVIvEnmfg8ecbOhYBzanlXdmd8ul6Rk1ytQTRRd9aL+LC/09Z9vUtdHaMWIcHRz9GjvGCY/wtvGfQcX6+8aV8QN1qQnVRXp9a1xHiWOFRcI9hLWOIuiDj/rki6xx6/J92f1ydnI+iqxbmbCl+wSj0mTCkIfAYp+UwHzyWLdtvvuqz6TOvmI4vObKK7XN+uabw+ymTaa8b99k8Nj2nZdYCX7Eeu2JwNppK4nRRr1xQa1ezedzWZCs8e++81a7uDDj1ipLbgCy9qCqlxZxvcm0lApl6bRbIGeYPiD0RMKVdqchHSXthAQgdRJ3JluQbDoHsveh2vsEx5LK0pxuw39ZELoPtd/ptMR1UrANXCX2TquG7euSzRWxj6Luq+N5MBgysmr1hnDbxa/qTKxaD1vEWZgYG/+7uYXZmzLJ5GhuYOSuN752871aAM8D4R0j54Lpfg8n+i4Q/ApxDnJ3fLmjPSSfb2xUI485FE42sEGJSYWYyfEHczvlvOQiLg1zwfK4tXy0v2kc/7fN1rm7oi1ixDg6iAk+htjryn02n/0DfP1JkHzhIMn7MhOm5MuttXJni32s6apnDXXswOA7Zrbn2PMXpuag5idlxGWXMUqhFW57qvmo8pyGsfI1VLMfcS6c/E536dHHVdaxV0N8Qrl/9asPDJQGUucuz9e+f3Z+ftUDD9y7MQzt5kQimVteXvKNBY157eTk5G5xkknJZfMytX+P1OvL6orPZgqSTudB7ilV5gk3qd+DMJAU1k9AqbOt3QMJW6judqsubRgAKayTzxexvguCbkmluqDqPl8YgJJH4UAdF0r92MaA2BsCwqZXX5V9E8dOp9OSh2HQbjal2ayKcROSzmSlr39YhkYmYBS4frk8MDU4OFEvFUrZdZvWfPj1rz/vL3DNlW4pPCvC2yc2iwn+M+7UjxvXZA6Kcyp3X+73+uVzjU2yZFEuB/32JxVI8EthUpuZfiC/XTa5NVxeL8DOMlbkc+J7v+lctrBPN4gR4yghJvgYiq6q+t/4eiXq/e4w46ByJ5CHvZJ8qbFedvpFzal9LAmeIGvTg8DjbkCl+cr0lJyTWhBlByX57mPMDyV624Jauk9C82kJ259zLlng2PjHBDd8d3LDcDb9ljtvve3ND9x/3zaTcAvz89OJRr2ZaDYasrgwJw2QKdvJqb7dRApqvClzs/vEg5Jm08jg0FoZHF6HmxKoa5cK3YdaHxgelVQqg+8MsFuSEMsz2ay2t7Md3vcZwWCgzNmu3pQOjgH7QDJQ5gkYBr7nS75UljqMg8XZKZB3Tsp9QyB6HAPb8lg0HtgEwGPS+OC+wsBq0wD3lU6mZeNp58jw2CpZtWbVI1svvuRL552/+mMZxzzULYKnhb2lvN46qV81xvlJSZjyQf6OyP2JoKjkvt/Pa2pX3s6TETxvEvzLU4vyNij4cYcG6QGCb+BiP2wu2vwbxtxwVHsoxIhxsr5DMY4CwtvHfhwf/xUq/mBEMxQ7Kf2m9ohc21wnbRAqc2sziOhYoXckkjzzlzFRzsuS89q2OZFg96PD1DwlFLlf7F6Q1jdhGHzcXDh9HfZzxG2TXlDd9kV7bmKp8fJ773/odTt2PHHp448/vOrxxx5Ms4ldHBeEXJGlxVkNguMGbC9PgtzrtXlpQLW3OyBUWFYSelDRAzI6sVHd8iRcFzek2ViSoTEOLOd03fXd/u2pFJQ3p4yScafVhKLnOCZYBvXtOknpBAGMCQNV3tCguxbW6TRreny25SdTCfUM0EPANn+v01KPgZPM6Dwfv9vtBgyCgljfl2wqLeWBQSmVh8JNp29Z2nrpxTcNj6z94umbh++uLszPijQW1qxZ01oZh2AfWDdmG7VfxN38OZNIjjC3QXeJGpG7/az8c2OjPO6XoqBO3r3uGicbeN51EPqV6Wn5vsxezWSnzyf+W19msPh/OhdNfUBXjhHjKKJXd8aIIfbOjWUbNn5bmE3MdQYOVMJQV/M2qclobmqNSwYVMjPSHesKmA8rs4/TyGCXqXVQ85dlpjXSnl35DgnC4wcmVUwCNS/hP2HjTzuXzkxHK7x4gNz7/vr/fuY985Pzay59zeVn79mx49wH7v/u2PYnH8vNL85IpTIH4s2BzNNSrzeU3AOf6rgj2WxJSbQBgg9BmslMUVLptARYp1FfBLEyqFFAoiOSSed5MMnmy7gkaHTXKP0xeM6CgNMg6Gw2rwTfqC3DYKiB3BlAR9XuYV+4eqxXx35D7CeB86E7PgHybzSqIHoQPIyBAMYFj58A8XP9Tgfn4KBMsQ3tlFwe55xwJICBQdc/2/AZjX/Wued7QyMTe1avW//EBdu2To+vGv0/I/3OPXoBQHijFMXpfz8K4pdM0l2jxqM+PPiD+zYTpuVfGuvlPm8Q99E/aRLZPB16sSNvy+6VV4Lk2X9fjVASvGcfxQVe5Wyd/qdo7Rgxjh66tWGMGBHC20e34LH4E3x9M4RjVFOxugWpP+kVUBFvUJVFFX08wAeWlX9PzffjPM5Pzcu21IysVjVPVl8RhEc1jw1saPeCpb6B6e9kJn+78+Yn2tEKzx8zM3b83nsffM0TTzxy8cMP3v2WTrM9PDQylnny8UeTu3Y8ot3OPLrVg6bkC/3igYipqlOpgpI7A9tK5WEpFgel3VzGyTEArgjCj9zj9cq81GoL0oKyHx5drxHvmUwehO7j8hzwJLPYBtqOzgIpFEj8IpWlaamBxB0l8IIG4XXaze53Zq/jYH0uzsuTYmlI3f2dVgOfMCyo1NndDqDLvtWqQfHX1D3Pdv40js8gvhSOnc3mYIxA/cOgqCzAiMmkpX9wRIbH19hzzr2gPbFmzR+Mj6792GWXrd1n/0aS9mWDP429/rpJOmdE3hbeQUwgd2Yv/GpzjdzSYl79UCPmufRkBe9DA88fY0Z+ILdDLuh18+REgg/szbju33YunDt28SExXrLgkxcjxiEI7xj7QdSy/80k5LwD7aTqqhe5oz0o/9pcr5XY0cxy92zgg0s134SaT+EsNiUqsi09I2enFvW8nlrN6ya34MdnIBW/6Jy7/3kN9vHYY4+V9u1rnv3oo4+9HSr93TOT+1cvLUxnEim62usyNzsNUq6o0m63a0qkmVwfSD0iYwcFSnVMzzXVezKVA2k3QaBQ8MmMtpMHIHhsiPWorpdhBPRhvQyu0Kqh4JEcQZJU0JrkxuU+EzAUqrIwtxvEXJVi3xhIO4v1PRgCAoLP6zFyhT5tv683liSX65dUMg3ib6jyp2FBJDCPgX10yTdhiLRbTS0+zk8mMmoMZDIZKZX6YLyUpVWraXt9EmVgXFeK5QEp9w89PjS0/u9f+YYLPvWW9a/YJkuF34H+vyAidz0MboEvS3iGrm9N6MRjRAmVTm7wOhhBP+q05F25J+WcZBXXDGbnAl6+L/9mJPwVc9HMdt0gRoyjCDx5MWIciqt+Mb9LQlOW0J5nOFyZqniqv1BKbltaeGx2QMUzAQnbSqPa69iD4pzuT4ZjzQQ5HYikYZNK8CWHbdQ8N64F4CuDxk3CrAXrnQumHLvqZ8rNq3/+jL3X/O2kXuEzAYQ6tHe688MPP/jIL99683Vvevyh765enJtJBFC9jXpNqpVlJT8XRE2FTdc508WyjZtudV/bvasa4Z5wQMgg4tB64jguCHcRZNzGaflQzB4IOasu9zSInfukMcAAOtpabEdnUB4j3x03qe32HRgTbZAx29kzmYLk830aec92fpJ7CueU5G8YA75HgwKFAQOhAxKnkUCCZgGR2PmdyzlgMP/xGHT1sy2fXoQkjBCPXfSo7rEemyA4oA1/U+nz/BqNxmAncNe7wczEuiH/bblUY6sjgYtnCsfBBCKvgfRuao/JDe0J9cQcyy6YRxttXM8qt6kDNzEoVZ9BXDaKiQX/HeO4n7vmb2snRebFGCc3YoKP8T245kN176qfL8yiVgIZylkkxqj2BYGgIi6CPKdBqJOYtO2btddxRJKGBqaKTclevyBzQRZkZ1G5trGsd37dcwSVg+RLIJvzxQk3Qm8lr/rZ0vQ1H64+bVevvXsba+6657H3PvDAAz//+KMPXPjQfXfmasvzks8VQciBkjtj7ZQWodLpPic5tqGW2b7OCHf+pip3QegkQhof7HOeApF7HiPqXVXBTGuXBZEm2M4ORtAgOxCzAwVdb9a1e5zvwcQC6XI/LWagw/4zqRxUOVR1vl9d59wf3ersR09jACcBMm9DmTNvfUbd/x7InufA46Wh+HkcrkfjhMYGo/w5sV892985Eb39R9fhaABgC8YL2/05j96L0IYD9Xr73Lp/xtqx4Xyyr4jHyVLNwgiAwr29MyTXtVeB6JNSPI6eoCMNXgfb4M+Acj87uaSGixI8a1orVWPka2bb1Ne5bowYRxvHt2aOcUIjvGP0LXhEGFV/iap4rYWtBKi07vEG5HP1TVpZ506ACrr3IDMAj+3zg25btqZm5QJMq9xWtJwu4t6aPWEf2Fmw1Gfw+zPGmjvNhZNMmHMAUKnj9z+4/3133X73L33nhq8N7tn9GGeqcqYyr1WXNJ97IpGBEqeKTkF9g+igkJeXSWo4ItZlf3L2bw8Y9AbVnMxkYGiAJFHjUzEzcj2RMOo2F68t+UJBA+JImIwr6OCzVq9IC0YD29U14h4I/JYUciUYG31qSIQh3fKhpNJZyZf6pAPjgbtgOIVvPVlamAapl6RWmZd0Lq/pbKn22U+e27mug+P60mw1tGmBqp4GApsdQp9kZXEdkTHANn7tUsfrSbqSgpHBrHhMwpOisndL0j9yrrztioS85uUPyNr+h7GvRbmr0S9fbW6Q2TAjJTw7UcjgqQGf9wrP4Buy++SKzKTmjtDnjilqvXAXCvSPnItnPtxdPUaMo4pYwcd4Wlz9vhITcaCmlpdBmHYT4JDWRPpAmkxA86RfVjXa5cvjDo42RkVfhZp/0i/KAtR8ygmk4HqSWqnmySgk36TJY/WLUPGeRua++hcKC1eP1SvX3ECOtunde+d/4JGHH/uV++65Z/zxx+6VdqOmiWnYLt7psLsg9gE160Cds686m8jTuQJmRsfhMo51GxEy3eAoK5euexcECrIGkapCx7qMGnCh2g3Os9w/qNsw+K3dbEhleUE8rB+52T2QPJV4SkrFPij3AtYFsXTqUOUwFGAkpNIZNSrYhEDPAc+XqjuybOhaz0u5b1TPg+es6h3zmeKWbnduk8D+6ZZnVjx6Ejoteg5cLIdxgmviteSKDPBzJYl59EF3tC3f1dS4NmiivOZk/4wjs5XTsO8NsljIyrf9pOzuZKWM62RA36lC7gSbG9h09bLUvKxN1PWe8jkgwcNy2oHy/+I1H649obNjxDjKiAk+xtOC7YRXvT8zBwUyJoHdYhiCrbWxAYmGMuA2ZdLPyVSY07ZwUtqJAFKYdk0C9gV52eWX1G1acDtScKKELlrpEsrQ+J9x1olvLpbAGTCb/KWrP+LDuLn6zHu/++j7brnxpkvu++5tIMhofXZ3o1ud1JTM5KBgYThgp0wWQ7JsQGkzkxzd6GwfJ7EyoQ2j0hmdThc+yTHsEjUD6zJQzn25rJQKORkcHhUH6zRrNRQ9jANMLPZGdQGHgZrOFjXhzNDQuPQPjKjbn25zkro2A4CsXZCzm0pqf/k2jAi63En2WRgDzFDnY/9sX2/U61gGBU4DAOfAa2rhPKne6QXguTJpTohr4zW1cf40OOgVaNQXoNZbathwNDuWKJssomx6CTEg/HSSCXh8mVtMyHLzDFkubJblUhvrLsCYgaqNbsYpAV6Jh6cvC8Pl/PS8TOD9cHpeIxJ8IA+igD5/zUcaR6yrZowYz4RT5+2KcdQQ3jF6JT6uNgnnVeL39BYIChXZA16f/FP9NKnbaKjXEwl8uHlGjPgnzkwsy+WZKTktuSwaObjSZU+oG5XU27q+mTjvH+6q/+3Ebbfc8v5bb/za2oX5KcnnSiBjH4TXVqLudJqSLfRJMom9gfFaIFIqVxI+SZkKmOswIY0DwuN3ZrFLgoTz2M6hNYCJAXVD5aIMD/ZJoVRSBb535+PSChxptDtioJ65TxoD2UJ/1xW+jPUilU3CVWMD26lLHSqbbedMX1utLaprnYPHMA4AlgDI20qtVo28Axx4JpnQbXPsZ48iYfs8lXsW18uUtWw+oLFyoKjYpOC3pFKZVcOhVB7Fua9Slc/rYfMCz4cpdDXYEGXNpyZfWC1rN2+W0a2etCcelqo/wyb/6LxOETTwHjDA7gdz22VTgilqUaA0YvBhA/v/wPK/6Wybm+yuHuM4gkNmS1+5YB08sG22rbSXnFfOV7uLTwmcOm9WjKOG8NrT0mao8l4rzh+YhIwc6DqHattzQk2A81VMVC4Hh6M7ccCHnMqqHiY0q9irMpOyNTUjQ05HoqFoSfQESD/RlqZ/mjww+7bF6++bsHfcfmvf1N5HnUwmC/IDmbYi9c626nptGarWl+Hx9dqOXlmeU8XL4Da6rUlwreYS1mlA0aaV5DVAzriShfLnPtguPzQ4LOOrxqWQTUgdpJlM52V5fkHCVFGmp/fjeFTeZXFA5jnURbyehdlpqdeh8HHO2k0NBM1+6jw+3egk/lplCXwbkbuvhhmIvY55OLdqZU6WlnAsLKPa5nrl/lF1z7MRRgkdN5qeAYKufxolNFY4sh270bHJgIZMoTQM8vKg2ENJsteAsTI4NHzArU8vAhaqhyBh87J60+ly2hv7pDZ2ryzU98HQYU+Dk78qYgkzg915ySV5R26XjDit6NmKyL2Ba/xLqQd/aK6cfVFD7cZ4frBX4Q5cgWn9uoTMz+MlyZWsJMp4vlfjsTtbrDkPn3STfds45t/MhZO7u5ue9IgJPsZzQnjvwGrpJH8DL8MvgJ+YyC4CSH0RquVT9dPlkU6f5J0TO702+81znO5zoeJfndkrm5IVqHlA7RJUyGlPdjfeK1++6/Xy7RvvkJk9N4sPxcs2Z2aA43Uz1SsVLsmdmeCyOX5vQxUvshlayZBuco7ZbujVwFsWRbuH2o2NmePy+YKUy8N6YK6Tz6SlmCfRchS3pNSqbVmoNnA4o+7yQLuugXjpFYAyr1erkkjltd97p1OTYmkQyj6rLnQG4enxYUSwSxsD5JKJHNZrSAPkzH7wnSbVtcW59+n6leq8ZPIlSWeLOB+OUBdqF72+8pD42K5WhUE0tFqve3lpDss7kkjT6OE5o1xrC2J9Tw0RVirDw8M4BwYQgvTTma7hAQMHhkDQTMiZLztf1r3ZlcniDdJp4JoNyja6CScteIfYB/6K9JS8Ec9Wie8CCZ6ODU/240H4M+NMfNBceFfcRe4oAc+ikevZ9LwuYZO1pCQyZQnssEn6g1i0FvXXmXiNQOqYjB2H0ZWhAabeu7atYuu/Eq/xAeeyykK0x5MbMcHHeM4Ibx/bhlfoD03SvF5W8jhUMbPb/UN1s0bVpwwXnqiPFknElWWoxrJp68A1F6WnZRAk67otCbLjcuNjb5YvfrMgTz7xOIhrWqpVJq1h+BQsGyhlEnDUtS2p7erV6izIP6NR6Y1aRRpVjsyWkb6BMW0v70DJ+50mSLhPMiBFEmu+WJJMLiO1pXmsPy99fYOSy6e7qrcty01PlmsRUdPtznb/JLatVRclgBrPZLBfzFtcmMK5tYUDx1BdJ6CgdUAan5nzsP/qnHZvK5fHsH4Tqn9JjYxyaQjEn5el+Sk1Fpj2tsH+7SBuEjZHqmPu+b6+YfEZJxC0ZHx8PQyTkizMTWukPEmePn02apDI2ZvSBeEzuM+l0m8tQ9EncPw+GA45GCTMd+9LZXFRcql+efmVF0r/FQsym7gHBMhAw6gp5WQFGyOaYULemt0lr8pMSc6gIEnwSY2gfwiLr3EunP5Md/UYRwCqzt+21ZXBOVfmK2lr8sN4eNeIY1bDOt6IB3ETHs7T8KBuMq4ZwdrcSg11rQo49ZDBfWqGN+I+/Wdn2/Tt3bknNWKCj/GcYa9bl7G5zrvEhH+Cl4V95A8gBMl/o7lavtxcowF4oKXukhMHUWcsIymQILuTVQNHXfdnJWfk8ixs/txZ8tD2Mfnklxbl4Yf3SCblg8Drsrg4B3ItKHmFfjQGO4PmmCSmqoFvCR2GNZ0tyMy+7dp1jClm6dbXlK8NED7U9eDgKp3HAV2Ya57BbSR+DvpS6h8GYXKs9jbW98XHMdhVLWTkPEiUwXU8/3qjKu12RzyobrbDsxkgCaVNtc7zyucHVc37XgP7qUgux5z3STUSGCNA130ZpK0ehL4+md63S6rLOD+QeQvnbV1XWu2GzE7v0hLLwZBgN7hCeVANlma9qsF8SZA1jRO29zP4jusM9o/r2PVTkzv0mhmzwNHqtAnaZYpdxhJQ1VrUvwnpL0/I2a9dL9nLt8tCdZJubDUYTlZohz8Q+g/ln5QLUnhmLKtXXE8a81v2JgnN7ziXHMMhjE8x8OnAHyN3wdIeXOdK1WZtO1yNkt8MEj8Dz87pWG0d1pzAqhOoo4q6FV/73vRMSGH3nfDbUPy/5Vwyc2t37kmNmOBjPC+Et4yMgkl+RRz7a1CMzKEawQRSQYX26foZ8oDXrwk++DaeSCBBkqQNztMHwWvXMhtIzWnLxr5R6du5TW77wozc/93boIoXtc2ZA8VoXnkoXEbJMykMs8qxLZ3R5cxAx/Z1tqe3oHSX5qYkky/KyOgGqHhGlodKanTvcyQ2uuDZFY1R6dXaHFR8XkZG1mla2cWlRZlbXJJGq6l90YkSDIcESC9KJYvzxT44bnyrXlFPAHUjr4zd9Fw3g2uK2t8Z+EYXeau2pKqZfd+5HoeOpQeC5gIj3hkE12m38R3nyEh6kHe9WYXxsITVrQbwtWBUsH3fuEmsk4Mij7oBst2eNQi3TeK4fUV22cvInp0P6/kyHwCvlZn16O5nMwb71JeK/Ur2ftuX4VUjcsG7zpD26sdlsvaIJIXxCyT5E+vZeS5og9zplv8REPwZiWU8Z7wOFFASV+PZL5iO83vmFZOPRGvHeCbg7veqD8fesjplUvWU7eDBSwbrsXQLpvPEmrNQyKvw2YfPIuojmOldPN/Hh7cqkGVs9temnfozc/nuxWjByY2Y4GM8b4S3TcBaDv6PSThvPjjsJ2A82e4X5JP1zbIQpiBc2IL8fN+0owsSYAhiItkzriYLZV2066T55KA8dMN2eeTOe7WNuzwwAoJmN7FQSXy5MoP5DSmXxzVIjio8hComybdaFXXdazAbSIwucLaHk9zYz5uR6KpaYVjQdZ8vMAOep/MZ5JaC0cAkNguLcyDByNVbqc7pvDyIuQjibNYX1NXNmqhRW9TrKEJVuzgA2905YpwPwqdyZls4M9TlCv0gUbr5XXXf56HsaRyk0gVZnN+nxD8wuBr74jCzdVX6WFmJmN4JRs97uGZ6DxgHwEQ+zEdfHBjXtn8Gz3FoWya1KcJwMH4LhgtHo2PinMiYYU3LXgE0jtjWzz71AwNjkVcCBkg2VZCJVevkzHcNydLIXTB6OPgO0yIz4U6oE8/9ZAjCY1a+TW5VfhQErwF2ZA38twEKwsiHUWB/7Fy2wNwSMZ4GfE3ku+tKNmyXjR/0W+Nugo28RVwQusjZmEbwSGXwmcJzcWTadPBo4bjTeMz+QZrmg+byOMguxksY9oGzU7Y+/3q8ih80jomG/+zCguSva0/Il5tr9ffBaLzjD6p3KtYA52RNIPlwWM5Kvk1qTxTllm9eL9t33g+SnQKpW5BpWfPKk+CptKN2dnZDYya3kkbKLy7sBZGz7Rv1OJVpeUI4djob+Ngmzk9uT7VPxU7iZXKaQrEsHINdRQr21+o0pFqvQzU3JWCd5aalzqA1rMHBYbwOyNdNSBLHZJQ6yVgj8LMc713UsGDXt4WFaRA8Xeg5kHVWP5kZj/nna8uzUhpcA0VeFRfGB0edYxCgB0LmeSY5Al0qH5Exjsz2dfZjZwwAA/yqy3NqHNA7QDXPdLS07Wic5AuDUgDBdxqLOG5KXfX0XlSr8zhX5rtv4xo4NoCrRkomm4cV40k+l5W+gUFJuRk57dxzZPWVSdmXvUGanYokQjY5kB0tDBdfSf5EBs9u0abk4tSsvDO7U/p6AXYuPgK7gDX+twSdv3QuWXjalMgvRdjPgLo3rB0xjjeBp24VHkUQutmMG34GltLlPoiyS6CA6XSi0+05Pgh8e55lVS5mIKhv7xMT/pUEiS84F++fjxaeGjix35oYJyzsPeU+62V+Fl//AJUvQ6AjQLXX8XL9U/10+W5nQEgXzPFxvHU8VWgC9YTHtm8Ql5MOZb1cKalHXia33PAt2QFyJ7EzerwNMuJY6NrODqJjYBrYTomS6xTLw0pwCzO7ZXj0dBD2oCp6ZocjITWby9qHnB4ABrmxmxzzxeegbAdK/dI/MKwVy3JlUZog68WlaXGSRRgUZZmd2w9+L0gGRsTi/B71CKQ4YEya/d0rUiiM6EsbdGogezY54LpAzjQsOI68GJhUvE7P177qjNxnnUhlnYKi52h3Ps6RRJ3Osp97BaeCPXI9bJeBYcNx4el6oDrXbHrYloPNaL92/KPxs7i4D+c/BwMgp4TN0eoYIEhOHoEhUSwUtSmDapzeAHYpZL97GkT0bmAu7Iq2DAyOCBPjMGhwzWkbZPwKX5YH75EGDAM3hLGQWyVJJy0zjV0oe2b5wwFOQPCeLIZpeX1mj7wht1dQIrh2Wl/48OxuPD9/YHbM/L35IbwQL2GoOOjMrAOZgrzNaXhATxfjrMV7sxo3dzXWKKHo6HLijaYDjEX7HAAhAaOd72mI5yZA2TMW6GmBvaMaYN/OL+EAfyW1zK3myl20zk8pPMfCixHjUKD6MvaWodPAgn9qUuad4vUonK+kJ/uCrHy8tlmmwowOSMO39XiRPI9Ll69mj8M/X1qyIXuZZHedK//+6Wtlct8TkgCBclS4dqutw62yPX1uZo8GyTF6vQ/zqCJJmlTnbP9eXpqBYk1DCVNtsj/4oCp2Br9Fo8mx3b6FyiaUErbZOD4mI0ND4sBwmJmblh17nsS54Jx80KaTEg/10xzms1teH1RwG8qdrm4aDoxa9/G73DeOC7LSaS7JYKEkZUxU2uolIMmCPP3QkUkYHxyxjuRPFV4uj0i9sSx1zEsmC9IA0bvpPs1q14YBw3Z4g/NiNzyaBGyPZyIdNQySGRg1IxoQyJHscrmyNgUsLUzRdSE5GDjMbc/jsK8/295TSUcy2AfXxelqdjyWF930NBAY/Mex5emmTyVdKPkhyWf7ZOOms2X0VSD5VbfDGGlIxilJEee53F7AdXVwZidmlcUGHya5eXduB1T8DAxbAk89A7fa9n4s/m1n29S1OvslAvuZd7ty5m0lWJsb8b5swaxz8DCQ2Dk+8ADWwMRU2IYZVWlnMmNzhKesLFbMJHnrhHko93aQ0LpmR1CQLJ7gLcmlaNjop3pe2CXOD2dh6X8ED/3HzM79T5yqhldM8DFeMOxnYI1vWHw12Oz/Q0V9No3oAzAdubE9qmPHcwAYJsF5ynf2GEBbcEFEVIAh3uNU1siWxs/J9R+/Q667/mPaLlwoDIKEWiBwHySXhWpfVBJk9zd2NzPQEhz6la55JpYheWbzfUpC+hqhdmKyl0ZjCcSYEw4L26jP6vjoAwPj0p9JyfqxISkXs9puv7C4IFNzcxI6Gem0OtIEgTNIrlavQlU31MXOCHWO+EbSZHS2tmvDgEi6afHqCzJYLsjE+BocOhTmoVfyg2JmFz7txgb1zyx7VDclGCjMhNds45rSRZlfrEm92REfBNvE+o16G9tFA+EwoQ6z59Eg4gh3dPWTqJmcZ35uD/bbUcWdYoQ9yrRWW9Due0x9q+Pd47zZdFCAss/A4KDRw8Q5bNNn9jumxe0fWAXDhecGIwjXWCiVpb9/GOvnZfXaDbL6spzMjV0nHdsUl4lwWL60FE5QMBVyAvfhJ3NPyObUssZb6HMRKfiv4/vvORdN3RGtfeohvHl11qSCvA07g2KSm3DpZxuQOorhdLz4w7h+Rk9yFCYmh4jc7Qfp/BDujoAZJO8DC6LKJcBz0AnxbkGlz4HQJ4OMTIdZ2eMXZD5My8ZERQf6WeM2sDllxQrwJ18RX2hwfUCS9qvmZdOzfLSiFU49HCzgGDFeAOwDwwXbMD+Dt+cP8aLku7MBKFk8Xf/SWC93tOlWtpof/ni8SUp8fLGhpAPTlk39l0jrptPlMx/9B5mcfkCGh9dDVQ5oEF0VREX3vHoIldSTqtDpz2PXtlyuX6saKma6uNuMigPxsI2+tjQL4ssrIbPtm8Sby+elVOqTkXJZNkyMy0Af1G9tEYS4IK22J/MLC7JcWVaVjw3VhV2rzmvkfiZTBqmL1LG+Zpxzou5uJmxKEcRbLpalWCqBMF0o+nkUuS/5wogSOzPWNUHYNFC0DR/bZ0tjMEwq2tUNfC7LrUCqUOLs4d/qBDAs6rguXDsNChO1vTsgerrz2ec/lUjL0vxenZdMZKHch7BuUtU8AwaxuvhBgGMl1aPBDHmsTRnkx/7zSZA9y7ilrv5QPQNsBuB6CVgEdO8zAHGkf5Vs3Hi2jLxhWaZyN4vfZuQVYxZOXDCD3YjTlJ/KPyGrEzD6SC585vjIW/tJUNMfOhfPPdZd/aSHvXN8yAbhKL6N4bndgGs8HYzKNvMNmAZx1ST0LB6kzCFE3sP3VASYQUWuC3oLjbRw52thUiog81mQ+RQmEvsyCL6K+Usw/io2Kf1ORy5PT8mlmAZdT9zwMHJnLIRvG9jdtXjR/gIndNfhI0eeivjego8R43kivH0CMjL8AB6mH+rOimA82RPm5fP1jbLDK2hUPcdt/553+1jBQL0ncrJq4c1y3cdvk3u/e71kc0WQT7/25eaY5nUQPIPB2K2MipF900lwrKmDgBHyzPZWUkIOrSvMUc/McGyD1gC6XB8IlmrcUVe0w+FQbUvGB4eh4CdkcCAaJc6B8UBlXFmel6XFOah6uuCbeCHZDECShWqlgWFSqtzZ/m5DVFwgy75iXsYGx0GyCQm9umTTIGBpY3kHJD4u9XpDpmd2S61ZU+VL0vday1Ic2gAyXtR+7x1UgItNXyoge6wEBZqSNsi9g2Oz/b7dDqUTMOe8p/eLGeoIdp9j10EGDTK1DcuCipxNGTxnqnk2S3DYXB6bMQLsORANhJPS86eHgW3/XJ6hq169FY547ZqOsc9udOMjZ8jl79gmlTOvl/nGzm4628Mq7RMErESXQDZnJ5flPYUnZAjPvRI8/tvAMk/vn8M++YBzwdRstMXJBeZst/2ja3BZ66JscLIeF83+5vy+CtfHh4NWcM7wge2xSo+rn/KFx0wldEzqZue9dWQZhtJikAKBZ2QmyMqUhVGJ3+yh0AgT0gRT+1iXLoDe0NCbklW5MrNPtqQWJU9DmR7/3jF5LtEYE9N4oTlM7z+ZndMPv1RiIWKCj/Giodmk3jh+mXXtB1Fnn9udDeAtc3y5tT0sX26sg6Wdkqy2ix0fBE5bBgvjMv8v6+Wbn/8aVOuClPvHlcSXF/frJ4PomPSF6pIEz4nR3KqgU2msE6pKpbpdWlqQxdm9Grg3MDAhuWxWklC0reYCLp2DvyShTKFooS6G8gUZ7e8HebFfOBPATIAci1Dn89KozKOkoHhR2SVc0BgqPIcVlN+U/oFxqNxBqS1Py/zsLvF9X/vGl7A/kmE6CWMkSepjn3YPf12QNpPg1KVRnREXBglJf2n2MSn0r4dC9zW6PXSz0mj5slCtSQuEG7ACbbZA6h6uL5Q2blOAM2qD8HUIWJPG8rqqdEpty6YAGAD0RDP6XptAcM0MSGQzAsuSgX8azAdyZ9MGgxap3En09HKwex+NGY6GR3WfTHAI3bZ2zVu95hw564yL5LTXlaRzxh1Sa6FM/SiY+kRDj+BfkZ6Rt+V3SpmkRcLSCHqhZfbfjTPzQXOhsN/gCY/w1gFYbYn1eChOw43aiBu7EVc5gUXjmIZByLB+DUcvyoBL2X6ur/qB6RD0ZuCThN5zu6N8PBD2AuoEutY5zYVZkDoIHeqc5M2JaaXpYaIHMPLr8500SvSMFnl5al6zBq5xa5GPB+sfAB8VHiqUu7GDP8cD9PWX2kA/McHHOCLQ9vj1Cz+Db38E5dnHF0sB1dzCY3Ztc43c2B4j7+moc73FxwrqEs670h+eIbf8+X7Z8cAuSWaTIBS2Py+p25h909nOXiwyjzrT0eLMST4gdyaSMYwkb7dlaWFaXeD1Rl0yUKSJFLuO5aDuc1oJWeyTbdnpTFr6SlD8TijlbEqG+hhYBvJrV1CLBtimHwSY14A5N5nW3PRZN5R+GAEZHC+N43r1aSnBCGH7Nl37nBw3o4liHAf7SEf97VMwJnju7VZL6pXprrvcgpwDjZpnzAAVNoPmaAQwoM6icq3VazpA4HID11VrYP1QGo15VL6eFPrWYZuMzC9OyXIVBgOu3cOOvdBodz669TsgcW17Z7c8kDSVPCP5GTvA5gA2dWgiHBhHDNxjIJ52QUS56ZC6KF9m5WOO+hyHmcV5tershVBGWZXl/K2vkDPeIdIcf1BjF0ywogI/QcBnmS76t2X3yKvSk/RLYw7YJQrm2o3C+s/OJVOf05VPIGhEe62TEakOgqjX2ZCE7mzCovW4hDGsMYIbOIjPEm8qjHc8dKQMXB8vsTetRI/AV0zU6T6It6lknpJZkDl7HCwEkdt9GcYlngSsw74VMPKwGQmdd5oDF/GI5GoXe4I5CCXvypDblktgUF2YmpYRGNC6hnoBgO4G1rdNI+bf8ONvre/c5Fy2txmt8NJBTPAxjhjC+0ZGTcv8Kd7P94DkKdcAPGJ4AfcHWflCY7086vVrVD1T2erio4qoMmIV46CyTS+ulsXbi3Lv9feA1Juaca4BBc2Aukitw/hIF0DwQyDIKLUrWF2D89SFDiZs1Ks6YAvbqtnePtw/AlKy2u5N5a8VEia2e1OpD5T7JJvJyGAhLUMFqNkUR5Rrg8QWoHA7IMaCegas35L+8qD051LSV6DizQlr1KCzrFH9bEsPOlUYBzVUtQUlbO4ngMoHV0rf0GmSyw1KqzopXhPLIB07HV+aMEJI5uyqRtc5E9SkciPYflmS6aKk8Z1GzuTspFQg20OQM5PqsNtfrojjgrjn5ydlbmlJOiD2Dgi+0nBkqdGQOps12lGWPypwJtDxWFYoN03nS48HjksDSpU7DAz2k+f1sgamkcIUvnwQfFwHo/aZq4Bt8suLkzAg2jI+erZcdPmrZfw1VfHGn8S96EAInljt8ZqiFtOP5bbLucmFSEny2Ytcw7dj4W86F099W2cfJ+DZZka4PnE8WFdQ4cxfYWUDJpI5LDk7ClUOdS5DeOwKyqg98EXtvayHvLT48T2EbqSNjZmTvwYyXwCRz+JzGZ9LJHVMyyEMZZwECb03/iT/ksBdFBtLk+iRU++TvRRCbLMhUZNXQLWzrJkxM1Lt3bX4QXIP7B5cz6fx7RPORdMPRAtfeuiVXYwYRwThnSOXgCX+Dx6tizW4hj5c2vCOL3d3BtRVz7Y1jjrHJdGrfLTQPTYIOB0WZeGro3LvVx6TjlvBcaFqQdokdiZiSUCFMjKcKpgBYnQ30zXdaFY0yI3dyByQH8dlVyWJ5eMT62VkYAjk3FSCZ9evdIaBcL60mUiGqhUVYC6Xl9VjIzJSzOjvaAQ2GAu1JZBhXZKZMmpfX0ZKZRkfKuM8cA4oPNupSGlorbqu/cYiJAzHZE9ICKJvVWckmV+lUeyN+UclVxqX8tgWCb2aGgFeuyXtBq+TlZ+P2wDVjuM2cV4B1Ga7DUUPgs33MybKkenJJ6TJHgQoAw/XyN4BzOCn5YMirLc8dcm3sGx2qS2T8zPSAtk3Oo4w414ylZcmDBabSEuDcQwow1xpGLuGKkPZ0EgiNDseJhoDTJvLaPNUOgv1Dk5xaBg1YQTAqJjeKRVcYzrXJ5tWXSqveOMFkn/tk1LL7AVHwRAQlPNRfnqeC/iEkXhKjifvzT8uG906SrNbrUYK/gs4zauONclEHrWlURPaEetQiQszT2m7Oc5uNZ7CIfxmMNygSeHB7r4q6vphsT5l0WJmz82uy5mI2Ugd118DoVdB3nOcLEg8SElFiT0KgmMaX2ZojEosInT2U+cYrd3SespD9k6rDqOAwmBLakEuS0/pWPvqyzlA7tgaX/EacTe3YtYn8NJ/wTlvZpqrvVTRK9sYMY4IwAeOvXPsZ/GaXQWOGj/w1uLlZDb1b7RWyfXNCR3k5Vh0nbOoRJg1rtw4Q+7+0Kzce/stMrJmrarKhYV9kisMQR1zFDcoSxCoRqmDDNmIwK5my8uz0mhA7SbzkkuDwEE+1eUZDWhbs2Y9FHpZK0UOqZp0AukvFaUPqr6xtA8kW5V8dkAyKVeGBsoy1NevQYZ0zzMincFALXYxW9ynSXHGR9fK2NiwZLMZ1KMMzgsl1w+hBeXt1WewPqgjOyythSelvbRLMgObJdW3URqzD0u7sktyAxslXZrAuQXiwzChO95NFaRTmxQnkRU3XVbDgG58yGiQPIg5x375OalXQNgweKjgPTC6D7Jn+zgD79gFjO3yPhR8Ayp/bmlZ5pcXtLtS04Oa52h0MDzmq00N3mu0qtoGn8zk9BppNLHJg6RPcmdue37nfAbaMXtevlDG9wDGTFJKmkioLguzu9SLMjy4Tl6x7Uo5840paa3ZK/PhJIsQ9blW8ccVrEArMJjWgth/tPCYrDLsqw8JyQUwbqxv/0pc70+crfP7dYOjBG03dzLj+MaEDRN47Nfh2V+Hx3gdzmMCb8IAXoYyirvEvvnRRnwW+Rn9PBR8MzHxeeWksxwNaquAVBnBXlFCz0ChZ6DOk6rYqyBzkj2fmR67UJHzuSeZPxuh99Bbh/VEE8/ZoNuWi9Mzsi01IyMunl8SO49BcOWI3Ov4+1Vc50fNcPo6s+HUS1zzfNErxxgxjhjCb4OlMvYP8Hj9GOr3/IEKBCpnEur9y421cq83KGlW6HjNn+lFf9FATccI7kLlNLnzg/tk1/YnJFPIy+z04zgtI4XSmCp3dWEHHupGR4mNiW5I9FTITLNK93sBSptSp91agEFgQNpDknJxgdmcpF1fqkt7ZWxgWNauPQ3kDuVfmZTBoXVSAmFnnFD7kVPHkMSKhWEoVgExT0t19jFNptM/sl76B0ZA8CREjliXE8t+8DAqWMl6tVmRZEm85oJ41Ulxc4OSGTwTin1ZWvMPatt8BoSvbe0wLvTyYZj4OJcApIsNNIAtYJ/7XD+uq4G6kN4EVIuoHdme3mjUUW+mdV8B1LTO4/jzrbp0AgOVbqWJfbTYd9+HsvI8qbVw7Y2mzFY8Way3pIbtQpQjMwK2YEwkUzmNlqdnpNcUon36g0C9JIzc1654qI04tO0IDB2Ozuc1GzDEFqWQK8hgsSBvu/IK2XT5sNzhfl32NHdI2kaD6+Ds9VqPB1iBUqG+LLkgP5B/EpKYnoouufG0QvM7NnD//Ei1/3Yj2tNik32mHYxZkrcJV+FY63BMDsQCUjdr8L0PBZ02Liw2+r31JmMHfBcPKa7ujx6J62++k0YYrc4gNxowbCevgsgX/LQmlFnsknkDUxQIR7MmInB+kno1WFT3FOGQwz4DekXH/fIdXevW5PLMlJyXmpcsyxfnE60F8EBY2YaWwx/SW/JR5+LpB3VZjANlHyPGEYW9bfh8a5w/xyP2StT1fM85Fz99uc/rly8318m+IC8Fw3E4dMnRASoZJmsxs4PyxMcDmd4/JZXafqnVF6TUN67kQ5JgWtWo+1ZNKtVZJXdmb6O6pOrkGSZRV7JqyaQcKRdzIOw8SLAjE8P90pcJpI19jgytllIxD4JGBQkCNY6VgWJJBjgyHeRTpzatBkff8CaRoAminsb1oyJMJDRYrpDvl3QOajtT0nNozT+O7/2SLI6CtBtQ8lF/dwNF7mAd1tghI8xDkCSD9lKMh0KlCjINcN6MaGeWvE5tDuTe4ZFA+ItQ9iDcREaJlglwLM6Ny9hP3SYLSvxefUkCr6XBhnWUSx3qvdkJIPwClJeVWsOXBbb3Y90miH12qSpLjUDmYSTgA8uxHWMAcB2pbEm3ww9cZ1nb4x18r9YWZWkJZYDrp2uewXccUpfJgdIo+0wmIzkYPNWFKfn+i79PfvBtb5Ttgw/IdfUvSzVYkqzJofx47kftCXpG8KgNEM5r0lPyhuxupmXDHLAOFWUgDD74T85FU5/UlZ8nwMmufWQQVpmbM52g39rEOApxAgW3GscAkYcbcOlK6Cjigr5IvRq9Z1TzdA4pGvw4jMyJDs7ZA6GyKxq7qimhB2wzz8p0AGKHWq9heQvL6G4nbUfDQmPi86ZzIryY95n7YffLJo7FcSzOTi7KqzOT2hWOo0AeEiWvTSDqlL8LCz8pXvJTMKTwMsTooXdPYsQ44ghvHf1psNp/RT3Oht7orYdqpxPzhtaYfK21WiuWHKzyF1ohPBtChwOmoDJ6/HS5/1PTMjO3G8oEqhKKnGlmqc6bjRoUeVZqIJvF+f2oLx3pB1FH46q3NJEL24aZTz6fLkpfPiejwwPCZDYkyFVDRRktgrhAUoVCv15L4HMUNqOfZSj4iZE1kgWxM1Augfo/UxiAkk+hZmWQXALrsimBaW/TksgVdUAY8kRr/gmQdQYEz+7GRrylfThmG+sMiQOSDlpzYtsL4mb71N3OCpL7S8BQ8HA97dqCGgPsHue1atgWhkyLQ8Fi9+kyVHUShkhdArCJ42I9LG81K+rFMC6bETisK/voU7VDzXsM3mtjcwNDqSbzlToInhHxoTRbnjSg8KeWFmSu3gbZd0DyTSyL+swzmt8BsadQ9iR4Nov4KL8qVHqzVcV5Q5E7jiYUSjNnPZb3lfqkr38I5x3IuevH5T9c/mrZfM5muTV1s9zavk7aYUvShoOLHR9QuTJY7AdyuzSqOxoDHlPU/v4QHsBfdy6e/Pdo7WeGvW5dxpbbReOHDAbBgxSssdZlX/O1eJLXYb+rsWs8CDJhoM11IxI5w857L9D3vEiYoYTOKaJe+hhI0h2QZR1ETjXO7mrLIPRFRrarQqc6T+j7ycA2/kuqxy3KZdEjju853IsA90lzv4Pjlp22bEvNyis0cU0b18nLpVwHukWMC1nGqV2Hs/iIMdNfO1m6IR5L9O5TjBhHHPbO/rIN0lejgnmvcU2UAo6Aip+1abm2sUZu74xIDr+PTlQ99pkIJe8MSHDLRrnpH2+Rhr8Ici1DURY1PzpHbWs128LR2Jjoxvd9yeTKUO9DICEoFpBdsxG1Z6dBwOVcSYpQ8P3lIsi8gIrHk8GcI2duWq8GABUonZVUwh0QaSrhymC5JCN9A1LGPrM6gAtODSTNfuGa9AY1FY+VhLINYVCYJAcQBxmCCL3qXhwDy9MDWk/TQLBhWxyobLAl1oMBg/0k0gVNMStU7FjfwXHZp7+1zJTbKF0fyhvzmZCHgXjYuQhIVF23OB+2mQcgbuaK78AQ4GwG9ZHkXaxH136zOqtkTdc7iEda7bbUWiBxlB+72QUhDBBsttxoyPxyS/YvLMhCvand6VooPwbheeyTZ5LapY4Ej5PXx4LGFb0oHFaWSW/YbMK4BKa65cmks3lZt2pUXnvORnnnK14r+bX98g3/a3Jn52YsxnL8Ox4qnkTJZ/fHCo/LluQyJHeXfTQHffh1WIu/61w8dWe09kHglI1cP5y3pbBkLN0uMgQ1uhE72ITtN2EFutwZ2T5Ee1PbzXl5bDcnQz/tpbJ8D10Im0sj26m+6yDzOUxRu3nUVY190CuMbMe10CXO/9TovK6VgXDc69Me9giA7fvs877KbUC175cLUnOiXXFw3gdAjscDg3u+C98/j7L4u9gl//TgfYsR46ghvH10C56yP0NF9XpoDjaqRXA8ecwryRcbG2RXUJAis38dUdDVF0jW6ZP1nStk780VueWbX4fawgmAuFogUqpCBnN1mKa1XtUuXZpwJZNXd3GLyrK5rPnRs+mcFPN56StkpZxm+zg0DdRuKZORoaIro0N9wi5vbFfnRTrsZlebk0wSBD/AMdBHpW9gTMdoB8tK2CbJigaicShYuqs1Pa5GMeMcQcQu1g05El2nJokUVC/b4nFN9AxEkfj4jm058E3oNSG2HUwZcD5InsO9Yh2/ietkxY39MfFM2K6AXzMacGfZJu63tZy4D6/BMkAVm8xhP2nYIFDumATKml6NTruKsmrAGAi0aYKGUavTlGbgyEKtIYvLizw77C8tcwsVmatWZand0WQ6FZxHjd6SNq4dOlB7K2CfbBqgoue5dJp1qXNYXhgqDH5k80Au369Z73j+HMzn5ZvWyHuuuFiuvOAVslhoyrXtL8tD/n3gvyT2euwj69lOXHY68hOFR2UDiMlBWWu1mgHBN4OPmsD8obl0eqfdAXU+s5CXNCxEz+nHiiNQ3iBycxaeg83YaCNuqA6+otngeu3mfF94Sd9zWb0ZBxfwG2wsEGWU4pVd1eogb80IB0LX/ucgdKZ3Zb99KnMXBE4y51mTyKnOIwf80xz2KIBGBdv7ee/OhJH0+uxe2ZCo4OAgdnXJd88CJ4lXw0e53Idff4dl/3iqDe96pLGiQSNGjCOPaz5cn7nq54uo7ew5xjFD0bsa2ZV0w5EMt/tlrShThymPFwPSCN29w+GZUtp3rux6dLvMzu7C4ZmdzZdqBWQEogKbqXJnXZpMZyQDZR/QDc3kK34DRgBJPy2lfFkK2RTO0ZdyMQM1nxS/VZfBUk5GBoqq8HVgGByhAEMgl06C3BMy0D8guVyUGS+F3ybsCDbUNnKO3EY3NA0KRsxLgPlQ8tpfHIqV6W41wh/naKwH4gMx0oXPgDTHQOlGo2pyX3Tfk6xxUVDvaRgoTDSGFxxlwEQ8VMUutmdTAGtKGgkMgsJGmAIQPgyNbEk9G2p0oCwYF8By4R+srvtIohxI4SGMBfZzd2FUUGnn0zgmSIl96GElgN9A3AkowEQQnT924+EaPV4mVDr3aTHf86AtYXBlu6mBCV4bDQk2JzANbpvGCwwZ3pcWdpCH8B8pp2UiNSbZAARmZmTJWQa9r1B6xwhUnKNOS7alZyVvaN7wSqPnG4/Ct7F459XvK22wLf8yI8k3gYF/GEt+BkX4c7gH74TRexEIfSOKqx+/UWyYw2LgbeqRe/SnC3zHfbOYAhyGTQQNvEULIMNpkPhevygPewNyR3tYbuuMym3esNzTGZRH/RKIPod12RxEB0OoCaf4yfeO7eh8HrpnfsgRjyZYYoyUzzi+XJaekXfkdsooo+TDJJbS7AB6xRlKFd+/gQf+T8y2qc84q6unfC75F4uY4GMcdVz9nux21CYDqLDOMQkTxSHhTWWFknfb2ta3Kyh11cORANW7D/VelnXuNlmaXZKH7rpLKsvLUmtUpFava+Acu4dxvHe2w/N8coVBdVVXl9gNrg3FXpZctqyueRJ20oDsjSf5bBqKuSrlQkFK2YT+dkGo9eWdSuA5EirOIOlYyWXSksJFpZntDqTpKjEnlLj1OwiW0eVam3PUtQSOk81F5M15jOynix4qV0kdhK0ufCxjk4D1OiDbJk7fFSdV1H1pRQ3SVG8AtuW69DakYEiwfZ/BSuzHTyJmeTNDn2Vueah7G7RBADgGjR9slwB5q+cAtSsJmMYDLh4/YUiksmoEMCrfwbI8yotJakj0eRhDfUUsx3mxqQCXo6TkY7fQjcK+9nXcCybZYR4CjkGv62F/TJLDPPtsJmFXxg6uL00PBowhjuzHY4yU8jKUz8iQ7Qc5JWR/YloapnFMSZ6PsYfrOx1q8/zUAoiSc1Gi+FSlGTHUpVjxpziZtHMljNwtINhRrJLmerqTHpFzOoAVP0DCIcuOE5RuFe/LDMh8T5CXJ7yy3NcZisi8PSJ34vsDmLcnKAhTvlIdpxwYRTA+2I+chN5T7F3ePG6gcUK3/KjTlDdBtb82u0/SuMaI3Ltn1y0jmDS78KB+Ag/tHzrbpu+85ppDSyvGUyMm+BhHHdd8rNG56j/i7TXuZry/Zx6sWQxIOJCS68k0KisO+8gBaV4s+ObT3Zdy81KUManva8qjdz8slWZNFquLUqnMYQ0Gc3lQnEuqZvOlIZBboMlnshrNTtWdBEHnJQu1nkB1xPb0/oFBkBeIGqqX3d9KWSxDbVlb3KOkmcsUpb/Qh3qoJeV8SYocGx0rsC98hsFl6TxID0fHMR2X3dHwCvp1XT8i/hRIG79RNhbqlmRKpZ+gosZ2Bp90vQfNKrZBWZHIecEga/ad1yYC7MMwtS4rSxgQVL8kfgMFzgFs6BqnJ6CXflfd+bgeGg9uksYF5sHYUPmOdakYIbdxRo74HRwX8zUAD/Po4WCuAfzRc6DXQUka58BUvRyYhn3paWgkQcQmdEHybJNvisdzRjmEuA4O3sPzZopa3pdiEWUIVNTYYvwA9o3z0wF2cCbj/cOybs2IDJb7pM8MQpk2ZbezB2cY/TsWoN5lf+/zkgtyultFZcoHu/tw0+nhmjUo79NwiQO83ZCrB8n8e3BwJsszxORjI0a2L9uU7IX6ZpPW/d6Qxq3c0h6TO6HSH/D6ZUdY1AQzzM/Oe05lTkLP4vPIGc1HDrxSlhtNjXOSS/LO/C7ZgjI06pI/1EDDo8Zivhdl9wGTSv+Ns3X/SyqX/ItFTPAxjgmu+Uhj/ur3FVt4uc9ExTcW1WeoDPGZczpQGYE83unTFJZJEsoLBvdJtePp052tlWXupoo89vh9UmMGuGZdmAOd/c6pHIulYckX+pXopiZ36rbFUh+qHtTEQRNqHMTMtm0QEPuxp9k22q5JGuSYdkMZ6esXvzknKSxfNXqaFLEO3dZhq6aqn9vkioOSypYjUlWC5TmCpkBkrJBJbKkclCjIn4RHwtUrwXIyAr0DPKyyN4qG487TmDBQswysoyFgcU0uDRG6+7kuFDn2JA4NAyV4nRkRN66Og8PQM8CgOyah0YA/nB8D6tRA4CniX8g2+hYD+wIYDVG0P8uKbeg0PjianZvgMSJyoRHBdLO9bocM7KPhwKMK9bWB8cAB1txActk+bJuXNo7BzHb0nvDesCmCyp6JdzhgDwcXYW8FBgEGOF9xUrJqZEy2nLZB+odLkg5SkvQc2WcmZcmpQBrj3I4BaGiQpC5Mz8jqRC+DHSf8pa+ej3FvOgQHZ7CMcSMkQNl1sCm7hy0EWXkSKvx+vx/KfFhuApnf3B6V74Lcn4QyZ1s6s+eR+TgGPfNJkNR1tEad+zSHPQHAMoua40J5dWZK3p7b1U1cQ2I/1BSx1nJ4xS/D+vsds3vmWvN9yy+5XPIvFjHBxzhmuPp3BndKHbVXKOdCzBWjGogOW7bHt0A/jjyKio0E/0JVRwAl2rItkHJezg4ulLHHV8uD994puxcmhelmGaxGcmdlkgBxMoFNA2p4ZnI31HtFUiDJTDotWayTg0JPc6Q2yxHPrC5zvIoUQfok9FLWlTVjUPRgX/bbLhRArjAK2BbO5CzFQhHbkFxZrdEhSbLD/qB+tRL2mbMd189BWECabEtX5Q2CJWkzYQ3JXdU+iZ80CYJTcsY22vaOYwnbsbGdmy1qcBzJWF3tmKdlrEoZn/wD9UxPBQPySPxU1lGwHt2i+Mkuc5hoRIRqDHAHXcqAUaFd+kC6en9oiOFc6B2gG5/d23p9/5XSQczMgMekN7A8sD/Qj2UMQ0nK+QFpt5rS8Elu9G4UNS2wprFNpSUDQyMDg4NpbHkezEfAGACeCTPtwYST9atGNLI+iXNI+q60HU92mj08Mxz/hT5Bzx28qySqS9LTMuygvPWYPMPDwTLEhHXZTMFy8zDRJGBe9qmgKA9Cid/RHpHvdEYxjUGlD8lDmDcZ5jQVLIMRGdHeazPnOxK1mz/1EU8k8Pz0vuF6Se7jeNe/P79bXpXZJxl9rkjuh14FHrUZzPqgZNw/cLZOPXTNZ7UQYzxPxAQf45jhmj9f9q/6qb4Z4wSrbGjORb3frYWjinLAbcpMmJf9QV5VyfMBBVMHROxbTzblz5Q35X9Azlk6Q5b3T8kDU0/K/tkFPO1pEHpRONY7I8c9zwPpt3RM9jZIPpfLad/3FNvQ6eIEOeehwBkc54DEHRBNDjUq3cLlfE7GBotSyiRUAaezORCRpyli2X2uVCqpq9/gnEju3B9VrotLpu6jR4AqnN3bEqksSDnqRcDMdRbnpCpZ3eh0W0KVoYIn4WNj3RY/9KqVvEHkDs6T65A8oqA7HAfbiUbX0w2P8lQ3PZYpoVONo/ixPfePE1DjQY/FQCyejI9z4bowOAgaFlxV2/xhQKhxgDJh2l7m7mcbPQfpoTud94Oj2XlMcctrBeknErh6nAP73tPb0AkZVd9EaeD8EzkNrOs0SPIUatiP38G+Wa+T4GH04Hgcz9736zAa0lJtQvkFLRkqF2WwOIL9JmRPuEeWZFm7zR1tkODZQ+Hs1KKMJpoHI+iVzBlswPtEI0k0qn3BkswjdX5PZ0RV+c1Q57eCzO+lq90vaoR7AMOIJM42c6pyEjmV+dOZDycyuqWh6WZZXucnF+Vd+Z1yJj4dbWs/zCXPYhW5FwuvwrP5d87WmZNyDP0TBTHBxzimuOajlYWrfq4E6SqbwC9M4tGFI2kosKLTkcdRATIBB0n/uYBk0rQko1AuzF8q39/3I7LRrJf68pw8uuMRuefxJ2WpwsFTPKnX2P5OIetLs86BZJahOqG48yUplYdA5lkQBRVzKGmoXAbMUbmr+oaqZbR4yvWllE/IyGAJLxCD3ZhMJyG2syyZXF7HhU+gZqNyT7MNHgZFEkTOzHEMkiZRkui0vRvkG4JI6e4mYRIRUYOgKc+0vgNx0m2v67Ca5M756pKM8Y8EzG1I0tyGJM3v3A1Veprkj+8kazUUcA4odwbWcXu2udPoYDN69AegMQDC1PVI5DwPbKuR7tgPf6r73mc3OlwD1Tp+83aqksXvNgwVDsPLeSwfDprD3TPtbQMTSTqFMmi2GrJcm1e1zmvWceJB/DScmJOAhkgu16e5AjhSHkfx47y9UzOyb+8eGcol5PT1GySbKEnVq8pO/IvyC3Ttx6MElpQmgsFTwBHOclDxWjAoJ6ZxnQyz8gRI+z5vUG4Bmd+E6Xao9Pu8AXkSqn0Gy/mcc30Gl/WC4FYmkjmZwWugsVKFAVdyfHltZr+8PrdHRjVxzVOpdgaMmM/iGf/vZufMN5w3NOMo+ReJmOBjHHNc9Zu1vdIqUJRcaBJSYJ1I0A1dQiXJNtdHPLaDcx7p4elBgmpa2guOXJq/Ut5YfKcMoeJsLeyWxelJeWD7o3Lnw49IO3Cl7bWlUplXgut4HWk0mNjGSiqTkXKJ5J6WRn1efK8mSayTAXEmqLzFkySIOek6kk0nJZ/oyGDfgJSg+NnNje3QdG0XCmXJ50DkuKh0fkAYEQ9OA1Ex8CyD/XTJkQRMWmD9ZnG9MDbUHQ4DgsFpnEjmBupVE9+Q7HmtOCeNYif58uK1gEimvQLsfSfJ4Fj8DZLGCUAo0RPA+SRu/KZy5/nQ7U3S5y+qfD1HkL3F8Unw7AOv6pzdj/HJ7aja8ZvBcGwTNw5UZwdl2aqC8D3swcXuu8twPF4ts9hR5Xt0/WP/JGt2U+x0QmlAiQc41VI/h6el8raYD+oEwXMkOiYPUgWP7dgXn54Q2jFs50/bjpwxWpTTJkbxHQYCjs1gu6qpC0wz7OvogWVGdc1+5nv9ggbD7Qah3wF1/p32uNzcYrv5IEi+pFHvNSz3cH7cji52kvnhI6qdCuC18NFk4hwaMBth/LCt/eL0tOT5XB7uksdXPFkL+PI/TdL+L7N15mGzRfiAxniR4H2IEeOYwjlDwGrOl8FgnwWPHKzdQOxMOsqgpS3JpW4g0dODpE7lzm5fl2ZfLa8rvkUGUkUxSdQNIK7l+WmZmpmXdggywUE8KGV2QUtnSiB4ulCTUugb1gFhmDaWiVVoZERdyDpK6FSLCfxjEFsKjDw0OCpjqzZDkUft28z3zgFpND0siIdkqe54XJhLogxwqSREECNd2TagWu/oelqtscInYYPEVQmDFP32kpIZXf4EiZVR63Tba4HgepVo2b2Pqp/74u6U0DFhW6zMFfE/CtRj27uuo+uC1GF5GPbLp8LvzmMsAAPt9Hzwj6PYhV4Ft4lR9thHiGuh257ueeybUQHaDY6Z8XCOND6iy4qi+RMJB+XEJgzuD1eKZWksyCaMlLNpGSn1SY55/WEU9TMBEMo8hWs80Cee54Qy4XnznNhcwTJg7nzmx+c9GxmekLGx9SB9mGHtiowFQ3Kud5bGYgTm6HMEL5fJYnaA4L/cWCP/0lwnt7aHZHe3zzn9LTRSGQyXUoUe6HeWx6kIvf24tGUodJrGl4HUfzj/hPY0SLEJA+/0AWBlrBvawN6Bgnq/yQX/S86f3oVniJZmjCMA1gIxYhxzOBftZzTUp/CKf13YFNcDyKvf6cgV2T3S77Y1KOepKkMSENvcUY3L1uzFckXh+6Q/UcD2jYjkQFxL7ZY8sW+vVKoVaUKZ0x1eKo8Lx3NnghVGZjPi22vXpNXgwCok9YwUMgOSSzPRDKoox5dsJi0D5X5tdxe/Ku3GIiptEFeS0ecZTDQaiqrYSYDa5QznSDWapMGBY1hsx/Z1vnIcm51XRDJXgiaBk1RJ4LgujuTGdmqtAUlwJHu2zbO7GYhau8+RsKnECe6MtSrd+PzkfDIty4H74PpcqafaKX+xTF3pUME6H+fC9nYqf40RwPY0SILmDOyRJayeQlml8Mn2eZA9Js7jdtgb1sf54wvVPKPzYQWA+FwtEzcJBY5lVK2FdEaKmSyO1YaRtSSZtAuCB+njMkO2wXeaWm75YlmbJRhkqGcE5Z+EAZHJ9eEgCfXA6DgAIPg142uxXlrCTEoyKLuzaxtkXXuNNDXwjWd3dKH3GtfG69MBWEjoKB823zB3O+6+rqPlxA1OUdBDxUDZJUnpO/zW7C55K5T7Gs3wx2eVpdAFrD081nxg/1Gc8NdMfvCLZstsjY9dd40YRwArSjxGjGMLU81+F2/+x23H7kLN2JsL5evKpkRNrszsR/VI927kou5B1SWIrGHrsjl5prwyd6UMJwZBVNVuVHlHmpUl2T89KUv1prSbIPBOXbejOq/XKuK1muIzNzrWrVenpVVfQIXjaRIVBtUxwI4JQhwOVoNzA0dBeVKtQtWyTRoqltto+zmJiOqSVITttU2bBEqyJHGD7FSR4jtJ1AYc5Q3EinnspkaQ0LE65tH9jYnbMw871H9E7jguFHXA7yDBnsJVViUx628SO/fGedxXdx0SOFPjqgHQm88Kl9TJGQB/k6xxbA3EY8nTiMkM6qA2egw9Z14LltH1TyUPI0uB+RxIRj0C6smIqhYdkx7szjHu03StgwJU2SdhLOA34xVKpQKUfFLy6ZySIY/N5Txeu7WMqa6j/DFuYXhkleRzZZA9iB9lk8Y9KhXykixwOHRG6nek3MnLubWzJB1mxTviKZCfGixHmm2cSHS8DSuf2VMdvGYmrKpDuZ+VWJYfzG+XV2ampJ9eFCX3bmnwAz9tEO7Gtz+GLfBfzY7ZW82Wh7oPUowjiZjgYxw3mCt3tcQE1xlr/tF6IQONuzB4742m/9ySXOy6Og+CdURdqjLsjMolmVfLmsQEyIBdu1CZcGQtEHcTqn1hflaWlhdUFaaTHBbWaLswA7M7bWZQI6EZDeAaGJzQ9nVjq5LLGOkv5kA4riQtlKOA+B1U3ji/LFPZgkSqyzvAbyCe2qy6hpWESfY8PxI5yC/kwDAkc6jPSOFSpcMQYLtEp4L12f7OSHGQJ65QyZ/GA9U0Xfs0AEgWUKVK1FTmJM8kzzNa7wC6qhwzlWzxBxPWpwEAFa0EnsjhMFiuUfCsT7FvGibc54ESphkE44IGBuerscIKOjo/nkd0fdgHY6LUkOFhcKZ6zRERK9nzHLAOXfOpdEpS2TSIWfPYqfGUoyEF44ndCcu5KN8/4yE0Mx7Ol0GJHBCI7fDsUsceD61GXX/TYCukQ1k9lAPBwxjgeeAsA5Qtz3uiPiojzVHpOCvKKMZRA7Pm0ay5PD0l35/brk1s7Ix6CLmz6Z2PRGBvxgP8u5JL/KVz/vQO80OxS/5oISb4GMcVzlaOzxr8I177rytT9ADVXob1/5rsXhlxm+qqJ1iNo7qH4E/Lhc7FssmuFQNi1ShzLGNwV0cHjkF1k2LfarYPR0lVisVRqMc0iIqPPYgGzBP4NUlCPQ4MjMggpoG+QSmX+6VQLMng0JiMja2TvmI/lL0Dw4AOSKh6HCOXLkkm3yfp/IgknZy6pdkHnV3ZSIRUkhpwBtVtoXKZ+lYJkf9A2FHwGq+Ic7Ao+qEBaFoO/MQ10SXOtm2SnWagA3k5jDYnyZOUlcBJcCgfEjAJnN85j8ROkudvBq8p0fMgWIeT/sDxaRzQ24B/alhgogLXY2MN7BjLWfI0MmgQsK89iZPGB74HuHbsT2MXeO1quHAfOCzT2WJblgWbI1LptJSKZRnqG5CRgT7J4B54MJRSIOgMyL+QzWEeo+szmvGO7nimsOV4AUx8w2h93lsPxtnEYJ+cvnZCCn1lXBvOD4ZL0KhIp1URtxXIyGI/rh7GiOG1xjjS4LPBN4LBhYNOW96e3alR8utdzXiPZ6FLL3zMQO6wvap4RD4lgfPbMpL6grMlHrv9aKN7B2LEOI7IDz+ER/HjsOx3qNzrIXRlo1uVV6cntV2TaTvZ5t4xnpwu58gZnTMkXKjLwv5dUp3cJ61KBZV/KF6rIe3KpLTqs+KDiFLpjA5awtHjahweFiTggBCyqhpBYiRe7L9UBsEPrBbmO2fbcSZXkmy+pNvSGEinElLMpGS0f0AGyjQWklD1RjLsK49Jo99BzB4UqEaUk+xA0oyyP+Ae5+VBnao2J+kTJGYldn4ncYJqyY4kSRInjQoqVNSO9DjofkjaGoCGV5jbkXADkKjug0RLUsMnDAIej8RMgtUVuJ0en8F/nDif++lN3AlAVc598JxI2gy6a8zoELbqdcA58Pz02viJ41K583p62fjYXEGS1hHvuufkYjtmAsyB7PP5PFR9UpJQ8oVcSrIow0y6ADKglwOGG9S6Zs3DNuzaSE8AYx+8DkfyS8ro8KBkSsyIh+NgXRI8RwHsNBaltJCRjJcHn/D6Yhwp8OngxAQ8LbyjZyaW5F357fKKzLQMskmExniP3PGVK1vPPo537H/jRl3lXDL5HWft3sjdFeOoonsXYsQ4fmD7GwjtevDY34NwmJ6yC7bHO7I1NStnJxeFvbZbji99MiSbljdIcs6X6sKsLE3ul+r0fvGp1gGmbw1ARpW5HUpQ5b5xiNek1FHp16rzUJSMeneU+PP5fslnS+C0BBRiU7OptRpRu29leVFHnWObO/PSlwt5qPm8FEslCGRG1jO5SVuT3DBXPEmNw7uGUKSaDIbEDahrnm52kiygKpn9x3FuSuScuu3bURAb/pHIScwkbhI2ideJcsRHOeppELAixbJeoByJmp+MQ/BJuviu25N8eTiSdbQv7ofb6f4wUWEzkK23in7ncrrm9R/b3bldS/z6fizDMVhxw0hRewAb8fp5PXSv8xqwl2g/OC81FLhid98+pii/fKAD02RQhlkOyINyzWTzWjFxGN00CJ2j+bF5hQlwfJS5j/3m3EBOHx2QVeOrRFLZ6LhMUJTOS9hdN1lPS6aVk9DBQWMcMbA0q6H2LZFL09PyttxOeRneT/aAOcQlD6MNtiHt3Otxg/7Iuub/Olv3PhEtjHEsEBN8jBMC5sLJOTDOP6HO+Kq21R2AK0UQ8pXpfTKaaIDgXRlbHpbCnqrUZnao6zaZBjn0DUoSipx1C9uNU4VhyRYGtesao7JJJhx2VCPbofxyWDfqX52GEs9o++5yZRaEPoN9VjSoq1qZl8rifmnX5zTILkcixyeNBwsSZze6NI6dBLGwrV3HbocxQMWpeeWpskE2xuX46jg3/I7InYPJ8DyhTKMTxmpu1wXPNLB0l2N1GgQk1RUub61elbAx0Sgg0YIsFSR8NQS6Bcj5qq5pPHSJv2tIqAHBI9EIgVFgYRBo5jiQMcuKngfN+97zGPB42K+bHZZkfhyXgmPocbEvRvyjLHjukZuehgurFotdezpRwUekz8UM4MPuWDY4L466x3vBFLXMAphIGElnMlIsD0p5YFwJnk0CAc6fbfIt3KvTx4bkknPPk5GxNXocnp8GNzIrIMrM93BNHUcSHgym6LAxXiRYjD6eB45mR5f8G7J75Y25vbLRrUdR8kru3RVJ7p1wyTj2E7jJv2+G0v/kXDAVZ6U7xogJPsYJA3PR3HbUxh+hO09dez2g4tiYqMorMvulDOVQnEuLqTJDmi/pfE7K4+NSGp/A96K6zMFOkkZFPz62UYq5orrlO+2G1juZdFajuKkM6WL3fV+aUOu12px4IBCNZgc5MSd6p10DJ1YlwMQAusCrY2qLC8Wby7BrHJQmiQ4kpQF+OAANBmauczNlCG5qGrZds22b0e9LUPbLIFAQI0kRRKTsQ/WrCjkRKXidR9c8yJMubizVYDwSvZJjdzsqdipxkioPznNRssUnfiopc5Eqexyzp+pxzWBvbIb94ly4zwjRebD8dJ9cTgMB22qiGxgZNF6SxQlwPa6N19EleW7LZgQ1Tnj6vB5eO841CsSLykE/9Ts4IJGQXApGEwwfQyMD+2K6WqaizWRB8KVhScFQIrnT+PC9lrRxH/OOLxeddrpsPuNcMRqUx0DGAAYAjACQP5sdYImIYfmTaPAvxgsH7xXBgXA6mNjDhd3frsD7OGjwfCix6wNHe1y/Wi98DJ9/gfvyx8626evMhl0t7iPGsUVM8DFOGIAYfGNyN6Ge+DCEZeVAzaJfXNmanpZtUpOSl1GFXhpeJYX+AUnnSNYkElBKEioT5J3N5WTN8JiM9/dJuwNyBQEwkCsF8mMbb5JKHgTQghJvYApAZhzwJZFgqlrsD+sVQOCl/ACUexkkZMBnbUmAnNi1K1scAPHQXd5gbabkzMFrOH46mwg46ppWeKzsSI7Mn07ljotkP3clOSVmTGGPvEHomKMJXRhEB+KjyuUIb5rBjswJ8lXCOkDKeIWpsklqnEjOnBSYj+NE22EbVfZcn8fkelTo0eacovLm3jGzeww1LHhees6uGjoMGuT5a+AfyozXhxXVWIiaHPCTxgG+aE59xirw/mB+NNhOxAIu9sEx8jkMbxbzHJRDu7YMNciBfdIoz6Q2l7TqMIpw/7hvHnttOSVnr1sPtV+CEdaEEdbC1Aa5c2rpujoyXiEnQYZNELyeGC8EfCSYbpZd4NjH/4L0vLwzt1O2pea0p8shLvmEuuQ7eNZuwM3/H+Il/9y5eO6xaGGM44HunYnxVAhvXp2VtL9eQrMGTzIf3wbq8oYkLWoVyIhU4JmO49tM0pNWB7V4y5P+pGcyBU927vLNlZCYMZ437C2j661r/hRP5w+SE6K5+AYVv6+2XvY8/k4p2o3SX85KJp+G2ktLmmO0g1zBHqjQAxBFQ3Y+/Ih86iv/LJ+97S4QN0gaJAO2hAoBuZloSNN2qwq1n5FCtiA5EEoKq6QSVkZhGIwPDks26ejtZk+sIoh9oIB1NZtqKF5jQY2FTK4AIrPaVEAFyyAyZrJLuCAxfGcyHQb1UdGrhwDrkLh7w7hynqOGhVGvgot9MtMcxTT3F6WuJaF3SZ3GAd9cVeokbBI7V+b1YTsuVBIluCIIrqvaez+ZNEeVO7ahOqYbnRHqOlgMlLq667GeciObEEDwdNt7rQWIdooxBgomlFA7Xl06INWQAY7YgGlmPR/3AMfrhK5gNvZD1z+MAN0nswoy1S19FAlZbvmYQlmutWVyoS5LTV8WGnVZrC6p96XZgKr3fOnrH0HZ+3LpuhF5z+u+X87fuk2y5TwuJhC/WRevWpXa4qIsLS1JpePIwlBB7jr9ZqkLyCjUFuIYzwN8VDhuewfTgNOGgT0rr8xMS7+D+68DxfDVxA3VZ5HPlJ3Ds/fveL4/IrXpG+P67/iDtybGU8BeJwlbHH0jNMhPQAGcg1n0MLbx2cAzzWguRklhMsygwu91VLRsXKXvmMnR66hnaRBwVMgaKuyOpT+z43g0DPBGYPKwFAZB0PRsf8aTXNE3pz/hYTtUiS9dgASM3DHxWpTXn0O1nd2djSJrgJAn5Mkn/4NIex3UNRQgCb5AkgXBQ7X1Bl5hEpu5fZPyzeu/KX/x+c/IYichxUIZ+4AqDHzxQEjN5jJWpSIvgDhgLKC+SoJkOUTs+NCQjA2OROlFpSnlTAqKPiF9eVcj6f3WkqrbQmlcUvjNBC4uu8lBiatiBXEqwbsgdpAmyZzErVHlICSmL9UBUXR+WV3f7B/vJhM6pC2j+mmE0DjQxDMgYAWuUQle2R/zOR0geHxXgsd6/K7AfnCtyqx43FS5Y59RX3s+hhzsBqKLBB2gxKnYQxB8l4ipfgOQdQfXRdBLwl4BGkuAZaEXLetoWztHjjMgeJQvtmlhn20P24PIOU48VT2zz0U56UH+WCYwbNrYZrGJ++EnZKnuy9xyQx7d9Zjsm96rxg1z1rdA8jSkzhjOy0+89rXy2iteL/0jg7jU6Dr8JntOLEsN5L68WJOljsjM+qTct/4WnFcL/ENCivFcwMeHFRDd8bhDsiZRl8vTk3J+al7z50fk3gVXxoRHegce9P8nTvBx54K5x6OFMY43YoJ/Gtg7x8+EwvlT45q3a9ctPulEr8T4m7Wg1p2sYQ2zplAa+ga/UWfpdyyk3KERgFrR0DCgAVATE9bEOvg0NeOENdR5nF9HBVrFXqp4WRgRhWrK8Uwi7FgaBslEx7R9z6b8jrGpDggP9WnGM4uZQIbzobSyVqp3WZnFnt6tZ8hhpHtnflLBPnB2yrYW348yvhrX0KczEy2Q8og8+cS7xDbWSV8pJVkSfC4Pos9BnIMkSfAkLRDJ0vSs3HrLrfL31/67PDa7QN7XPDigJvFgAPhQsWzj5ShnaShwEnwGaj6XTmmimz7sM+taKaZxAlDu+UQoQ6Wcjmfut2o4TAYKnoF3HAoVpBuASDCPwWZ0P9MtzSFS2U+fd8HFuTFdro7dDgKmWz8aUY7kHo0iRi9ENDZ810UPA0DJHISs7fGY2KaNP3g0+MkHsvtQ8k7zN0hYl5HUdWJ1jXk0Atj9jJ9YL8p1z/2gIsc6AUjS82G/4jsnJXiQa2NxSuan90vopKQ8MhENjevjcWUefiVqqngvKlMeQoeJBUGA2NudyDPADHf0rPgwJnhs5iJodmAccF3jguDx6eZgFCRlrlqXBx9/WPZN7sGquH6U03J1HhSNx/oVl8tPv+uHZNPmTbjXOBg9D15bPCj4xjLJfVGqMBCWvYTs2dyWR1fdAVOaBhGuM8azgk8SG4qo2umSZxe412QnZQM+dZAYHSiGDxrARyxA/Wbkfmz5VyaR/pJ5+S6sGONEQbdmiHE4wrsm3oYa8I9RvzzzuEYrS/Dw0uz91s8VC7XS7X0/+InZ/OVjzYY1NjIG6CEQW+V3AwMBdSWMAkxh12gQW8F7WIGx3TC+g/eSw5OFHai+tr58DuUYpkSiLU3PMxkaBinftquhKbih3QdmKybBXJnQVMqhbL0rlKthGFxz/L0I9p51fdZv/zVK5V3ghJQkOtJqFeXRh94ktnm6DJQLkitkJd0l+IQSPEkwUrnN+Tm565Yb5VPfuknun1qWVqch9VZDGp0m+I/twilV3QyeS5oOSHxAMgySI6lnQWbYZyFpJZvwpJRNgNz7ZGJoVPIMfkfha8Q8ionR9Ik0lDduHCPyyb0GhExyp8udfEvlzA+mtOWgLkrsUO3R+Oh0DoHgQcpuJo/PtJ4fWB8Eh2UkdxIdjAc+KJqYpqvk9VnSAwA0OEnwdN1zni7nfLrnSeZdVd9uwrYkqeOBw6SZ6fDPbzahdjk+O/7Rbc9tYAw0l+dkeucOqVVr0j86JANrTxd2oaPqZ9Ch59WUyDtQ7R7Ue0TyRjz9hLEAJuBpRNH0TGnLDlYu7kVL6mw/NympdvA7dKQdpmWh3pTt+/bLHO5fC8TdhDFVrS7KBevXy8//4I/LZRddKPkyyxl71cC6phpctaUFWZiZlEq1LY3koDx27qzsHrpP0h3NqRbjOYBpoTuoZMrQExenZ+XyzCS+U2tQtXefs+4HHp15PKLfwrP0v50L990azY1xIqF7q2IcjvD2icuMCf4YFeWrtXbidKTxdKXP+b1l+n3FiocvowehA7llhNFPTB7BZoOGMbaOF5Ch42w26DUnYB1TE8cu4XogwWAAQPeDUbC+QENhH1wv4H4wOWELzNVCbQ6pmwjMYhVs54S25YRSgHxqwDBYgmEwAsNgOwyDd2sX5CNaUuHtw5dB/v0V9voyk4AF4yfloftfI53lzTJYKkuxryjZXEFSuawkMmklbfaLJgFakMfO794h//C5z8v1T0zjQo0s10j0bRAsjAEQIN27DLjLphwp5otkIU2fWspByScCbW8vMMENCH+4r1+GC0XpL3E8cpBXYwnFwmA9Bucxfzrb2KEWQaiq1knYDB4Dz8IGiIQ1frspdgVjFDrPqCNOsoB5OXUUuSl236OiRzHCUKEbn/5PBwYBiV0fBc6jIcNr5QxOVOlsZ+fBOJ8PB4hbJzqWcF10zeOHCIwcRtUxMx8PQxVMomciGXaRo8Jnzvugg0eE36HEG8uLUpneKUlGt4+ux3y224PcUZa+3wLJ01Ufqnr3MXVA+ByKF2cOY4L999kEwOPhgHxIMDVB/i3PSgunVvcT0sD6y01f5iot2T0Lcu/AioVyX5jbIzCJ5IevfI28801vlTUb1kgqg+vCuXFsgADXQwVfW16Q+Zl9IHhs17dKHjrvEZnJPSkZL4eLjPFs8HCvaIaucupyBYj9gvQcSh336zCXPB8V/JnCTfy4Ce3fmkvxYMQ4IcHqIsZTQAPsksEvo2b6BVSsa3UmK8NnxLOu0MURLvbe7p7yE38Onw8usB5rWtsGV7StNfRasymBDa34ZPOA8mEbE2p5p4JyoBehYVypgS8izwI9CQ69CTAaXL9mPGnY0DIkvS65pCeeE5psPZQOjII8vk851qbTQWQUPBFKFUe9Qo2Cp/UWkA7sbSP/EaTw+8a146Aiue/eS6Q+u0UGciXpp4ov9km2WJQkSF4D7dgfniQP4mrPTMmN3/qGfOiL18qjC1UcyJUOiIGDmLDveypdkCK2z2UY/NbB0lD68/iddCQP+2WwXNL0qTkQeF/GqJt+sH9QErSBcNaZTAHbeTpADTPegWlAxjA2mHQFqtshOXO/TNYCgiXJayAdjAqqc5K8my4qsSdAhHTXR+uRnBmERxc1v6MgNNit+5v3Mg3iIpl3lTYOHFkS3C/d+bzFVPMkeI+ucWzHc4S9ZjuYmDAHKlwz1LGs6Zrns8E27Q7sPPY+4BJ6Oehery9B2TNBDV34uL3tqra5h5Yj8nEI1xDq3UZkD/KGoMdvrMvzxqRBdpxwXpqMBrtuY51GBw9fmADJW5mrdWR6oSHb9+/StvxGnUF2VTljZEze86a3ySXbtsnAYFGDKmmgaXBdZUmaMNwqtQVZWliSWist1dXD8uDmW6UaTkvSxgF2zwTWWkwFTb/KualFuTKzT9Yl8LqrSx7PjK4B4LHC+8064X48oH9uBtKfi7u/ndhgNRHjaWC/s7bfZto/hmJ6H36ehTop8jU+BSyKskn3FirEpKO6hXWyFjC/0wnLf4T+PbCf3tweuKA359AlRxwrd/9M31GJkyzAEzg59olio4UOts3k6vT9UgKyH1MUc2AMDALBBOJnrIGYZfxmXEEFNXsFvytiAvzG8tBUJe1VpJmAlEWNzoY/N+Gbjsv0cYHMNz0pJjKoWP7YuP6P+m4id999r5Ll/ZukDIIbAAHnoeTzpaJkiiVxsiB3jkQGVa1F2WrJ7Pbt8rF//Jh84ju3SM2HogYBt0EMvLZsrh+HcSQNgnZMRxPZ9MFwyON3GSp+qK9PUrisFOydkXJeA+zyaSO5NAgdKjwBgmUf9zSORwUOSSkJkj6KQ5PWgISo4sGo+G7UWxAF0uXB3yB5FCdd9KrqMdEAiNresQwXQIOFPK1patVFj+8kcSp4JXp85zWTyEHWkWLnWvyDSdfBTrmMLnyuR9IGASvpk+BxrlHGObZn+9qvnJn4NN889h+A9ZlBTkezo+se67D9Xvulc0x6h4llmKKXqh2GAFU8iIHueQYzUrnT+8C3oEfwNAy8MJraeEMaUO4VEP1CI9RI+j2zM1JZngW5L8HocmTr6afJu9/wNnn5uedKsZzDZeCaYDyQ4Nsg+NrSrCxj/cqSJ00ZlIWzM3Lf6m/AfkK5H5o5KcYK0PXXwL0qwTp/VWZKLktPScmhwUjVzgdaHyYFvuHdtd/Ae/wBZ+vMLd3ZMU5g8A7GeAbYz7zbteu+8zo81L+CJ/xKqK50d9EhQD0lj3hlubE9pMTe53QkB67KmECnLEgii880DQB8arpUchl+a3AVvtMQoEuMIUGsklbenKf2fB9uHOCXrnYMbuszHaK3jOeCibYBGAqMgk+VhGxcplzkfNhEbC4wIHrGGliQfmQMLGPNKsob8812a+w64wY/1Qrc8dtuu0Aac5tlCMTe31fW7Gd5KPgsE91koOyguCWDiSoWFby/MC/33naz/OXn/0m+/fgTmA0FmCmD25gdzgU5Q+2HTUklmAAnLflUQgpJjlOeklIOhGwb+C2yZmy95NxQo+kLRRA0LoHBdHRscjAa/cwWNWkLL5rueDon2Keey0j0Saj1BFR01D2O/MvAu6ySOvPdU8G7blafBQf7ctMgb3WvYw6Op0QPw0DVO3dAb0WxT8lOaLSQyLGOqnbOI2hg0DggqUOB629+V+WPm4D1ORY73d3cPgBpazc5bE/VzcFj2KWQ5eW3lyVo0V5zsQtHWm3YaDivgOo94FOaBKn7StwdnYf9dG89FTfBpgCIdWmT4HGabQ4eg+0qniPzDV92Tc7Kvpk53KeULC1NwsBKyNbNp8vrL3i5bD3/AhlaNY7ywjb1ZfHrFenUG1KrLMvCwrTUqkb80lrZu2VRvpu9tuuePwbvw0kGlghNnzZEyVq3Jm/M7pVzoN5dfWcPNYj4eODB22es+ZT17P92XjE9010U4wRH/OQ/R4R3D50uvvt+FNl7wAljpKlDAM7iy3JjZ1i+1lwt+8OM5EHijPyNSJxkzuqPvYcx4TfFagrLUtg2TfLHpAYByIDGQNaJPpMkDhgI3AeNA3ZV0X1g2yQnbM9Yay6PdFIPfFsP4uD87jcq8wNzDy49blh5CoeeOknIZ5xZM2y5N39nkzSXLpfhvmEZ7MuD4KHg83nJcCCSHMiR3eF6BMio8XpTqlMz8vUbrpcPfukLsnepKuX+NdLy2O2uArIv4fZ5KD9fSoU+KecLUkyxOxxUPAyHXAIK3l+UQXwfKA+A9LNYl12vWOaupDL4DXKmzRINCkMDDidL1zTVOfg0AWMjAcLSLnQ0BnDPmNDGTUC1U7ZDLXOkOzc/2N0W2+RKMABQ2ZLUqcSp2rEs2iG+p0D0/OTvqJRA4GBMGgREl1C1HDgPpK1uegbosd0dSp0moraNg8S1fRzrRHnpQexQ8WyLp/CnrRCEIHgYAV59FkYA1jEZEDnJn3GcCSxjiluocxgFHTB3G2XPNn3tCcDjYj7vMffXwvYtrGvdtASwmZs476W2lanFhuycnJT9s8xqaqXFPAUol7NG+kDwF8ill14hw2vX4roj93ynuiit5UUo+GWZW1pQ93w4ulqePOsRedTeLLkQz8LhD9NLGL1XrAYSZ0KhC9Nz8lqQ+4TLsBvcI9RhB4CV8UzgwTD34O5/0Gyb/SSey7gwTyL0aoYYz4Jr/qaxcPX7SnehVpvCz7XGNWOHPupU3VY2JJflrOSSBHhZZgMSQajEzeXU6IxS5cDndbxgVZuSRUxzYVpmYBBMBjnZHeRlZ1CUx/2iPOKX5EGvT+7v9Mt93qDc7w3I/e0hua8zJA/g+wOY9xCmR7x+rF+W7Zh2BSXZ7edln5+TKRx/NszKAvZfsUm81Elp4rhsaWb8Nwme/a2jPteowXXCuTq9792JF6rf+amXEk0HcMiPowIoedY8juO2ofgulHb7NI1ez6QMeC4NzkoLB3xhhLp2lSNIikq4IFl859yF2T2ye3ZefBCOD0XqUbWi1uIIcilsl4SaZtBcASSepdvednAMVwZgTJTLQ5LHcXL4rYaUQ4JmIBy+k9TZZs75OJ5mryPhU72T/HH3SeJaljwnkDKVu8uoe8zScDS65anmsRe64217CVMN3zEPSj9qeoAS5yeuVYm7q45xErgO/NZiwjwu4/UTJHYqe67KW4XVCZ4D4yctyoDH1GFoYYio4ibZY18kfW2b5/4BbmrxDNHVzjZ/9mnX+eoJYBs+toERYlEWdPlzVDjtKcDsfHqOPFVcHwPvuA7LDNdmqfh9DsZrpAHyX6pVpdlcwq9QciYpo8W8bF6zVlat3yDZvj7s2xev2dD+7xw9kDnq640WSrEk4Vi/7Bt4QmrBPN5JGEAxDoB3qxImpc/x5E0gdg7HPESXPOoG3BldRxE9WvSsfQkP6NVm2/u/aswN3ScnxsmC6K2N8Zyh/bMbSxcaJ/xVVGrvANFTRB8KKMEqCP7m1rh8szWhaR6ZP5uV/8o3ZEVdqzj8O6gi+iRhrJjXw6E3r7fvnts+igFQwsFEla9KH0R9wFuA6jCDk+/9ZlKX6LsvGazHqbdeGtuyeYHrJGgAaFUc7dtRIyACySo6s97Zdb9HJwf05j8VnmkZgOOEiYbs2P0O2bfnQkmFHRnqy0qxOKCDx6iCTydBVFDvJMAMlCoJr9WRYKkiS9PTcusd35GPfuXf5RGQvJssQNhCSTaXdTSzYn4AJJ+RQiYpA0XsF5/5pAPlnpXhchGqXkA2LY2oZx93kkwChgID6lyH5YDyZZs8SRHGQzSOO5Q7riuhBAdigzFBFZ+k6gfh0TBI4Dy0PR7HVhc9SD7Ba/CW8RtGS2EIpngKRN8leap6xhhQuZNgtS0dlTRlP8Gy5neSOgkck45mx/UZWEei7Qbhabt7m50nsAmNB7rlQfh0ywcdtrdzYts7VXqIXbLtHRPKzGtV1FCyMJ3YB55kH7UCYDnW9dogX3oJ9Jpw3jwGTxHPM4PxWn4oDUyM0qc3oIZTW+qE8uT+Kdk/tyjNRkUa9SUZyOTl4tPXyhUvO1fOevk2yQ+PagBgu7KIc2hJu16R5YX9slTFcZPrpL1hQO5Z9Q2Z93ZIysZd5AgWO/u21/A0nuFW5M253XJaohqZP4epdk42sLvxcH4YL/2HnfNmpqOFMU428HbGeJ5APebY20bXoW57L77/gkma4e/pKw8y8jA90hmQrzRWy66woK51kiVxgO+eB55tGy5faQA89frRcrpJCa5/gJ65CPP5QcOAY7BrMwDOm1NE8FGzQGQIcB5zvPeaFroxB93fWf0NEsSnxhhwwvfok00X0XEOVi/dE9DP6DwPAa2HRF327Pk+2bPv+8RFUQ4UHBB8KcoPD1JPZECEdF2nQJD8pJJtg8SWlmRp3165+55b5Z9uukvu2T8t9XYHBAqCghpNg3BJ1jwEXfAppyH5hJWxgREZ7S9LOc17V5fhUlmGtJtYW6PPqeVJ3skEiDuZVld8r82ZKV/V9Z7KSjqdx75phLEtHusncxDAKS0P9o13UkWcKhPfZCWZK+k8jnvu8DpwXkrsWK7FgnM9UExU0o2autzV9Y7ttOmFZA4ShPUSbdtd33KUNZY/PQIsGzCuRsXTZc92e5wjXfRRwB0Ik276nsue5M4ucc2KBM0qiNnqYx/AgGXmOi5nv3i2xQcwrJi6ltvTTa+OBTVw+AUEj0ORcBi93eEr4aSkiZ1NL9dl5+S8zC81ZWlpv3TaVdmyep288ZJL5Pxzz5WB8THYOimNE+jQRV+H0q/OyfLSLAgexQCC72zsk3vGvwKC3/WSJ3g+Irz19Bjyyysys/LqzB4Zcdri0iWva3SBW4NHAFWCvQmP5V/i5f6yc/40u9nGOEmx4u7GeL4Ib149IAnvdSjGX0e9dZHO5NukYNHStRnIfj8n10HJ3+kNafRwHqRHYltJxscCB05tBZ7uHA6uS42OfyQNIKKunkeB3oJoTSozjTXAd35GcQE0BiKvwYGYA5Bfyok8AeolwDo0Avid8QYZUEZkUAQ6aQAiSDGJbdgEkoLqqMy/TJ7c9f1QkTlhht9iPi+5fEFVPIPkTAq6RJUuCK+ncqHiW/OL8sj998nnv32dfPvRx2ShZcUjQQLsuiZBQ3LpkvQVy5J2O5LFNALlPlTISt5ty0ApL2ODY5KD4cBx0TUxDc6PeeczpUGQPI4JkqNvk5H6jDQP2xUQfE5SbOfnoDJBE+QNVc/+7iB+jZynUQBjIAmST+b6IkMBCj6RY993aiwULs9PCRyfDPVn9DoVOkmaBgWJHCoaJxGth3naDY7Xzu15n9iQzk/sg80LhEa1k8B1OcwPELIqfizn/fWh7qngSfrMQscIex/7Dbi67+OQNelA5YeGbnaUJ1Q9WyJCuu9xuKh9HjMsk/WwaQL7xTkxuM5jcxFIhu9EgLvLaPq5ak127ZuTyf37ZXF+F+5pWc7fsF5ed8kr5azzL5TCYD+O44lXXYRyx7GbDWlB6VeqMODqeBrTG6Wzvih3Dv6zzPm7wVEvXYLnXedAMdHwrh35vuw+2ZqekQKeDZij0Uo96EAxtoJvn8PN+htjpu8xF2oPmRgnMQ67yzGeD675aKV51U/1bxfHuxeyiFx2tmHUFetUBV2wRrudrElWpAgimwlyshimlBhYhR5LkueRnuukgkunSGFHudM54aHhuR828aK5HcFOghqhi7l1XGUV18trXgzTMhtmNDZgf5iTvUFedgUF2e4z5qAkj3pleZCT3y8P6DSg8Qf3a6zBgMYaPMw4A1sWt75GMg1XEkzWhxNkDLtGpoPQ2dbbMzzU8tAzA+lSITMIrDIrM3NzMl1rSYMExgAzEF0qmdFhZhkRn4KBUCz0Sx+IO5d01XNRLg9LKd8nIQdcAZHp6HFYTweXYeAcSQzH4aAshI4qR9c8zwVGQO8cDNSqpqztkqgONAOST7LrXLeNnSpfPRH6yfZ2vKpU5z2DRZUwCRqVNZmUJA/i02Fre4qcxMsYAyVsmF3YjglmFNwfDQRCt6OC5274B2fFZgA8u6rmUTYh7jGD7kjq2u5Obweuw/caUPI0NJg4CE8BJSAInUO26rG4HraN2uFprOCJovGBRfQAcBS/AOfLdLbMgNfGObdhrFSWZ2DUieQzeVkzNipnbDhNBgeHYLtgP7i/bNv36hVcWhvGgidNGDceY17yE2L707Iv+ZA0ZBFPH4/50gPvMoN+67j+MxMVeXt+h7wsNS85XcZnp/sc8IMOHk8ex98/x8v7Iefi6Qev+Vs8rDFOesQE/yIBkvev/pHGpOSy9xtJTKOCfJlJmHx3McA3yECdhjKRqMmY25CaTWlAHbNGMYK++6qd0Iiu4tBJiX/FdHAejYJoIvGzf7gaASum3voEaxKWBTNptaHoOO50nUGBYRLqIylLMAzUOAgysh/TFNRhqTMk/XVHEn4LRMPjHErqLnPAk1DY1qxEg/kgkgRItQASJzk8vm+HVD260pnmPyl9/auVrP1OVZKulQwYxoWqZ576MlR9hm74sAkihzEA4kln83pUJXdeI5PV0PXN68Nv9ntX1YrfTDWrw6syO522STPVakSiVOkOlTyInG55bsNhb0nAmvCGipyXwMsDsWEDLAPxgrjpmjecRyXO5fzEivyqJM+JRI5tNFqe65J86TbnPjFpqWF5tL3+UaJnuUR936OBZKjESfJ+cwEXRzLHZhxlDvct5D6xrg5+wH3hH0eQ02uHBab59nEv9DfPTQmdbe+8a3TZs/98KBy0pg1536q3pNOaUw/Q2r6yrF+1VgbHxjSTnhocMDT8dkPatSVptVvSbIu0vKS4uUFxh3Mg+AdhWDLIDvfjJQQtW0zqkgcuh2J/U26XrHdJ9XhutL2dawHRy4r7Jt/Ctz+V0P2Cc8nUfl0W45QAb3GMFwkOi6gjKDWTf4Nf77e+vREihUK2C9airqBKl3OSS/LO3HZ5dXpSK69lkBjJrfvKnVRgRbJyWglez8FpBdk/xUQdy7KIuvxF7fy9ia5+fmo3Q3yHfpOO8WU+PS8t6BO2E3utqnjMvAYCpyoMdeqqWoKqV2U+yBZqfGB8rWw99+Vy5tiQJqxh9DwbhZv1BXxA7WITqnCmaqV7WgePAWM3qvulWZlSQk5li9gfzxxgtzYqYhyPOebpamd3ORIlHTqMw9T+7gx0A0hQOBEQId3YPsgTyhhkyoQyzBFPFzqvgSSoqhsEZqFqbc8tT2WO7zqf30n2mJSYSZh0zWNS9zuLAcQZMnMdtu21pVPpa7557gP70v1xG/ZbxzJ1xXNCuWhyG6p3XixJGtfCEeXC9gKuu+c1wTKUC8uBgYT8rUYOyZ1GD0qKzRBqFeg6XIZi4LowkLTQsYzzmS8gm05Ju7Eg2ZQr44OjksvluAeUC84f10xDhUqUHgOvWdMsesxQ2GpWMBeGmZPGspeWCGURMq6hijplwHTkHSD2N2Z3yYSDZ5jt7SuD6eiSD2QJddWH8FL9tskOfMm5eP98d2mMUwQr7niMFwtz+e5F46z6Emq338bb9nG8QFW8PNGbR+AFczCtcZvy+uxeeWt2t6xWRZ+UFpehAuuteqqhZwT0pqcDr58Ty2Ll1DMGoAPxGUgtURGPWTkCVPpQcxq5rqqT6g5Tx1cixAwcEOtRCSujkAZFRsbXyatetk3GMyArvw2RnNcAMQZvJRM5kD67sLEtvIjbCcMA26TTA5KCQkyyfZ/t611XPPcYBaaBIKlaMUebA9T1HpE/TTglYZAO1TzBcyYpktSpdqmUOy0QJwiV14AzjwgeRoYlwZKAuR3WM8w7j2vVcd2pzHndPaJWQm/p+jyexfnzXBktf9CFHhElVb2eO5dhfXXB4zfnR1nrGno+es/4h80LmQFcE8qAHgjsi54KHeeebn1eKX/jU/v8cyLJ643FDng+IGJ6L6L+8ZgNa4BlxN0z018qlcQ9wC+UcTGdlcHBCcmVBnR9bo+VtSx5HRqECMOJ58r7yG0MipnpafE06Pmc6qABTURdYB05M7ksP5DfLpelp6Vs+PyvqIT4kaYRGD6C+/En+PY/nQum7jBbHuo9zDFOIcQEf4RhLrzLc7ZN3oTK749R2/wPG9jH9KU6UNL4gheu3/Hl0sy0vC23U85NLqAid9UdHeOZEVVlKNkQlTnLlY25WrggMao7klt30sBAEjylp5IIlSWNqFBSmZyct/k8ueyMsySfhGIGcdBtTmOAPMRx2F2SGYkLR2Xf7UyuXzJ5Ek2kvFWJg6wi4sYpuAy+I4Gyi1ymG0DHffDYkZJ1knlVwDwOZkD8c7jYvJ5fdHEgOp47/kXZ5PhJMmNFjX1jnoLrcx6JnqSMc1DjBspWu7fBwAnaMFhoHGB1zQMPA0Qz1nF/NIp47r0J6/CU+D3KNR+RY5Ssh80LOGcSK49J1U0vRbqk3/Vak2x+AGHrxCaHLIymonBQHc0FwGYJ9ucH4dMA4MVG5M7Ligw0ttO7mJGComcvQA4ANNo3IKXigKRxv3Q44K6xhZsVNcH09sF5LHeLCUWSDGiAcOapDZYFXYUUCfR0kdTfkduBOmVR0lxhJblTxONxsq3w63gX/ruE7kfNRTPbo4UxTkW8BF6B4wNn694nTLv913ilrkFd+S1MTEfXXcoaydUXcEtySd6S3aXDMrJVni57xrjGN+aZQMpFlU61RjKBUgY7KGGShLSvNlUoCFGrfjK2srYL4klKIpcWk0xIoTwg27a8TDavWiNOwAAyRozXsX1DFWfIqHcQeTINombwG/alAXUgK47uRmZRFzX7u4Pw6KFRVQlFSVd91P6O5XTxg9x0PZIYv6fL+J2PDAgNRAMJkkhJ+j3yUlUe5YSnH4PrqEseKp3krp4BXLeqWXVbYxm9EP8/e/8BrVl23Xdi+8s5vBzqvcpVXdWxOqAbOXAAAiQhJhEkJSpQtGaJskYaj6Wx18waW8LQXhpLXsv2ksZjkprh2NKQEglKpEQNRAIkCKAbHdANNBrd6FA5v/zlHK5//32/r1BoAGIGqrvfeXXr3u/ec889ae//3vucsw/auDRx70V8W1WgenEXt973OBFcGHHhRPWj4YCJdk9nDW/xjpzvkF9enr7Ef2GZJKxE5VjIyxhOfvNv8gnlTSsJ/FC5J3MOwvdIU/EQJHR2C43epdwaYkiQVioetVI+ZwdXj9vM3KJvLuPp89zzqLyHGfL8er0ivFmvbtZqWjLQdLI3dxA38Yl047gtRjv2vemr9uHMVTsYb9PdheYTLqKICeptaBVu/o90in9gDx/4jX2T/Js/THrAfvizCJH31CqRyNavwZX+QSQI/kUwGGv/xa/XOgQY4TgYa9uHMtfc+YRM9iJYmexFl/vhWwWYlUAIgA/XiwNcburWwjxwEeY/kic5AFLA5WitcV5fV56yRE5mZkA0nbLVwyft3rvu873fx4M66fbROuUXnoYCSMajrmvHMgG7pun30JClSQugiCdHLgIbTUhTnkAx7if9XWnNAkkBuY9Ha1a9tGEBng5p8w6kGr8mjxJEdFYpAfmwnNwDfN1E76Z2hJC+Nv3TfX2ZkzRvCTUCPuJ7PpQudTLVusNZ7YJT4uslBAs352tIg7ryYQ79EV9r+H15mzorcZB89BEvm0BbeSQpfmp5HM802VECFcdUntK1f0Zfoz30vlsG9Fx1QQKaROgCkJd97OcMmnqK9srQVguLByxXLHt8/74nqBRJS0Mkbp0hDT6YSJAn5bvZsORQApkoSBl5c4WwVNokJo5KELG7UBL+XFZKwobNanwC/uHtpjA5Bf3gHDzoH1l0/I+ij974QiTyHBH3w5s9TJp/P/xZBa0ljT5y8/OQ2H8L1/t/wVBfdBSaKETeBEjbJQjz3anQZK9NH8SWNBNWZ2eQ++G2AIsTX5f2TPUJOMXwfMxY664FBAIvwM1RyH/zmrRMNPcYQCAtPlWeBezLlsuXLKsZ8ZrUhxCgbV+lEWq3OJnqhwDqeCBvbyEICuDdpCxtVIKAgFHj7541vocgoA9Ki9VvH5uWkEFakWQRjVjavcoQgqmeu4VAgoHeIbhwojSUnn4LvGVedyGDfEyFDoG3CzC85+/LbE2PEeCTJ/5TYmH8yfsSTCSoeF4JI58pjzDiAK9sSUjQIRClXMO27rom7wf1HYK2OrLOxFWnVvn0TPXu5Qif6TvRqIQchBn6u+Kq/FoKGC5JTPiyROVGb2kMPpmIWYE2KdJGcQ2hKD88cxe/AL8OH7f3PEiDh6Q41IbaHz7eoU6dyPTWmyeoG2t6ocBdG1g9mtqyHwLcH0zuWsrre8pYuKY+EPY6VNFnqJj/s+XG/zT68Pa5SYT98BYIIYXvhz/zoLGuSGTwT+BF/xBG+jvBMOg4/xHF6j8IE/bs+zH/ECD/TjmkgJTbQcLkFsej7YdJ0PitoACYgXu51slZGuwt0KPCXOtTkJbn2jzX8lwHyMn7nEy+uzdetnrlusUFOKpnpQcYykGLtMukTNSeiMbhdUVaE3N6xJevSUMegGfckwlcIAYIueauMfxE3uM4qXF2bV4Aj3CgIYYALZ/M80/pTkzcnn/K5mA81XxVSr4vq4Hiej64Rxmm5Q8zGgKeQF/1IGc7ei8Ea+4DuL7cTXUlcz7XnrY/1/f4tnKhcgPMAnsXHgTAcY2Bx/19HhAtRnTBDX8TYUeCkfIWDktIaFJaSYuniiQT1qWq0Q+uBcqJmAQ11Snvkq7klWQqbrOlOctmNY9BwhJCgtIn3YgsMfIxoL3/qffwG7IGBHyDuJQh1UZQGyVt7G6V3xxB9SWTvJaSyiT/gfQN+/7MVTsUb1Jv9DEfb59EVFWOgh0q51fgMx+Pvu3mr0Tu3SbifngrhX2A/w6GyCOVGkD/K3DRj8MD/0UwtA0nxmkriEDHcTsQbUO4V3ym/QrXXe7J49d++MYQgprgbQJqVKZPShNgOQYKrLgQcLhAQHBgRRvsNKx58xW78vLv26i5bUuFouUAsFEbbb0v2SuweDCwZHRoKYQC3yBFgCcAlOYoABZ4otn7GLgQS5gn7TWWRp6QaV8gL9M7IKS/Cfg5iAq0hWTkRwArhzSeDs8E8lPA9HFpCSo6eFWT4zT7PSwbQeV3jZwycc81c0UkaKzbL5U17rsjGqpJ5nht2apv+lCDNHkdeqgyqK78Hi/qmvJI/AmX0GmYAKHAv8D/fNsPfZv7AluJHNLWQ0FGQoHiyiI8aQ/Kq6QpGoAcmurDNuS+ykVZJIDlsvIrQB0gBWjuhLR3vejfUJskqFeEKtWV31Ne9a1xz3KdpGUHJRtqI5U3eKCqVGu+b7tmLZyM1+yj2SsA/E2biWiYQvMsvJK9/OpaPrk3GvmndOL/S/Shjc+GD/fDWy1MesV++E4F+FAQfXT7C7C2n4vIZD+2l8Qb3TbpZCxunPCtZt8LAf9I9qLdldD+25LeReAhwb+lw4Tj+a5t+u3AFmqrrpHqnm4L5QUYuiMw1QGYaI/18UA7ke1ZLpOzw/ML9uCRI3ZidcViAwCy17NSKm2zuZzN5FI2U8gANuEuc6EJGo0U8Jpq1xqTdtAT0An8XcAQ8Ibfl1XAQWgy69vBjHju+EazzzWz3MGLZwC2Nn3xJWHk1d/xZMJvuale4/BaEqfJdFoWJ4FhCnAkInO2JybBQvd1rfypnriUsKA68ngSLiRYKM2JmV73Ak0w1LVi+nwD4k7SCC0PXCNo+EQ8WQv8PnmUtYJ744B3KGc8M+MgH1o0JM9IcJE2Tjv4cImsGtI+9d0BTSRf/TwDwOU+WPmX8OTCjtrPvzOZ7Mh7t+qOulEaEqwG3apleymb7695f3gjBzWXRL4OQr5myT+c3HYL34PJndCFz3TlDf0mBPegw/+f58b/1Yob/130zObFMMJ+eCsGh5X98J0PH//FRv3v//TMcxYby3PUPLxwEf7sNBsGGCfHQrxlx+INd/uqbWW7gZj2W7vhRrGx5XppW9nLWW4IGKDdybzrIEjdaNvYZDLJodnbgIc05wm4OhCoAuGHyWTJ5mcO2lJ53hZKmsg1smsbWzbot2x5vmyLM2UrZdNWzKQto3Fh0hLIS7uUlqiZ38n8vGvKvl0sQCOzvwFuMsVLO9cnfUa5ZpI7cCfdB73O0nxDgQHwIqK7p9W17pFPHy8XkPbRtDUHQBgIGHui/OdL5rgnYHOQ1lngq/XgbjXQfWnoSp86EFhKe5cQ5GkJ/EAFZVm/J2Do1glu+PCHvi/BgPv88rSm3/IXhdp6R8INafloyLANVrcRpOSdL8+LCCXkKRz35x3ypvcEzho+6HY71h1omYmLIl6P2mQmhjBz8NADlisWLZ4E8FNJfyZhI1wxoCGZkQ247pPGgN+eD9JOpmZslE3azdT5sD495TdWUI4HMslD7TOxHhr7hvuTX4x1qQPqUG2nMCkaTbLF6d9T3n8UfdvGv/v4P3GTyX54C4dJD9kP340Qfee1DoT4CcDh70KkvwwfvekPbvEiLsZJm4OgfxSp/SPpazbPtbxVDVwVe6sGyg6QaL22K6EwwEDAA4fz2eACJUDIx4oFQNIqBUg+Bg2kABLJTN5nZ8+urtnsgYO2vLhk9x+9y+5aX7V0FHDj/QTaZQIwAh7dZO++5nnfwY3vaZ27J092pF2GWBc+c2c2E2FiOhnMHbEo93oBjVbA55Po1JakKRAXQI0Hw1AzJw/DTiMEbWV/0A1du8pyQRl91rzOPhOea82yV90gWLinOc1H0DPeu6VZU2GKFzrTIX1de19SPuX9LYIWrFUIAncBu7wGREOhQMCq+9zzCYyyXPBmCN480zck4Ci1iQVCwxjhREHaZoiQwrUvIZTQpZolnSFlGHr6pA0RqN1knVE9RZNo6YC7m+MBahCeNPQMAYHrON+Rcxw51PHv+rMAwG9aabRomUjJhjJjvwGDxttF54djDad/7d2u/SzcJD9l3eo+oUv/V7n4eUvH/qvIIzcfDx/uh7d6mPSS/fDdDJHHtp+33uAfWGT8fwc8XhPBik/fCoC8FmK9P33DfiJ70U7E6zD6qAO9GOxbLTgcCeSEegIPzr7+W2PEDhQTTZFnwDGxBbScYsSNccFZ7lHBQYtlY5YqFy1VKNja8kF75OQpW0hlLWi3LWEDiwu4eVUAk0xpVj1aJ0AUlYOahLYcENgOXHP3MW4HLbR3vaNJZWjuU434VmPJzAwIRX0TmXD82ceqAcjQKx9A52AGSAJgvrkL6QqkHVwF+CqjQJTvav26Czcej9xqsh/f1jd9noKDNUAuAUCA62mEgO3asDu9UU0JzHVWfAGtAJco0uCVhoSPvnwFNPy7qksHeirS31VaSp18RpMz1INWI4Rj5H7frRc5n3Dn6+L5ztRb4NgFNCmcpEt9yQSfTpdMm/k4sPv3KTNnWWXUHuGKCACe33K040sOpeETRr2GpTtxy49nv57uGySorrSNrrL8ttSO/Xj+vG8UE9M4++2z5HlOu9GowZPU2c9Zxf5v0ftuXJ1E2A/7YR/g75QQfffujUhm/p+iXf4tqPZz8LHb9mGGmH2SXcJOJvbsL+XOuccq+W0XI9DEm7dUAHV8Ipo0Tq7kP344RiN1eCIImAQ2aIaocuZ7pQvMVE1TDRCA0hiu3M5m0klLF3KWSqfsyKEjdmRl0dLavJR044kYIIQwIEqRwAAwS8MMpI0CHA7q0szVRFp7P+6i7Uor5pkmgAkA9ap/XGhJPmhcB3SZ8XV/0Dbr1gArme5Dbd/BXAycckrblgMe/67AXQKDQNMBXyCvvgFckl+5llX5tZwtmsqTDNq8JsaRlmb9+9p61VRfS/9aFEFj7fyWgCBrgKwECAIeXDCRgMA/nkkQ0HckxLiZnngqv4BdW8lq5UGvvWt96jyIUj6BriYujsY8o68OxtbutK3Z2LN2u2GDcYS6InEvh8BLMkuGMgLi1E86WfRhERnYRxJCEDp8Ax+Z3CUEUCbVVyyJkEDZfIY9+dF6ere2dPuWHyBoSAhU4nd4UA8RLYums2jqP5C+Zj+au2BrUbUp7SyAn0ScyG5VfnyC338v+sjN/yX64f292/fDNwZxhv1wh4SP/7+3Rx//+caFv/8zmS+AKGlI+CgEnBFPC2OIshOWjvbtRKJqxcjAt5+tBeHQvTZjeSuEcSywXCdlS9W8ZYd0YWnkrkHrMmYJGP70iMvTmrQ6MXlpnc7slYjrlJw1qSsco9aGLNpVrt2uWKO2iQaZtnJ51lIprYnndX8fwUBpDFvUt7zWaWe4rMXTeT8Pu3uuncpHuvIjLTUEGIE230Go8Pw4GCkj5MMBi1u8o6Vo7iBHjmGkRfdh7nDywAA4F2BoYxcSeHUCXBJm3EQ/NZVLAOIdma19qAAwVhoqv4YYwmEMAbTwQHkBjJVTgb6eSVNHkJBAEQ4P6Bu8xze0oY+/w6GZ+BIoOu2OdTtNB2uNgshLXySRRyuP83tovV7Tmu2ebVX2bGvnujVbDev0R370RlHfJrbdrHj9CKS1pzwYbXnytbZ+AsFLngHR1mlPzZ73elN+PJ/KQ9/6vQGCxcjchiCNnecB2m63GLXtzDVeUFt4hd+xwcfbAff1eMt+LHvRHk1vWVKS2dfX0/pJTcjVRX7895Ye/3fRh7ZeDR/uh/3wjUGUuh/usPDx/7G99w/+RuIJC+JyJXkMop6BrifIpACz48Z6omFrsZY1APjNccbt+tqWdcIK3pRBADfUJLtm1pY0yW4kM62AU5ovWhvVlEpkLZXJWkL+yyfAD9rBD6lCgbSbv3UI/KTl92zYQ+vmWgQh4KrsChSGVi4toEkmAXk5YiEtQCXOu4l0zhIpjSU7NJKHcOa7wF3OcVzT1G8BvMziMflhl0avvMjsjNYKGIe7rQm4EESUNwEUkQSq0lpHCBIOsgAZjxy4fX6BfiDMOMhJYxbwCtyHXdKgFtDgY5N16y68TJzVuPc3QMM3i/GeIjBEeAAUR4OmAzmf9jg6K91wPD3hYD2UqV/CQSxtg/7Auq26DXptG8mKQBkMYB9Ec1ZrNq1FvtrdtjVaTX63rFprWL1eQZPvO5DViVNt1KzRbluPtNTDY1F6MR/WXjMZtPK1I3dbtoTw5ACvyYrhsJTPYyDPPjQzGNhQedEZacHryP/oF8WCXc9fBO+1GfGdy+560PSYIj2S3LGPobUfTjTpNwJ2dZivB6pGrfIF/v+HVg3+efRdW0hG+2E/fOuwD/B3aPj4L3R7/+AXms/azdxLMNtFbh2Gp93WXmLOml3bsWOJum+3enOU800nZLr/RrbwJgoUe0wt5BtpW6xkLMuPWFIasLRatHGAK9yRLIn2Hmr2Aly4PocQJOGasQO9lr0BaDLhjwEIAeVIpnUAuL53HW285v7qMwgLEqhCs37UXdm6j3buyQkLH/ZvR6OB+63Xcq9gJM0bUInL8xvflHat2eW0jK8PJy2NizuKuvm7Q5rKr1pOs9FR0xBYwlnwmlQFwMpMj8YcRJIWaC4A5XDvfYPQj76Pq0tTp5zKle/kJouBqg0AlgDipnDe83XqlCGRmSX5rA1bmxb0G4B01tMIyLsLAaozWQEQElQ34RayCB7UqWavD3sd6wjgqbPuOGHXtjft7MUX7MbmZdvb2bLrV1+xy+eft40rL1uzehNtvo62voXWXyODRet0OrazdcG6vb4lyW8mI0GKaqFNCrkZWzt8ylJ5DV1QJkBea+KRarzO5A9g2NMKA/JDmQb9sVsDxlL/qYsIgm8kV7IbhUvWtzbUIsC8s4JM8vJKV4gM7COZq36UNJHOl7+p5SaBS7C9Tqf7F5FE7OORhzd+L3q89cacPbgfvmNBtLQf7tAAgASRRzY/C6f/2/z6J2h1e5NHYQAbNKN2BoagTSZ+PHfe1mNNq4+T7hjnNvbwpgrTcvVh7H2tB0dzdWCUFg9zd/M2IOUzrZMZM7Rt04Y0ALpYqmvvSkVj8wCpNFR3uKIzWnYOUFiYX0Fz1/h6K4wuViwTsk+yA+g6FTefa9a5wH48lMYFKPLdeLrkGr1M9lEfaeFteaxTPgGmUXvPhs29cKmXZrNrHJz8aH/4W+52fTxdzyKAao8DEEfFG6PVhcvn0Nx5rslkPlteICzPcTrUMQT2Eg4QJHxYQAAPkKtTxTScoEMueakzCQExTXzLLhNfdURuAPdwciBACtgPRx3rd+te3+1O3RrVDWu1Kmjmbav2o3aj1rSXzr5i5y6ds84wbkNL29b2JdvZeM339F9YPGhLy0ds7dC9tn70Uep43oUF7aufSOas29oiLwinsQwCGYKX6pF8RKk8WUNklfY5AGovz5fOZFdLFmkfaf3h2nj6PdeKr332Y8hZ2VH5653mDgoj+o7Wtx+CZv9S/qy9L32DWiOj07Xt00D5gnEgF7P/J0uN/5vIgzee9yrZD/vhDwjOuvbDnRsg5HHksc1LkYXkf8OP/wLW9WX4lwT/rwfAPEFTnkns2k/5BLwtAD5iTTfxvQmDWJswTKZsHYCZurLPXpcGK4CXFuvj3HBCAR3gO33PkQGwduRVPQIMsTSaf1rgEnVf6PPLR9EmC9YHiKUPy5Wq9mTXZLMIwCjzt880H2rUV0kArICinOjEkxoe0Axwae+yXJctnl/hIglTF2DynruoHfGmhhbErdGQETgE5r3mDtpoh+smR5X7Mq8TXZPRHLh7NDn51yQ9lUPlIY8yr+usXeokXGj8XSb6aBpBI10gAbqNQDClFQBJSxbmLI4wE0miNWfnuV9AQCDPgKy0dh+Ll6DRa5KnPet1mmjfVTen9/pD6w0ittft24Wdmr1y4ZLd3LnhpvsuWnUbbX2umLcH7n2nPfjg++3ue95mJ049ZGsHDtvayrodPHjK0vGIxSnL2tppW1+/11IaaqEmNAQiASWbySOXISDxO7RsSDMXeHMtINfEOrWZyoeAZoEmB1JG6kWz9VXeaG9kxWBO1cJ7qp87I2g4TXa2h5I79jP5V33DmNitiXS35VPFGtslWvUf02j/qzWTg+DZlWzwq7db8/bDfvjWQb1pP9zhQRgVOXK5G2lu/DJa6d9BRfkNXx5zO4nDGLRaey3eth/MXrQfyV62UnRg1QBQEdO/g5jbn0aIenmjvgBYa+Cd4Ytlwtx9khdANmxXbdxFs5ZJXgEN2sEwjoYkQEBzdfVc5npp8KkEgAI4A3il8qKViwCgXKyO+0SJEh1w1KxuLf0S4GuTll6L95MWz67wLO1xBSTKk7zB+Tg4QNRFy641d63RqVpf49qa4Y4QMObbA0B80NsDuwBUgLUPuHfrm4A74DpCmkNbl+MXafFD3kWm8A1wfFmgpD3KJa3eLRG5WbBZVgYJPdSICyEa36aMEnriKRdMBISGMKK6cEGI8mjCnPKssfQx3x31+E3U0XBsA1keiNPj4/1hFC09alvNpt2od63a6KDVK2/kvdezPNV6z9GT9vDdj9mh1UOWU3UPa5a0rqVi5GnQsXhkYKvLq+5/II9wpa1hU6Tv+/BP2lJDFuq34cRBFUdop1JxcA79HUir15wCzXugfGFE/kE02j62O7DiYJZ7elXPvvtB0vmQPB9Ac/9Q9qrNxroW8bXtKtnrAs1E4fPk/a/RQP/U4oN/Qov/XHBk5e+Nv7j8V8bPLX9k/NziO8ZPL90zfmp2bfz4XCF8cT/sh2/Zo/bDnRzgX1F7aukgyPPTsKufiUQj6863nHepObmIjGGlZucGRfvd7gF7eVC2TGTkh/jFGzlofHUUD+zAjSU7fL5o5UHU8sWsZXJocRRfsJ/N5iyXzVuGc7o4A3CnHWQd0NESQWIHAGmDPp6L1hygnY4FUv2RdZst63BcOfuM3bzyFcuWl60wRzXzbQGP0pEgMehsA/I9S8+sWTo3Z0mSTqQQMOS9jeS7zW3roeG2u12r17YByqHlZ1asOLNsmXTaElpGRqZH/QbZiVqicIC8xaxfuWG96hV/ptno8uMeQ2DQhEEJFYobz86YHMaAwiZ/+LIwJLOzFteQxKDL75glcpRdJmyCuofmGPhM+wGCAc+1jE1mePWJIWDea2wDvl3ixsAShIp2DTDvUd/htqTDccTqjbp1+mOro8XXuiPbrtSs3W75LPr5XM6Ory3bytIy2rkSRbCQoCPgVYVwHnG0qe9ut0U5EJIQjnp8q9dtUPSYpVIZi9IunZ0rdtfJt9nJe99usRRAn0Yr10Q7afnkXWUY8s1+p8XRtR55qNVqVmv1yXNontfwhkUWbffo0J5Z+i0EPao3+O4qvuSI1pRganYmuevDahnX2vXkWwfJcDwOZw6GMwglqarZNCbUooK1z3uFOEiJXEc1lBe5SaxtmnKH+NuRUbAdZGw7emZ/Kd1bKXz7XrUf7ugwfnFt1rqj7wOk/g4881F4hux+Xw+oOEN4ws1R2p7srdjjvWV/rMk8anSXB96AQQAvS+bBa6u2fiFvecCmUEhbPp93ABSwZXLFcAvYXMHShYKb1H38XRKACu7XMHqBu2pD677RluXcZthsAHQAR29omxsX7cIrj1PFQ5s7cLewCoBJ8g0AK1kARyuA4LZpxnq6uDwxCqQsVVi2Zn3Lqjs3rFrZsQGAI/BNposuV6QyOYB+GTDWxLk2OQBSpX0D2D5nr9+2QXsXgKKtyGMinbck3xj3KoDari/Jy5RWLYEgoXXxY/IR5ZzMzfMsxzvaGz3vW+HGAF1pudpCVU5qfLWAr9PnQ2690BABgEicYa/p4/4aGx8Qv9dqorEPbEh9CZA0RNDTio1GzzZ2d6zRAFCru9YBnNfm5+zMsbttppAiD5mQsUga1ZwFfqjc+t1DkOiPwKi4NuRBmOr1AfjABhIsAi1ZRFDRhD0A/v4z/4kdOfUQggjpJKkfBA1ZUSSUUDk2bJM/8jjoAfCc6wB8lTbsD/Vcu+Wh3Y8XrLGetacO/qYNRm2wLxR4vpvBhSVA/VSiYn85f9ayokwfd1fn9Jr75vD629PfahdBPnIiVyJxfvmM0z73AH9rctYucnW/NkA/YjdpkA1ibtABNiLp4UZQH21H3rXbmsh7++FNEr5Nb9oPb4Qw/sJaxuLjB2EZ/1sI9gcBoIKT5y30lqkYbWscsxcG8/bp7qptjDJWjA41J5uob7zm1/af42hgR66u2drlgiXRugv5lM2UFyzhy8LMAT5fKFs6k7VUFrBJor1rop3GrWXCFcAroszYOgsIOm2AFZDp9gD5FiDfsEpl1869+oRV9i7Z3MrpcIw+pdn58iuf5/UOQNgAUKhLn9UOGAOyPc613csA5cBnmsuEni7Mcw6s1UDRQnNOFhZonagN+GYHYJUQMTt/0IoFhADS1Tr7fCZv2VSeWNKoEUAGVQQA7bQmK0XJrQbCOvl9d409W7Y4GrDM13HyE88W0HzzUs8pU9Xd0roZnpaX2T8Sz5KnAX0kiiYdtyGgHoJ71QadBoBI/vi2hhRaaN3Nbt/qXbPLGzvWBNx7/aYLFscPHnXnQHOlGbcgjMddqjrhVgetSfc8cmjyYJd65tMWSWVJd2TNZtM6HeqIdpFiKo90SY3j71y2Mw992A6fPkN7SXEdUuekmU77OSA/gxbCmAC923GAb9JmNQlofZn0wTjqexzMWXe2ZM8e/h2rxm5YbBz6jPhuBpGn1rznocMPpa/ZY+mbk41jRI9TmpyeFSb3/fm3Ca+PrqAPcfBPXAHgV+dH7reIDHw6JF3KY1OHtKuc5cse0Af8zTbB+pt8ctPiwz06V8eqnUGkvNSL3Pu1/dn7b5DwH+kx++GNECDZiH1x8Qg64E/y66fhqSf8wS05HJoG5HucXhuW7LNusi9ZHKDIcl8U/0YKIcCbHb1ywA5cylq817FiKW9zM2i08QQa2tDS2axr7xm016QAQWZrAMVN9GiAjjgT07WTAEBsXfgdGq5r8gBOv163Rq1pF84/bdcvfxGNe83yswfQstF5NBavWfLJGeeZ9d0rVqnWrDMcopF2bG/zqiWTYyvNHQHYV/x70ppb9W0ArWqBJrFxDDQ+HsR4Tx7eGmQvZzkJJumYFYszVtAQg9bgxwJLSRAZdjkDgoBXOpW2LIAqf/kaJtDGLck0GjtljQHycbRgd8jDfV8r3t4F3AFzKXrkJ+BavuRN3uQkAAC2Al75cO/36j72P0Bjl0/6LkLUzVrLru81ba/StNreTcoztGQiaaeOHrb77n4EQQQhSsDuloaqWznQtSmTVhGQ9qiPpt1EyAAbEI40nq/ldZ3+kHqgDjotN6snyHsCLXtQuW5nHvk+O3j8bgQiNRPikEz0GS2Zi/Oplg0RFmSe76PJd1p1a9YrLoT00OAlVAkQR5GyDVIle/Ho03Yt+zVLjNJhs3+Xg+hOs+gLgPzJeNWW4l0rRQYI3wM0+oGluJ+krdXeclOtLhsSq/6bsm3Ot4SC6b1vEW5/9G2i0USSovqRINIlSZlT5KZQQoBM+rv83ibWDgKxhIBtpM5t4m4FkVGd9mkGLeJlIs39IYA7K/xHesV+eCOF4NmVeRjp9wI/P8PP74kkYAmD2+EbYISGb4wz9nR/0Z7qLVkbzT4PQwEGQt7xBgi3AP7yqq1cSMOwh1aenbX50rwluC8LYxpgzOTQfjkSAKFmjWsGu5uk/Uy3n2rxmrEm0JEWPwL0dA1IDGt167Z6duXyS3buld91zXR+7W7eQacFaKSFx1IzHAXbu/E1u3Tuedtr19CMA8vlFhA6ZtGwZwEjvgP3jMcBJsBOS8xqtT0EgQEMfmRtvtfsB9YbRG1397pr2VkElBwCSjKZDs356ZQtFPNWyBeskE5YBnCMAbDxeGBpAC8Wk9vWiCUzCG6ZsiXSRd+EJdR6U1JkbdRBsPBW5pDA0QMgtUOdlvGhofd6aL6Afq8npznElJmc3zU042q9Y5u1tm1TJ/XqjlstkpT/8IFDdt9dJ62Qy1oKQUJDJNq/PS7Xvi48UKdo4xoC6Ld2AOJdfgNXyRLf6vts+3E0C9hnrLJ3HUGignBTQGEkj81de/DR77eVQ8eoa43hy+JA2tSNOzXScEMXLV7j7wB9D5Bv1ves1QbwaVLfwEbr9SNaJbBsrx15yV4pPWGpEfm6g9ie9pNQfgTk6QjCKf07Rb9IRfV7ZDmAXh4rBf6i1QznDPF0pBHQdciZUtiunmQYHPjDtP+jmv80KMo02vRaUoW6DH2aPgFhROS4ocszOomuHfz3iLfH/T0i7UJbe2Rnh99cxyp0pKolg0pkr1+NfGBbQwT74TsYpk26H94EYfza8ZQ1aw/DMf8qP38MkJ+VQc6J1AOMAAZSGyfsy/05e7y7ajfQaDIwE/S8SZw7O0wB/siFJTtwGQ0d5lWem7P5wowl4wAdmnkynbFcPg/QywOaZrEDsq69u/rNeTrRSgyMypE2qwlhOgTwmqTVbNugCbDdvGxnX/49gK9mi4ceROHthwxVYIZmGM8vWqN6w7Zunncf6/FEzmYXD/HtMplFeOL7GjrQ7PBEdgYBYEQTbflSM+FYHY2+3kHrHCVI4zWrVbetj+DVQpOWPJLPlyjLvOVSCbT6gs3OLdgsgkuKvI5bFUul4pYvFFyTl/abys1xjVCDxhtP5gDFcKmcQFFm/JHv+U4Ru3UbtKsUlR/8GyHctPtd62qIQsBIJbf6Y0C9ZZt7uwgfV63e2KXGIuRj2eaK83Z4dYUzgguCRCadc6uJb9ObR/BByNCkvkG35hP4hvquAB+BQhvLdDTPgHIGsYJPQtzduWR9BIcs9Rbl++l+zx569w/b3PwC+UVQ0Rh8BqEKgUZL5nxffJnptdWsPOG1WtZu1K1Rr1t/MAKTAs48D9LUwxG7cuCSfXnxdxAI6Q93ENuj6n08XoY4CeDh/AJuchI8yzOlaFPavPwJaGhNwoAAXib+IucCwJ+jX8p/vQQCnTWunxH4c4Tz8fQl9XeVfXLo1vTawyTO68PtUabXyqcCnRj5DcIxCEfj/r51X4ekGvyuEbGGpAnQB1UXBMItbelICAAW20XC2bVYvxJ9+15dye2HP90wbbb98CYKwTOLR2EYP8HlX44kI6edYaDV3AowCFHhq4OSfR6Qf2WIlsNvaRBiKk73d2gIAT5iR84v2NqVHHlOoMHP+PivNF5tOpIBBLJ5mecBA5niNfbu2ru0ds2U41oo52Z6rqcAL3AHNGSyH6MJDts9n5l9/uXP2s7Nr9jC4TOWyM/aSA5uBi00Q7Tn7DxVG/gktXFP6+T7Psksmc4DtIB7SmvSk3wPzT9ZQL5IAa5NN4GPLAY4aRZ6uPFKf9i3liautbp28dp529274Vq5HL0kNHkPEM0BniUAfZYypkc9S8ptb47vudAycs1du6upLpK52dBkH0v4WLx7spObWznT6WvZXc+0Mcygq4nYFJs8ablbD4Bstnq2S9l3KltW4ZCZPZMtWbkoa8mclRAyctmcJaKyIshiUiJ/eS97FEFD8QftPT+0vE9LCaXNa+OZXr/FN7rkNgE+pKwGMLfQ2LV8L5sroid2LU87PfyBj1keUJd5Pp7VUIuWQCKsUB/ug0BDD5ShJ5BvtKxDOhrT73bDMf0hAlYfwSmIHLDdxao9s/ZJz5eWWN5JYcqERXdfPygjjTKlRZGwdPXpb11pCEQCQBwAlxAgD5bUsGUnWr+2ls1NtX7u5fidl1WAQ0IC4p5p/4rQAqCgnExzMz0rcO2CwbcIt0efHv4fOdUoiY8CIqFpEmBARqT1RwD+AOA3q9EYNRoLIUCm/zGafzQE/xFHJI7EPN6ztpaFZIaR3rVB5AOusuyHP2SYNs9+eJOF4MulcjBIf4QW/t/w892ROKqTVMZpcMl+ZNeHOXu8t2TP9+fdMU4abR4YEFXekUEAHwDwx84v2do1tPRowkrlos3KJJ4p+MYkmWzWz3G0XtfcfeAcpq5DXV7ah5vpNbUJYAQoQB4O6gTtEbSxoIXW2UGrBSwuvvYFu/S1T9vs6gkrr9/rs9vlQW6oTWEAbzmy0SYxWqo27qOIkH4cjTMLwCbkPMYBqYtskfJDs9rlp00OZTQ23WuhtZNeBI0bdg3gtm17d8cuXb1k7tMdIWCob457ZLmIBj2P5ly22UIOAMxYRssA4aHDTpX8A/rJBJp92tIII0kEEI3HayVBhDZXXuTuVnMCNPYuhzrSgrW0TGPXLQC+1qjY5s0rAPu2j+3nESry+UXLA+qFbNKyiShlm3E3t8l01tKAcjJbcJ6uZXhy4uNOenoasiDfCE9aIjhEgNCs/L7M52MAmPruDwLrUuV9hCMlIKEhaDWsiGDy0Ht+xLJp6lXWB/mhV5tSXrWjAF5L5UbS0jVRsd4A4Dk6bQB+YAN596OWB+OEdUcz1sgH9uzh37bO1KHMG4j1KadTerz97Fo/wBuuoZMAIKEg7NqvFwBSPNUy2byAX+P8gH2aawkDbg2YgH+WI8m1Cw06PNXbw+2/dM3hmfrGWB6mt24/T6+nBVHgGrkL7T9oAPx14gD+Qd2vzXa4r6V+k6EA1/73bByrWGRQt+gYiTSjuQKdyDuudUVqSnI/hOFbtMp+eLMEiD0aPLvwDhDxr9LUPxhJRZZ8XP4WCXABgctk/8X+gj3TXbSNcRaIgSFIAAhj3FFhBMALQO+6uG5r1/M+9luenQPgZ3z3tzQaXwotUibrmCZ+ofm6pi5wR53wLu+aPJdeOP4TuGvJnLQUgfwE4AdNwKI3sOtXXrTXvvzvLQWQLd/1KO8nHSQHchPLe5Fk1secNfEuAkOVD3iNQycAJvmm18xwrV+Xed6DZq2P0Zv4VoAAEoL8DkoLik4iR9po1X2tMW/Z1u6W1RtNBI2mddpa2YSWhoacBcCLAHixOGfpbBGGLktEy2JwSi+7hhASAD15S6ZoUw0nAMZSpMbkBf3ahRQ5yJEP971a3SrNjtWbNavsXfPJa/nSii0sHbZyqQwojpAHO6QX93kBudIaAsQ8wJ63JL818XCM5j1oVcLJdL06gkPVAV7l1pK4Ptedft+6WhaHQDHQ5D606WiqaINO06dE5DLksdOyEoLRA498L4JElrSjPg4fzxUsls8jkyGUUe8O8PomwkG31bJuE4BHOGq3utbjnvwFSF5rB0XrRnP23OFP2V7xqiXGEoiEBHda7/7jhdczcZVKsKxJfFqSNwV+mf+nNgBaSz0m1Po5piAv4M8gAMiaJ7CXQKD7BQT/FNf0fEtyrbOGDCRETAjptqAcTQ5/9PocTsLtt6evSDpRmMjibgXoa2MEwN9MAoCW/XF2IWCXSHsUDvDX2n+do/IYJfeTTbLXghxakW7Qsvdvawng6zP6pg+3V/F+eJMGN9lHIh+DOH6aTn7KiSfE7zAA8lLu5RDn8e6KnRuWRFduxlPUO4kqRjAX+YQ/feGQrd7Mo1WWbX5x2Uow/mQi4mPS0l41Fi+Pbq6lO8DLhK2S0OV1TUWEWjsIIHDX2LyCzPWaaCaQqFSs3+3Z7t6GnX3ht63b3rGVk++weGnWUxp26oAXmjDgJ3CPA6RyLJPKzvhQQWTUsDjpxhNywoPYNJQJH2Ujil4kj3CtXTRTBID8EpqoJo3VASQAEJBqNepWbwOIPU2A0yYyZAtAbnV2yO7A048n8mAdmq1TMfocDDgVhxHHZHaN+pr6NOCYLS5bunDAMjPrfB/ARRCQxaDT2PVNX9qA63a1apVexGe1a0ne3OJxWz/8oOXSCCK+EU3bZ81nCwgUhVmEDAQHN8nnXJDwdNGkfbyduBJYBPLuaY+8D9DeOzzX7nJdyqPlg0L0RG4WIJJzoYplEFhymhRJGuV02e57+IMAftIimQT1xCFLBYcPsSjIMkB6fQ4tkxPAd3s9ysRvNPmxrASAXCco2XC8YC+uPmnnFp6xyBigow/FI0mE2Um7v0mDuoZ3D4L6rI4Q/HWeTs8LY0yf65eAm1Z1HiCgl4nfTf1wBl1r/F9DABoK0Li/tP6UH+Gs/xRHuH317YxGYZIjCdMepudvEybRw4P/dJ40v4P/EKlYy/3oXjyTT+cWdyv8lsav3Tg5gh0/ayVALIrUiZCgQ5LonDUip9686/9VXfvhLRCC6yvZ4HrwfbT4z/LzHfBWVMXwmXcDiFMm+xtusl+x5/tz1gzi4eQeqEWk+t0M04lRgxgAPI7ZPecO2dHGsi0sHrCZmVnLJmOWTAIYmowFEPme61Mgl+YukAeEnTtonN0DzwTuAnkXAAgCfYBDAN/d3fHZ2S0A/8KrT9jGpS/byrG3WXZpzV3NjtoSAGpuglZSCU0uS8Qs5X7oAWDAVX7VtXmKdm/zLVvJSyQ+cT4zaFsMINPaeZmTtQ6919pDe65Zq16xeq1i3Q7gTp41E73X67sGrE1ttY5c8wm0EQwJuzVhJHew8Z4lgjbgFbcMWnAhV7JMedUSmQU07TLfqFqvecPa9R13DNNAyOggVPSjRetEyj5zXg55FpZPWjFbsKC9RaVXERpSPv6fK85SxwgzMPZEUnMcUlSaJlqhUVMmacYy+7c725SIVoulfZy/Xq+6di3hTD76Y9SP758PCOxtveZCwOz8ESsmkzYC7Ev5BXvg0e+zbIr6K2hZodKi3PJpMLHGBLTLCE1d5v1eq8aB4CKveIC8/ObrPIqkrD3KcZ631pGWfXnxU94nIoMoZUVAc0uVetdUvftu9/TvXBBF6ZiWWDWhNpMw6edJnejQbx1hXYXau8z+4YQ/HVNTv5b6Dd1Ntq41DKAlf4qXApFTvCcBQMOAEi9Enl8Pt/24JQAofEOkr4fpbZ394L/pNRIM0E/Wpf1r4h9nTfwLQX+bQ2b/HaQ9Of7ZtDGaf2Rct0hChNSIxKKNIB1rmsiiXhzZPV+TzjPmE9PqekMEVcV+eAuF4LmVh4NRIJD/c4D8UnjT/ydwAZFq+0otpXuyu+T7zMdggjLJqbN8p3t3yE705+5ZrBvrWaFftHfeuM/uTpyw2cUFNHZAIzr2cW+Zxx2sBfCa3KZca4xdgj4gZQCL1rq77VacTEGgrnXTAnrZiQHQUUcAvxWOT/Po/Nmn7fxLv2uLB07b7Mphi6Qzbnoe9KQNo5XzmZi0Wk08Q6PVxDiNgWtrWW1h60IGQBxOtAOw+LS0fs0PEM9Q+RSl10KLR2hwBzoAfachRzBovdKKu0O5Vrcu2r/8EUoDk/lfGrXaRmPeqUQEkDcAOdxPXeb8GKApdhrh+93aRWs3rvpEOs21DhI5G0bzNkDL3a5VbXvnNfe6Nzd/gvcRmMYdi5Ex+RiQcx2Z/yPjHvUcLl1TEF9NaHmbLBWUtd2uIxShUQPsvS4HAlW3LQtr1OdJpDUBESGi121avXoZIaZmhdlDViqUrYTwMETIKWVm7MHHftCyBbTsopwU8T21DZq8ty1C1RjhS/MIfKtY2qDX7VFnoSc+pd2mvjSLfpQq2iCZt4VjC7a1eNOCLm2yM7RXg+fsFXse2BlTRtJU96cwMmR7g+rGWzSo9NMwrYUQ8PUrRDmZ/8NhgKiUacgpFJN85r8LABrnDy0A0vLlRVPAL60/y1km/zT309Q/1ORDBfLPIeuBVoH4WR/2MMnRrSa5PYe3X98WdHv6yK9vj0dCk7QCkYK0/lugjwAQSAiIAv7jTYSNKsRb53ctEoxqpFOX6d+CZD36zmuaPHLHhm9TM/vhzRzGTy4ugYh/nU79F+kCJ+n3EqgngS7h2vzYvtafsc+izZ8dFJ2Va1xeBHcr6p9hUMcU6In5jvlf30zwl4ok7e7xXfbu8cO2kl5Ao+MJ4B6NwlxuATsIJ2JGc3bA9gFISqDZ3EpI5nipjAJ1afBavsVveUcbA/zab30EAHYrOzbSjHp+X77wjL38/CfRYOdtae00mnfKtVcBjLypjWBI0rKT8qJXnLMoHED5iVCXmuQmF7Zy+iINVlmLAThaShaWFCY57PAtjSc3yYMmwGmmuwCrbS3fwa3vS/VbXTgLmmkbMGujucoRjW+5msqTSt9yibHNzy5YLjsD2KucGouOhHMEAM8BYDoaNMk72ncs76sp6gD7jevn7PrWFTT6Bpr5jBVKq1YuzwDysFm+rSV2skrI6uB5HKOpayUBXSdG+TKFGYtTHg0vNBsV2iyCFt2wVkNDCjFAV5jcp2kkiNFGxBgO9yyTz9vi0j1WKs26lpdDSBgh4BSTWXv4HT9i+bmCxXLk1SdE0mYyz6t9JYyRnoYAZEHRSgB5yet3NAyizXECa4/TFi0tWP7guvURtAZo+ckgYXtnz1m2E9jW6YF9avgJq/e3LTqSlUTDPxJcQliRoyC569kP3z6o994eRF5OWjzRmhxNn9dEQN33fs+Vm/+hF22DpTF/mful7ZcBfS338+EADl/2JzEUvqO+oYl/0vrFrGT+95aZJnx7uKX9vz53rwu3R/OD/3RW8+tM2kFPjMPk63+PdCdj/ZEK5w3ufYlMfSrywOY2ryond1xQMfbDWzAEwd+PBk///I9CJT9L13w7vAw1SQ/0n7oF4AeRbY6y9vnusj3XX4Bhxt0Bx3Sizp9lGPmf2ETEZoOiLfK3EluyQ8GKHYyuAACAZQyqEk1C7NKEw4MbU6AXuE+DyFQoI/O8wMFNywJ3lYUDrVgzs3uVbXCDeLEMmjSAr/Fv8nDz+kv26oufJnpg88t3WTKPpo6Wqcl2Pa3plsldJmq+mysvWAYtVX7kfcw9kOaeR64ApDReD9ALDOUEJ6J7Gp/X7nBo7Sq5xq7VBu4Xnu930YL7Qx1ja3WGVmv3rN7qWIt78obX591YLGXZXA5GuW0z6Z4VCstWKK9bUhaDFFpzcdWSMyvkJW792jXrN25aB/CtNfd8Ut2G1rn3k9bpwkIpY5F35d/f+rvIewP6C/e17AwhqVHRTHUYbpKeEElZs676FAAjgPT6LpQkAPJUSnsD0IajuLWbADHlKc4mLVuUq9+olWbnbG7xqJURirJx0tNaftj+sL1r5UzJHnrbR62wUPL17z6fQs0poUWMWG3o3ZB0e9R/S9q8Zudro5mxW12GCwesfN8ZS+VpS5r6+WdftctPfdby/Zu2OrdkvePL9rXRi7Zbv0ae6P5ps2Z/zxoIHt2R3LgDKBOQ15j9fvijhSm46DyhMj98zRz9SRYA/Q6pXFRGf6HvCbw1+U9avZb5SfOXkx9dZ3XNIQ+A8gGgpX8aRnQXzrwn3qSW0uHf1wemGbkF/NPw+t/fIiiKDgd9Lqa/CUEXkI+Ofs66438effeuiPeOC5Os7oe3ahg/s3QvHffvcvn9EMOCKzAiCg9cQEBdyEUA/5nOipvskxDfn5VjHJkAYdOe+lJk3u4JTtjpyFFbjq0g1WfJiTLXsXEMDo4mJ1O4A7pM7wIB/ZbQrZ4tTV1Ar5nxbobnLNO8JnihrXkkjefqnYEmn2niW8s6e9fBYb4TLxBN2vXAKjtX7Owrn7dGfdNml45bSn7u87OuQfaHbQCEdxEg5FSGmxaPasIfcdBEfU/1QY9nQIXGrcV+VNEaQx8N/J04IKy96NEMbNxvkldAlTR9VzeEkrbG3uV8BmDd2NuzJuq8GGS3Wwc8tTHNEI17wdZXl2wm0bCgveFMLinXrzKfp9CQ84f4VozynbVO/YK12i1rD0iDd4fxGWuNylat1X0ZYjpTRuCowL/qViwsetVpYp60sXaj5ybxueUjvjxub/sm+ZYzH7R8BJfdzUu0UhvhIrB8YZ56yFHNmn2ftSSHnNAMKHcUzV+mf43dFrNp946nsXwNUcykAPhHf8AKs9QLGn9kaprXyggtfSQNB3nqdQzAa0tcmYhHYzTHQctatVfNFlYsuvwA5claD4Hhdz79nN188jfth/7Cj9n6qbvti5/8Zbt+pWYjhKOTj56xmQMHqdemVQfXbWdwxbYGF2xneM16YwQohLBY5E6YjfLGDyJNHdOgGtUhoJ9q/zqmNX3rNzeEs9Lk3fSPsiGwzzngh6Z/P7iW5z9ZATRXJIaQqZZLkAA9yc3/0gkUbs/HN+fsDwgJ8jQY/y4J/u3IQxuvwEamWb5jwh+hNPvhzRrCTWsG/xnd4S/z8y6wR4O2Xw8wYJnsLwyL9qnOmr00KDuhyWz2p9mBpLMPAPcMf2eCu+19kUdtKb6MVizA7iGAkynfLpSvi9ohewdnaY8TYA21dz3nmX4L9MU1BPD6PQX6bsvN8VriZgBwAKBrZrvWZ7dr29bbuc53cxYBaIJB1xrcO/vy47a98ZqtHnvUzcza2YxIgCzaHmDVRZvXjPpMYcW1d+1HrzH4VAbtnfy5Ngg4aZtU7d2ud+WNTcuX5H2g3amC6z3L5OapVwFdB3mk5xPfWggaYL1vqFKp7lgU0NYmMf2evH/KfA5Axoc2X87b8UOnLAfzGfUqgBJaqA9ZJPh2zjrVyxQXUAt61BWabRCzXm+EYl+2ndbYrl2/gDCQI89FNO+uzcwsWzY/bz3K4kKH7/rWdSaZKy74uPxY++XTBnKzG4kmrNPUcmX0MZpGe80P+ppcF0HQyFubutrbveJ+6OOJouVyJctnUpaUkENbSb6URp5HmHn4XT9kZQSWqCbYqQxx2jUtQY5r3z8gnLRIZkye7YL+kJ+7xLlk43xgvetX7Nr5uFUzp21rmLF+FCC/67CtHjpCnjv24uOfsLMvvWQ3b1QsgQAwt7xua+un7MixB2xhddUG8ZZdbrxiLzaesIu9Z33mf4I09kH+Ox9U49Lxp9cSNMV9pofvjkiYrvnXMr8cAkDo3EeT/vpW5pgB8POcfckfAoD7+ydFaf8x0pBQrOMPFcRmRvaExWN/K/Kb178a+bgY0p0V/jT58354Awc00Ujw7LK0+L9Dt3gX2CGvK7cFfkAo1SBpn++G28/Kl70cZfxJO5E+I61dOum6Ldv77Z12f/QUBBi1YVT7n0PaXOs7kaRM2lwJpB1BOLROzLU6Tw4hgDgCc42xexwoUfEd4AVSANpQ7mg1bwbQTaNVAqI65HxFe5t3Ns7yPUCneID4AGxt186/9ozduPK8rZ94DM0VoIE58J9PJOvwjiULgGUdIGja/IG3AbhpMFFzctAg0BKVDeUHqAO4AW8Ei0Ru1WKZOdveuWwXX33aTe3lpXvQkqscN931ancYRQuV8UGz7EMzfjZfQpCYh7GhpSDU5LISCjQEsW3LMzk7eOA42jPgWVz0XeYS+UV3FCOf9P1WE+Fhj3I1bdDcQbBoI0Bk7ZUL5+zKtbOWyc/Z8vq9lgd8R5RLnvuknee0gx3cL6PVCqkEgkDGgVWT+8R8teSvLw911LW2fU0gHIkDdtp7CCkd9z3fQlDocS3rRTJRsIxPztMqgxj5If9wTW0kk0Hgetu7/7zNHzxAmyPUCdRdg1fb0pb97tf7AEJbIP8Oww3A/XGLHCRu+WEbbTxvF54a23OvZWz1rnvsvne/E2Gsg3CWscKM/AdkET66tnnlol167UW7cfkV27l22Y6efsTe+f0fs0Jxzrr1wHZbO/bExr+yL+z8mqUSKbob6e+HOybQAzyI/HVI29fySM0BmIK/uonG7uXqVxOG5dBLs/9Db3+abjq0pVjHTsbrtsz566l++wA7EfP7f1jH/nH0vRuamX/HhT+4FPvhLRXGz6zexf//GT3jYxDF0i3Q9K7CDwhiwOUL/Vn77fZBuwYwiED+uN7v9FYPvT0GMZ4Z320fDN6B1j5vw5g0zCE8XTPSpfHyUQG0tHcfX+e3Ds8T93xCnX5Ofis4sEtjH/rP0PvZgFsab4c6ATbNxo7mQm1YGnNf492drg3qO+CIfKDLTI+y2KzahfPP2eXzT9nqkTNWKM+QflhiLV/rk667Yh1rvP4F7qJNr562XPkwAJYFmHdtb/Ms+Uxxb9UqO1ettrdhs8vH3dnNuZdftKvXNi2ZQSgYZ1BOO5bOD6xZaYFfgeXLKcBQSwGzVpw5YOX5Vc6LgCsg3W26i9php2bjftUWykVbKhWtVMpbLi/T/wiAX0AoWfQhAS3t67e2qR6BdMmFmkuXXraXXn7BOn0NIyQo34rNzB9xTT1KHcq/fTZbtJnyHHmRz3kEnGGPukEsc491fa/Xfr9v7VYVIYf2U/3THt0+4E5cDWPISKoZ9Imp5QRQl6lecTVGr1n4viaeqn3svT9hCwdWqDPygGAXAdzdV7saRMdYYgURNfdipPtfMpt/ymyZLjysWOv6S/bkP6/a+eZpe99f/FnqumS/8fP/2NZPf8AO3XW/zxFI5dOUVYJQ0dTFWrU9H0KQRt9qDwD9S7Zx4brRK+zKyhfsbO/zlrGyepO3/X64s4NYgoJaS71F4K/RN58ACPC3gxg9MrBD8Za9M7ltDyV3bTZK35V6/m0C3UOaeh36/zUUi3+M9n7+TtTeFabl3w/74VYIPnOoHGR7f4He8Tfhp/dNbn89wPTHAL3A/VOA/JcGcxNT1x++j4vgpLH3+JuJFO39o7fbo6MzlkNT87XupO8mW4EE/1yDc55KlxWTF/0J7B3oAXyZ5qdhap7Xu3oOCAVoaiOAWECu8VpQwc3hbiJ3sz6yPa/IWcqwIwkerVkz2zWuHhHoNOy1l5+2s689aevH7rWFxRWS15SeAC2wZ/0h0EV+Y4mcdbo929u7iFa/4RP24nHtHR/Y9s0d291BoJBP9dgIEBxbcT7nu+F1+znbq/YB8w756vg+9iXAFBRDaNAEPkBWY/rZgssVCdAomYj6pKQ0mnUmN2Ot3QtW3fqqlYtlW1lYtqWlQ1aYXfK4o/aGReM5r6fRsA02jiyWXbZ06aDtbXzNXnzqEzaOLVo8u2bXb3zVemPaZeGkaV/5gDpIS7AozFDuQ5afRZPPFN1DnrvoTcQRSoa+PE2CUGvnsrX2riH4tLhPOTnkjySKAOQ73iUy1F3Yjtq5TmXT3vmUyq/luCZPPT7y6PfZwsqyA7t2kvNDwy8u4KlqBPS0NUKTC3GRx81mvmBWXLdh66ZtvfCKPfPrdVv4wH9t93/4h+2Vz/ySPfPJ37SjD/8oQkaGMsYtUVpAkCrZbDkN6FNfcwu2dem6XXn1Fdu6dt7OffVLdvXitq0ee9Du+tH77anEL1uztmNJbfm7H95QQV1GLEQg3/X9CCJ2MNa0xwD2U8kKfAhadcaimN8cvg7s9nmI8BdgXc9E3nnnzqBX+NYl2Q9v+RB8hr5eXno3fPk/5+dHIpFI+hu7MdAGqLcglC90V+3THJKGpc2LRL5Vj5dx2gERaO9p8gvvnhgftvcHj9nJ4CgA27VxQsvK4hyaDkMqAIG0tzABuisA4GfX5Dl87I14zvT57WZb3eIe1/qeT9xqyywtLRttT0nJJKwJdzLZk8YA0NcYq8x5GouXRWDM70G3TjqBtaq79pXnPmfnL7xoJ+5/wFaW18iG0ic+GnCnDd0DdqnsHJ8NrKltS91yoBXrmk2OgBJJWKPW8vF8jd/H0wWKA3iiGZcXDpMPvqf14uQrHpc1YGityk03dWs5XF/j8WjrWsol5zmalKdNXtKZLPkMTe5ZQHfc2bRB47Lvkb9w4LQVVo4jDADuNKZm9Y+6O2apGUvMHOVe1DbP/p5VN161zMxJ8pu1rY3zVmlsUZ4s+chSf2jfvSrgvYGwkLb5xaPuYKi8dNRSpXWL54okIw1cAF+zbn0bIUmeQ9UW1I/qAYGCWvD2kHtfzf4fiTNGKSfXgx5CUg9hZjKEAmTbI2//IVteP0i1ycTKoZ3k0mnvEx6I65MmI3Hr7F2hbp613GmZz5ft5vM37NIzv2GFox+0+37q56x68Yv2lV/+h3bszE9YdmbB2rs3bGcLIWB329o094l3fsjufs8HrVOv2NOf+CXe/T1bXT1s60cftl5/ZJ1+YLP3PWDPLH7Ontj8DSvFZiEQaX/qp2G/3g93dhjQ13v0QbXX4VjD3p7atrvR2DU+7xsQ6eDZ64M4CSfth/+kBbFfivRan7d316rqvmGMOzd8c2n2w364LUx2pvtrcNifjsQja6hikyfTAHOOBvZyf8b+Q2fdLg3zpu1nNc41jSmCUgC+AHak5CBhh4MD9ojdb6eDY1YcJ22oWfGkEwEUwiH1UEtz06xmyAt0x31uSFMnZZ39EFFOgoBfQSAvrR2Q19I1TaIfAiDDTs9flebtE96Ir+1clc9uo2K9VsXGmowGoGpTGM2e7zf3/P72jcv2xac+ZxuAwn2PPmZLcwAk5dTkOoF3V7um8d1kquzrveVxTkMZ0lAlIGhHuXhc4/AIGMoD33SNH4HDwQsA9N3vuD8krXCcF8171PPx8xHlrzc71gPQBv26dVq7fCuPhnsS3G7a9uUvuKOQ4yfeYYXyknVq162z8woac96KxMnP3+WOeDTsMGxeJ0uBxcvHfJ/22uWnqYecpedOel7aletW272KBt7hnSL4ibbbrlh974ZVKhvW69TR6AF6AH5u4ailC9qNkLyOB17XEp5iiYRPRIyqTSMc1JPG3bXWX8MZGsroU5b+gPyQl+GQ353QzK8qSyCIPPzQR21l/ZDF0tRZnPaSn/pkygU2BVkHNIM+TtyXv3bNPvvlXVs5c5c98s5Fy6RytnPuBZs5dMzmDp2wF/5/f8+SwaIde+gHaAfySBL9dstuvPpFq/b37NCH/oIV1+62r/y7X7Kzn/l1BLiTdure91muWKSP0Vb8Dcnz+ehNe9y+YBvRTWtHEEg1ykv55PI2Qb8ml563fcC/M4IwuE/bdVA+NJP+aLxpDye37J5EZQLsorhvAeyTn/CQDa4/gyLxryPNzqdtu9aI/DiN/gYJryvVftgP3xzGT6/OwRHl5vZvgTtv9+79DfwLIAXstkYZ+73OAXu6v+B35cFKpCNtvYvsnBrH7fB4zR4I7rFTdsTKkQK0FZr74ZLEDcHAAR4A0ctukpU27h/kgbT0iWYYcmp9gWeusYeZ0qWcxEhz1HK3Qa+PfAAYaFyYuJrIpv3ZNbtc5nItMRsCyP1uywadtkVShVC7lkMZtNHa7nW7fP5le/7LTwJ6bTt2z8O2OFO0TALGnimQK4FT1cFYY9pyaKOcaAKXtjKVoOCyiIM8WjFlS6a0/WvW19LrHa2nl4YtU7OcycT9fsEFBO3h3tqr2O7eltXqAHengta/YAV5ytPW290tHx6ZKcwDuMuWR8OOoKH3qhcpj/bfiJp2lUsUVwDejA1baNhydpMoWIc4/eampWeOWWr2uAsrvcaGVTZeQ0jYAvi1g9sMeQ/N4PLc1+J+Zeca2rr8f8RdiEhTHndEEue6tMoxa6lM2hIJoJHyRpM56hkhq1vx8XntLDfUhjOcu2js7RbCHwAfT0oIGdu4XbOHz3zE1k+etlgG1uxaO4csODH59Uf4ajd85cDGbtp+/8KivdwoWL9y2VZnztmDDyZtffWgrZy8x/Ze+G27/tl/baff/59arpAnHa1koM0ae9aq71jq2N1WPP2wXX76k/bSv/n/WD61aCfu/17L5JUXzRFAUJHlR/0LLa+DMLYdq9m14IZdiVy3LZS7erRpnUjHNFU0Tp+UUyYBvvrGPth/54N6i8bY3d029X8i0bAHAfZTiZqVItCp+Me30th1SyxmEGjS3CeJ8xtIdk9E+pt7b8Stal9Xuv2wH751CD5zKB1kOmci8djPBsH4J9Hm5YnytgAbg8E3kJSf7S/a73ZWrQJfG0ealgF+jgaH7CG7144B8EUD5GCa0B6wBFjD0MW/pVGT7kSrFaXBzP3saiFnHUTUbCiNv8rsDbP38VdAWnxUa8d1CNCHaL0a++53Wm4+1vuhD/Qk3wDctXEJ39QmKXK5qclmck3rmiHEL1N7G81+4+prduHsC3b1ysuuhS+snrTZMppxVnuvh2ujtQOcBAttr+quajlcZHHhJDRNS6DQd6XN+tg1+ZcDHN9CVmXw8iE0CIwRHOSdb9iqWPXyV+z6xS/ZDoKGALBYXrWZ0hxatKYmDqmOoaXjMcvly5ZHe0+X1yyem6fMHd/QZgCAj3t1Sy3ey3dTNurWKR/lRuroVs5Z0AcoZ45bal4AH7X27jUXarTuPUDoiCUQRNJlhBIAW22EgDXoNKibLWtVKzaK5MgX9SqtnfSTeW22EwVGB5R37Fq3JtKpjNroRvu0C9gH3b710Obb/aE16m33ICxdWU08oN4fOPMhO3rqPkvktBvfwMa0jaw5GlqRM51IbIRgmbJ/88ysPdU+bAfunrVnf+NZG1/+hH3kg7v24R/7K3b4zLtt+4UnbFDbtYWVIxajL4y1vK7X8eGEYGbeCmfeZ93Wjn31f/lvbVTt2tF7f8AKM4uUve99SRCtOSDubIc+EaVPBZqzQR/rIaTUI23bCXZsM7pjG5Ft24nsWCVSs3a0Tf/XAkg58KGtoQ0Bfsh0w7beD396QfUq245arI1wFYf2jgPojyV37Cgauzzl+QDdtwN2+nYwHO/y6H/l17+iEz8fGV3bijxCR36DhteVcj/sh28fgr+Pvv2hhSOoTT8Bl/+bkWRk7Ru3n6U7oa33Il07N0zZp9uazXyvPTw+bceDdStGMj5srjlxTmOcHRXFNIXwPNBmLa4tKVEHPc4Cd8WT1O0mea5lWpNarHtDGLHGYgkyPQug+4BHHw1cbku13l3ao3uQS+Vco41puRXvy2IQLpELzcXaerQnv+Zo/bIE99p1u3bxebt27SwaAcIEZdRM9plikUPOWcJJaMqTtGNNkEtoUhhArh3WHLiVR7KspWDa+jQalQCQ4Tbl5BEoj4ZbQPAIVyZGKMOgvesz73evv2x7m5fJS8fKs4dsAe08X9IsdupKdab00SgFoMlM0TKFRUsXl9G6S552v11Bk79mw/plQB/gnzkCoMstLtpmAGgOAUoJWLIY5JeRk3rWqW9bRysJyH8EkPNhEwQybQ+bIO/xhFzvarmaxvRlcdAkwB5lziCclMgXbaDfsNsIAKcxfLFeqppyoOPS3hpx6fGNTqtqrVbdmp2hdbq0laxD1Fentml33/N+O3HqDPUZDfPglgDAnvbSRLxkomeXbiTsF59YsWtzR2x1NWm//T9/ESHy0/bDP9K1e975Xrv/XR+B0dOQHKpqXrRxfc/GaO/9yjVLrJ6w1MF77MIn/5+2/cXP2dLR77H5g6fdB0AYNGxExiVIKqhTTNozGAsQVDKu1RT0tSHdsx60bTdaRa/fDQ+AvxKpAvhNxDHBjzv4BVO+8U9hX9v/owe1q2qtB1PpUa8SuY/Ha/ZoSsBetTI8KeHVqjr2XvD1IB7k3SO4CZv5HbrJr9P4z0Ye2dHkuZCpvIHD60q7H/bDHxyCZ1fmAc7vAe7/Nh3o3Y7aGnyNava5xr6L1h3cb5vt91l8fI+Vg4y7npTPeCcojcnq5GBNgGlqVrVAxDV3V+fF1MVFOVx7554QQi+KYQNo/kymdwB2DNPXT56QlTHg3kfLJD+aiAVhS/vSGLR/Qxo2GpkLBbyj5Vva5lRe7LROusu78muuJWU6XwXga41dy8+ftMbeBTT+ts3PHbJiDlBNoqmTH2l6cdKUu1XN/vdBXoEBH/DiyGrAIccvZIazxuO1YQ3CBaA6Jg0XTADkNt9oAT5BIC94EcsWSjazsGYzs6uWzqYpR8ZMa+y1x3yv6d/W2L780SezMwC9PNdlqcsYgsKe9Ro3iFdVJiy1cMZGrS0bdnmPfI3VFrGcm9AlJMh9bYc6kDAjBzU9BA1t/6oNYvLFBctkcpZMKy5aOdp6nPvhBDoJaRSNtnKhRpvatVgAAP/0SURBVIVWYzkCIkiQR4G7LCnDvpbMyUOf1shr57w9awPwAvluB0EMMG1UL9rhw4/aqeMPWC6H4CDBTPvZ8xFEMtLpWy4T2FdeitivPL9szbUj1tndtSf/9TP2wx+o2I/+1AFr0J6nH367rR48Tl5uCwglsrhERy2z3JI1r3zJzv3aP7J04oCtnH6/pdJAhMpE3wjbkOCgzg31Swk33me0ZwCQrPuyzEhQpX01iVD9MqD+eyRSD+pWGVdsL1oH+Gu2E92zvcieNaMN5GP6rfoKdaXpXwnqPQb8T/X8fcD/9iEc/Ii4p81eEPMhwWOxht2Pxn4Xmns52gs1dtWlaxS3hXjYnjTzJX59hkb7dzTmM5Hk3htaY399CHvRftgPf8QQXDyUDir1hwC3n4IZ/nAkMl4djRcA1fttMHwb9HLC4qOixX1Zk8bZQw1KPxV8Yhlgqy7oJlD/rRgwNE0wE3eV2d3VfX9FUTn4b3pGqHANEqAeAsoymWqpm9aN655M7wIbmZi1o1o8C0joWwC8Zsr7BDiIvD/o+XI2+TOvV7et3daOkbzPc61V3908b8niqmVmDtnN85/ypXULy/eFY/AJ2LK+AYOX17oEmrW2U02k0DYBuQjgptnu2p/ewSEKsEeSbmkIYEryJjcAbDrVG9ar3+S7msk/9PrIFQ9YNrfIkXanNpoQqGLLtK6lfZpToHXkAhR5mItSz/HcDN/SDoDwsETaRgC01qmD4A7gsfyKDVs7Pj9AvuVlgtdsefmr10S/xs5V64ziiGlRa+2ctcrGq9ZoNswSBR8aKM+s+PK9XC7n6+Jluo8JeCXYKHOAr6wYatWoCxno8UNZSBAa+miwlE8C2BCBTMMhchAkgarVaFqt1Xag1/Na5ZItUOf3nX6vzS2tWILvufBAWvpWNJ2ydDJqL73ctCevZC174qAN6tv2lc89Y+98/4r9wE99xM6++Lw9+elfs8OnTtj60XvdRD+3uO5zH4bdhp178Uv0iRkbvvpJs5s3bGHtESvML5NzWR7oqIC4fCdIwPRvUz8e1Cdp2zF9Rn7vtYeo2pP/uK926VKXElhpL4Qq3VdfEox3wY5m0LKGNa0abQH60vTR8zk3Iw2eIwBFEJL5k46vsXyZ9vc1/K8H9TKFjjR2BCJ5qzser9s9yT07wXk22rWkIkmCndSbB/0Uy6Htgn5wkQb9XW5+MjIKvmSJzetvJmCfhmld7Yf98McK42dsfTR+4H83GB752X7/7dlIcBKmiIZH14pHYVQcQiWfsU5vE9j5eKaITGZTGJ9AAIQEkQTmEwYmLUi9Uz+labuJVCwSghVzFfgTR7OuZSLWeK58tgvkJdU7s3XNFn0IrVMAG8+g+cKoBaCafCdnNwLyAaCjZVrtRt3qAFwPgI8BeL1Oy25eeNoBdeWeH7J+p2GXXvhXXp6F5QcsqQ1V0OAlRKhsSYQI7UefSKZ8vbr80ctoKKcwAlsHd9KSq1plTwWMJkoA38D69U2Ad5NypixZWOIUTsJLAaIaWpDmK41QlgBp+xoDb+1csH5rj+/lES4AkziCRHaOOAA8QJvS8sKRJu+RrBz28EXNxvdlaW3tiInGCXCrXiO+Nj1h1c1L1uxSP4CTxu47zZo1qJdt6qUNoOXy81Yqzdjs7JItziJ8ULdyWZsqlDxvWhNPYwDEfdLUpjLy5gdodSt8W3MdyBmFH3TqXp+DcdQ6AwSL6q41W11r9UbWpi2re+eNGgPgP2gHjt7DN0qk2wkFNr4ZB/CH7bZ99ZWLthUr2PHHHrJ8NmpXLpynzlL28Hvea1/69L+1T/3KL9rcygpFRM9LRW3x0AlbOHjSDh+71+qNgd148RlLbX3N7rr7Hba0dgJgps8iRKiyBOpuZaLvabjFfSbIegRoyxKkdSJjucelXTTMI3BXm/p8DPVlXUtAIC3Nt1BvUMOr3yEVuG+eLuDUDtrWAtjrAP52BE0/sgvwV6wO4Gscv08fkpvmOIAWcw1f1KUj/HsrgL5YgYJKKjN8T140Hdgbdh/AfgSNfT4Crcka4tr664BdBMq/YDi+RiL/nh9I6sGXIvG1a5FHnnvTAfs0qBfuh/3wRw4XP/NL6f/jx/7WiU7nb3z/oPOO7xmN7z5o48PxWLxIp+qA1WiuaFgCcpnafdybw2ckC+AF6gCwg4trtyFD9EP3pSVxSEPXb1+3DrNUDJlE3aStYwhYABAaM5dWKNOtxpd9W9akTLto02k011SCT5AHLYsjHTFen1Qn7XIyXt8B2Lv1Xde2AsC4vnPJOrVrNnvwIZtdf9ia7kjmHOnELY926fMJfGmf2E64G1pczD+i3a0k0ASAb8aSaW3nWiIfoVtWTUjTRjXpEsCIICAzvzZiyc0sW2FBjmRWfW17MpUD7NHIAXkFMXXJPc2963bj1c/bjXOPWwdNN44mLk9zXo/SPNH6xM9c2KC8ciwT47nYozTX0LS/44CcQCBIcNayRHmY00qCTn3L6z5dWLb83BErzq4hQESt3dO4fKiN+h71AGwP4QrktqiWMEpgm2q6AkLXarmWxzq1mXIgyQbNSo/kt18jO0PaYIig1Uf46HOj29XQCG3BN2bKy76H/LDLt3t19/o3RhAJpPUjEOxST625olUaNdvZ3LBssWDrx45alva+/Nxn7eD8ETt9+h2WR2CJ90h3t2I3zr5o5dVDduj0gzbau4IgEbPF1SOWyeZpSw23UCYy6P2URg43EAr7nvpxCPwS1Lij9newVR/nOW2udzTfQo/94JlKPyINep2DtRLzNqI+spGMlYOCLURmbDlYtPXBkh0ZH7SD43V+LxnilGVGab6SQCgY+1LTPmCma/9TenxBubgd+N8sQSVR7XcRDjsIOHIxq9nw78nctHekN9wcr81lRHN0kMkbk1Oc2pfMPw6uUlW/xtX/QPv8SqS58Wz0Pa29j//CTXXLN23YB/j98EcKFz/zmfJ//Zf+/CPJfuonY7HRz8Yigx9Dd70nFsvCDrXZiI5wUpbWmosJSgnyMXbOvnHILZLVfYE7D8Tx/QaHwMHPgAOI5uAAIGvCnK4FDApaZjVEgxoC8FrmpqVxvukISUUB1kRWW7rCvgFQgbKPdZIPaZBaE6+xd19Gx3VHGmW7Fq6X5zvtxo41APRsec2WT7wfPo6WuXXeWg20bEI6Jy9zA5KjHHxQjD2BxuyWCpUTTuLObADpeBKhJ6nxf55x6F4yM+MAHq4XB3y061umyDVADbhqFn48k3dtVXyLAvq67esXX7BzL/yebV1+ibTSVl48boX5o5aeWbd4djasr37ThY90ruzj8koPtZJ6AWTkXW7Y8naJkC/lRSsLwu/nqUO06CpKDvEzeTT00pzlCkVfBuezxgFaWSNkMu53OwhI8rRH8qp7gF6arjee2hCOKrD3deu+rh8BRZowACqtV0MUMtkPNOEPQa2HcNbrD6zTRattAuYWt7VDDyAAZazXDC0OWnUA17ZRu2O1XMFGDz5kw/WD9tqlm/aVZ59HJa7ZmUceQdAK7OZXn7ajh++1tYPHbX5x2Q6sn7T58qoVimU7eOYx6m7Rhrs3rUhbyG+/Ji2qqhUE0GHHDX87oKv9VG9TcPd2D8Gdovk5BPrwvRDH+dO1qsArSnMVeIe01B6aT0Bx+K33At90J4dwWRxnbTYo2/JowQ4OV219dMAOjFZtabxoc6M5KyAQIJ7xNn0ZcAsP6ACtdsRZQ2KeB/7UVl8v2RsnhLMtogC7OEvMcpTrZLxm70pv2btSG+GSN3esRX2/Hti10xvdjEo+x41/x53/AQngl6Nv2/zCx3+hWfv4/5fO+RYI+wC/H/5QYeuTn1z5L//qT743NWj/BLzop6GhH8qlk/fFYkE+EulFAHvoShqcGGDIUMTYxfC0dEzj0SLYUOsRBXLILK9JZwIAAYMzRg49E4j7+7zF2cfMeSIF0DeFAQiG/ZGPnbvmLoDhUBC4Cxw1mz2m8VqAVoxYyWrHs4GEAh8/RaMCoHpoip3mLlqilmpp4lfTqtvniR+xpZPvs/zMqrXR3NvNPbRLhAAANJmaIbmRpQDGGOWQ5hfjG1EYq5eVz2lYwH25qw6oG93XRDuZ3GNxjcWrnsivzOsw9qDfBihlSs76bHSNuWub2UGrYc2tG3bxlafs8qvPWL26B/Cu28rB+21p/X4rrJy0RGERDNUM8w7gt+Um+0xx0dMQ2Gq2fGj5ICcaI5cvAIAtMoZ10j5a968JgALgzt5V6qjJN5YsV5pHcOE5BZJ1pKm18eQ1k50h5zBgtHOta6d0NA7/EJDEmiWEaVa5Gk1A5oo7h9L3cXg0djkh0j76g8HQeryn7Xbb3ZF1+2at+hbfzdnhu95FWdSLBpbMlifWCAlrUdtdXrHeqZOWW16wHuXZ3tyyfKdmp+55wNq1ilXOvQKwH7IYnD4C8CXR0LPZgpUPHrH5k/fYoL1jzUsXLJcqWSaT8bbynqnGE4j7OWwj9QVvVE4CeNXprb6ue/6i+ryA2t+gsHyXMku4dFCnArxvyDLAY/ULeW0MLVvcIXngGqyiXgEuxFeLkV4aIC9E8jY7KtjKCA1/tGJr41VbDVZsBcBfHM5ZeTxjWUOYjISOk0Qtbi+g3AM/oK9Jtm4H/cmtOyooT1Sba+tyUqPd4E4k6vaO5Ja9M71pdyeqviVs6H3udcDuk+f4Nwpe5cZvceef0cn/ZfTRrc8L2D3eWyjsA/x++LYBQIj8zXe/7eh/9Rd/7INwq5+KRYK/Ch/6/nQycRJtJwsLBxRgFeKDUJWv8eY9B3pxc5hgaBbXDlwhM4RbE4GzgoOuCDLUyMPfnCfgrmVIuiGmKYIPj4gDgsbMp5PpBIJT873AMi4HMmm0Up/hzlvOhCUoBGjBbd7VRDYEBUC+1+1ZF0DvtyrW73Xc7FvVGvB21eYBz4XDaIidijW3L7kJudur8X7FUtlFS1AWnzkvIJeQAkMVWIaCjhg9+kcAgFIeMXh3+OJ1gYYOmPokQ4Egh2tziqcZ/gCb6mUswWNv06qbV+zCS0/YlbPPkHYSzfOEzSwftbLWcJdnLV2cpY41s5u66DVs1NlBuMlaOj/r5Zc27rWnOkCTDtDgJWT4enzlmTxpn3qFAE26UwXgu7uWnVmz3NwBAEjtCVwgfAjgyaqltQxP5eT/Xmfb607L5LylAFRp+96YakfFJB/upU5DItS7Vj4MBghUskwMtINfG+GpZ+0e11oXX71mKb5x4MgDAHTbLQ2pHABPnWmZXiSVtur8vFXnZi1AkBtSp51KxRbpEysra3bz/CvWvXndlhfXkeq6PiFOroc1m3+UJa3FJWttXbHe9o5lkllLau4AdaF6V5eRSOHDS9xVOb1vAuwqi4cpiE+1ecV3gUbv0a7eh2lPAfi0T6Chu7A5SVc0o1f1vi+hFH3Qn3VPk0I1eZMbNtbWvwL8AFDjnSRtWIhkDVgH8BfswHDJtfu1YM2Bf2WwZMA+oF8C9KEF+oxruSQss/4ATViAL40/bB2FsDzfLcifflW50Yx4HTLFn4zLpSzAntq0e5LV0PucynI7sPPTZ5VS5VT/BX79JpX1P5PYv4g+tvn4x3+xXfF4b8GwD/D74ZvC5md+Nf9f/thPnm6cf/UHYO5/Dar5azCWD6YT8QNAZconp0I90kY0S14abAhuAB0sQ/QmE31MJk0xQPEWvaL/nKNxFhd1cvYnzigdOXTPb2u8WcAHMAjgdSaqHNiMAARphw4a0uyJp3XnAiktIZPZ203fHJ7mBEAlEAzams2tMeGI9dD4O+2WT/bqtmvWbPWsVtu1euWKFRcO2YGT73Hm3Ny+6I5VYL3E2QKYmgD8kgN7BKbrfvPJm7Rzjfk7aMLIY/EocTQGjmaVKpC/yeYsXlZeUPnIv2bDi8nHUnkD1dCCu9ar71m3umN7Ny/bpVefsptXvmrZ/KLNLh73zVGS6aTliznLu8e4nI+1qz0G8lLX2vA18Vq3rnR9GR0A6MCj9ekw+XhGe/qPEILQXFVPCtSnhKpht2qD5nU32efmDlNqWQBUb103nXebO5YCcNWucdpYE9O6rT3r9zsIJ+SDe/qm+wHg2bQtJYjJq5/KG2rvg1Bzp7xt2qXV7lu9H1iz27ZK9YYPESwtrvlkRe0lr/qWECnwU4XvoZHvFos2oOzbGxu28+JLtkT+s+R74/yLFmvXbXFukXwgANL+so5IyOjK0pEvWuPmTRtXG5aRMKhOyzN1S4G7X6gMAmryL2FI7eUH+VF6FCisU8XlCDV0DU3xiq5FA7R3OA9FbcB96EWCrtrq1nuin8k7LpASHPQ5h0M+pKl7foM2ilMWhEegmptjS/A8G00D90VbGJVteTBnB4IDdhCwXwP4D47WbRWtf2E0Z6WgaNlx2lL8IZr6d0htoumTJofmCEz/pkHAP/370w5KUeK5QH0AJAnY5VL2HWjr73WNXW5lJdxQAWj14RsErw9ujeTQwS5x+5Pc+Z8sN/zF6IPbX/j4P2tVPd5bONCz9sN+MHv2538+8XM/+1cW/w9/9aceivaCH0QD/evwoZ/JJBKPJaKRGbR3lNQQcAXkoRYihga5iQmJQXGtiS567mAvxiXtXMzNGaEYpJiSIk8O3VdwEJ+AMfc0/qrvyRuda+kCaJh3qLkPSSrUCF3rJb6041gSTVQWBT/I44RxytHNUFq/zPqcR2iIWiffkwbfAbA42oBKrd6yyu4lQCrl4F6YOWCt3SvWrm2SpziANLJa9boNhj2AcZZvoE/zLQk5KkpCwoXqBm6jMW0fa5fbW4G7TMvS5EhHfFOzzF2jFAjyhszjYqfabEY7snU4qlvX7eJrX7TNG69Zsbhsiwfl9CWFAFAH4FNWnAnHx7Ukz0GPOurXrtuwcd2ShXlLlda8LhywxEL920PuIfwgTGjoRIKIr+vmebgMTBWGINS4we+BpWeOuBDgO+sNBtTb0Cobr1iS+s7kqQNYsrR5lbvb3KSOG6atYCXYjEcd0uh7O0tz9/F3WQLoAz6xjs/JmqKxfO3A1+wFVukA8ghddQScRLpkMwWZz7W+HyFJQpOGXSirhmU2NbmSfGTRdJvnXrPOhfM2nyx4n2lsXrL5XMlmqSNfCqgxfwQL+cFvotF2KWNna8cSgH524jRI/UkAHkIrdabfCtSTOrd2JPT+THnkbIcXvG6937oQoH6nNfTS1rme0ol39RDYuRJq81s0wyE6EfFIcOA9CTC+NI8y3TLt6ztE0b7/tzZiku3fv0OKGsIA9BFdOHqAP+nwXhrALI2yNh/M2kqwaKuDRTs0XLMjAP6h4BCgv2QLwbyVg5Llghzx05aUe13VFelrLF8av0QJjenrmAK/qF9/f5Kgt1WDffKpkXStYz8oYEdj/57MTbs3uWd5gD3i2rqOyfdUjRzwAI0NXeT2p8j0/4Sk+vPRR248/vH/vt0MI+6HCXfdD2/VsP34bxT+3kd/fL00X3xvEA1+HK77MzCfv5TLpE/D0jLa0UxMyoEbpiHmGjIktFQxLO4L0ELzPH8AW0i2MCAHlJDZESGkT5iHSwX64dyJM4AtYJdWq0luPssdBjwCkH1WPL/lSlban3umQ8gQaDtTFLMRY4X5e3bIW2j+5od4IHF9Up3Gedtt/4xM/Bpn1+QueaprthpWR3uv7F0H7Pds7sADVpo/bt3GpjUrADrf105UrQ7A05AvdbQJtHJtpJJGe5R1UNYCnX1IwoEzFHIEdjGZwqXJ8dxBjrxPHdtIYfOxbzI76LbQ3HddS27U9uzqa1+yresv28zCQVtcPekuYMeDpg07aND5suXKCz75TVufalx8THn6zS0fUkjmAPjiEnkIhQ/+6UNc007Kp4YKeMfHiBE+VHkO8DoTWw53hr0O6cxZAmFB+ZZg1O0ObXfjIgUZWLG8DJ/V0EzE0uQtBdh2W9suuMRTRa8LIqoRaL/QEsM/P7R6QZvZaKvdDiDfaCM4dLq2U29wf2z1PVkEhlbOFSxLHacA+HDjIYQR8tilrnYre5ajXhflpfDaBcuOpOlnrU17Bt2aHVw/YuVS0b8vYWZMf2ohFOz10RYpx6hetTzgmFK/CWvIQV59xmvMK05loDfTR317YT2j7RQnnNfBM/qhm9e9wym6rCWT9ym/wFx5Vjp+S/nRL+75T/qB0tS3puZ9f6a+zNmHt5QuiYcCm5LT0JesBaGg4PU8kt/8ULiFlm047to4hpAMSI4iWuUwshRgWYwh+ADqS6MZW0fLPzw6aEeHBzmj6Y9XqM95mxnP+EQ+Ab8m85HqLdCn5/Kn6+mVZ87DtB7/Y2GSW6cpxHNLk+YhgF27u30gfd3uT1UspzkD0tYd3CdpqtI40Nj7fFKmeAH7LyF5/bPoozuf//gv0Hn2wzeEfYB/iwV4S/zvf9/x/N/+yf/9/N/6kZ89Oe6NfyAaj/6n0cj4r8A6fiAdj63DkOK+TlxMTMwIohJQCNidkcEEpVW4+Z00Qy0FZiMQE9DDSGSBDieRQfwCd8WUphhPQaSTbidGKYYq0NZ4ugAAZilAd89n0rz1TN7CJr/FBJUvsRRnjFzJHaprRKQv72rS3PUskBMS0pJJfthD+5TGTD7cJNxFc+fodDpWbTZsb3fXOq09XxpWKK8hTHSsXr0J+HStN44Sv2cttPwuIKp18zLZyslNKoHWM9HC5NlSE7V8jJicifFqmZz8s4vpKq/BUFqg8oxWKICNUR8URg5u5DNfQoiD+/kX7Malr9rM/GFbXD5E1cFmtQEO4D3s1AB7AL44C8CnXcNWG2ii4RDtXhp+TL7j0bBlVXBLhuqKRpEwQU15/uSi1i0HAhfVI2US9LjFpI8wRDqgv8Wy84rNdzvWRMCp7t5A+NnyXetkUZAgk6Qe0uQvpaV2nSp13KDMWvsP2Ki9NPavQ+mTF7WB9ouX17x6B6Gh3XdwrzZatH9g9cqOWwwK2YLJt7/qGBHTtXNJCG0EwZs7CDNkfXVhwbKUcWNjwza3rnrahdlZm1la9KGMaEp1HSPdAd/q2ka1RTpjSwLYhbQ0YoG0+hQNoYqZBq7DfkY/1Ri+fghsORRf/RqM8+fep3WPuvTlih51EneSqJvf+ed0oVvef7kletINf4/YAnXRmdKapBHSmNpt8tv7HL9vxaFmudY+DmoPp1G+5yskJs+VDYH+MI4wCeALrPUN1Wx6HLciYL4wnrO14bIdRtM/Nj5sRyKHbV2z94fzNj+atZLNWFaeKQX6pOvwTtpaqqeD/yd/fO+2oHwriP6GAnaOBPEPxlr2TjT296dv2P2usWveAXV5uyleJwd2kwnoGoXRGvZftGHyn0Xfjsb+i9rTeT98qzCpwf3wZgpOyr8KSdztTrBS1raCjeYKneGJ0mh07EDQnz/e6Z+6Z9iffQi4PJxKpAqa/S3tZLqNqgMzQYxB4C6mIf7kTMqBASKk9/jsXwhSmpzcwWoNcbgem/sTBiYg81w5sEOpk14XOg/hQIMboVm5UJBMAeRoHAJ5ae0A/BCG7RPF3HTIi2Kkzgz1DZlKpVFr1zPNBBdzCzV/RRNDEQPtt9po4qRFAjJ/t9BQW9pNrNu3rZ1tAGXTUqkSoLkIQFNWyqH3BQrS9MeaAMA3tRa73dgwbdVazGesnMlZXiARBTDQqNLpFGCkdeXh2vZMtuzzAXwYAbD0euJ/eY+LaG26BJbJN3rdJnmq240rr9nFV59097QH1++GAWuNfdoS+SXAs2bN3bOW0V7vq8etNLtgmdKca+QjwLK9d8V61QuWyC1afvE0AJejnqhLARQCQDiWTF1TPq8+WVTEkMmHgyDPBhJkajetW71EHnOWXn7Q67dX3bCtm1ftwqvPWGv3sh2/93usUJqlIQE43tcueALzDpr57uar1EHOCjPr1EmWOtD8A/JIHK3DV7t2yU8TwN1r9WynSTvs1azebFHNadvbOWurK3fZygzgnU7Y3Owc2vi8W0pmFlbs+m7dfv8rz9kwm7eH3v4BB7evPP271qhu+8z5lUN3Uf9oq4WszRQyAHnCitmsbV67aucuXbZSYcnWC3lbysdoLxVdk/fitJEsQerv4TnsQQJSFZHf9PcQWNX91MEou8CUfufas/qlaETxpW3rHXVaDSvRzurDLvDyjpvy6e++tJNnLgg5kdFndc/zovkRwKZ+i574HJmjPbiv+EpXDSm60jVpBrwv6xeSC3HUprLCRUN6QpDkA3qVtATKSkZ50XfDcklblwCqcvq+CYokAZz0+zGEq2jXGpGW1aN1q0UbvrFOLVK3ZqwJq2n7On2N5asOBPn6lHKofErAE+Uux7r2QGLPzgDqc7EODxVD+dU5jD09kYJM8Vu8+kXu/SsY1GeiD21ot7f98AcEVeF+eAMH6DJivy/KOBS3hXY8GLdziOezkWA4F8Qji+NB4XAwWjjRGyyfHA2PHRsOT62MBuuoammYGYQIwQuMFKQh+JId/zWZAQ/D8rF0pzQ+5ppqSIThWCPPnPFoBrh2DBMHmggAeoZGARe6FUfJCPBF6G6qlnbdR2N0QOY9wFEsQcxEHuqms6/1rmjfmZwYXDJ0gypw8dzwPWnw+oDPqtfkNRjYCI4l8/AQLbEP0+t0W4B002qNHdut7Fq13rEa4C4Gl0jPkGUYGulLs5Uv9k5j25eIFQBUjVu3Gjdtb/tVQGveZkplK6VjlgPYNS6aySQty6EJW5J70mjZmfwM/FxMn/qEibu5PiXztUzNCCwqH5pqrwO4dxq2tXnFLr30hKURDI7c9Yh75pLQlUqXKHPR5GGvtfsqyaHdzq0C8OFa9QTxVWfdyiXr168B8NpV7pALF9qZTu0yajYs4sAiIKCWyVNY5whmMHIBgcbNtezN17i3dryOY6WjtHPcOgD89taGnfvaE9Ztbdk9j3zUSoAuKEUT047dGgASTkZs1OpW2TrncxCKswctKWc9age0do2/j+iymgPR6PZss9G27cbAatWG9QZN6jJrjcZle9/3/g3LU/bda1+1XIF0CiVvi9UDx+z3n33efv2pp6y8fNgy9Ltq5aY99ra32d33nbHdbe1Z3/dhAFmG5KRHcxWKCAn13avWrO7Y4eWTdnyuZHMZBNixhhRSJg+EQFvYVt6faB/+BEsSbFUHPo9CQE4bu2lc/Zt618RIH0+nvj2ux0cYQGgI5z6QEvnx/irQVgKiCz/rUporcejfoiABvr8nKdNpDODmXR+fFxDrnoLyoCyTvuL6+0oLASqS0l4G1DW0IAFQfcB9EIgG0aD9mf9QGiolt12QDsvlT/SfriRcQz++nYQ8JaJhq65Exz3avBMZWjsh4Ie2YnWr6ohUrYoQ0EIYoDeRztCW0NgfTO3YA8kdm422SFp1IytWyHU86PuqrwBgN+3HHnmW41cRhj4Vuf/KW3ZG/B8nUJP74Y0Ugl+Fts4cj0fqrVjQj4HS4/lIdLQKOaxC1esW6x+B0g+PR4Ujo/HSejQ4lum270VbOgnxwowDgCVoAORoHSJcmIwmaYkZSauTqVmbsIixi+lJk3EtRYF7ztTEXIgjyX9qguVlBwrnHuIKfg8m54yCazEsmITg2NdHO7OBYcGUNKYtJuSigZiY3pWGCfFrHJg7pCNGGTIlaZPSBkONRtqTmB35Jj+axKWENEvegYTnA9IWYAlQWs0KAkXPqs26Xd3YsGq1yvsSTNBu+GY8GU4+6zQ3rFm/bqlEFo3wiJVnl52Z7e1ctt3d19CMZwD4RZtFM8xqHDfJGY09nQi4lhe5tK+RTwE+U09yWvYkISpKmg6qMlVSj31p7uSnVqnb5bNPu5Z74v73WT6bcaAQs5enOo37J/MHKN7Qmttfc42zDMjnAdlkfoF2iQPKWwDtHsJAgTwUTW56E3k0fPIyblRt1Kg4mEj4UX1KaFKbBKpb8qdvy6WsdtbT0IbqNUJ+5R++WduzG9ev2PlXft+SAMaD7/pRy2Xy1Av1JzDlvV5vz0Y9WUtStoOWX5W1IbdiRTR57YGv/jOkzJ1u1+od2gEg3ql1bachv/RtupbEx5jVqxft3f/JT9tdd73Nzj77W2ikHcsXiwg+eVucP2if/txn7deffNrGmRny2aI9EvYjf+5jdvzoCbt++WsAfJXvFihL38sZT+YQgMbWbe56nz68cMhOLc/bYjFnkWGHupSb4Qwdh34NyOkdB2cXzqgG9W/y5QKua+r0OdrGVy8A7Jp05wIvfS/UfKUF8yJnn58Cfjm9OS2RhjR92sFpSA/V571PhO0dfpKeT72KHgXQEmw96L7eVVr0/Vtgz7d88qnaTTRB3ydLfI20/LcEOgkI5IebEqA1N8V/cLhPfdKV2V/CsvbgF436vA3KqxUrsgKFhRG/kIBCuqQRiyAgofVrF2mZ7OlJ1ovSzta12rhpe9GmxZKbdjx11pZSVyHtpkXhQ1GUDJNzLOKrfqAJOuaYG8FmJIg+QXl+KxKPfDLyYO0tPyP+jxPU9vvhDg3antX+HFxl7lDMWmjn9VQJsjxsieAYTznsKBSxBuUuQSTLEDoq6CwM/gjM8l7rdR+Ama5AmNJiOGJi2DpcT4EotYwLBiGV08ESCEMDcfMtjEbae8ikRMfSjsV8+eNlHzsX8TtzEYPgRHCQhSkJ2P2WOJVekODAHWlUPpFJzwgafxfDd5exMDbPG/kKN4rRh/SeQH/CTDjcDCoGI01F2ZtoG8NBuAxKVgCZI7utmskFLcWiLtAOAZOmNGXAZWtnl2MDRpN1gNVYfyIzixDQtap8vHd2ABQAYPGEzc1pLDflaVX2blhl94JPIpNf9hktVwMXcgB6Lpl0//SZVMzSuZyDvpaTxSmPlkvFNCYtjU/5pTzudGcwcrestd0927hyDpC/bifPvNfmZsto9l2AqYTWraGMJnWNJl88ZMnyAdu78rQNAPLS4mE002W+p7XwaGwygRPfx2Wpc19elinzXeotnbNxp2VBuxMCA4DhS9e6LQd1zW4fo4nL772Erj5VPhrRZqq/4di2dyt2+fzztnX1aTt28jE7/cD7fGa3vqfmERj0+wgQqnuNrTeb7sO+hbCUyc6TT7quhmD4RhfBrdps2U5zaHvNiDWb2uCnY2nyqq1nKzvn7TTgfv8jHwbAu3blpc/QzlErzq/bgfVT9sUvP2f//D/8ll2rVFyDP3HilL33Xe8DrKkzynT/6Xttfm7BdrauWq22Y412y9oA0erx05ZFmx9tXrPTB474nv7RoA8tUD/qsQJwyqQuK29zofAIcErwVL1SGXJEJLqQIJDKlTxfrp1Tflqa6BIAoB31SmjJLWGqb0/Ue72nKyAl4fBQXAE4aSgt5cFBWakIzDW8AshLMBDgO/gLwAfQs9qaOlD6cgCkZDXRUfnwfqB7k+8A8aSoOAJ7fnsWBKyisTEavQCdvOn7YaNSFvXbmLeD+oLSDNt8Qmv0FX1LtOnfVHr0l6i0fIRYsRDfR4H6HCFAdWlnS3YtEd9GppGCfh3hr4LQuAs/qndgV/82Eav9emew9LnCO14MXUfuhz9W8O62H767AXoI2+HXoIc1S0Yyh0ATSyMaL0N8p+EZpyCa08SUrXQWsixBoYVIbASKQlxBCoA8CFO9HyB7CEI8zGOkaYG6tlUad26BIaQZniFGMR0t8YomIEwBvDMgGAKE7ZomhyKLqUy1c2dagKEzDF2jNTrYO7PiHwxNs7kjAJ5PeIPgNSY4ZSJiKPIrLqbgmjPPBQxDgRiM2SMoTeVUjANm5EHxXLtACNGyLaVJfNeA+JaY1RAN0E395HuE1tHnO9owZsi9Trvuk6/q3Lu6swNQV9zk3m6gcXb7Fk/PW6NTsZs3XnMAWlhcs4XlIzYzO2+5NOlTrlazhvZ+CU32GlrzEYA8b4V0BC02YQXykElEYVKAPaCfScURCjJoeOHs+gT1FxOjhCH6bnIIOoNhG41Xa8tbtnXzom1ff8nWjz1qB4/dQz1oH3aKLSFHzFamU8Arqo1lyGsH4aW+e86d+sjpTaE055vaEJHKElOnvmlrAU48nrF4vmzx5YMWWViyYAueWa+R0bwNAb/B3iZ11IH5yiugJtjJ6tGDESOAAPCDYcz2qnW7dP4F27j6jBUKs/bIYx+12bkZ6l/gpr3TtU2qhJU6AC3hpQuI92y33kOQOk+/rFq2eNDS+SXvg7KW1Fp1wH1k9XaE9qnR36izTNGX21X3rti9973bVsmzfOFXty/azQvPWrq4ZIfveZ9d39iw555/2hLZom8uI18Ah0/cb63qpi1ksva2+++xpTmE3T6CIxptvzewG5tb9sLV1yw/t2bL6cBOHjyMMNAi7wh3Am3yPabMskq54CqAEz2orwlMtcSQZ1p1IBoRiMvvgeJpjoXW/Yk+RBl6R2Z+93AoQYHnoVUAkpUQQfu4RYC4ocVA3xC4ckMBQJRwIFoQDcg6EtIGgCkhUV/iuWv4oO4UwBVfNCLBTeP7PqOe2FNh3HPHte75pYQFj8A139YTCd1E9sO1dAd90an4AnmW4MFLbu4nbxIIlUfNKXFhRM+UBw4VZ1okt1iNJRCqeJqQm0Cooy+o3mLUk7T6WKU5GB/7t+3egRfGsfZWMtk/b8PG5Ui03xwPZ3rJfGfwfLM5/NjHPqaOrnr2ouyHbx2mdb8fvsNBfT84C5jXVwowDjTz6Byd9RC0dBpaOQ3l3EWkdZpIdkMoOpqIROG2EQE1RC1iRHHvD+61dusBG/R5ZawJT3K8gkYif/CiUWdOIlh/wVmKmIxATOPtmrTkY+zqCc7gABa0egdnMkKCot2wo5DpkPDJhkCd9EJWoafhd1y70HMxNGnavOPMUa/zHZ/V3uk4wEHVISMQo1Aelb4ASoxI76mQ+p60eJiYr6smfQdJaQ6k63vBq4zSNGFMmuEuLXzI+9KQBerSJtto8JVG07Z267ZdEQghUABAsVHaYrkZ1+43Lp5Du6/YwqHDtrR+yEqlPEBN1ZNnAXGluoUA8IrX6dLKPZaOjzgCywLkxUzGx8slK2Xg+flMinczgHsEgFU9o8ELGHxogXojTS3X04Yt1d0N27z+ZZuZO2QnTr+T73UsmZ0LzfpRAEHMnnoZaUe2XtOZdzSzBEZvWWPnnKWzJSuvHAevywgStJ1ARHWCkJCAkcbjWQB+1uIzCw7qo90dGzfrzqg1rkpmbIhWpZnv8uvfBxCbAHVnFLV+kLbNjWt29uUnECgu2MLcit1z33tsdeUAwiMMnR4lRzLjIPQr3wG0NZtfjnG0AqHS6tsuR6PBNwHPVG4BMC1Yb9AG4LvWGaZcm5eAkcrMejdt1/Zs5+olu+uuB2314CpCjYA0bzVAv7pzxdKlVV8mePCuu+3Bd7zbLUAvv3zW9ipNa9crvsvYgyeO2UKpENYFIBejznerLfutz/wHG8dSdubYUbv35AlyL6tFqLWSCeoC+lJfVv8DePw37eegKguH6p42dDN8gv6tM0e4iZHM6RMtH3DVygefsKp+DQ75teIL+Dl7f1eBqUXRnK58CGwCrNKSRbNqe22cpLg+Bk9MDSMR2eMEffEEUZiiEl/9y3+I9hBKaCf/yaH3XNhXPKXnr0GD3OMr4fucfTIm931yn+qH/ArQp8MJqg8f69c7ZNmFb1kXoOuwf2sYCOCWgCLhx1Pj4Fl48KYUh4mwIpCXZWvQGyDza5xkNIauR+NIjI9Edkbj4AJfem0UjZyl0c7G4tHr41i6miuV6kgBjUceeUTawH54XVCf2g/fgSCaCJ5cm7H0cBmuuUzVr0ViwVE6/TEoROb2wxzawUTUoHYRjxa1c0nfjUpblWScQ1E4gab0EIz4XpjbKkQYg5Fr33ExBJ1lDotDZDLHi1hhUDADSNO1JJGaBF+N4bopEeJ1whbVieIFomJCMDLF9fuCcuI4QUogQPJ2c7zeI/6UiPXM9ypHi3eKhiFMZ7RrjNG/BcMQQctZiZvzXWggj84guCeNBEamHEsAUF6cYYih6H1lSYzE//R5ua5F8yQvEhb6vpxNZmYAnnx0AKxKq2WXb9wEuAbEBVxrbUuOi5Y4WrTI+9HAZiLW/zJCwfMxS/USls5o0h2fo9wjtL9mp2Y3Ghdsr4EAMH/cDq2h/Y004zvmu8Hl4hFLUm7x/DxafT6DFs/9BNqbTJMCeI3Fh0vHVK4x+RxZbXfbNq++SB2M7NSZDyMsCAjkiKZkCUBZPuvdQkK5Rp1dNFL5ehdjBlA5antXrb55ljqKWHHuoPvNT2XyLlgEQcebKpmWM5yCxTN0L+pE7aH943nJrSGa0zDq1tCcK/StiLUpb6UFALe7duPaRTv38pMISTt29MhpO3X6EVtaXHBwj8bzlIV8kC9pYnLlq2V+Pm8CHq117o3e2Kpa494gfYQGLeOKJ7IA+8iadM/BCIjt1ajDPGnK9C0PfesIBNcshaBaGqcNeLdIEQBNJ62yd81araotHDhpiweO2Nqxww6ur77wVduhLpMIVcU0AH7ipC3PFr1faf4B0rFtbG3ZJ3//d8jnEA3/Ibv/7ntkd6CvTupDPQ5NXvWtoQwJJCI/7/OyFFGn6q+61n0fp9YKh3SBd0UC9GHRiL6JYDHdvEaWK6c9BIVwaSnfIS0ien/WfRGL4updf0eAyftuttcd/eNdd5BE31a5pDHrnoQOzQGIIFCoTSX0ijC0tM8ta+oEfActQJnkewJVRQ1ZjWhItOxCNO0iPnOLJzgT4rtc89TP6ruyZChoXoPy5pY0LzdCn/oq9RQKAKQj4UlfUXoE/59vuIWQQ8KMLIQ+ZKB0vLYUXUIO3+R9votMTGmoY3LXI/NbQTR+ifNFFIpLMJOL3X7/eiydu9kbpm488uMfesv5nf9WQX1pP/wZhOAzh9JBdnAQqjoKUR2hQwPiETTyYBVKWCXKAj0VCuUvFO7DXn17oB+bJqHA4PqDFbRMjas/DLYehxBhzNBMHAE3Kp/nToiQDsTn2rMIesJsxIQEns5URKgQn7YsjSX0yfDjYgy6VocQoXvHIC1p43AE0uHsv4nKtfgGFyHDkUDgM4PJgYgYhigGpWVbiiOSdcKVcCEmJQbg4C4pf5JfN9nxfKK5hCAeagKgE3E1tqwCw8QAEwkH8mMuYUBMQJOp5PpUnsrk/rSjiV4yzaLd7LYadm1715ptwL0D8G+PLVuet8Q7ExZ9V98iC6RLVURHMOXNjAUv8t1XSXt34Ob7AI2wGwXw0DpjibzNzC5ZQVvhAoqqlgR1nYJJyzd9MhGxLPVazKUsj+Yp86zM8zyC4cu8GzJlTf5rNTu2fe2cm/wPn3y3La+grSp+asbHhOOATRQgdQGIOpT2Lic2EZnFybJ4q7ZXbQPMdTT5dvWKt1W2vG658gGwgboKupZJpy1fmAfo5Z52wtAFEmqziRA30ux5HnS6EatUa3bt5iV77ZXnbePyK1YqpO2uux+yg4eOWSGft5Qmy8lUEZWTnyR9cs80h6JPXXURoHoIWAIVLS3s9se2Wdmx3VrFf6s+tAa9M0hYH3jV2L/6mkzzylumsGrZ985a/cA5b9PYKyNLvUL9bSd8zXs30SPNuj30PR+xucWy7d64aO1232r1trW6MnVHEbBS9tjpB2w+T5+ibNKm5Q/g2saGfe65p7xP33v0lN131ylL0C81KTAEbRrJAYd+LtCUxiogUwa5llCpcgm89dwFNXq3L3+k7yqa6EFtILCPIuBp0qrTB8980h4X2lLY16qLiLjhTpm4L+D19hFYKyJ5Un/RzD034ZMGhETbkz+nbRcVwvt0CL/P4VYGOS9SWvqGyuMdBlqCgPUdCYSiLecTLkSEIUyDuPrnaSp/Eiyon8k3yIIu+b7yQLsgRPOWl1F8Rl4l9a47phI/0BMvD+/T73Xtk3P1TPf8T7fDfu6/uK84ElaUsvMVyqpvO98gxhCJIAii42gqTVFGXbT/nSCRuJFIJK4Q5+IwEX8lkUy/jLz+ypkPf1hjMW+5oDbZD3+CQD+MBmePJ6zTWbBucJdFxyfpkad4dJRjkRiyO85wRjXQElDvxSEeT2tfvduDqAYCsBDYx6OydXsnYboaV7+fTj4HoItpQ5gBRMz7Ygh+nkjl4Vg73Z8POIOHgANp05CEzz7nmQhWZsKo77wEaUqyB1BEnGIGDrj8TYnLhQS9x3NnCNJwxDT8WuTIM1+GA1ELOKgUAfkIoPXZxTKnK67AmPcE9s48JJ0rvyJ2FwD4VlxjmgJ2mByCwhAhwWf3OoHzDiAhcHdXp6Q35P4ITUtauybBacZ8B22sBdPuwPAbzZZt7NSt0QLcK7zTHlnmnhnLfi9M7hR507ofKcVqA23Z6XIODK3ON3d5hpZt2cBSAe+8csjGe0RMdmxY37Rot0m+pKXA5Ml/GsaGQg/Yxy0HCOZTcUvTLOlUzEFRjM8ZNHkekOzu1nXb2zoHUB22IyfehrYvq4rc7aL5p4qcJRBolrbG7AGYfpv65ABQnOlJqIGZqx5k7m9VN0Kgb2zT7ElAE1BP5SydyVm2WLZsvsj1Qli/0k7pPQYQ+Fgq6Y/QonerDXv15efsxReetFplyw4dWrd77n7QFueXAPPAMrkZ0z7z8qgnsNOSqX6/Zd1WB8EKrVybxrSbFkvneZyk/w7s5vYm7UF/5Xe/30M7b9JGtDW/1a9SGc34R1iwrBUOHbX+RylH+jKkJBAgl+2YJc4CHC+lbHBu4J7+3veXftQe++iHERQ7Vt3asbOvvGZf/dJzCHhdd47z6GnynFX+ZD5Pu1nsyvWr9sKVCw4SRxcP2KkjxyypB9IgvUbV/fmg+oKETK5l4VC/lBAgUI+ms+H8Eo9EoF+POw0HI6Xj5E2mZRkLl8iJFKFS9X8VhnoOPR2KNqkD6ETvKa4EEWI5fU0n2vkwgOhrGpfPKl+iH6UXshByo/xK++aX6FE06P2GwsqqIMHcS8h9H/+f9C0HdNEsz1xwVxzlVdfKr9JTfpSwysEhgBWhuOLAn/Li/VP8Q2VXoVUST0N0PqF3Tyu0pIfWQUWHl0mAUL74rujbrSQE0b+Xld9u6ROPoSCaU6PyKKsScimIv++Ar1mCscRoHIwH1FeNTreN0HyDMr3Il54aDHvP3H/o0GbkLWLSVzXthz9kGH9hLRNJjnIaMwdW14NRBEAH1CORE/RetHXTYl9tBZblWuqD+ID6+zfWs3q639KhHyIYSf4QaZCEB6wDTvcjM9yHFnqEzh1HSwxg1nKgQo8WUYiIxFB43clSUvjknqcMcYkIxWg0G1umezEI37ADJiWi1ux5J2JpHZoABsFDPWRY74bSsogT1HaCcqLUmfTdBCdmCOtUumIqAajlhM67YhRiBNCdx9NZ45DSnm4xUc6K7/nmvpikmL68qPkLMDyf5c11oNEHmIM2m+nDbH3bU5LpA3hyWqNxdt0T2GmWfBPAqdSbVt1tWmtzAAChUR0EeN+HNvcI386TN2GzjmlQnmQWkcTEP2ci3AziQ8t25mzx5fssej1lnWDbGltXLWjXYZ4ApTQttHxp3QmYVUoMHGal8ft8KmrZNNCVyQJiMkGTZ0Cujka7u3kB/hPY0ZPvREvWVqi0s96lvPE0WrzM+gIUaTK0odpZjEzbvcp8KcFIdaDZzZrUJk+AmoPQbexaB61ezC90ItQCRLNWXD1u2cIyRVTbIHxJE6LuR+RdDoCqzZ69/PJX7OWvPk25Bmjt99qJE6etlM068Oj7qWwZfsov5WOyiYuEjIE092HE9ijXkDbVsjQ52Wl2OnZje4P+3KNsaPv9odWaCAPKHO8mtEsc2rsYeDa1ZKW3Hbbddz1rg16H7gKg6VP0GyF0rEP/PZe0zu827fSBt9mHfvov2PoDJ23zymX77U/8S3vq8c9bpjiLFE3e1w7ZiQPrltMkvEyJsvZta3fDXrl6Drpq2ZGlgwD8XZZEwBNQ3SJRASmfC5eDyZqSCwGS+nKAFfih/brQSxu4xq6+6oIeBO90yFnWF+LJP4DecwFcjeX0CXWoI0CLGupQvxaTcK1fZ7cQQK+KJ4mRqL5bIMGFcdrZJ8/R7zxNl0o5S8igTkOLAAftIJM7yXievO/4t/QKeULwU9pjWVz0utL0auA/0hGdhkK/6Jp0uO+PSUfgq8mLqg/FcRDnG27VmORRedB3QqEA2qVMni8Buco2TY84GnbQEIMDPO+rz0tw9+WB5GMkIQr60bvOM2gxCaZOB+TFBSyC8imhxptE9RKJgvWIr+OgSyvWgmhkDyHh+eE48jkEqmeDVOTK/R/96Jt2bb3X73745jB+7XjKWnvz1ovN04PhiqPDqE5alnaUWjtM1Uk718wXzWBJixd8y9oUcX2rIE1doK7xdV4ejWas1z3F8QAM8y40VK1ZhwEQD5kVpqydv2QG5x/Ep4k+IlZJ++6HXQxERMY9jWc5M3IQ4AVlgmsxsRiapNLQb5nMxaQE6CLskA+oEEQQo3ApXZdhHkWcIhwBmmvrIljPENq6GB1p+axqpScGQaKK54yQP7FSz8+QZ241gMAlpfs3eebxScaZKQTMbX6SNgCENq6aGADu7nKWh/JjLnez7S4aJICh573+wOqNhtX32la72bdeg3wuBBZ7NG7JhxBuVvm2bL3iV0r82wVlaXIeI3ilxnlbun6vZV9btM5oz2q7F61X3QFMqCckBfFUoBKAT/iW1OOgD6ClAfi0FbNRy2XQ7sWsqEOtx9/ZuGCtxg1bPfigra2fpivsedtoLXZ0JGFuJhxGSUmDDEE9ElNXU/XLfEx90T7uUlbCFhnVxEF36tMXkwNk0rMA99g6lWvWaVznnYGli6uu2asLiClL4emOqCu04le+9rKdf/UlQDFp9913xg4fPGxpwFz9xi0+HAIaMV1fYofmHi6po46p/3ZnaJs7W86wU2j6cpMql7Lbu1s+8TGVLlir07NKrebCh4A15ZMJJVgGVpo5ZqkPZWzr4NMG3fHVSSPopC6pJdJU9HBjYIUrBXv76vfZ/fe+225ce80++RufsJfOXrHS/Iqtrx+w44dWrZSEKJ0m6HnUabPZtKtbNxD2mnb4wHE7efiExcYSfukfCB9OKtSRS+QOmgCpwFmgRD35faGjAn1W1gNZVWStcFoLb0OLpAVwC9yIxLdDgdx/k6ZSCAXyifTPh0V3Ycp8R3XtwpveE41Iu0cbpw5HgHFMe/nTN5xs9J/oi8OXyqkQTvsqc/i+m9clbKjL8IqDK+X5Op8IadStBMoXz1049zKFuXINGyCX8KNr9R33Z0FwDdzPEnr0rqwf4jeUS3xJz70NSJN4zrdUp6pjpetFIK8SdmTx0z3PpXKiHKgM3J/8admewlBDK6QTOvEJFQWvXdEDWQv5Df2UtAcD+AP8RZNz6atd8t6MJuKb1NmXaK/HoZOv9GPpa1dXypUffOQREn5zhLD19oMFn1lYDnKxdShujd6GNh5Zp+cdoLetcb1MTRXo3Gk6GGAegcL0Uviun6fX3xR4IKqQB4xJxAHqaIPzOMhbYrBqQecUWt29/tkgKKs7QwwdyGNoaSdkpFo0AWc0XIsgbjELkpSpTQQ7NX+JGyqOmGLMTXykCEE6U9BjOrzeDYFVSYYMzKVh7oXuMUMScw3fOYOAWwQMM5GELXAhTSUhcHGpWaY73pFE7bPURdT8FMGK6bgTG4jPqU85UXpiMCFnDRmR4nNf0vtQTIbncrvZA8SHMGlNotPZwV1r2tuAO/np814b4GzWmtbc7lqrQpwyjPIMyT+IRrzMJ+JEIouuuXMZVsYfHMZouHHKtFA5ZbMvnbB2YwtABDR3b2r6F+AOQCCsUevuaU1GAM0iV71ohv1MLml5tGABnhiQnNpsb7zCOyM7cer9Vi4UqVP5bkfg4nsSBNKZWYQFTcxT+4vZkj5CnczciiMmKkYpBzBqt0BL76hfrRwYjyTw5SwGeIKgPj7ebu1YY+Nr1qleI17c+sNoOG4Ok2yQn62NG1avNm1uYdGOnzxtK8sHLImk4gIjX9SwgW/2Qj+OAjC+VJE+KWc40s5lSq20Ora5V0MuTVg6O0O8hDVbdWu1ajQ1tUPea42Wu6NVf1MfliAgRTRhWZs/ea+1v+eKVdJnLTYINdZvClTuOAWzrg5t9exxuzv2qKXLWXv+5Rfti8+/SN+LW7lctkIhb6n4yIq5mJXcC96sNSs7dvXyRfrA0NYX1lyDT0BnERi/JkHKmuLLMAEB30hJQ2H0P58xP60DAaDACLAbIVwOmluWlFUkKu1TVjLiCtQElk5X0MUEqEW/3u24hmIc+JSmfodWARFTeF9d07unXiAtAb7aYtRrEU+CliY5kh9FEo0SlCdfkx8SXfi+7pOug7LuT+nNaU2gTruILomsXLmAoPhTcOe3m8klkCuv4jueftgH/S2f3Mdv+AH/hWeC+rviuaWBs9LS+27i133S9bieP5VblouwL4XLSbkvHqCvUFbV4xiBSs9gZi7ckihCcA7BQH4zwu9SW5RH/AkamZRZm1hpN0otHfQEKbCeDTUT1SI1evUVKvTSKEhstXujr93crf/eD/8Xf/lVT/ANHKZ94C0Vgi8fKqMGHrZYcJhOf4QGP0xFrASRYImGX6RWygBnBpKQypVC0Q3ryTuGX339fCvc9kBg7oDOa2i02jVplw51k2e1cQYmvGTp/mEr9Y9bcbgKkynzBIZM54+LyaDVR2DoCjLZejpCchEDnVIaj0vIUht5Rj6deThBTOKEs+P1Hv07QRrKnqRcnoXmLG6IeAX2EyLWLRGRL5HjG9KynYhJ178johCwQISesIOPkgVgSNe1df7cJD9lDGjL+rQYiJvvxRz5vhinP9c3VQydybtKL9OaZnpr2ZUIVTPhtabdNXmZk/tDwL1rzXbTGu2O9bjfGwytudexxs2udXnH0Nbj7yC1ZZgYrSiVMRiSCfEAFeePENw2ANgt9U7ayqtnbPfKZYSJTWujmcr9rGbKJwBrbTSjdtDfoFt1wJWjm2wqYYVc1sfCZUbXmu7a3iUrz6zZ0SMPWkbN46ZePgaAaZMYuXZN8DspMI1LdJDVBm2eehsDJCFDk3aIFk4etJGLGJaPFY9p3zhCg7RA+sAQjb/Hs0G36e5nG7Ut29m4CPDWSTMHuBURTFJWyM84wGezatewn+jLcFWuYZsSUMSsaUOf/8B5QBsOqVetn6/47Hs5GxqS/xJ5SLoAoZ3fJIQM6AvNtlY2hIAnAHDNlC6Wzx+yhUdP2vUzv2vdYQ3N+tsAvPpJkj5GuROfy9uDmQ/a2umT9sTTX7Bnn/uqm537vY779E+lkzYzWwj3excgIzQ2qhWbTaftwEzR7jl01HIIfVHKLtoYDZquyacQTjRh0peayjrmvRIhEaFGyxAFwj6+reV93T3KUfBnYeZUb3Ro6kvASWNM7nOizK4hi1aoRwdoDXuJLgS2PHONWkTFe64Xi4Y5+X3RFO2u+D6fRkCn94jiOyjqm0R2IZr47oWSd/QdAaUvRdO3VeFK2nmL8hZq804YpK2TgNiHITwrvOfsTA/0mx+iddGryiQFg8dKW5NQfAWN6kh1orogEU+LvIpPOP/hufqE+IkAWVq2923VhedJCYo/eMq8TxrkUZYst15R9nCCL30TGvGVQtC9aE6sUq9LwXDh1w/uSYDWN7lWHpz/hIkj8EI9kXiPjwzg15V2f/DS5mblietXmp/6m//0736RWB71jRbC2nsTBvpRNPidpYwtgZxtgDseOUxpAfOovMAc5HqBhtWytDmarsBZHCVOHxGVhEFNOj2+IXDDAXwawkgySg2CmHVgTjtBwjbHMc5x2x7FrTUuWnK4YouDg3ZgsG5z4wVLBVonHeWjcoYBQUg7ugUSYVDHVn500oVrGBqj844swoHZQbwiDhG5GJU6sa9lF9CRL5fSBfIAQZh3MSCeSTrWMxGWTGMCGZ5pMou+5ZNbRAR8SyV0L3SKo2ciVNcmJYULuGECIhr9FgWJ2PUNLt2E7JolxEzamuHrTMMZhAhfaegb+kpE8/YADI0pKy1tXtI2eXyTFD4Ya/Jcx9qdgY+1a/JWu9Gz5kbPOi2AZo1vvj2wxAOklCd9PuPO+5T0HzP4pMD42FZjd9nhq++0a8++at3xrjWr2xZ0mpYB/FMcUQqr9tHksn6viVBSBzwzloLRSYNPy2EOdVWvnLdea8sWlk7b2upJGLmYNu/yLbVnMkdfyZcsQp1lUyWABqClA7h7VK41wS1sK7UD+RM4AcKqdrkiFsALHkiSJm5br7sLGGvbXWpYE5Jgju36DoJSx9KFVcuV1iybK/gSM6WrLWdlfpZnPLVzf+oRkOR9X376irbQ7fSG1ugPNICkURdrosn3aGuBab4sDT4cL5WToZ6sLAgCva7yqc1zAHcOPTeE3tkDZyz7wYhdXfh9C7qU1fvutwmqqARffTlna9ffYXOFE3Zl74J99cUX7OY2eUfzliMgCYQJhCP5oc9kspbK5TjnrJyMW2ZYtbtWl62cBbSTaeIimPRbPok1mSRuJk3cFMIboKuujAAlb4aiUU1+9KEKae0CHIQbzUqXNh5GJu+iT+90ohP95p+AVxcqm9qTtnQAVB3IWiDBWt8jjqwGuicCEhD5fQkEvOesgP9D3kA83RA96qd+i85oE+2dH0700/fhT7SV06rGu4kXpU70HadFZVUJTOjQlQel6/nwhxzhb584K2CW4OC0Tv4UT0KgBJ++aJ3yTIcp1HE8TIQCfU/pOX8Ir0MPl2jvYsBo2W4x8JyovPq28kXNeHze4F2VQd/xOUbUvX9bdSyewp/y7UMGSkt1LusBdSM6cIAX36GPeBn1DvlUq8lJVncYGXX7w71atfHa5eubz20HkU/Pr9/3zF//z39wi3pXhbwhwqTV3tiBdozaV0sla6VLQTw6C/iuUrSDtNYhSniQbrFCkwrM5XprBkk36yWfll7NNW2yb2q6ycNvAHSNnEesOwHzOkx1Z5S06jhlVQB9Zxy1bZ41Afn0eNaWR8uA+qodGK/Y3LCIxJE0n6ck06unNELalsZAJ+SOzOoCb9eu1etkvqOIzhDUwfWbThmRRC6Cv0XoXIvYph0cxu+SOfd8sooTakgoLgio46c08Yv4IjwRB3lQtBCwNZFFGiJxNbbuZ5n6s3xLQoFAAy0bIve1rv6uACA0e7pnK5f0ZUrWhCwSdkagcqoCxBx4zm1NwEG29nIqrR7g2BfxkvagP3ItsAug90ddtPa21dt967bR1qt9a+3B0DV4ch91+DYEm3XqTe0lQ8No0sjTtv5jBOV7HB1aObVkh7bfbo3H61brXnXva8NmzbIUR1q6BDXVkcZQ1SVbjS0Ekz4AXwDgC5xl7o0B/Nto2jtoy0dtefEY9d7gCNtaWogAMgXAx9HmU1m0eXmiU9UBpZqz4GVRvRLfZ8DTJm6KjKBJxfM81LgjmrWYL98bAv795jZCRQ0tvoZmRZvH096OmZk1yxQXfXKg5j60925aZ++6DSRM8cUu7dKRlQQQ02Y9mq2vIRI0nnB/fNqlh1CguQ8SMrKkJZ/zhULGBRrxwgGA0uF5hzTlWU4742kJoMox7EuoLdvigw9Y630vWm182WLD9B/YXkECcboXs9xLx2xm6yGLpNL24itP2Ve++kUrLy3Z/fffY3OlvP3Of/h3dvniqw7WyUzZjhy71xbKszasXbVDi2VbyOepX0n1CMX8yfWuVgCmAPNcBqEHYKWnOvBrzwYte5P3R9FoXNYVB4YQuENApwdTl7K4OF1Kq1YaEqyoJwm63oYKTg/Eoc+49k07iz41Oc+FeO8T0KHicV+0I78I/r5oW/QuTVbP9Vt/SofY+t9n5vNtTVL04S+CxxVt63kyHINXOvqW8xs9Uf65H1oVdE0Z/TnvqW9z7RqzBHz12Qkde1l5z3culFBCGRyE9a7nl3eoTffPoWvi6j3nRxzaU0ACvxxC+bJa8UClL2oSeIsXyTqgdymXnzncdC8ropIhPbcQen7Up6WkiJcpPtUkPjcpvw4JDKqTcPgR3sVBC9DHNaMmPHYr9c7mXu38Ts9eqAbp359ZOvTk6Qc++soHPgADv8ODSvmGC8GzM6UgEl+wYWQhEsSWguj4AEVZ44nGzVfoD5qhVuYeYI527u5aeVGmHf75oTA93x4cyDlcSOM9eo1IvwXAtcYJawLiFQG6wBxQbwHiDe5XAPQqCYrUEzybHU32VQbUD0YW0dizbnKVuVcm6bHAwDsvfY/3ZE7zTSlE0FMCgyE4YDhRi2koa3rupBz+np7VQUldHdsJR0GE52mFX/F3VWjFBXS9o0M4PqHIyzsBdEDJJXPlgd+uxaMRuvTPnxhMKKmHLmdVY2I+esYHbYjGpnd91r2Ih/fCsbbJd70MoQnWiZM6lvMRgZKYjWqlD3DIo5r8kmsP8GYr9CHfQlCoN9rWrADueyPrke/RUcr3EEneRd7At6BHPqQAhBX0pxCUJ+CONlrp3m3FZ9ft5qWvuTWh32pYhjbNpQDmqHIOC6O+BeRtALDV3OP9KABfcpe3cicbbplasdmFg7a0dBwhYRPgbXg8afxioNpUJZ0GVLJlAAcgcdOsehftqDGjiUDls+HFMKlPbUajjWycUWkYBRCPpgo+RioriiYoDntV7wLRtDbVCcdxNe45bDesi7DSrGxZu4XGDfB2xwixtIlAXYDue7hTJvnOb7ba1ia93qhJX9bciKTlSvNWpkza3TOXy1ge8JSzF618aHc71iB91aXG5zV7XBMzh2jrudJhK3x/2W4eesKsRQztle996dsH9bUgPbRUpWjll+83uz5jFze+ZheuXrb0jFzpPmrrqwfshee/ZC995Ulr1Ha8TIXCjM3PLFqk10DzT9r64rzvBkjPB8y1dayGyaIu8Mi0nxGo04+0p7r29U+mtRqC9ohBEdpSVTRLBFniXBMnhDsw8htadsc2OpRf0YIiEDciuqL8GkrTb9GJC4bQkXvG0woXF7h5Dh27xqyM6Hv8Kb4LEJN6cv8KfiUBge8J7SQA6ERe1CfC5/xPOg624j+0v/Ma6EppuSZOktOJry5EKF8qG9/0BMNUeCqgpe6oM+clzjMEyjxT3onk17rv7wqQJzc9zfAdCSDicZrTIwB3Ezx59iEIf5d8wnNcoFU+JvUlASQcmpA/hQlf4aPeJsTx+oa/6JnnWzxKFgrVpd4jjnibtHpvGb3D+7ImDnvQi7JB+2uYoNEe2uWbu/bq1ZsXO7HCi4dPPfTbJ+898dl3feD4i14hd2gIW+sODlqaZqnhIiiwTKsu0wgHaIU1eucanIWzLdICZbphnnYoRJJqfb3IoY7kZ7/zujC5KUB3cCOQgJZatem4DTTxJkyrBljvcuxIUwfI25wF6k0AvUv8QWSEXoVWwl8eEF8dLtjx4AAa+6wtob3nIxkn2HGUeAh8gko3swl8CaFnK7oVv9UxRcPqqN65CSHAc61S6R2yGhIdBEB8DyICiMMFBu/IpEk1iCGIzlUPrklL0xDx8FwEJCagMStpIfqwL5lCwxIBeHz9EV214wf3JFlropu+IxOltHgxgzB9CAxic5OZvqF0OQRCTpiyAjhhKlExAtUGWhz/9SEyCQGa4a4xY42zu6tZrbFGiKi35U0OzV0z5G9MzPGLaCcC9gfGFltU3ZAen6YgfJfzn1pQXslbbGCl2KodvvB223jivDWHAHOvY0nynkGj1Dr2NFox8hdvSIM2azQqaK4tSwLcpXzRSoWSyRNnv7tjxfKiLa2dsaCza73GJnUB01NTUu60NH40YWAFZiMzsBiw6pIImiwkJq5+wQsjgFd+AWQxiQPcEgx9hjEALk1HgmNmds3HxX1ppDNC8ifNurbFsWOdZtPXrPfVp2lLaeR9ua0lrT71LqbnznkaN9z8PbYc7YZAkkUIoVzZ0jLgV6C9APzRZOc3mKMmq2msXu3W0vp4GGtaG7QALMO2XAUXbf6h49b64GXbG120+ECavXrFHxCIMgbgtZlJ8el1K391zerJln3pyjm70WjakcMnbHZuwRYWlkhuYF1Nxuy27cXnnvQ6TKq/N7ftMELA4sKMpRJaBhNMvBFCzTxPIbRlsxlagD5Gn00hKGVol2QqiyAmk7xoVHRAHUOD4YYy6vqAnmiTPiNrjNPkBGQk9HrpoCEHXdGqA6TmOQgwJxY3B1rxAc17UJujZhA3vJa2LrBSGhqDTvpEM/84LeO8BDrUT93xpXZKT3xCb07yJICdaug0LteiV+5PxurFE/S+KtvpXVaFCcDKTK+4kYkVwMsnLZpv+fr6idbuSgH9ySfN8R31PU9TZZEFkV8+bi5Bg78hfdl5Bd/2stP/FNfL7vkgj8QTjUhZ8DkM1Jk0decrqlPq3uOLJvimKyiqNw7VfajBqxjiUQjJ3hZ804PyiMBK2hoqdFYluoskrdMZ2NWNbbuwVQMfstfmVg8/s3Jk/d+unzjyyTNnVrYmCdxRIWy/OyAEL96dDGKbKWuk0LzHy1DUMk28gsS1TibXAREAHWCPBmjnhpqiyW+0tto7bAX17fD8DYEb38AwdO1dhQaMupm9AWOVFt5wQE87mAvUda8NmLcB+x7xwq6pzkFHlnWGdDNBymbHRVsdLNih/oqtRpZtzopo8WRHM34B9kCmVbLqhDQJMv6oQ2tsT+Chziff1a6ZiQgk2Xuf5Jn6oYiJ98QUBMgxtEF6alhmiEHveNF4P1w7O7nHWQDgxC1zvTq70p/MJnWiUH1wpl8j7ZJfJ059FyIhPWckigdBuMlLWqOINhnOXvVviVAchMinE6PSVuZIk/f9mcqGUMDLEGgI6Jp0pqVcI8riDmwgeml8A5hxF023rdnyAE+11bfaJlr8Ttf61M34FPl/DNI7Tt3KN0CXLw5VQ4TJ6U87kCsfnz3Zfq91Po1Ef/1ZqnNkMZhQGu09nQzci5o0wXCSGv2q1UJzrRIvsEK+bEsLi1bI5nwMXib3eQA+CRBr8puYlszh2uhFTEpe4bp1tGkAVv3CNQ5AWePTWmfOB+Db4WQqN6fSvto0RcMhXr9iWgID6iNTmLVUWho+mnO/jYDRoOsE1pW23m5T/zEbSlukfGq7ngBRz3p10gb8kkXajl7b2UOYyVo2v+z0Y/mCjQHyDIDeIc3tG6/6Ur9MLjexSkFj/b5bXWQJiJNHTaxzJtqKW3F53fI/mLDNlRdsjPY+daX8hwlBXHQMDb6St0PXTpGvRfvdL37RHn/hS5abmbHyzJwtrxywhcVlmy3PImTF7PlnnrTtjRsOxltnv2rFRMrW1pYQBoqWJ89J8ocMxFmAHkdISVmauEnKnk5pS+CMpXlHTo2kZUtQ1iZCMegmwX0HZmrWARFJTw58dE/+6dVefijvDjI0DD81iVL8SIKBl130qXjQnGvIvC/6c0ASXTogUXKBqr7Fd10jFSgqDvQWJX/OH0hXQpWse6LHqcCndETjqmmlGy4TlKAu/gA9OU1z6Ht8WwJZjPIH4iW8L3agOTw0qJfV86L09RuAdwF+ApzOK/RNlUnpeSABCRJKy+mV3wgZ07k44g16xyfRkX44L4hYLjCoLMpAmHciuuLh9yUceL1p4h9x9C7fdS2d+2E9x6EPhGby7/GUB9WF16e/5UIHFeLZUtO5S15ZCsZR26xU7WtnL9luP2Vzh05dKs0v/lZpLv+JxVTy2TMfPnNHeczzqv1OBtW9PbeSAVWzQTEAIYZztPIKtbfCwwNEkTtXX6IW0RK1aARxn7ueU/5Tw6oFpsc3BXXOb3ygLqWZ7H2YWAewrukAvFsyswPoWwB6hUNj5nreJ64cf6h/izQ0ZUnr1sccsCXXGnJkfW40ayuDZTvYX7XFQdlKhgaVSaLVhzOcRZzKs5vClP8J0ao4wuQQtEXckrghRAGwF5RKEoiJCUjKTcjkB+GIqElLjNPT1vg3RVUHdVDVD70rLYC0XRMnDd+VjWTdzzYdWd7mfIar0tPXIQw3yxNJ2vitSTITxuHSsXdw8jrRtFUWzdz28XblGkKRRC7ylMVBhCaiEgB6iUV8xJOQ4etSfZyO75GWxmiHyhcEL0ctA5432zUH92avZ61a12o3WlbbI41VGNE7YEgPk9sZ0u6Sr75y8GcdpGmIoQV2IHGPzT57l730hc/TV+rhunVKl+FZORMJfdCjWWjiVacncKshpLQpetIW0CpXl9boTn3r1K9brrhshdnDlL1rA1/2h1bdbbkJ/OaVK1bdk2aPJgj4avmd9pRPxgWwC9Qq7U6NZwHXZEamRPqZQJq7ctCS1jg+ANOnLjVxbtiqwNwBeOpXrRJD45ZjkX6vpV+IG1QlbSFBI8E3tBRLGrkYpza/ScVSNgtwzOTyAFfWBvSP661dqwHsGp+u13esUb2JMBGubZePfvWnusz5lItOTR1wD2Y86mgv9TkrvHfRuu++iHZE3qDFb0PU3zZobXwwDCzXKlnxwprVnhrby9fO2bVh0zcX0m5+2UzecghVeQ6NB+/tbEKTUUtqY6YepabP5XIJy2Rkco84kJcQgHMw9HgyRnnQ3HkmwM9Ai/JtkJHPAkgwRvqplHz/A/TQgFvDBE6cJAD4boKytgmIJm0DYRBHgKP2krCuTYgkfFN2CWp6WXFEzwJt0TrX3ra6J5oScOoez0KQI13eFVBLGHTQJJ7e8eWZzitCk7aCj0Q6X+PE++IvnndlQelz3xUSpaFn4jHiqyobbStt3x3kENGHFpQO/Sq8nqSj7+iSfCrbJDzJE3lw8PRMhFkngqyHXnae+aRf5zcqp/hnyJvC9fTSzFVugNnLEH4zFE7IO0pHLBnuk6Dxfn+Xd1ROpRH6GIAv0tcV34cSVYd8SxnVfJapMDQNmrAZDiFKgEnY7s6uvXbxpu324I/098Li6uMIlP9yZqH0yfd86P4Lk9e+60HN8mcagouH0kGlV4AT5qnEUDsPxgJurS/XuLn8sgPwkRUys2gwSLWZo7J6RdgHuJ6cvyFw08FcR1gUwYjMjNK4exofB7D3XDOXiT3lJneNnwvgO8TRRCKBuYJccdJclqD30808jAB1/ekLcdIrjUu2OFqwNbT1dcB9po+mQh6DKJ2bvMdE9eqxdCh5NnPwJTXNEPXCkJBM9CEh8hNCFSEpDt1w0qnCTqvI6qwaL/W4AKDi+vieTHMiBqWvzqnYYhoOvioPz9TpBc6qG2cSvMb3ZFb3GbvE0fjUrd3c6PjSAlzjFviL4SiQnhOaS9cTk5qIREyD+573KZGRdyc88iKgkFnXl7HwzNdo86eJLNLmfGkXbwvYBt2OBHi09pZP3mp0ugD8yOrbNWtsAPQUa3wX2vEHYTbHEHrIs7VVKRwq7ncoaLJdCvA7tvseu/Zvr9jm3qtULQIH9Z4BbIqZqBVSGr8FICWkUdZWq2nNTsN6CEOFLNrm2jEAp2CN3SvUU9dKS3fDkHLWBYhrlV0fq262+nbt3Fe5RmPOFS1N/WUA1VSqQL+SCVlLvwSIMHUfD6Ze0fzhPgiZAHAma+WlY5afXbReY8t6APEQIHahADCZtqMA3s2RLlwN3WSv3rRy/FErr95lja3LVr1x1sefZzJlW0RoUFcC+awNcLx09RVrIZzIIc/ezhXvX3I9KyBPpdPWoZ0r1YbPpxDQCGAEstFR3op3rVrkI3WrFS5arA2T9X77Rw9BKrBetG3Rl1J2/CuP2Mr8PXZ20LBP/t7v2PXN8wgjfHMQCsaFHPUHaQx7I/vhj/2wnThy2Pa2tu3Ca2ftK09/3pq1ih1aPWaLZYQjrZEfIODzQjoXs3QBgM/GLQu4y0uh7/tP39Y4fZxK8fFgigBk8y2EBfpDCPyArOgWYBRQhlqm6KnvYJPQ0Alt6II47TIFVjc/h4TvtOv3RZLcE2iFH5OSwG14pW90I14iYJMVCJp0p0TSJvTaJF3xGfky0Lt0AO8L4rVuARAdc4+G9HjiL1HKpxQk+If8R3xN4AvQEi8cQiRt8QJPCt4hMFT63BcbF3+ZatE+fEB0f4f74UH5ed8nA6uDeXzxXV5WeeAdXnTxFvqPgNmz7QXznHIOAVnDBz4ngfT1TeVJLNX/88476fvkRSCv366UKIrK7md+6bm+w3m6okfv69uy2qgPvXbuNXt1c8+sdNTyC+vb+XL5E7lS9l9lHlx5+gNHjijx72pQ0f/UQvDsw4mgv1mw1LBAbWj3iEUQUjPZtVPaYZixtPNFanyWSpuLpGhpNbTAXJWnuvVa/lZBDzhuy7HuaBSnhzTeBcg1Pl6dzGjfA8QF6D6znfstB3O9HCagLiH5T2BOk/ndyRc4aFBp7H4fiT5I29xwzg4MV+wgoL4yXrIs3zFAW05QRj65KvClNdrFKwRrvqHOog4lotE4tEzbdBYxOu0jrQlxLlkqMuUXsUfQEpQJB1RVCAAWCgkKImLiuQlM408QCkxA+fXla3RC75e65hxBY3eCEzA7ASGqaCmKCEpSNMFnwqsTQ0TOfMi76kBSrCR0zx+My9NVDqhrCSWhF68WxF8kDxlvRjEGmcr0UTErzbAXYYTOWeRhTb95l3vyKiVWI+190OPoD91DXbMLw2+3rN0YWWNnYLXtlvVn6CbvTlriXdRzHibRJieDsEYmFfMdCxJQxIwXY0ct+FTZLn3xBQuSMDbqPEVeCumEFQEBbTSTAcylFal88uimssmyszS/akuL69brVK2xd81S+UW07UWvi53tG1avbVOXMeu20KYRckqFFcvRzuXCrOXQFvrayrVZCa0wgNa426T+xyY3rcn8jAtM7b0NnmvmN6CaiIDHtJG0N/Uf0urJnS0at/zjZ8uLgGCK7jO2YbPqQwbzJx71vda3XvqCNa6fRTApWyEzY5kS2jkChxznbDZ37FJ114x4zdaeVasb7p42ybd8Bj19ag8tutZoOA34znjqSL245RYp04cy1j59zgZNgA76/ZOEIA4gtqO2eu6EHRu9xzYzLfv87z9hzz7+ZQuyMUtCb4N+h7LFbW39KNWWsD//kx+zR9/xoAvjzz31Jfvtf/NbVt9o2MGjhyx7qmn9zDULrtColyGBxthSCO+pjJzzoNHn4lYoUHcID2naQCPIcUBCFgBNINS16F+z8iWM6b4PWaDVS9h1eoIWZT5Xm2kbaDe7C/yhRwGtLG4iLA2Diac4LYqe5N1QQKhEiCt6VLs65+F73FCNhHFQWqQDiZdonN43iCENN+lD77zoApdCqMWLYZAP4uhbMsG7N0XFhD7JhF/78ju9z/dDbZqM6jviJZw9D9zz+QWkM0bQ8zABbykuLozwOyzbJM98zxULpSceqLoiT1PlQvlVWcNPiN9RfuVXNyQ1ECUUApRXfiiP4klSfPQt0QCR3bKo/LpQQjwvs+KE5RIvcx6sOuBr0uDFE8OVA7wrJYnv6Hubm5v2ytVtq9icjTOzw+LswhP5Uv4XZ0rF//ChH30MAvnuBdXYHzlQzlhw9ng80trO2ChbDCIjNPNoGbQ7QC0cp0dxRI4TcY1zkXM2Eo/S+ycJqAHDevsW4fabXNM7NQaoxlUXUVdHX7AOGrhmtG+POMZpB3SBeQ0tuzmOu0lea8oF3nQR3gqvpaVLhpsGfS08wj9p62pvyNEyo6ytDJbsyOCQHRwdsLlxDi2eho9zJNF+IVAVSZo6PYHGl9kRxkb5pKEHEJM7JCE1gbfPiqfD+DiVOjdvi9i9g0kSV2LqdbrQd6TliiC4Dk1kxKETRmHG6oBKU++FHVHSrkflt4guFAycKEQIHAJ4jXOL2OHy/i034UtDUEkkMPANjYu79EwndlMZTz0tnulahD6EuZMpi2UXQsLRZ3qdMN/UnSRnn9nK97V2OjQphmkPuZbVpI9ULvOxzPXtwQgQDH3IN2p9q2/1rNEmD6cBqe/lO8dJSzu0yHkVWuetvvRdCNqgRo5vFq/eZ9u/vmN7TTRx6/hErGIqacVc2ooAfSErRi9BSk5hgkn5diyF9rOyesLyAGWjuule+sSEaVnrwsNbAK8mTx089b2WRAxtA7B5mHMxXebIoQ1qPkiAcDuyPgLDoN8GVFK2cPQBKy2sW+v6BWvtbdo4RXrNXRu0m+oU6gkIRnIPW/b27Nf3LI5GW1w7YlkAV5MmW9sb1tq9SRUjfLXr1t28ZMATZZkH2GYtMbvqa+uvX/mSbSLkVaR0kredynWfkJdI5X2ZXAoNvodwslOvuz96195lOegFlkkvWPHRGRu/9wa1tmuRniw8ytyfIIhPQH/xBnV+M2+9YtNGOzG78ImBXb5W//9T9yfAtnbpXR+2zrzP3me859z5u9/Y6v7661arNUAjMUoUFm5M7CqmgANEBIShwlQplARsN0pwQSp2MVQMIZC42o7BCLCxQxUUpSC3EQhJSGp6UA/ffOd7z7jn4exzTn6//9r76wYH9aBuqXnPfe/e+33X8Kxnfp613vXiyODgw2dTnOx3vff95b3f/IFy5/rz+Ojj8vDuGzhNk9Ja3ynL6+iOZ++Vsw98vlxcAW/HyARGfuF1XKjXERHYfgXneL2xUJqtNXwb9ITpe4y/j9S5/sIMhobWANaplWWuu9hOm2UAIC48dJKXoafvtq9vnTurEaXljLCVfWRlnqkr6BIj2bwAR/2iQdLYqVeQt8UVF/TO0tJ0pp7QyIlbd8DTUC+vY+SRX3Wd9Kh6gHY4slagcgkHJVRFwJBAwh9cQ4BjNzM+7iXapwP1TQxzdE015jGmGPg0ZERvm+oKb6qzqJu1JfBKSfYivdK4uKsOjXPyiaJBSgy59zkcn5rdwMYr0U/qLM5FHKyzYRsYzV4AI+0EJh0w8aZxxtnMFCKyI97SNm0lGxq8OB6VKa0Dy3zaUtjsry4kFhEr0f+Dbqd86vW75XMHtLF1p9x49vl71+9c/y82rzb/+sOHH3jtt/5WIsZfhGNOzS/rqCvax7fLlKh8sVyHWs/HmF9q0PNe8+vgAupQWK4SOWJjfv7Pjn/lIkKqeZAVjPBMnw8w1P1E53W+/NF5I0b95LIugvOec+YeRuOm2DXiDkyGqp/1+FdBmDOLRt1HfTS4q7S5e7lTnpncKc8Nb2Pg98rGIkabCOHcV7e6u5UCC6FNzcrQX0AizMW9mrbSE4QZENpaAGhkYoVI5rXvdA+b0lZdGOfveqSMjMhn5uNNa9rmTBM6NjiwMpwGdM6IMqXCRLn0YTtaD4yiC9hisBVo7pu7sKVYl/xTeBUkh4WwTMGL3n2E2BiRNrnpu8Odx1/WuHMvUbuCIR2kYRyO2kbme/mRzAGCoKy64ntENDU0NT92N7Tz0h4OStcNaw7HpXN6XoYtdNqvXinLvxIFR4R82QUon2n/Ihz9Yh26gdhdBOA9ZeUf3So/61x8aYObKdHcStlorJb95nrZQfH7vniNrylNF5v1usdlAv42N/fL9RsvREeM+icokEnWH/jCFvGjUrr9rm8rV/ZeKKev/fOyBB73914qOyj+hin65fUyQml3ek9xHDoxyM3dm2Vj29cmTMv6/vWy8fxL6NFx6d9/u5z3T8EdctXrljX6XsGoTIf9cumUUmOtrOxcibE7/PzPlN4Tyo8wbtB4Y223bO3cgdZmapC14VF5+vSN8lDjjyFzT4IR/Z32j9B1Rqpur2skuFh6vge+P8pq/CwEhCeWzjfK3ntvlsa/PSrdvTdK6elUVvn9Whzny/DbyqSsonhXUeKjn14rj34UHBzggvXxD7uECKOV8vK3vVw+8KveU07vdsqbP/1maW5sluZN5Oxdj0p575Oy0ITvxxB5BQKtV/m5PKiG/vKzpaw+vCyrZ2v0U8r27lpZ36Q/frgozzl/dQBExL4tYvzBL2cyd+CnrrZHOt2OmoBgtbmBA4KRAd9uf6vByVsjqavAVIOOc4Rxr5FojTDjDNhPhAI9YnBBnUzBxWij0XQmRC88Jf3MHLo4TkO+AJ3MziVqVwF4LfKvkZ4FOvBaHAGlHzrTAfCYQeSS/3HNdvNLA6/y4LoGN8ydg3Zt0/qBifrWjc7iA173Z9rhWp1WcEEn/Mn1+fqg6DIvROfyW/0qHu2X38lipn/4HFy5kFid7jWdkkvkZREHNG14isfo59pu4GDQMfJcyxSD3dkk+BQG32mg/OuMZYyU11EQxeeTaXnj/pPy6Yft0rrzctm5cWeIQ/HfnZ1f/t9be4Of+PCHP+w87S/owQi+vCMvXzntfQ81fjc/PwRGbi2suSSaQ14K0vLrC58/xyFbwqIxrJLrIgvglrIArnNe58uPLtbLYwy6c+jdLIBbijG3/Ar1VvmWLUJrkzm+jK4pU/98Ft2/lcvV0jpvlevn18rzROvPTG+V3bMW1yHl0qhMlyb0gecN4TWyGncJrqDG55UxlQaFTYwqlMBXF8BwT69XTxvPujIO1+xZIeJbGErDT3kNZFJoCiZl1YoLCLVMrvDG4HPqnedREeAIs3Mmwk4/MqP04IQJ3TrShS0yat6SRVkVv4/FWbX2T7k4IHqotIOw1EdPaD1Dg6lpIDvMYVCW1og6MDJJ1UtMcJA5tsDA2ISBz6Tk7Rc4z6eXGLFznPVhGQ26GKZJmRjZjkalfTwonYOz0iXCm75vsax8L57ic3jYPdoZKnT08Q1zyLNEwmvN8kznW8vdv/GwPLz/Kv4uOAMZq8t4v61m2SOCX28Q2bkoCfr6dEA2hcF4Ou+9vb1f9rZ3wZPrIuAZaD5F+ZplGXYPoVW3bF+5U3Z3nyv4l6W10izbS42ytXUtG99otF0x7+5xI5yGs0k7fLR25XZp3nqxrO1dKxd9jD/4zZ7n8I8L0pxTdZOTM5yqMc6FTyz4iN356BRn4HOUn5S1xk5prLrN605S9S70HI9PyuMHnyp3j3AqmjtlqblZhhiZo/YhcjktKxh8szZGgvpipzpsA3lItoLHJmtl8+r1svO9q0TI98u4N8JfxnjA81/bg87T6WVZWkfFT9EZHRypI4KGx+iZT8KjzfPS+LW9stTDSB/ulLKDwr5FNLeDwULHXI5nDKdo0ZSL+Rbdh2aNtnrI5CNufA5d8NplWesslSYM2tpolLXmcj6zpS3y7qcr7t1yOql7eMb5+GWn2OhCg7NsCtx+MIAX0wH3q0MQ45xDXaIxqtNrmZvnyOZR0SFIu+OlEVP7jt3yRsaMJPylHtDpMgNox+qxBAwBQsNqN7Oy1qedfFeXCQvwx2mBhwxiouusQ5mFhjviAZ+GmDHEgEtvcGaZwKbxNPCwHeAS5vTDqd6wfDKUImL2mRX16j4MpyqmOh61TrIXXFWXqg/NWuSFV6bQfUTUDEgU07QsNXwCZJl20IMqEutzT4doHqXHARAq4dF4C4YZCPt1OsEpF8tHr6mPnWKwkM5BdYh0vuSdew/ul0/fPyqdlVulsXfncntn80e3t5t/8c4ru3//gx/8hV1lL1t9WcfFT1x/Px//54XVhX8v2A7GvfOVHirHxez4doAh93E0582Nzo8w5vXxNCIFyuRtZBKbGrBPWZ3Nlyt6dv2Vdg8Z8+f8usc6DsTV6bXy7Nkz5dnxrbJ3vk10BIPooS3p8dLXkv3zCSPIdC6eqekqRgHTRKCUEZg2j5BQVu5I+kpG0Xh6yEEc88i6vn4SgYNpFKIwqqkqjaR9KZAKX5SygsY1U24acNr1SLSup0458SSj5pwx6nzeKil8+w3YOlV1cV2Ug3ByIytJhcv79Kfz4FBqWzA1DsJ0SjTWvs81opXNZ2iqpocBkvtE50l3rdHXUtq3w7NJv7bHtWxXirCO3Wq23y1DjNoIg989GJTTJ+My2qPer1kqKx9SIQFfxzEpRMLxjXbgiCyclUarVbY/8U3l9R/6fOmfHSdT4RMXm81mucq93eZqWUMfZk4WmuaZ/7NpcY92CFm2tzbLDhFclBt09GU1cvh42MMAHvHZSXp8b//dtIMxAp+7m9fKho9mUc43mRk1g+gyGbh97v3gfHF9uyw2NsH9qKxfeyFRoGnQZFfA+UprKzvbDTqPy8W4i/KeZIphdVEjdY37V2kXWORH6o0HJ+Ww/bA86J0grwtleWsXXdos7e5xeXJ8n+9EoSh2MzPy/gjannR9HA8Fq8I/h2eWrpa9X7lblr/7aemXg7I4hve/5sb9f34g0tH34aPofA0d/LqMQ8afEq4MK0oXI74TrStO/7NjDuoajayplfiERy9exZH4zEJpPl0rjSF6BZpvbK+XxrqPpC0Qwa+WdfSG2976JIUpexdFGjD4zgF+ICoC5ldXvUNZ+s+cPnKXwID6SVsjVzGwOuKhJbISwIRZemGQZ7zm9cszZNJ2iLrlryzUVafN+C0Hshm9RN1q3LyP3gIGjZh6KG2mvAZWHIGs0A5c0le2lzV48LrGXX1l0zoZOIcL0UXqSYjhWL3PdXVXdCT1fI9C+hXumW5yzwLPPL6rbjKg0Uh70E6CJX66DiWP1BF0UBt+02k2KEJnIwcGTEmx6yCAy2QTbMdxqyuFlmqm3tWrSeULg2Oe4TV4ij6GHh604zh0hKJfs86AuuDn4cPH5eNvHZQnF9tl89pzZf/a3ptXbl/9S2V59NEPf/hXHdQGvv7HzPp86eMj37/xS0DGb1tYXriWyfCv9gCPoC3z5q9Nt8rnpzvlTT7vTlvlKddc7e7Mtgxuyn0NZbkKI5l2l0E8/Jx/95CR/nWHtfw7p63pIsxL2/tn++XlyXvKt/e+pXzH+IPl+fH1soGT4WrkiwWYdBmltGzELv9p0GVIBQvBC0MC36x9mbOmmCA03rfQLLk4Jt9mQiTTWk4NolJgcDHgEWDuRdgsPfMEKe+cXIQFRlzE888RRpyNye/26QkDyui5a50cAl+Z3/YzV6UAU/58Wp8BtT2hNIWehoWAMu4olVWm/K591jJTF4kx1qX1vTC5hiiGXQaHqbMF5aKvY3QFve9sd7OXM4w6EemoX0Zj0/L9PDbVGU8z3356v1dOTy/K5IPg4rfDkK/Q7pAx9AN4/n1jHnAS3rpb567eviwb3Zvl5I1D8GGmwnQ7OJ0i9CiUTFOAI/fARs9x8glufBzQR2/CU/zO/KzPRGP4XYG/to7RRIm4c1wfQ9zY3CtrG1fB/RiF1sYw+xpr5GOtVVbdVnV7jzL7GFKsGZH15PghuIRmKL+pC/eg33R4WiZH98u0c1Qmp0+43y8rwLu1dbVs7zxbmjgPq5tXylLLLW/hA8qPBoflkP4fnh5DlrWyvLERJ3Ew6JWT00d5xNHNa+ThMR7MBAM5GOG8DXV2GBt8soAx33wFB/pXD8t4A/02qkblF+RQr2t7PGX7xWooLsb0f6bC5poR+1kkVnH5/3+og9ARIaJO0uVaWWusl5VnkL33LZX+zUHpr/bLoI0Te+oiU5xA5Ed5SnXkOnPKcX4rnV3gqnxlOmymR8SX4iiPZJpLg4IeUi/EmCjjGtmU4tBQoZvURfMIFQ+GcrZnv1yzOPXUR44xVaOTjFjNBFadolFMJM5fDHd0iLLoff6PrBO1WxfjVh0NszQGbpTR4DEW29cRMUuQQ/1GWa/7PZGw443e4wjSvamuQk9nfJajPeREPDidMH/FtSW9Twmu+QmMtG+mQe2caN3MQ6OVcjkcv/DYr7BbL/BrkTygFbhQRfvkj85AHTN0MOCRlymfoEiaCpP9iyPaekcn09r25lbZXr0og+5ROegR+K22dpcXFr5t8XJ583f/+7//8//13/x/nqbLr/MxG/mXPi7+2bVfBqH/k4WVhe9JGPLzOkAkwiKZ3DnuHD9jQNR+crlSXPHu6eNsGnufT3eu3fS8M0e1dmWKyg41otce1u/erfcQnxh2ecdo/ZnxM+Wl0bPlztnNsn2xiYwQ0UCbC6IXNx2pr+akHb1EmDrPskO0CEWIaz8oYSIXnVdfTmEaJ9tUKph6rjJsDDrXZCRankMrAwR6mVBmh3GToUikVL2mCJXQWyWMpiKwGrhKGX5gROtjMJSUuTJaDmGO4AA/UZ3l54+X0HuEV76uXjAiQdSlIY6gWoIPYcx73h233jbtK3CT/hHXh2Vl46Yd5ZGr5FMYZhQTAJvCjxHDgXA3Om9OcSScex6ORxj4SRaadYdnpdsZl94BBr/F+H8dRuNDwK327TNwAXb8/wYcoen6tFztv1we/pen5fHrr6GYcW4YQGNxvTTXl8pGc6Fs+Nz0LAqKYePMW+BQEs1Gs2yuLpaNVqO0NlqwkBkW8QeGocHQV6wePCQSbJVrV96FIcYIT7tledLBCV4sa4VoEcO/fv2F0riyX5ZbRCv8TU6Oy+TJYww6UTo8boQ07bTLYtNdnKE/fNTYvVXWruyVlb0d6Htezriv8yd/6QD0Ok/LUxyMp0MM8wJRWsO2la2LcnTyuPRxANazi10zz/y7pedoMoXGgzI2mod/LkerZfPObtn5jfDqe9y/3zQ4/P9v0OGC2csl3/u/XFrjG6VxeKdcHq6X1tKVsgnNVvDpu2tPS/vK/TI87ZT+fz8qg8+Dm9Zl2dtplu2me9tTHmd9DSfON9W5ja+P0DVaO3xXh+DMx7knxiDizgttjDyVdWBIgMF99YlwqHvqAjsjVYwfRknZ9tFLSlDeQEljZGTLfY3vpUGO5Oc+sKgt1Q1zHSft1UV55E89BZ9o1HzMV/2WaQN4Nul9DaDIYRxqORex5dlyvqcsdXVU5bW0n+gXGaefql9tB8dFhycwBbJ8GmgACGWUFfQIeqO+b0Engc+MRT1WcaXeTAbA9D8MetaDz9fR08kYUF7lRtkEIs7Pi8fUGdZ2l808WgS4uJe97cWt99TVjNVxBnbbmTknTpckK4ZutX3HZQbAuXqzcSedbvmZNx6WNzqLRPLPl729K/21VuN/QEf/2d/x+z78iQz863h82VL2kR9Y65QhI7goL0EowojZja/qqAwBC7hWKRF6i+h6b3FUbi/3y4vLnfLKSrt8YOW0vH/1pLyP8z18fxfX7yyNKDcuTSJ7WFecpj2Nv0sdNNVntHVOmWX+rk+vlw8MXym/rPvt5VuG7ym3pihAo/kVGGZRRYNhR6CcT1/mC+RFwFR+nBjJd37DqGFYF7Lw+2JwWs5cWEQZPbgIn5F2rKTGfiWGL96eBIep4tFy5r5cQr9wEpCLTBjbRSF6iBkTR5iJuzKQDCY0ME5dGEIpOVKDjqCkD747j565KxhTg5v0eIwFZWVqBMqWkt6HAT2Mwr2dpxVmadxctz/G5s5nZyhy9y5f8L3jvnmLOlkNfzbKnHEiEe75nnavCef0jGiO32fcdx/59nBUTvBmT486eS/45BXw+dvA+XsxdH1wMgIeB+/5b8gRY3xGxLZzXG6tv1KOP31E9D5GsS1h6MEJyA7tKJcVztTxMUFfhRu8eWthpazqXCKNboqyBo/4qBkNh2/WfBNac7P0u0+I5B+WdaJsV8L70hi3ox0Oj8rg5H4pY3h+ll5e3d4ojes3S2P/Rtl41ytl6z3fXFo7t8rqYrO0Xnh3DPvKKpH/7k5ZwfCUiQptXM6JOM6I9qfjfumOe+URUfuTfrcsNDbL0sZmGeC8Oc85GLZLp3O3NHx0bnOX8a4yJhdPnpfhSHrjOALHdLIA/Ptl/3u2ytK3HWP0e2VxoiP9bwKRK4wXrsFZvijN4c2y8foHy9InXyjTVzfL+SFGe2G/XGs9W/ZWnyn703eV3fa7yvnj7dIlPmsPcWLHU5xa8AJtfAxUnlB/KJ+J2tE/GuAsrORPxyxbQSdipxx8on6IMVIulVnlNHwlf2m44CvlnXZ02MXtwso6bSC/GHTb0eGXB88nXa4xLvgmioD+alRMO/Cp/SZQcejqH7+jA+xQB7waRmFQdek4LMEOregctXpgkm9tgPoawYyXugk20qeHfFp1XdVtlLENrl1axzUMduL40PRZAwSOoh91CoSXxqpOVbaEyaiaNqiP4ACXj4ailykju8nfTnssEdXncUE799CZyfeKZ9u4cApNfKi/hQv975TxOU6sGRnHkfUmOFWOOXDOcUU9r5mda6DTW/TVO31cDtB5C0stFOjlu+GJ9/66D/+v3vgH/+Bv3A0MX6djPsQv67j40b1NIP4gAH6IX8+CFd/a5std+Ly8BmJrbvqLj3cI+tUcVNZz/pcaqYZ8SHQ4IAow8vf5dxfhtYnYD4j2D4nQm5NvKu+evFRuDgB5vFBWVtzdFibRqDPqygQwCM6F3rDzYaZH/ZQ4sFiI7bOqMk62NJRhOcLAGjHAWsojMRWRNRVmuzAETONK5DofhqdsedP8KnIFwTHBENkdSkZSmGTcjDndfMGQU15P0xthQIoooxEGmVHhAabMU9GO3ncicTz5ZCHylqraqIa9RvYIJ2U04O4YRSWYGm9W7/addCBtEPn5licKcWkNBdFLH5d8d67XrYGyyxOKf2l1E2M+of0ByuwMe1N3rOti3N24pjMYlcdPj0p/sFC2P3inrP/aZplePaYfnIDLMX1f1EVX/0YcKGIcSV9b6q51TRT97c/+8vLqP/xUef31nwQvVVnJJMvLRPCNRt3GFvLVQyLWdRyu9m6trxLll7K1RbTb9A1n63HMxjiSMtjq+jaRfLt0j94qzZWtcmXzdtncvEGEuBMH9bJP5N0+KsvwQIuIunX7hbK6t43xxrAuN8vi7VvlsnNapvfvAzcO6hBF1e5hCKwMnftuNtTGAHfLCBr24L02vNCXp6D1wtp6GSIXp70TaDsqx6dvhWc3t2+WtdamnFkO2x1o7L7z43I67GWIVC7Xbr2/XP+Om6W88qj0d96C1sOyMDFTBTLk/2/EQ/Jobpfd32CjbB+9UpZffVc5fbNbeoMnZX1ro+xdv12aTVSe0Sbi5bsDLqcLGPd+OcUZ6/o2QQyFRvrCqRJkp7lynpfcXN3eKhvoAqSvrLgQE0PgQjziv8zDu9rdXfCyoJdr0RvItbvl1TVAGHs+DTBcQHnhlFgieZ9kcMGB93Cgle8YPqJlaKhR1uipg/gRuJVnmI3r0ETZT/sayqqT6otruESbqiN1WvCDblxcw1hSPlUo5CLBwKfxFlaNtQZY3ZZmdUhszwBKw6u+MmJGz8JrRtzqX/dnsKzTASq7ZAfNDtiG8PrBd9V4xEzYuJmsWKJp2l8z0yoswlD1W+DB8CeIsX1P2jNIS+QtkPoOM13qFQ111gIYQEmh1AOfwOjOkhTGR3AsOin0T581shdmxkX5k5OT8jNvPip3J5tlc+9WOSPymiwsfnrt6t6fGX9w7+/84Hd/Nw197Y+Q7Ss5hL18Gr4c7a5frhBWDM5x7ctGWTjfxQi4Q90dcOKrWp+l5LMQ4Tr0cRIZi5FstrpAinzh+OLvX/KQYLVC/R/mJaoH/SDzVhl0v6N0+h/Ck32urECQ89EJkeaoLDZVdHh7Gl/+ZIwwOPVU0NmNzEUfaVUPmc8oYL0ylSD1ZgwBR4YhFJowT8ZDWzIrbdluWpkxQuZzKGM05rxQomiUpAyx2MDxQOjyjuZ42QGsppZgMvt1MUdNWXkLxrNtykYBwah6mK7qrPN5etEKJ+imKaNtVxjF+eC6RsMmrWNfMUSzhX6u1Dc1lboRlvMyGbjpynkW1en5T8dtc2JJvbv6Ws/aPo0uFAgFzF3LRhh8Xw86GAxLZ6xB6JdHT05L2+moK0RCRJZrzfWyvtsszVsoqTud0r36ahlfEGGMoJPK/xvsEA++WshNVdy5bOPiVlnqbpe1UavcmbxcRncH5eDpW+VzP/sz5fj4EDaBRjqHZpsWL4nMF/JGOVdVhw8hySLRu2XW15bLzmazXNlqlZ0Wyp32V3CYpOtwcBIFudLYKqPeaekdvVFWcGh3mjfL3rV3l62rL5QFDPJ5/wg6wksDDPfkrKxvb4NnYLwEDvlUeCh3AT3kjWmvG2VlJuYMA+FjlD0i9wE0HMgP8Hi2s8XguPq/7foJ6N9uP4CHpmVn7w4RvDv2LZUJkc3jk27pDlBmvV7pjVCm0HB772bZuvYc2MNI7t0ou+9fKt07P1Xaq58HVOTlohqjr+Whkpavq55ARvI+CPANV7mhjgvszB/+XP2eL+AYr56XjeEzpfm595fJ680yGPlq3DZ0g5YYNnfr02DI766nmGBAWhu7ZaNVnTGNg9MyOtPTcS+0vEAuFsad0rgclN2N5bKVPQOWSqO5Gr4QsmVoYlbFjYHyatqZJdOQ53Wx0pLAp+4IpyNe0+4+XhedFN0l35l53uAajij0qkbHoEED5FsLzSqCBwvSTh6XU8/QWgIJR8Bv9Ynllg1m0F8MhPv0q8wHh9STodCBNvGFV9iqaCjBp+V1UDzmEbV4yfbc6GXLJJ3PEceYQ73oOzcCg+1z30c5XcyXnQIpkywp/JcIm/KUSt/WdZV8jln/dOJd/gTS7AZc4ZQBn5k+wIlIZtN7fHdoco1ric5GRu7cNzMJ3rLBGHDllbz0Hz0PzsXTkouhDbK4n/Zp8wK47z14WH7ijQflYPFKWcPxXl5tXVwsLt0D6v/sve977v/1u37X937NV9iLj6/6EC/lT+Us5X8U388tX97orZQhmJ1M1sq0BfdO9iG+b32rRr/gACy413zx/ewtPCyfMl1fWFpYjdWl0fCMh5/z7+8clpFAIG5pyNeLMho9V3rdX1aG/W+DAa5GeS4uyXwyGEyqMhX5GE2FpLi1JgySx9FgjDz+hvLNQf+ZN1RQOPN4SJjdWzIrhAwMAJYqwkI5mQKmcgwqknimCEPayVENbGUsYOOUASN0CP7lxNSn6Sb6o4xM63PKltfB0KGQYarxtXsUul5ocKFALMTA+4aw7Hyl90z7evUXLo7TM9dR0c8iGhcnEY7AI+ObRqtOhMKmbzEZd8EnCm25UZabkIuyWaBHnz7uNkFRqcQvMVLnRPP2PYahNew+PjXAyJiifHx8UE7aY6LCZjlbQokhFKsoM3cXA0g6XC5NIqK154g+Pzgs42v3yoixL5xVZfaLf0B38GKE1VxvlcXxdmk8ebFM3myVzv0hynpSbmxfouRPy3h0Wk5OB+WNt+9jCA+izLKJifOiKFa3Nd3kdFW1U0LJwoRfifKJBm/s7pR9xKaxdJGFc8sY2FHvuAx6TgetoBh2ymTUK53DV/Na3uv7r5Tbt76jrDevlEWMgqulzzoHeaIhW6TCgxcY8ksi9AVTk/DFFEfAVfz0Ck8sZ0plarYHWIhFykg+4rqZH1O/g7Nh6cLb3bwm9gA6D8r27q2y3lgFHngDuLo4cnefdsthf1pOO0eMVyO1Vbb3b2IYtsvpabs01rbLnWffX3aeaZbzl14rh9v/PGs1Fi+/Fka+8sl5wYFZNHW6UNYXN8ryOedZq6xetOC9QRkuHZXR0mkC4MULnOhZvciRGmNxWi6WTOWulO3Tl0vzsx8oowcL8PEBvN2PPjBGOcNZ93FPBp8plxEOzYSzAc3WiRwbnKaNXXzYmE23qE9W4PsB9HzrMz9RzodH5fb+Rrm23Sxb0K7ZwKgDhm+yW4cXVvkh/2ftBr1qAHUuMp2YTW1qkOH8uLRedgMjyhs8aNBrdIyxvagGEYJGxi+mvciyvKeOymJfynGz6g5oPjfGCHb4010x3Z41C0I1e0balNNhFLZzs5O0vaRDoTHlyLoiy3Cdzuge3Zbf1EcW4jjoMEh7xuwjhGYS7Ns+63y9OABuHRZ1q/owxtewgt9cN6Uv+YR9UecZXOjEvmPULU870k6d52PDMcCBw7roQKEwaqddGkBVgycciehGxj2dIBNE8QligMtitp2ATVwIt/ZGHMgjcVbAY/BFYERbOn0PHj8tnzwiCGo9m/0Rjjunl4PR4Glrc/OvNG5/01/8E3/o131Nd76bcffX7wgdPv3K8uX0aGXhcoQlaDryJgZqHyzfRKJuQaWblORzwU/n97f5vsP33YVl37cKmEGohILoRCk+RjUcPIMS/ZUY9w+C9Gt5Z/Mi0Xpm5PHIcmrUrEeEooC4p7ZMFAMvw0Bo0yw6CpIiB0TSw49xh9i189n/3NOvSUn+izHOZzWQMlnmeLg9r5+5J3mca5aJwHBPRopTAHzC4u/qFMAoMi5whpG4bt36g374vJCpkzoyJUR5xqG36NxpfguXQooQuzgukbbCkVOPU2Ee0x7jU4hp161lHczlos/YE9UNDjPoRSLJCBB1nHcK81POiC8L8paaZXLWRcENSrc/zCNSI8q5g9njw5Ny0J6UK89+a2ls75fDo/tZFe7jQo5mQjkfnfN1qiso5M1r22XzW/Bp33+/jJdOyuUQHEKZAPJVHcHc7PjK25DSZy5QWxqVO5sfKC90f2353I/eLcf3iVbbR6U3OCov3NzFwFMOIzlFyfsO9UfHw/Lk8YMyYaw10nIOD6cO3mxiFFpEbo3VavzlHefhTfFe294oe5uNst1YLGurK2XVBXHQs3/yOHP2K/CWht6V1d32PWjULttE8vu731Q2N29hcLfLklE1TsQQXI+p5/PuUUDwvrx5NjiJUQ/H6zjKa9BWJxBXFecNnoJPLijfQyGejjDsGPXhsBNYapSKYaD0qvvew8vS+e3DQTkZnpdO97S+1Q7cOQ+qozImAlLptTZ2ysbatXLt2dtl+VvuldPbP1bOR5Qzy/BV0lgawc1lujACluVy5fKlstt9d1k43i5nfVqdgPuzxTJGByxuIXu3j8rx3sfL8PykLE5R0IwkexigU5bAwSbqaB0Hrnz+ZpkcL5bh9LQ6QPSlDCTtjgy61sJNmjTwrjWJ4ue7Bnj/6jPJwoxxrFqbV8re1dsx1P3eaXn44NVy8PgeZS/L8uWobCyOy9WtZrm6u1l2G259SyCyupDFeGvKhVEiUb7p9kwpgm8dt/oOep3yapB98U0Wv6lfuOdfXWDn9GM1yEnjz4xOlYwZ/2kM1XXUm+s025Xe0YH2pW5Tf1rf+xjS6Cpw4Pd8+htMyVd5nbFUBS8GUjHmlkmb8h56yL5ncC1inKWFujDOAXrKNUXq0bQJDHnkkvLJhnoNHZ8+qJcy1nVk8jttG+Rlb/o4MfKBAZB6zvFSJ3Dw6VipZwYzTy3YGmOR3s69G7wsru0AL33xe9wn+IoOBwf+US5N8F1nzoDPTa4ct+1HdwLTuDcor957UD5xMC2Tle0yRq4GI5zcxZWj7b1rf/Wl9778F77v+777cQD4GhxfrP1+QQ+QsVD+VlkpL96EMzD8pbFyuYYxn0x3weI+dCEUX9iD+Ncg0q2ydH4Dw7V5iYdwdrn1crv9bZv90+9aOD9DEE03X/TjOOrJqjS5EGYKw8uIpqO4mg0kZCpVGd+TRpcoHl7nXBS4KL7aRu7PGCAOAQTLPRShdeo8O33KsKZt6PMLjKw/YzsWrdEaF9NdDDh/ETCFyPrAk7rCTbnzCQJp33oIsyg8DEpZ54Y03mFU29bg034cDZ0gGZa6MmTt116pb//vOAe07RhlZJg3DI2n6jPVpvOXG1dg0nWKO7cO8yNYGiqxpkc7RSB8TGqCEA9QZt0enur5ZemNRuXxwVHpjoGrsVeu3H4p0WXP6DKwQXW8bOu5jWvm+yf0fbFEdLhfrn1bqzS+8yGc4eNd4uIrYdVaFqg4ca68conALWiUpIdXvvRhny54cpeZ/dUXyv7j7ygnP3VZHjx4m2j2pAz7nTIiin75xWvlSgNaiDtoM+HzsD8hku+V3qnRrDSWtkY0kyj+Fgaw1UBJL6oYzKQsE92tlu1Ws1zb2Sj7G6vcr5mOteYeCuW0jDpPw7NmfZL5YXSd9pPSO35QlsHblc07ZWf7mbK5Uw290Y1PP4w6p9ATRwOeuoR/NUwAEzbLK2XlM2B03YTcfgE/wRlFk4Ypy8t/Rq4noa7vQm8RubtVa57pRsmZrXnj4Wk57p6Xo8GgjMemTdfL8emTGPidvZtEu+el2dop126/AHWgwdlK2bmzXpY/9GrpbH+iXA6MXomqFBTpJ98uAiA8qXcZOeHzX1p9TzEleQpOpzhg20vXy63uLyurd58tw2Ocoo4pddeDICOM0XfCL8EDW3t7ZfM9l+X4uX9aThdf5xYQXa6X9d6NstV+b2m0b5eTt9vl+MlT4Fe24E2Ufnhe2QJ/ctAYHvdd97btFIXXnDLTEPs+/I0mjjFy5sLT1sZW2cLB7ffa5cmjt8AzumitVfrdTjl8eK8MTh+U29d3y0vPXC83NzbKhnveY9R18tYw8Csri3FesuUtYxYLTh9KExf+Ju0NhEbYWUhmmhgcXjB2jbfTO/wo5+Me95qUN5AAds4Y1Rh49VLVRzQaHtFQRk8yJtvSAXKluovQYqDVHVJhZsztw37FSQIMjJ16zn0Y5IW0yVGDLxU2PGmkbBkc3OhX68/aiK6zPONWt0c/glPrL62Z2RDn8Ftg0cHCrbSNfKIjcbiz5gD5yjHTj0nBg69kFfiTv+IAwcsGLdoM67iI3+u+RwMBcoRUW4oTPAWWKfrLTKzTm/MxZxdI6vj+h2XHBD7VtQZFFCrtw4PyM6++UV4bNmCCTZz4Js46TvHyymFze/+vblxZ/fN//I//rq/J++Xt8RvuuPwRNMDzzy2X/gAMu9/noFFWDzcuB2X9rQe/6ddcTN73x0a9W88tnzcX3DVsoSDAGJ0sQIEw/AjJtPM+foJegOBc47sCoIctcZO+ikdLHQkJo2THL5SxxpULMWZSVaaQaHUBWm3L6/F2YTZUANeolzYRGogfQeF8R2BmghQDPHYHOJmwGvJ4gBm8AuA36jgAgfeKnqOGkO9ZIKLS44ePxVhHA+5v50tVkskMcJi21wN1vDHmtKuM5FlXcOJfNmdBcSZq49rZAIMwfFoWiNyX1vC3wIHep85CFtRNeln9fYGS8Pdw3C2DIQZ+OMIQXJSjXr88PHxSRpcbpTR9bGs7w6mvzQQH4hV8DYksBwOEG3ybMUj7GRQKablVrn9gu1z7d4/KcPGwXAy/fCOvYb9YPitrS63SLHjdtHm5dF4GlydlNEHJXzRgsFl61nt+k07+nh3BC+O+JKp7Zv195dnj7yn3f7JTHj56jRh8Uo6OnpZ+u0PEPijvfman7LV0BsA8/DSBFp3RZWl3eyj0IY5AN7SOI0jbknUNxeJLStaJ4pdxDt00SIW9sblTru6sl/3mWtnAuDTXljHwuzHok7wznkhC5Qy8coz4cm+B7smTMoWn1tf3S2t9tzRQ4hvuHe9YjC6ht3yjQtKJ81DHuWbijJ9OrYz5foExucDRmAKjUek4Cg8lhoJdbaznlakaeKNKjYpK1Q1tXn3YKfh25ZjxnsFLp50npc3Z2rxa9q69UHpOE9Dfi+/9dgz+jXL69DFR+1p55ltulMtv+2Q5bnyyTIcYsUVwtIxsgptl6IS3AZzwu5jzHRCLfhd4ftOgKXkN1NWLd5erB7+0jF/bxKkalv7otJydD+KYjIbt0Fd5n+JoNIjEdjafKRsf4P43fRx+Rie8/UxpnNwpZbheTp4+KZ3uAQyLnOtggCjT4WfIycDFcgEA+eP6CCPv++1dTFp1xmWmnsLrlFxfR4FjAM5GfYzChHLTpPNXZq+I7ba75cG9e+XJwzfK9Rs3y2ZrpeytL5fndnD0dptlq7VW1nWk4JEGOHePf7+DFbUJDngLI9LKb411dcJayC084jWRjnHRyCl7l5Mu8FJ+uck9dJSn+s9PdSfMWXUiraPrpG8NUnRJ6Dc6jutmDtSJ8iHjih40ohXPGtsZzcSR94SLW7Rvu2KGgz4TDDn1qANMAfHt6DyEpwYz0m6Fc2bgqWe2IhvlAEMCJdp0Pjxri/it0+PYrR/9asQ/G2dw4gmN+JI2LaMDo2y4aZPZzWz2hZG2nvrATISP69FxsCEvKfPq9vlaJGUsq/3903mIvldfU07bwXUdkuPj4/ITrz8pT9FP65vyLIFAnQI4aGy0/tzVZ7b+8h/7Y9/3835W/ovc4W+c4wc/Wi5+8C+0pz/4lwaTH/zL7dEP/ueDXu/wT272hr/vNzUvvvk3rVzsv0g0trqKh78UgYexYarMfdhAvMg6F2KUIeOD5uqJwvR67FXZqiRgYJlPxguD0QIMLlGcs49BD1NWQyyBZNTUsS2Z2vsyljcgsDrBchpdeToMQl2upI94kBrmmUCEARSWOaPlO40Ij8JgGXuTkXOda3zEkHvP/hQqvmtgHLuPvnkjunxWRqGMP8D3eJSUzYYfmXviGn3EEBhhO8enEqABy9WNWlypj+eKh+tWCEamZ5OzvMO8yzkYnZUnGL23iXwmyxtlgchzwtiHKL8xZ7ILChiQZwx8zVw+baggjYC5gyKdYBR7pftgXBoXe6X5Ap7ycp/+qOZf6PCvHo4Rhb84xvigJM9Q+EffXq62v61cHb+3bA9eLFuXRGhrV6HrBfDhpCwgxPMo3xfILCLE8FQWZeEQTJd6GNntcrP7oTL52avlweO3Sn98RNR8VOkE7MN+u6wR525tmOUQfo2u7ssiEZ7xr+OFLcBf5SH1mfExJANms0lGZTqi0j18zKnjajp2mfJZKMk9s0RxDokgbS/RN335YpKFlSZwN8oEJTFEUfXH/dIbdUsXh6aDU9CHz3vgtU/dCW1M6G8I7cf03wOaAX1NUHhn9HvG9zPquGhMevlGuvV1HIbmamnidPie9+I2pCp27h+1++VkeIGDsFAGZzo2R+W0fQ8YMabNHSKZZtrR8DXWW3EWB8NuoqC186vQ5bly9dYG/TD287Wy0tsui0/3ytIbt8vS/Wtl6fBq2Th9vqyeXCvn7dVy0cPIDJHrwVpZ7u+UW5NvLzdOvqu0P7tQHtyHRmcnZXLeAxdmE5xvVgqhDPzh2oMRDql8v7N6h6j9ehl/rlWmD3BGR6vl9ORxOW4/gL919lWPyBRljR51QHV4bEf6y/vSWtrNnwnXgbK3+rjoWVbHO2YYq5weHZSTkyPKLUUWxIMOwgnXTT3vXrsNt6zAkctlgqPegX98ha/Py9umWx2foWd81E7HTh3kc+4RcsaYKJrrZtqE0ek6HRONo0/hpJWUq9G9hlWYMy8NrephT57gmHFlnl89A7zqTEeZ/T+sCE50PNO/OleOpi/LCFfdblt5rW3FENMOg+eUd+mHfjWMcQpmMMwdUJAenSY80YA6INZn/HUo+S9tOt44EZbjd4w57SziSMWAG/VLJ+F+py0gtU9omayBPXE9ZWzXMoEpF7inFfFWhQkGDzjqRPvX+CRj7FjTNrSCB8RtcA4e1LvuetpoNMu0e1KOugQAygF8Yk/jQa91Nr18pTeaPvnNv/n3fOYf/sO/rYH7qo9vSAP/xcd/8lf/+vXvunr1N37Hizs/8MJe4zdtt1ZeXjgfri5dGslIVIgDczjnIZFUivMNFty4Jh5nCGuEzYD1yCQTP+qGEHqXLnSraTy9/HjtUk6KSUsP2vBHnAPL1KsQDoLST13YohKunnJ93IQCMwZKQyG4j4NR1ra8bj8yE99lY/uUwcPYwC5DWD9MpJHQ06WcTJNUoYylwMyYPEbcfoFBzzrz7MJuH5ST4WS8REVhWPBQOTMKzAjRiNpNcMSbi8OmGAYff/N97j6ve4ZhNz3ltqSurG73x+WkMygHx73y6qMHpUcEvnvrPUSy6GDuT1VKlLfOmc+RYhiDE8csfRw3fZs9sH1X768QKfp6z+nTtbK3c7us3yHCXGwTbdanBYjvqnILNqSoTsCwNJe2MMjfWTbfeH8Zvb5cRoco4NFWWexvlOE9BOvkRmkMr5Wdyztlo1wt19ZeKM9svLesLrrjFShZWC3reNXXyrvL7cUPlp32y6X3mbXy4M0HjPMxSvppWWtsld39Z4gMjdCJ6DDAGwjtOwaBcTBUxgGeGY9PaZiWFoca9yh38C/k8q3RXs0M+anyqelZjbzGX64wqnLONcqM33mxiPwBrpJVsU/pJm9CS9vW+Ey4H4POeY4RucCpPIMXTDJr3EcAOubeGbxlXmUaJ06+ukj6fX1tvTSbnmtlzblcd3IT23EENTgL5d5Bp3RgpwnR9nH7hOjkLmPFCACfuIqaAfaNzd2yvoHxBj55P/tLyHcd+OXixXJr6X2l1Xu2NB49Xy7fvl4WD3ZKOWmWxfZ2WerslpXO1bJ8vF/OHzTL+d1mWXp0tewPv7nsn72v9B6dlfsP34TnNIoozUE7vC5fycce4smFcC4I27t+C/w2y+m9dhkejzP1MDzrlIPDu3lv/0qicI2bmJSWOLUYKLXCaKj82rT8PIZPDSYsq6i5uZMOq/P5M9qJS3CvHPT7/RhnI2oN9nA0hoe6ZXt3r6y33LJ4sbS2tvMoV2d0Xh4f9sppz3cXKN86G+Ce9oQjxlaYOFUXkXHvwQvqAR1DJcMnNWoErf6qcHpkQxdoaPZIWgmsOoYuoiM0pPZlTzGIGm/KJ0rmmgYr8it+Nbq2AU1BfOjtGaMufGmHYrbtd87AMqOP+pfR0GQNtmoQ5O86JaEelfP8Ko6iO+3Xk3ElunfMFDGQy2p78GDa/9Lvjh2cxwEJ6OqdCpBtzaeqkrVAb9a+nCLt0yB0TPvIbnQ31YjebTN0oV/HN3/3vyjQFlUnTptQ10xkGF4HLmH27YPu+NhFRUvz9cZGgp3xeLg5HY9eGJ9ffO6f/JO//+YP/uAPBpyv5lAjfUMe//Tuxfovf/Hdv/bkkz/x/c9uNr7vfc/f/OVXtlY2Fom0wDJIReHh9ST1JCOANBnYZ9nrqxlVdtV4SEjPedQu82jY4719EcNDtlp2zjxyQrxFhUSmSm3oLgVryxIdseO3zEG/q6aGUiVMFMrMyCNzuNtSPMoZ0+Q6AmCZucAloqf9XKOsYMgYYUQVq0Izu5b7CnRgrQIfQz/7zkBymsLK9QhKFYqFRT1yu+Eeo8hmG+BSz9x2VfQqQxVlIm03dEFJjvjt7nS+SeykPyzHg2F5fNIr9w/a5XQ0KVvXny/rW3tEO6Z4jd7hYNoXR25642+Vm4beuc2MAXgcjxGQQPl2r80djAPoPz9ulmvbd8rNG7fLldZNPGsiwPM25adADs4WUHLL47K5cLXcOv3Osv7WS6X9oFcGRGqTc/qSPxh/+/CkPHn7URk9uSyNHoa+ewOD8hznM+UMo3F2j+jxYL+sPr5R1p/eKTv9l8vkUbO89err5ejkHkajF/ha23socJ/xr1HRyfFxXnrUbPnayRnNZAnoaUZEBbfk7oPQyYhMBS8dQlPg0lHRwUM7hFpONfkIlqvs19ZWiAJXYzhc5uG8YOZQUw9+VyFSR9rpGLo7nbieK0gdgHciIq5LUx01DdAZ96RD5bnzKKa8vxw4GvTpI32bGHef0dfZcCtdek1ZedHVy0YgD9vwycJa6UH7x0/exIgdBC9mFlqtK4FhOOgXt97d2Nrljq2YwEIecRgmk0G56BONDzZLaa+VaWe5DNu+YtZMAbgBbzGw4M60fmNhpyxPN0vjcrfsNG8wpsvy4PEb5fj0Qfg1fIZSn7iSWjgdI6c6gc7L1s41aLVd2qePSrd7WJpbvjhpMTvzdYiqLKTBkBHr/hhuv+ymTi7sHaKAGa/tmYYXPuhYF+2qNpbg8WnWU6w21uLUGc3XrKGb1VR6mKLXKXMax0WmO/t76VNZa7Z8BK8BX6+UE/Bw/8lROeiOyhBHwuAjAQTQ6bDIT2eRf+4pq/CBysdx17e2OQx+Z2Mb+aDqgaobKv/ZWLKb8FINClxESFnHZjnKZ6EbnwkgbBOepZG0GX7wnrqS3/atrsw+HrP6Gs7ahyZH6OEQxitelJek+dHnygwN55r9L0SOLG8z6mK+e3IPRKR9y+poVLkDugt0yagGUcKpQ2IgRicZI5AGgrRheb/OeQ0+y9gpEefEOpYzIEp7wjvDQ/BRp9ay8FF+cPqEMmZd5DllLfXUqZT3qMGZ0yYGMRN0pls8T8pkOCy+cnmiY3Z5eX06GWz87b/3Tz798Z/+ka96Pl5sfkMdIGHp/e/51b/0/k//2Pff+9yP/55by4vf+60vv3Bzd9vNWkCqBlVh4ZcGXkLlEbgg2YUYKEm+ywMUzr1LvEMJCxVT3/kh58qTRpIQGN4Y5wg1TEIZCnHaBISlMZ0D25VYYRDv00eet+R6Iiq8/hh758o10jOChvlgmgtXuPNbRo+zQX8Kmq8KFTb7mb8hTmar3rM8aF+2Ybswx+w6Ded3FUZh1xP1PuU4Uw6vv3rlfNqO1yMIKj0ZWIWDoRWOqSllx4exH6N4gDdR55RIBaZ2ZXzddvasdFB03UGN3B8ctcvT/mXpq1tW1sv2/q20Z7Su4XHxlgbcxT8qOBWlhl6GruktZa8KqWl/d3VrtpqltbmDIlwtvZNOnjd/pvWt5UZ5X7my9CyOFBHoUrtMFogUly/L1vntcv3gQ6VxH+N+6PP2j5FzI6mRHjGGbFI2drZRmI/K0YGP4Y1L97BbBqfjcvz4pHQfjsr0ADq2t8pSD8di1Cij0SUG60F59OiNMhx2Gct5nvtWwSu4rooW9vbpKePplJ3WWgQ9Cie8JC7NZA/gtYuk4YxaTU17hhbyBQpJxea7w+VbuftSgwqTr4o32C4rcr0DjpbhFTglxicvJKGMxt95fR+xUvFKV/6LnMQxFSah4brZdduKQ0wBU8wa9CYGyTUBrfW1stlqlPWVpZzC7VSBi7yypSrtXALP5OwiTl0f2p0vNsuDJ/fK0dFbdOFjZj7GtVa2tq/ipPi45iVRypXQ1NT/BD7ScCpvU+TTdQ2DEfQg8h6Br8mFvDdAlGQq+BUnbkI05by68/C+3725vQm/4WQcPyynx4/Bqe8AqPLooSOpY65BVEbWMeobm3s4jzul036as4XD4e+jw0fl5PRAZAE7ssihGXVRbpwE6rsmoUc0HSJ5cH3FhZKUt8w060hMZRvJoY9WMNjwjEpcmXOtTqYMOWzPrFa7Aw/jbK1vbFB2mtfN+oicRkQD0SPi7xPll8ZmMiQdHGp/T+LI+A8dAv9k8R96Q1kGWvqCX+DBPGJGf9IkG2LJG+KD9it36hSCI7NM6MTsUqm+jG6kfkoBO2OO/lB3qFfDq1xTt+A0Bhjv+009SzmNbzDlZWEVHvnHNuRPb8xwy4UsxIsBFkb+0ofsZlvUi5FOn3P+rvow7acnvmDMaxZSxgY36hduqdtdQOc8feyDcORghH7XPgDDPGMKINwTjzUICgxeD56UP+2GeTDxp33QftAP8NlegsDgizbkD8ZSHQbGzn3HLM/4OOvB6XFpD+Fd9SX3fb20DiIBxYuX52uD7/oVv/tTP/mT/z2M95UfVRK+QY6//lf/+vVP/fjnfsvZcPBHHr39qd+60r73/He+8srK3t4GyrUKq2SMkotxl9kq86l44tlCcBFsqhJqgdSabgwDgO/MGc0YUYJaxvp+l5j5LjE97Cwfs7YhYrw5vbcoaNuDeNZDeK2b963rhKQdytkufYbhgT/GHWKHGzgiHKa8ZAAbFCYZydHNvcQU9Ba/o8BVDhjlMxwGHRbV+Bc5ABEg2lEQFeooC86kk/Jd54NiKFDYE6VYcRTHACaMcUbIRxh5I9XzczxMlNfAR8BQVqPRFAM/KU9dIHR4VB61idLLRnGnLN/j75ytEZtR4thoEcVltLICzYRRRnaccZKEI06I342ElssGyk6F5/PV4uoMx8PFSIsTDG+nVS4OG2Vjeq1sNK6UtYvN0mzfKtsPXy7LD2+UznG7tPuPMAROK4wzR+6jSSpnd31ba7RKf3iC8u+ULpHm+IwxXhCRXbqwCDhA7yLW7GLJXduelKdHRO7DHvSE56Bd4KctDb1jlNcazVbpIqSNxYvSIuKlBeWaMYHd8Cx4nfayRfI6UbFrBBxv3ca3LuxxnKsYTdvP/Cr8s4LjYkY8007uXW70Q9l5lJ39G4SX05X5ptBrWt/P5dKgn8baKkYbhYGCyzVopBFZ5V4ew8MzaGDENe4bpuI18Jzr1FsFD77u1G1za5+Vx+VBX6JyhHP3+AQjXFZRUt1y7+5noe2grNKHRtKxaOCbLVPzO2UXx2+9haHS6YKXBFxWz+NmKOWJ/AZPTnxOmWPgkwMualOmg0dXq/fzqmGjZ2npgrWTo8d89sql+AFOs2caO/tfxYnIjnAYVsex3txK+53TJ4HxytU78Mq0HB48CF11mPJEDHVNt5ohCXycbjWrc+eRR9KgfeSJslmXwummJ9JJ2RVm/sv3GHhgUwbkjxHOrUZZAy4SnKs369BYb+AQ1Z3WBtw7dn4euu3s7lfn6GK5HBPNH3acGpN3zDLIYTgSwkLriaZp28dmY4jUFehB5+7RABZgjBpo4Ff/MNyqP7ibAEimA5d+wrPRecAsr0ePeV29wjUucM/q6DTb1FAChxlWbqZdceCRTZbAoTxcZR8a5ZbfkQENJ30IT6rIH7arjqZ84LA/4aQP27GB1KGN+XPzEKDW8yplw7OWtV3hoy1/a3ijv5U7cGRUbpmM3/6i2y1fAQrs0tVrtgmNssBafQ9mw6P2b/v26xCQ68oH4snrfIj3fJh/LKXXOSmDhfWyin6iV9C4QjcTymJxlpeeWVoavvZv/4Zf8erHPvYxvaKv6LD9X/TjI5eXi3/4pe/8wLDb/70I0B+ajvrfev708yvfcvtaefHF5xEuPC8w4yMaMoGCqYAnuuZ60vTSQM/STxihRuMcXFhcqR6x38Ok9Q4MQnnquN0iN0MQCtZz1kYIJKNZwsZTpnqNtiWxa3symIbLlviPenrzNQNAn8JlNEDJbMvoN4ol0tcgWN/Mgm3iECicibQtYzu0rVcqY8YLp/6Zq6pNEy/50ggcBMqYjQjDCRflq6JbioGdK53Ay1ice5MNdZ4UVvuSsfRinW90znBKPR9x8kUi7ko39EUxw1F5dHRa3jg4KY9RNhdLO5kzzJyvXjL08XWwRulDytaFSRihd5SbO+DVOV6jnszJ57jEABi5b0TJWcn74koY+6OTckZE1znFQB8R3Xb3ys7whSzAmj5tlNP2IUb5QaJtFV9S0YxlhNExc9DttWN8fI971kKAJ/Hj6vAVDJpGfjLt56mAXv+kdDrHjLlPXY2rfOCjVoMYdKMyH41qYBTXGPuw7yN/k9JcW4lBUdl72IeZItPbuOsYyQWi402ck7pXgjx4oYOR9SAoTegDo8gYGFfiM/hIe0PvtAtPAoPniml6FH8BH0YQGhwNi06IKX0frfK5+vV1DDq/3WBnzbQxZXQydAQ07GvUXcfQr1uHa9Zb5dSBcKorj1xpzJC3wAq+fNzH/dUfHJzmaYE+bP/6W6/iSJ2Ay1bqyJfieXPrOoNcKo2N7bK9dw3lNdsFMfhXoUIneM10euiFEvW1xDqnPt52xnUjW+skApVe4NtsgPLV6bj1MVEwdeU/+dvr7tEgzDo+dSMrcAq3m9HpddxlcKls7d6ApktpQzrLM8nGpbxnbcuted2vIbuYwY8agOgT+FUeT+QObpbBW91KVtbV8Cu/KnYOdU9OjdEi8ngR2ej2ujg/W8BYs3lxRqAFUl5OcBpP3BERnLU2NsvW5mZ4dTJdLCfds3KE7HWJ5l0/EdNOxzrsyovGLkbeUzxzVPNvsdlv5T249rr6yHHNyqg/aS+GeoY/cRV9Fr2kxrJNuRhD5XQLfOnFBBkeyUqqI6uRy/SiRnJ+jfZAdloIXsCBu/IFHsvMYLI/j7kRtmyCJO6nr5Tnu/B7lXs6BMp4zWToGEhb26/6U1yrI6Pb7caa0keYgg/tCn1QruroatAzdnFr1hf9ZX9unFazDepQ4Z3DbBvixMyAAQRjAnZ1UcrRZmAiEGpPcMJW1iML8ujZGOeN+ziMO+cXZ8u9wcWnf+qn/qcndveVHL/oBv7u3bvrox/64e9pHx/+b6fTs98JUa4OHr9e3n9jt7z7xRfxS6coSIlt6ok/jTtEyaK2EM20F4TyT6E0hWJ5mLMKqfP0CreGDRZH8YRJIJ5R/nxeKMgPI8hEUwR15t1BfIlnWyE8hJMJ8tYimDppGomuEElTYKOhMEuEhTphnsBaBUTmSsMe0pnrRgGuVs9VBNqUWu4xlhhu4bJNF2dZCJimjGVK5LKwyBicT5eRMBQa7qLRp92k3jFQcQoieBp2mB+FpUfvS08ShWCIjCazGA7jpdICC2VM/aErj7nWH03KMVHFA6Lkt1Huj1AyZ4utKHWVmYbVSMIoyQVoRqjO8YqP4Mzx035S5rTn+ESD0YvKbxWDpMH02W9prhNQnzOuwusGOa4eb2yslx5R+MHDh2XcVnAwKIvnZTBqm9aajVVcOMfMOKijgTASV1mvZ5tIjPKwTkHYt3iyfd+A5jgGRImuH3B+1NS8Rt7UsnSSV/pdF0ZdKeNMMzgvv0t0ZXQ/SuQrjzpujZJKdIX+VjHKGvkl8N7E4G63Nmb7zjtWo0Pn+IkC4au6oQYRKPzrdvGr4G6V6+FD2tThcL/yuqgUGYFXfVzKa4nu+e2coCnmGGvOFeqbwjcS901Xier5bkTfgGa+p9yphHccBvgwTgSEApTwl3PhGrXT7rA8Ou6VwdlieXT4pDw5vBc6Zr4aHCiD27u3Mfa+AwInAiO2DF3Dd/KkSpb2slkSv6WBYzKyN+PjPIJz2c6fKluufjfCX1lplKs3Xki6/bT9JLsFirPaZsWZCwV9wiGP8kkHtQdlHMdg0Emf21duZswnJ4/L6TFthE+FAQeNcSQ6py3bjUKOjMAHwCYf68DNHeY4Vqs6RdXohK/Tb3UIkhLmnnI4H6s6qdPtlE6vU5rwQO5B1ybOran9EUr/6OBpIv3G+kbZ3t6J8be+mTFVt/SewvvtPk43XtYEpwuhTvuOBZCr0wMsypJGBqUAhIyNvqIv+AxPqzOFXbMifLTrtQwGfo3h87cGmLay/bYHt7kw+w6OEixwLGjUq8xbSBpmStC/GXwa2BzRS8gKuiPlQivK0A8ID6/Yt/o53QVeYeU7tM5v9KFt6kDMecax1ELiANhtUgeD8eey9MsncNmX8NKBtPKV39ZJEACtpb9j0V44zvNxH/3vY5z0A07y4ieuK5txRPwujMCcQ5iAw3sGb0gtt6GD8suv006nnEA/ITZ4yJQC1137dHG5cGdhafX++3/Fr/rZf/HjH6ur/L7MY9b7L87x937kx28cvn74m/snx3/09Ojge0eTwVofRXHz8rR883u+yUdgwzDKSoQEhPt8LGQM4d0hrM55VMMeYx1G1WZaXibT0EpsG6sMzYWUUzBDeBmYNufpFBk9kRKedOUFiMtfJTLfUGJ10YYOgwYSeEJQDbjEtT9/U1ki+8n9MKrlbIvPeKp8t0yMt7WUyvSl4NmW1yA1xcI4M1hULm45q9B6xfYixFyfTjE6zrlRyfbSloJgPfBpGWGpxlyj5SIt62DMuGc0dEb5EZ++3nWIoe4PxuWg0y9vH5+Wu0d9PM6lclZwchBSIy3nVDWMq0TCrY0rKCYfayOqQanXudYZLHxTSSqEzrWvo9wSwaC8gl9oEhqDf2lXsxicKC7XAvT7nRpVUqY3OMwjTUMf2wGO5UyV6ElXw/qOgwCbB+3AoJE2ol8hkh+NfGRqEJqYbnetgLjQUCR74fwpClqgVfLOlbpwSuMujM6TnR4fA38LA7+ROt3OIAqj0dAYyzwV56ZCfTbXVLHfnTryueadra2yh3OwSYTmNNN4rGMxoH1T3Bh1eLxG8p62p5LASOB+aeyyUE0lwf2klOFBM11er9NWXENZu/gnryAFprxBUYdAg884xP1KHmdTeenwXHBN59eV+pZXKcvLOiJTeGJcnrT75UlnXE76o3L/8atxojzErzLZ2tgDBzvhwTWi9+bmbuiuk5WV+uFXHSIzRvKnGR23zVX5QTG+63x5Pa9VhaZN2tnxPQbbV0uvf1oeP34rzqJyLn0qkZWrkCxjjEOkAgEO12HI25vb12hjPxmfbucYmHG64B2doZVVA4gaYes4xJhRPXJltA6seRRKeUV85XfriCf3C7C8siWudVJ93WloKW6ob7YqThMwnZ6elCEOzToGXMdQfm1lJf1CpgIOnz7iWim7u/tla2sbeuEAIY+DXi+GwUyXEf1wclFOMfK9sQ6T/YNX+MQ/GCUyJX7yBI2ARB9VPooh0gzQUebWgTTROviwrmWVJ8eXxzWhHQPgOiXhYzGtToxhduwixfZtSX1lu8iDizuFS41X+7GIdKEO+iX6K7IK/fyUhtZXbwmifAje/Frvq0vsC22ozPMpH6WAB7/zZIM0CB3hD8YVXQ1PzR2COA3QqOpJTuiT9pCFaqTBTfBlmxUXICjjtW5+U95rGVN0lQ4KZeU9+ki7GUTFiUeCVe/zTzkeol8PhzjuZsCQR4Mcyw/dYKosrcKPrYXJ4ic+/vGPfUVvn6P5X5zjv/qv/v57FnrDPzDq9P7odDJ+pdM7WTh6+HrZHD4tH3rfe8r6ZhOCm9KsRlcjkTSpRKG+TFgVEL85w5TSA6LP5+plAr1IkRtjmusivhJEz8ln3uH+GOswk23DTCrMzMFIXBiqMhXlwmimUCmYa9y3LD8V7Dkh07dGy4K0nQ/74bCE92O0AxsnbQhfYJApOGX8aphr2xFCoPbTTIQCg6uZ+tMzDCqMHMONIGZ1uuS1TcdOZ/A1RqpL2SE/aQfc1Md/UKS06Y5yRqoaRTc9cQvF4egcQ3pWnpx2y5sHbYz7uPTOV8yrUMf08FKMeV2MNy6+hGNlZT0peuGTLol8aU/DnK2CESijyQ2Ulo8jqRRU5BM3DYnyo23GFDzSRo166jWdniFRTd6+hRCohI3ajSpdta3h1rDWNQo4h9BaRzCPp02NCp020LD383zyGOXuNRWgxlwjrdcs3oyCPepmQRUeeUNcuTlFt+0LRTAkGP3To8PAbWZg0Ktp5RUic180Iz9Kk+mkF342vV7nICmzdJk3zV3Z3CpXd6+VdcY09q1uo074Wfg1brZFK4AgT1djn53NMCTiVGOu4YZzqqygwHR6k4mCt7JYTON+Lo51kFyp7yOjUBI+0CgvEjVbNm8jy65yHvL3FxSVjp8Lgu61uzh8o/Lo6cNyfPoU/LmoDT4CPttdXdskQt4p61v79LsGDuFR6KyBEucaOh0sHcMzIheNj9G7C9QavmgFOJyTNrrd2rladvdul+u3Xsxc/snJk/LwwevQ3bn4atzjNOZPMoh3JZLx8BEnB35zK2UV8hZOgpsPHR3cT13xJ5/ODfVcXyiv0Tc0onH3enRQeF/KO9YaZHgvRlBEUEJnRRLniQn+7EfnWf4WlkF/UI6ODsL3zdYWOBnCGytZYKc2kccPDx5H0e/tX40TqTOkc2lfZruEwXUDdmTmZqmxVSYXRPTIq69mzuJEODS6BViSlZvpCB/r8umjjDVjEWd17PK+2b9E3OpH5MfFenmTZPRdTaXXaN1xwyt2oZOn4QR+Yco+G56zfuIsylfqMuGyXMraPe3Ka5S1bvowS6vsh/9mZbyXk0vAKW9K6kTs8HEMtw7EjGdj1DXw1El/M/p6P08Z2IbtzQy5pfiST7M+yUIgKxAOWNDv6lXLX5g5VMbkGWAFF7Ets369Jh2VmTTpYTf0kXrCwaVkC1aWyng4Lk976HtsmvwkfnxqyelMpz1p6xYO+b1f99t++8f/yQ//PT2rL+sAml/446/8p//Fy+sLC39s2D75vYPO6ZUBjDvonpTLg9fLtz93szz30rsiDC6QUVn4DKHIctyJzEFNonUQHQUYgwtJQL4CaXQFZ3EJZuG39BBhEksGssw8uglDWAaC+TxzfksA27BsiCnT6fVxjTPMgqKTkbgIPDPB0ILaLkwVZrQ8datnan8y46ysg/G7xgPBUFjDpDEZCId9eo0+3vG0Ea5Es0SymY+XD1BO78AT2KjGf2584jgipDbFf+4/fkaEmKjdNoHpHDgto2FXgfgYnIxllOYq+U5/nEfgXntK5H4yynyrK/J94cmY6Ddvt4Imti0+19a2YNBljNwJbU74Lh6NppZR+Bt8lx4YSBTZmm+K4p5pSOe2l130hXKvyr5GNBryRFKOyclo8KYhkJZGdJkLj3NBdIihVyhrlkd5xCOGNzQkqcNY60I5xoqhkZ4q6AljFWdG7FUJVe9fmDVAIxwd25R+7qmucrVcr9Mrvqu91+0RCXbLlevXY5B6RPHu0Gf6fHUFSMB1HAOi9jMcLAXYx6Di4GO0lynH3cx/723vlP2da2U8aNPmo9BlYWUjsCwu1YV2LnhbpT2NvlHdMrR21bq0yDoV6JAXg2BYxROcQp8q4conmZqSR+U11wWoVJAjx6eTBLWg5wA+cQGYmARKeQc89zHOj4neHxwNyv2nx+WN+2/hBMK/qhL5YKojCR2b++XKjefL9t51+KTu3BXDTpdmQuT7GD14TXyYkZEZ/LTH1TWMHc7i/rVnyx7n1s5e+MEnIB4/eA2cu56iFRo6fw8BQzc/xXUCA+5FkdJXpqJod2f3Bu2cl6dPNe6W9RllsyBqlepMyksyrY6VwCQql/8CmWlT5ZFrXI9x568u5OOEh+Vp6eb9+fSBDg2jLI1WK7x8jEPoI3euJ5CfnLLawMlb576wtNuuAWmXza3dcmV/P/112x1kZUTUbuZGGqmDaubDKRh14xT56k3OS2eEg85t0/bTWVpdveGaGhf3BVcZnDoFgB0HOkVdoJNCs8CMAYd3EySlDnjSmNOeW2Qr50b68pNTg6AhbdYV++qyetiX8qI+AuHBoriMoQeuGkhxJUYUfljDyZE/o/dmOta6dJDoWsGhnjB71rQ79bEXCcRm9KlG36Jc416mU6Wj0bFjjvFF18I/Xl/ESUrbjkN+VMfyJ+1tK84OsAYmdds8LW9Tw9N8d/1UTvEJjMHDHNX2J0/K4/TjI7QOwXtnBFIP0bMT6qqvBr3T6COfkDDLtra2vkjwtLy2sP6pH/3R/8+XHcUzil/Y489+5M8/u9lo/RGA/529zvHG8dEjFOJROTt6u7x3r1E+8M0fKOcMWGVjig2sggSYADUVbwfCG4nUVfIyovdhHr/DWAq1zBAieEgk78GQFdGURcn5vuHMc1tfouaWCkFFWg0xFet3riclYwMwewwigpuUkMxPOaPnMKqMvCyzwggzYbFP1YDtSFGJLuNUY68Rl6NkIgkOI4eh9JxnDojjIfqcp+Qzl+Y9BcuytXo+Y/gRQgrwQ/ygtGAkNx7RjBjVR/HA9MLh4rVEz0QCIzzF+ja4SekSYZxiwB4dnZTPPTwkeu+WgdvX0YJz94soEhWh0a2PQdm3sPjIkUbVlzMYubu5yaaPRzW3MEhVkSY1hXzWrXdpD3ic91RRjTGmCoa4drGYUZVpM6Nrja4ktC93ibN/8atyjBJnnIN+h3FNE52La1dXe13la/3qIFZY+/1eFCogBCfeFxbxoYLL42xG91HOwA1tVaq2ZbQqPd2cpHt6mqjTKLlHVO9jZVu7vk7BF5zAY+c4F5e+0QvB52/sPv9c00CtaIiBnUHSp2NcLDtb2xj6q3ke1neKm+Y2W6VSX4XuK/K/kTbjcxFZUu2rLQyVmQGHbWS5EV52n/vFPANN+yqlJR/lnB3u1raK82Dbbl9qRE+d6fCkjNqPgmfvy8cayBF4OIUvHhx0ytuPT8tn775dDk7b5RK8+X6D0dAszVbZv/XusrLmavW6dwKdxjHyhORxFGxPvDuGtTWMBONprLs4cAV+PSvbGPRrN14oDTf/gI98DO7pk7cweofAxfga67IQkQ98QHmnICJH8HtS8/SpEz83NH6aQdoEryMcwV6vnUyNjo3OgDR34Z+G2YxLfewJWaFN27ddZZXbIBjQgbtGvjpP8kY9I28MUv6QZ73nn+1r/F1jIpwjjHsfpzaOFacyWh+jrDvknZ44dTAqe1ev4TQ2cUidY5eHkAHarGsA5FnXW6gnNIKCM9dZOLbTpdKDJjpUMdzUk05gCZqKFwYCvc26TOHHZAvBUwKK2adMYHnXB5gNcJ8BRsjJqHQg0UHet664iM5Rd3E/0a1l1EfqPu7rHAhf5UnKzvR0IltLGBnPdFemCYAvejN10QsZpOVmcGrQ/e2fqX5hBp8MNX3WurV9L0YP+2kBhRweSGFBVxeDU2GKLodfHD8KJj1oM2r2lvp+quupk0WLM5zPxxk7QN0EWPYfmLRh8Fag4NDg+486iskhquIUnpDuOuC+pGmKjhNWA7Sz8+nOZDp94zf8vj/y8Y/9vb8hwr/kUUf/C3R85CMfubKx0PxDjUbr+2DkHT14Ga795M2yf3FSftkHv6WstbbAiwpKhIHIGRI9TanUyJp/ItZ7IkvmRRlK9KRUdAJkDIkKU2j4rT+PNvPdtiQGSlxCyXCVoZ0jM4qpDFW9QFgO5R2CQWwJUtsH8aZNI+iVKSwr/MImXPM2vBaGlBmECxgqc1JemPhU++W+jGKfOgm2gzCrOOp4EUY3BrEezoDvl9bTruN2oV1lKg1W+qBPlZvGpt4jcuKet41+NcQqizHXBzBTvz9C+Y3LUW9Y3j48LD/9xtvlZ+8/zTakazC4OHbBk0Z8tdGkLeemjbZpG+FtNjHw0M2Vyj6itnvlRrlCFOcCsTw+xAjcuUuYjH5VUoqd4zJ9y7BR+HUluJGN88PS20Nmr6l4RAQcGh35uNp606insrKKKI4HCkcnQMfFNhJFceoVZ/EV8OdFN5xGthptxzAeiA+EClhVYumc8cSbBkdZqIZCHRNJadSDQ5TzJtFX++QkUf0OEdfGzm4ZTqal3R3iZBjFodgYvbtVra5uUq+NM/IwONPIm7bP/HnY4KI0afvWrZfoE2V/8EbG5paveQaesavQXGG/QgVT93m7GAZacL0SXgHH0n9pRWdH+iszpu1RXPIrytd1AVXJzvgTRZ93DQiv7yLA8Mtfzh93RkOijH559SFO37175d6Bew2kG6J4eJS2n3nulfLM8++hj+XSwfERb3GcoJV8B2iBQ3g0pGYjYig5fZJhfb2Bk7iJU3iNdqelKx8N2/DkEUZzGNqoNxyf2RXbXcPYG9XaZ8Yh32c8RkDKW+3Tx+qUAXe5q/PhwhGUBYa54lcvCNs7h3KTdjTUtgstjML40wF1YxqVtbwgfyYV7k5ntsmf/KgTtrruxjduwDMBhgH8csR4wTH00DFbg+bRbxw+dim/7V29HgckO+OBR3mvQqxNMbio007Cpry4LkSHVMPvbx3+7viidCYXeQ0wCqPihQ7PqSOvKReZGuRTp1B9mMW66joJJi9xPfPr1K341flrERUP8R2rQcfuhTfrFA/4yfdqCIM/6okPcSy81jGD4hgyJnlBGNS1KakEojPMJPmdNqNPoXl0q1e9BowZk6lsdZR/jNO205f8RXmP6AnHYfd8RMbtV/40krcQv432E8BZV7ihwSIOmL/rxjmMC/p4uNg6j0IrR47FtvnMuOQjTh3FjBhcxKbwO9klri2jR11H8eCkW457PfTWKBshuabIaN5AIxmhy4s1yg9Kb/KJf/bP/v6XtaK+ctMvxPFbfmjpf3H14n+9vtr4AyjYmz4K4+MfndODsnDyRvn2F26VOy+8u/jiC1f5in09HVO82VvY3yISgsW4BoESqvpDemo+7makE7QRsXioqDVGNTqRoZZhTBShdEVY9J5TV0LAFGE8qmeLQglEFylL316vCzkqA/mpMnVaKsZVZrCd3K9RvcbBNp2LCqx6gfSp4p47CwpPGJc2wyiUv8y8tYyAcSEKVTk6n+dvI3TLmEZ1TjqbWXAvhh0gszhPh0fMyPj0HcOO4rFfF3FFOaKdxygD9y/vY6RMyZ9i4I/bg3L/cFA+cf+Y6P1pFgI53xsmd8EW4/A93kl3A0cURIyEUXd9vG0MzDol128+mzRj0utApPLT6Gb9AOUVYFFuG+LXOWVT9w1OnZSKA5sUt2k6EdXcINuei/Q0tkaF0lJFaATkW5vEgRFMjAJwQ5koSfliMBxm45I4GdTr870qJcVCuinPdh7Qw4++/1y4+hjyRhNlQruWb21tYrCdQ9Z5WC5PHz3CMOEEbO6U4cVyaXdG5QxhNRvlO8NbG9epR5Q1eFyG3SdEaCf0hzHmmjzq/gOupt6//hzysIbCf8A43N2NSJ37KodgNHjzrBFUFp4ylhh4+c2MEE6E46rZIJEI19KOSip8koV1Kk/4hnKZf6edpWWf6cd4Y/A7/X55ejIsbxyc4vTdw8A/KH1grPTD2TOdfvXZsnf1mdAnka/tyde0ETlDrjVK0kenyGmSVWVTukBf5X5ze6dsbOyi2PpZYNTHSVTJ5XljysUJI5LVwTqPERXCGYHoy1S1xp5RxNkzmtfw68g51+5TFN1OdTyUgbwFDhrmBTGUdfW9EZR8J19Wg69rBifRjnV0LDWgrhcwKhe3YUx1gZ+UlwbymutBdEgTzNC2hwbfx/Kc+nF3vyx0BG4dW+vLTycHT/Jo3JUrV2YZKrsQp061SWvXVYBTvlXnXx1jpqsa+8of8jUyBk9dQMtO/6K03XUQmRHXjikvTDE7+A4eqUV7GrzwkHWV7/kYzQiFR9A5lHXuOZtzgetaxnv8s65f1EXwX80OOI6qJ8KPOBn+Fj5tQfRftLd6gUOcoeMyBg2zR+pz2LR1GWvk2vaF36AHObFAfjsk4Ja/6jigi/yZtQvUlU4OXmILM31FZ8Kf7o4aWGfyJE4A1o4Dr2OD0WXujE+YDBz4L+2J0tgET2EIMHVslU/oCzp4rT+alrvH6OWFatTdLtnrrovKlJDj5T8cpeWllcVP/eRP/n8/RYEvefyCGfg/8e98y6/fWN/44+vNjZddgNVHyA4PH5f+g8+Ul/ca5Vu+5YPlAkKLlswngUiZPmlGEJ4IZa1uBSpi3AFIompYs2gIw6AgmyYTgaCjEp9rQSpEqGl9COF8MUyRdDeItEYWIOEcUJCqKG0fE6F8CGlrGsmZslKp1pQ8/VknygvCelcmUunyPRG4FRQSmFulJyxhqNlnfR6bqEQhgaFpKMwSRwIlK6PFyMC4bnNrOZkqTCjTMoYsIIP4ennnRvdhDo+qWObbzZ6jiCcIUSIM69DXEKUzxgAOMOxGm09Oe+VzD56Wzz86KB0dAnAYhQKDOx+u96qCm+DhC784chWozDvqn5bGmhFqxePGRt2cw2jcVcKjPt4oykqaKMgqeYVXBSecMn0Wi9kauI6HyzVlr06jqLiWEACiYhS8+MzCLMq5Bar9mv71BR4qTw2udA8mKGN0o2K2TRf0+Xpbx5BVtLStojCqi1JfgQ7geYoR83C1tHOyZ6aah9CA8vKpytXNSUy51h3JWijvYXGl8+YOY8cTH3R9dA8YVrfzxrWTzgmjv0h2Y2fvJXC0D31869xh6fYeMqZD2oc+wCVv7FCuSUQ77j2h767IgKfAKXya9QfgzvZ8/A6A+CcPatSpz7XwBJF55dtBmeZlK9BUZVmRy6nxr/Lmb7gXXLhP+mmmap5gGN580ik/+dpb5VNvvT0zJNQDr+qonb1ny83b76FWiYJSVjR+lqsOFBDSnwbSRxBdLyGsRplux2uKXcPsinKfh5ef5JVerx/+E7d938oHuK72T5vQyzEajU+NcPneaDbTpgiPwwsPu/By1SkbjjaOn3RdW9+KoZWvXKxZDUhdCxD9I59ggMJr8JJGUXjkHR3EusKf8cBHOgQxTNzLo32KK7D4myGmXeFVJoRdnnETGx3AtdlUkuXkHZ0fr7dPDvNmwXXuG8HbZwwysme7jrc6GtwDzx7yuL/jqKgL5jLlWJRb+pioA2DpTt/66iNYSZUHDJrOBBIyq7qU0wyT62ui03QUKSVt8FP5yXXqKYcJOjJYCES5mqkk2IDffKLnHf3Lp7ylDldPx6gro9alX2rw1VNo6Ee5RxdbTp0vrqJzGSudZFyZEuB7DCtj9lDHpB1gTBCkhPhbY+n9WZbWqD/XncKyDfuk7dqHEM4O4Ml9aOeTU7kDLO+cGR90iCxxT9goG/0SNFf9Il8IZ/jDYvYBXh7jPH/yjful3fNtf2ZHXV/i+qFh9jnIQmHgxC4urzU23vpdf+hP/4u//3f/2lzR/2sPufrrfvzAH/uBb24urv5HG83NDyF0Syr2MefBWz9b9i+Pyy/95veVzb3rGB2iFsZr6tG9gWUwCeliBqONbPQPkkR2jDJtw178r0GuhiHXrGc5MHhJJJ4VjjKRFzR2g+MQUOaR8EZVbpMYpvK0rkoOxoiytJ1KpdzLd+tq2BR0GR1C2ofMnzIKgowTBpCB+Ycxtm41KtyXSe0nzKvC4D6wxuvTQ6bqdIhxgCkTgRNtpS29Xf7oMX3F0CsgYkPDDR4vZXZ/Mz5X2pr+HmbrWQSWtsZ47kZCA4yVc+7HGMO3j47Lz957XD719v1yiIFyz/MVX50IrHVh3mWMvI6UDouOlQbXNL8Oj4sit3dvJKIOWRiAEbnbeUot0VZTgoxFBY1myRy7uKG8SszI3GyBfSp4OnkqM/txuB4ye5wl8GdaU0WnICQVT73OyQk4wHg4BcBvlZ7GPYLMb+sYHauMTWeuwFsRPA4jujhAXPeMsuOfYzYLIY+abhXukel8tKbtGf07Jp2MIUpfJesmMy4g1DhsX9kr65u7pdMdlYePj8pRu1tGpsKn/dJq7RKpv4yRfBEDtSurMOZ2mQww6IOD0u8+Cp2XlptliJE/G2HkwUEhKju/0BBTA/Dd7e7yUofR7AxGCb4SuXAHsKnQzfjIK9ABhyLOYQYnP8n68I20wcD6xrUODtvpSac8bQ/Lqwe98s9evVs+/tob4Z1m0w1tzDRMUEYb5eatl0J/10CE7uBIJ9r5bp1u4Revro/QsErPjY3tskY5HaeWj3wRRY9H7oDoYsRx6Z6ehF802OF/gFTCsyaC9qSZuDW9bTSrIbOEmRyjXlelzx0L4alGVSNRZTjGDJqJO8vE2Z61LdZMlTrvLb/GCtLfVMebuvKr34UhvEkjiYYpW3UFv+Fbv8dgAIt86GG2SifQvSXcNEkYxKVrERzfAKdGPO7fuJVNicRFphSAt64vWIiDIQxrbpULLyoPwQdtBS7KqHti8JELU/y+wMmdDM8ulspRZ1i6RI0D20HPJcFGe065aALl/RpwVAOlIRXv0XPcj67UgGtcOUBZrmWxXS5UnFZUGHgx9oqW4DcH8GkYaZzLXgPvyptYIKCLPhQG+6P/ZDxpMPiViT2EW/4SGeJgbmQDtOWiJVPQ1H8u+WisutcfM1jm+jNK17bVydBJ3nJc1WFwvMADzBm/5bU1XE8wl2uOQeecOuDeAMg2aab+pm50TcYOTOi37uC8/PTrB+XpQLnrITNm+lwPZCCGrKRt+hY3i8trUPUtvLQf+8f/+L/7kq+TlTO/rsdf+bM/tD3oHv6p9bWND6/gKvfaB6XbPirHhw/LdumXD73yrvLsCy9ku0i35TQaTGQs0UBLUvQgI95hkA/DgWQXQCzB/D5nrQDFUEsvO9WDnLrKU09snfogCGZxXkXPbWl9B8Trcc29Suqq5MLUEJW2bRMM01jYGXqb0oGAYSB7gZAaXglJ2bz/mP6qI2GRaqTqIxq0Yx3apkOJBKPABKbYvSZzex+GU8C9r3BaT15zl7OsBM31ylwSe556z/Pu1FO4ssUh7cmwbtc6VTlgZLLoR+VKH6Ozi9LXuGPM+pPzvDDm9YePysfxIN980i3j7HxXF965aY1Gy21DVV5uXeq9pD3B53xHMjCJ8miVG7efJ/LYBL6qhDSezpNXo1kF1HagYv3OWOpCJOyVTlNw6653Zk6MPpaj+KVXIi7GbwpchaYiU3Bcnd3rdoJLt7i1vPfCPxjCpPj4lUhIJwCa6Dzav0beDIP9mhVwgVQiEhr2vrTVmGchVVqhP5QzBAutLZdFUCjQpO+9j2GwTZW2c63C6AI8nZBevx1Dv339JZTrarn76Gl58vRt6pxiQy7L5sYe+LtRtnaeK5u7z5b1nVulsbEPDus+6ttEyr75rN++TzTfxpFbIzJbSBbGR/yiNMJf8AeOZ6ZxYCL5xtXTZ6nD2AtKn0h74tv+wNXZsMOJcsF5aCOfR512OeoOytMOkftBv/zE6/fLz7zxBkbJ5/eRJ3lehUPbV66+UPb2bialOXGRJLgxnZhDeqpEpTF1ssAOnsk2xFwTNumioZJeGhHfS2BGRCcpskWZ0MQSfMZJhW5e95Cmoat8pTxS0ghc53LOYxq+vMkNZyjz41AqzhulYwTlPf5CUBRJPoAv0RQOhqvkHVMyPPJTTiJyYMy7GoDbfc7N+FS+CIfXNv2Ng6CyFj5xIb3OkEP5XDwqTy7AU851Fo30t7a3c0/6SFvHUB212seqey0AQ97jALw1EpXWdAHKcw845pv4qBccl1kfOizn6CjIW7rogLPIoQjWiRFn4oDv8Ja/AzeHU0jSAkiCP/uj8ZlerjoJoKO/BMJFvXNnzOmK4IMj9dRvWejMd+CpafyKN/9lIMAepwL8uEBUXNZ5dEqh5yFADdbUC5F1Bk4bWZOFvlGv55rjB7c6M1lNDw/NDXLVo7SlhFvO39gPv4f/wHcMu/DYr+NjrAEx+ls+lvfQK9iOutkONJotWq39wAvyvNknm4Fgrj+Zni2Uz7x9VD51/6CgNNKfi0EFWUPvejC5yN1A44xKz8uzVxcaC//jT/7YPzyi4Z/z+Lob+F/1oQ99//b2/u9pbWzvRmBEANfPDl4v776yWt7/npfDzB6uIF7gxJVmoBJMD0jPryI1v6V9Uj4LZWXNTSFgNiITCZw5Rg2hzONvP2QumMC+JTw3aQdmIpqFaggwTCOBENDUEzqKhinstwIW74//gmxugmcIjFGv2QJKLRohIhh4hwqVSjSfEtryMo51a4vUlSFsX8MsQ+H52r4MJSPKpCoEYDDFVee3TBG3USgIBePTmM83DKmKnDEwNvtS2bm/t9vMuke16VzZbAxjG2G6IrqP4T9Gkb/65En5zL1H5XREpE3UnvR94HYhnrh1Ac86dHFDEKLhNbd6dUHROKkkH2dytfO1G89ld7ea+qxGRqHWkTIKceTSaZ629XoEnhvhDcrO043i3/uZI2WMRvtJOwK3UbE0EEA3Lomj5rjBmQ6FEYvG9OToGPzP6eorGTfSViK5Pl48fdftc1FijNf0sSVN82pcBC1C7ik/cPjMtiljV+DLF8tEXToYrhbf2NqiCrRAyau4NWBuzGOfLqTqu3KbuttX9svW7m7wNxgSWbVulsPOWXnt7bvlycEDhLmL8AMHPGfGRAdpY+tq2d65lv3cd64+m2ee3eylffqY8hjoC9of+052+NunTlRAGH+Hb5StURvSv1Gj0aD4GQzdPc/HC4dZZ9Edj8ox0aOG/bQ/KfdP+uVn7j0tP/H5t8prD+4F13KwSgZilFUUmFvR7u3fLstGHNBdYyq+XfiowbJCUutUc89v1xHoeIv36gCullbLF9NUelo+Eb6OJMBruD2STeG3EXvK0qBGWecrB7SPAZFWobdyoXGbRr/Ivzpbk9GEtikHv6gv4iBTrmbzEJ8ZHPZlM8qufY+gse3X3eTqkxvCJl8of/M1JtEYtC0PZhpQpRzL6YcZJ2mis+G6AvnWd0HAO9ubwLgavpRnzNrt7GynfQ20I7Ks2SoX+jmtZXvvwMzhi0qERV0W54ebOkLet53wLu16Teen6sbVMsAmP22PS4+IPuCn0ZlewXlQj0VzYuCc+vEpGjdhkg0S8Og42DffqpwILY14DxmJIeauizoFy4pZR0X/OdAJ6u3QIOs+1Mc64eBQ+tNG1pIIGESJHUA+dYaSnqdvjblZqao7aSLt6ZTxaZ+0Kc0DADwRp0H6x/gCR/SHeMNBFC5T+MCV7KkGm3rqavVJTvoIrpMNADadA/vzj3o6NvKP47AP4a1PFcgbTrmslOP2qHzy3kl549hth08yHbaGHm206up5+WREICYq5WtxPNtQ6pNbrdY/+vEf/+Fjf/xcx9fVwH/kf/+R77mYlP/DemvrxX73ZOHk6D54pMtxpzzTOCvf/MKzZWfvOqRXmWNE9VxAjvwVQfVT5HsN4jon4acMa4QfZ0HDRvTjfvOu3rz0PdSiNwvuMFg2EoIaDcLUzj1qvES2RIIAEhdsBpF0EMKESesX2oBYXpe5TflD2LzfWCYJMS1XjYAMISFsS6bLXI6EHvcq4f0uE9o8jKNxd6tVGbgacZQYMMWLFm7ho168Zp0CPxUoywFzXTXuFIHdOOc+BkZXG59lGkQjIqi+GtS3UKnUXdDRH07LyelJ+ez9e+XVp73SmRDBGlUoWDPBs4/gcsUV7XVzFqM+RuBoUfBNotetcnX/DgbIuXZXfuqVVubMCXMbyarQVU6SM8obHEWJcop2DbQ0ddpAxSlGI9AyNl9tU2XsOL0vD6jobMP6jl7DOhnWjII7zqkwFX4L6LCcMz75Zx796UyotM0sDHtmAMSx7FDH70Yr6Zc2VNTiUZWqgCrsPQxGeEcYAcypBVfhO26jeeG2zcZaA1jqC3jkFV+4kvllnCtXsV+5/gz+4UbS94+O++XeybC8jdP1kPP49Ch76Ps4mC9ycf8BX5Pb3LxamjvPlvPFRunibPRwenydqJsTBa/A51MCYxS06yx05toY7j4GvccpD7jzWQ+cDCgzAM7D/rA8Pe2XR6fj8pmHx+Wffu6N8lOv3y2PnPJgfBpUIxdp34DWN26+q1y9difXpImZk0wH4UDqJDUa69DT9RBEziomDIQRoEedP14pPmLpHLwGk2ZR0kSS9gMh5invGHyuKctLGFIj/hgnsSkfKXPck89CC3gjija0r5GjG8v0u/OXAxEpMx5P5d0I3razOJA68oibjwQOy3D4f9rjmwv85IUoXa44NeC4LKtitj2dO+GKcbYQv+U38eQakU67zUXGYP/AtO7jc44ZenTbx9nRrjV7MY/Zoar/cIAz9cF3zmSVlBHat68s1nPstOMLk6RXnA96WqXv8DDA+LhlAOeGsmLbGrTxxWJpIz89+N6sYBY2xq5yH/1UpwnAG4oza4Roa2701c1+QrTovGRBvZ8pR/Ud9Wb4iyGlXIwpxtHy0a/8ZiD1OrgRLOXL34mwZzpXvSQ+MzUibGmVQ70VeGiDFuLE5ZrjrEZaYyuvuMhbvTqvHyRxBjb6sF6dfqWe5dKGMNsN8m+H/oAX5+un7DO8yOVE9DM9o6NikCmf6CBKk4cHvfLjnz8sn37SLUN+C3v2c6CyvKTzq9xLAzeXEj86yPDkxVqz9eMLu1v/6Kf+yT+QiX7OA8i/Psfv/12///b60up/fPX6ne/Ce14ZDzFwXB/ipWyNn5RXbu+VmzefYVwIPEiep8mcjwvTm3rXYEuYCdESh5G7xsdV8KFLCC2OLSuDwRgQw7R8RHw2H5THGEIQEcm/lIdzI9iVAegcJGIwNOAhsESEkedMyfdKyMrMlXkkZGU8mVjO8XqIP2NS+6kLOIzUqwIJc2vsNNwqAbMJlFbhnKMg9ZrrCzcoK9P5R/sxUjMBqG+GgqGcjgAQV+OLq/qCFRXjRSL3pAIRWN/hrgHoDM8xBuNycHxaPvf0uPzs4045RPHp/VdGBnPA4Tj0lH2LlpucSB/bdG7Q1chuR7u7e6NcuXI9aXyjBhWMb5Jz4ZGG2kyASkzjprKsC8JmAsC4s5cAY5GmicDpt34674rzFkTOFDDfKvFwLNZRhnw1OpNn5vXjGDAOhWyJa7Yh7qK0qedGIlHK4CWL5hAed4rSuMyjI7vMYym0AUbo07p2bd98CjxffKRLhyrZCMq76l+vfGo94LL9EdGizy87duHznv2LDx0f54N9EsF0tbyld765faNs7N4so/PVcvdpG9qU8ubDg/L2w5NyD3o9Ou6UN+7dL/cf3y9tjNZgslSeHrfLm/dfL4+OnpbT0TlKelq6RudnFxh5ovopBg72bON8nI7OoD9lBuNyFx54cDIoj7vT8uaTk/Lqw8Oswfj4W/fLv3j7frl3WDenSUQcvLkAdrlsbV4r166/WK5evR2nxqhT2mvQk8Zm/Mqh43VrWtOLolJaeSQzxWmK0jrKsTSo/KLyxTGhX+kpP0XBMw4Ntc6VRApJaC/UgNYaqdovhhSYkqLHyLQ2djCSwlEX1spL5kiTaaCRTNUwLgEMv/EvES/tmC2Q5y0nP5iKlyPCp8BimaofaBK+8Jr8xo93+Cftc5+iaTf7TeAYWi+PxQG3zqDZn+gdfiuvdfV/xVcCGuUPmJ1GMuK3Ly4HdsHOxl1eiyxAK66JFx0kaWP//k70nrqcZjL8s44FoJ1vqxucL+EAukZH2tOXuDj3rHg3CDPIiLGkfVEg7BA110Si4ws+oTH/BWfyhDrPI3oXONJglDPfU482wV8Fh3FQLlG6lFY3VEXOH/dqZa5XHW4fVaegY6gXWAIrOBKe4Ko6jNrUd+rWyrUezn5g5WqmdGknOovxBdcacjOo6MYsZqZ9MxS2aZMJCPiebAF0kEfEqy2ec+2wMyyffvOwfOp+uzzqTcpJtkoeYvhXy8qSgVR9k2AH477iGp6Ri8BrFk7nmRa7y0ur/6i5c+d/+skf/bu/OIvsvv+vfP/KjdGt79tq7f/uBuGKqeKsyCXSOHv0mWxo864XXiwrLRQuTKyXomjI0HPDyRf+k3P8qtePMA1PHCCXQSBlnT8XgRo/6W5UrTE1FZIFFRDLeUiNbBiKxhZ1HBCWbAMLTC6uE6FIAXQQHZbxeXkdD37yW8KFWSBwom0VCG3af+6GCSEwbcqUIa7MzXdfvBGGidenV9fnRJHpJMyEP3M8errA7xxhUvDcyII0mCevqxx3YTSYVyamTt6hrXcJTDKQqJKBjdQJfChL5Ebf/fFZzgF9ati7RGlPTjrlkw8flgfd8zIpLmyST1SSFU9JzYFHmV+FI+Pr6as8RImK08htb/9WDJjZAldASxsXCik8KqEzxmIFFfVc8UZxOl5gnSt6I0ANoG1npTtRmopJL1ZYvK9RVEGo5BQinYV5RJJTRUO7CqNRU3UOgB2lrAG2XxVf+Id/jkVaJYXKkdXXRh7gUqPtmpAYGFPA0KFmD+gviogD/nM6IIrNrjjEg+SwbxX0iIhdWEzjq1Adt7whHpyrNlrzGW7HLdxOP7S2d8rm1nbaKQVHavN6aWxcg4ZL5QTDfDJZLE9REk9O+uWgfYZx75cHB0fl8emwdM4apXe2hCNwVD5/71F58+C4vPHkoLzx9KS8/viU70flrcNOnpD4F2/fLZ9462H57IOj8pl7D8un794rn3v4uLyNE3HQ7pShmQDxChTCZxTiHgdX9+6Uq/vPlF0cOw2F0WVFAMYTfq5z0ipW8Ihi7vVOKLcKfn1WXOWqjJhNE7c4RcoxtY0qbUX+8QhNI/+zBWX8Xsucs8ZLeihT8mpV3F5P5oJGjJR0OI2WxLf7LjinL19KT7NH4QN+G43nC/9i5DhcWCdtIk/Q1N9iIZGuRenfojoLyRrM4PBe2uWUT5MBEN5aKafjcCrI8j7aKf8l66UccE3j1j49wWluZj8A+cbryrN85dME9pfHVpV7+oqTSz81ywSHMmb7FiDH7KfdC5p96djOMwvytbynnH3B6APPhUbe6Rv5gHIOfdGR1D+vOT+fp3dmPF/VEJ/25Vn/AyY1FpjR2M6+x5Dz6RqqOmftHhjgEsTW7zSmESWoU//kCSf4KIj3sJznTDYjPy4Epq26iZd8QR+0OcWAmp05877wzsYex5FxZ1tv4YqOnulyCkSPoyd8iiCZ3lgpoa84iO5Cp2dBc3QBVzMu6jpWfptBc5Hq5x6eltefDsvrT/rI3AmONo63toG/THuCB58EcxrJYGtEn06latfUd2ZALbO4uHK4vNb4e7evfvDHPvaxj0ZL/FzH18XA/1svf/g7d5Zbf2p9a++OqfnH9z+fdOZZ57C8srtaPvied5eNnb0YaQclMyo8UfIaWZUmA/czLyIAkS6MywtlVpsx3qGzc/H8USCfRpwqbuvCQpSBWTXUGMkwj4dEALFxDjSw9BfCQGQoRh8wUtrgkEj1C//skPa8J/NEKCA67dZnOBFCH+MQEn8De4gNs3mE2SjzTn+cMqERexjYFBdtZYMFyoZB/UNJ1u8aAQwvZWVIFZx9xLv0Pu2ZyqmbIvis8FnpgvMBymRIJNfFEBvxPTo4LZ8kOvssSr5PlGf0uOqGFdRP+s2++e7YZWYZUCZ25zpT8o3GVrmyd6vs+7yz4+FPxUChwOmjPiq3+RiN5qVv0uEqSP5ZPqncQX3u3NRubaPeo6UoIJnaLIiKY56udW7TOVHnE+1PJ8d6wmo0PuCciDOuaGwSCUVwxaURv0oEYzujhyv8aSgKwMN+dawcT/Q5ndc0qUoH/qS+c9EqU7dTbawL40JWfOtlq2zdX18jY6raOcRMT9g++DU9rLc+wanS4DtX7XSC2QNT+Nkzno51uiSDj0rt7F0N+w0wRiuNzbK5e600NveQKdN4w7K2sVe29+/Q9l65XFor5wsowuVWOe1OEoW/+uhReQtDfxdH4G3Ot54elgdE76fdfjnF6e5wOtfnOoIzcOG2tj57ryPnY49b29fLnob92jNlZ2s/OG1tbIAtF2CNM75qgHxioaYa5VMdbvkzBkhZhCoaRR0jV9ybnteoGn1qKC0nja2TyF0e535oAv0TfXPEgeCQTFNwKHJU1BriKncoTXSJ5eWJ7mkbvtKw+ZtgwzHSp4GFY5CW9pH54xnN45QyFnlMmuiQzKdrEqnzmRXsM37U4klPYZF+8r7OTwx4HA31gvpjAWfDtTHgGh72M/s+YOxl4mHPjU6Gwa9jiJ6I4wp+qetRU/G0B041yMqg448Typ/jrA5Pjb5l5NzndOfDKt+OUxkV5Ip/nSx7SARNHYS2nKGT2v0pDibRPGNWzuIY8+0MmOgtNAgM4M1PxxhQOQ1mEuRY10wmsmkbBjg+F4/iTZ8x6Knnr9l94PIazTI2jbD9zI+KY3ku4kr76TCP1IEr+4seUuzsW/wwBtsUVnBjwFT1s3QB1+o+gyg/Z/rB93REV4CHvMBLWGjP6xp2nQqQRX1GDv5lgcHoPPJ193Rc7ncX0LXt8sZBt3QmPr3gItbjtKHed42Rj0o6befjo4NhrxwdHiZLrY43C5gpFQ51wdp689WLpYUf+ot//vtey8UvcXzNDfwf+SMf2VlvbP6HrZX1XwMjwYco8PWNMuoflWvnJ+U73vNSuX7rtu4veNWwi3DpqGDUKE5DLWHBsHdyTcZwvjIMEUWi4dYwUjaEmxHZ+7UCAqxCrhGB3q6Gyui7poBqf9XjsnhV8PZnv5X5Ob1v1AFDxPlgPGEgjWyYQzBmzMd1x2O9CFW4S2VUr7kgw0sybxhs4rvGqadhT1HnT01jqxjmET1MSBWj2LnxDRxeo129SxWeSsttUY0EfKNUP3NpGPfJBYZgXI67g3LvqF0+8+BJedxDmZ9XvNp+9iIHbl/GEa+Yc+5kiAsXbPnmN5/HvnLlFkxWV6orzCplJbDf66APlhKRqsB0sYRfPEehr9boPUoJvL/zXHHGURWyi8lsz7oqxXk5FbXKuOLW8rKOOJA+lJbOM7hpoLZBwWQAkDgVsoeG1flZjYhjd4x+qrj1oKyXDViM2nS84CUfdVtrNGlnpkDoU0Va54HloXpNZS0NFEbbce5ZR8G96TUeprGVBcflEaNCP6ZejTRV6ir71sZWxpYokj7Fm+/IN4VtSl8cNFsbRHdbyZ4McOI2iPr3rt8IvkxHuxZia2e/7F69jcO1D57lMeeed4CN/mVJYA3OGdtGa6ds4SS0cKJ3dm6U/Wt34sRtbV0rm9Tf2torV3ZpD6ccKmAkXY1uhsP9DYxuF3EQfM0r9ATvKipx4zv93Z3PPcsbOAGrjNPIU8dBo7nKd3kdygU3RtfiNhk9nanwij1WWtXFgtDTa9KY69k3gXLyqgvd6st36IP7pul7nU7oKQ9JwbkhzFQgp9ki28/OlrQj3NIwiz1n9NVZq9M3Oj86NSCQcQZe4HLdh0YuDgj3q0HWUdE58H0aGjPgA0/VEYEvaUu+UF50mOI8cC0LAaH91vZudfy4bl0zhvKH9A2MwF4dDcfjfcdTpyCE0WtO1WUMnJbzkN/ku2QxHK9/3LecsLmORXkMjq2rAb+Eny+XiTiVTLC4IAPV9lI249KY1jalee4wvnqtZjvBcvjOOhpEyyS7lmyptJ+E7gzkHfpGf9s2/dZMLj/Rx5mTt5yOAPfqi29o0bFG11f4cgCDvw0QzcBmLZPBGUfsj2VBgWX8Gr0bQ4/Thk5VJ+vsRMdPieaFk991YfQquva8HLV75VF7XA6GK+X1x73y+aedZEiPRpfl4OQU/diP7Rl0O9C3ynH6ZpzJeoGrgdtqI0M+ntzBKZU35OvIBHwoTaDzx5bXN/6Hn/nnP/wlV9B7SImv2QGCFn/mR3/8t242tv4gUdTmyeEDFFcvCmfz7KB84M6V8uyzL5RlPNY84B+Rk5n0UPzN/xINRCyofMN4EpwzSIWYow7VNPbOX6lkGbQGSofB4mF8U8Igb3aGwWm7GuTK7Lkvgr0j8amTrQjtUzYGqYms+eW1pG0Qmnz3Uhhjdt1ytsdvYY3xlwF15/ideZ94su6Op9JwNanGexat054Mp6gsLDViGEzN1yyBxDUCpcyM+eYZgtTl4hmGwJT4hPIjlIDbhpqW73oSpZ+0++X1R0fl1aftcjwYFmw+Q1dYMrq07WrtCIK/c4onjADffX+6u5TduPl8DIIKSjQBbQxZNVAjjA7R6Kopf1OczmvX9sVYUpl0FEUGrBEkYBfP0kjmNTIRL3mZBrRWoedRJ/CeR4KgsYZQ5dVwEVsaqUpLpSF+dPyqMnRDGtdTcMcbnBbXAZIfpLdHmuB0AYtKOpES150PFscad58dFj4jrURt8gCVFLqk5RmDitWINKlWWlDJqF/Xms0YjnnkqGGBaDGM0s7IzXZ8KYgGKQvA+HMzHZ053w8uBjWapvXFj2OMwQJWr+kANIn4zADoXOlgCK+v4q14X4iR3tu7Uba3r+ZcW92IMb9560VoeyfXlpcbfO4Tqd8u21u7Zb3Roh3gBT91KsE/8XgRx0L5c1Obduc4OI/xMJIFBxoZ8aVjGMKg0KWZuDdFbUseiUQZpzA7PSN/ZCEZ8Ct/4qTuvSAnViUXJ0kG9Aq4tT8VobhrQB951Dac65amyqp0jW7glF/NEJhtsF4eCYsqkosqT+r4ujAw92nDdoyMlTn528cgNbB5B7tjYYh1SPKWEbROaU3hR0nTR2ClHbNa0jbZJU7x4n3LOe+tPGxsbwFjNfwaOw+nOMVfdRIr42oYrDc39qGQ4+C0D0gfsOS7OAFpyYuMXV63DvixXtqZ4dd+uJWxLGfNyGLpmVa2v+xm54CVO8qo8/xGsxk71ww6dGA8qi6uY5hhGPiqPp3DmWnJ6Is0Aiw6B7bOwfdcx1GoWVH1cO1bXvRaHg9GzyZ4gm550ooxqE/d2jtvpltapx/kMAuldTzAh7pUiKS1nzSadU3nBin0lcgcPS4i0YauZeqOp+VouEiUPigHo5XyuL9UPn33sLx5PCpPB5flab++RnnE+LJjIXRTpnUSE3TQlq88BtjoATNegwF2kkje8vKjek/H1A2g5MWqg5Y6gPe3Gs99+w//1Md+Efai7x6Ov2lv59p/DDO90u2egCnnwdbLZe+4vHxlpbzr+Wez+Yh7r8sIISfEj0Hme6Jk0Op3qDUjcMxeDLxEzvvFcRiioCU8hDSyT1uUj7MAk8okNM7VygAydFq+pDXuJ9rzt58wicY9zALMEj9CUjkcJVOzAHEQLM9ZmYkxWCdwIhA2JbNr3GVEymQE3DdNFaeBC8IRoZ/9rh6l7VTPMY/FeV3GypSB3m3NInjduVHfEFWj+6Wkynxn+3BEROciKj47nG2M+ZPjU4w7zHfYzzVlQ2UlVuVZlaN9mn5PqtWMQPqpc+6t5i6G4Rkiuht53ls4jTLs20VCCseEyPIMw7u1faWsoNRdrV4XTBnt1MfKjEYUuLlCChb4raFSoXg9URIwqfikmU6CemSJKFZcZec7/yhj/Sx6EiHiN7iU/tJXGii03KNc6Ot46Tf3o3CqArOO31XEYx+/4zDtGpqhpHQy7NttRF3p7OK5RIeepkcT2cMKtGG6f67YjLbsXVBN8SnI1tHoCas4NIp14V8ew6Jv+dIFV0nX+5s/X4ajURAOFan8LciBO5817e0YfNxNBaIx81Cpe99xub5AI73Rcltf58OXsi++m82YOXHHvUSmNOp7A8STZzJDmWbRUE353uf7aqYpfOTNtQp5x/rOFXCDAmVs1VygpJRxCOheDPK2bVSMSJvKB84zG+XKC3GOGJPGXIfVtpwvNoKOM0h5I2vpp3FKWpXWLGfUreGWDpYxisxuedRT3rLTJXiynbmDMKeV9cW5kFk/cmj/nOJ5fgqj9c0auNjPhZaysjwqrmxTHnPcMrLlBdC68pfj0Li7M54OSLZ6lgnp2fFYVtlTuetIuo5A3vNwbY2r2LMSn7ZsOw4D/TkOMV6zSRxcd1yOPHDRrs5z9ngIwBW2uXHXifJaqmJQ6n31MvitQygT8OPaHiAoqJFkBzIvbTXr0o5DoYfgz/UXdMc9+vcDHHgdJRYaV0Nd9aNH7sWwoxcpUPUl7aee1dANlKeQCgE41REGC/AWVR1WDRyqnCfahgecztSgy1vKYYy9fMb9LB7NAKyvQ68hp3/GZTa0j8z1GGtnvFIO+9PysHtW3jw9K/e6C+Xzj7vlbvei3D3qlSN8k4dHx8lyDNB9zp3rxNq3C+ik0Qo2yyya+0hoN8SLvQ+Gvv6XbuFzed7x6cipe7P+alyfKtLJBdJPU/b//dG//Ic/F6C/jONrZuD/4B/8yMaV5trvJWr47SjHZQXGZ6NXIf7+5Ul5z50bZXNzk8GgkGDsGM2MrAqOTGIaXsWQqIHPmpZAKDE608FxWVrDM3cLP4unntVgRo292OJavFTq557MbYswu7+DVMtx3WuhrX3VhgKbc+IROhkzbUrwmhLyp3W+sDhOpqCedSkvcyZKp74OSFLdepZhQPqjbNJ3MK8eJ2zIH3VlahguCiVMqiBWo5U2ZMxxP+2rsH30rTKsaV6ULszkbnQ+5ubCmA4KpDM0ZdQubzw5KW8+PSGiN6VopsOtKmE+2qwOBsABhcxYozV+c6LCSnN9u+zv3Uzk55uuVNSJKGYwqYhsw5Si0Y0G33sR1oxttmAJZWCkWjf1qPRWSYnM6kwYwYEv/hJ9RhnVNmLkVUIqEMarkkxkQ5sqNpnf7sRFnVOVlCh04ImQQDdP266KVkUvH1Rl56flLZvvtBG8hmeI0MD1GUKayHAWbdtvaCOd5TWu2V/aiUHCWUAZm7WxTKYiAFIHSt5T+KmJw9QCh26G477kw+CktbnN2KaJPsWP1xJd0I74TARqO3BPFuSAJ+f8PaznmFQKGnffdOeYg0fo5jWdNJWIdJMHHKMRYjZroZ64Yhh0rcKmz9SvbZsR8Rlt6+jkCINRf6PpM9w6CPQPPamkGs7UTCJHTg2a/O+YhEfFp5z6AqNMa3A/fMR4zQTUR8PqdEsMHW0mCvc3uHQ8Aip0c57wd8ozNufefZICtAlO6BNccNbpOugvDjhz3UHzqcqQhtXBqXqk8jN0l/elNfCFf7kpLuaGMnxtP9DAdu0zmw8FRnnxoriJjWs6nGO3W2Vep06nQVlQuWvEXd9hhOt47N8pI8vr/C7Tlv3OnYPoOeAUbn4ErkCs/uR39qznU/iMCsO/0p62xZ1lskiPfuR9GwupZkfkgTr2AQUy7YcNi9MhBGXxvKzSFr3N6ntyR/qJQ3/nOtfEGfCKc8FPFM01b6krk1UAD1UPVr0YWkmDjI1x8xfaIZviT26znqi2jni6TFD0Bb2ZVD7OhRkj6VrfwQDtMaLq0gneSGcwKce9SdLqD7uX5e3TabnfKZlHv9+7LK8/bZcHp6Nywv1TonQfJzSw6iEXwme70lYnzhdxiX/xbQbWFx0pAz66bICmHNWpI3UZbhPy4xSXgYkBhnt1iG95KDgURYuLf3ul0fxvP/nJf4zn+uUdXxMD/5GPfGTxPbee/47F5bUfmI4nt31BhAbMFarrw6Pyvpsb5erV/aTSBTRiKcPpyQC8LnAiZxCtlx8lT7syZSL1GfJW1n2fOASFaP727XB1JT2lZQDaTTor2JAh+PQa/YSJPPyAqXJfTkgRy/NdZ0I4ILz3I9gwR90iUWVYhc06GvZzlAjfaB8Y+ZQxL7PoQrQ6Sk7qhwljUBEuruXZ9Vk/1UuVQY10XYyiseU7jDLlvsTPKk641/b0YccaWuuDJT1rF9T5CJwv/+hi3Nswx+PTo/Lak+PMC52d18hPfChctulLN/IsP4dOjULpm8pUUE6pbLSulJ2da2V7aycKQiHxlDYqZKM6FZsMOI9aNDyJzGg3xsFWuafgO2c/f3OYTliiTsoY2daNa6rgGUGoXMV1Ijev00K8WFOZtG10bDRSlYmYlwYaHVdwm07FKQi9K12lWRSaV+Qb+St9wV+BI83kcEwUylkdBtQTuJbHHKtKXnhrRO19qnNfha/hNhsTRwb+yMY9joH+wXx429X/1ve7K8u9rvJW+Svs8/l2U/pOSdmWfGUWZI47gKdXDYt4rkogK8YZs2U0DCrsPI4HPvz0sUXLawTSF+24eUvlZyILHYzQxXaWirve9XpVCekY5gCBjlMnSbx6QeNuJGr7Ki0NkLsdOtcu3xh52L/0Ez75wmkdH+fM/DPXE3mr9KUnsEjPc3h5bmgdg4e/pWGcDsc6+/TNkwxXNTLD13nWJyRjELo5/aJMAz99zZ1UHUl3n7OP0Ai0Wnbel2sG7C88obzTrmVVuOLhHUePQlHEnN6fAq9ZiUwdSSNwKa9aXrqKAxdXygcadR+RE35Ts1l0BV4iV5STjrYpzsSP8/7ylfVsz3vpi2vCGT4HvsgfYPs8v9mnjJczfOSYvAd8CYjqIIODOm2AvFdrmXbNHIkX24qTZXl14XITw4jzBy1XuKh8M9q0M882Bem2bYf+Qr7NdNJA5VWQ52cWs2n8gquZ7uCMA5Zy6rvqhKgPlXFpGkMPvvN0hmO2XtpQhxKtJ/WP/rct6gzRlUbao4vlcohBf9gZlSeo8YftUu6eXpa77Ytyr31e7reJ2Ntn5dSnVtq9cjokmke3mhVQVpIhoJ/qjI4ZK3hEJvNkE7gQh8oSkEcvRGejd0ObwA4c6NDozEAtb64mVe/v6Gh4IZnPio83lxprf/W/+W/+rz+Rwl/mUbn553l8/+/4/r3R6Oz3dnud34gXvlgRDOH7J+XF1nn5pheeL77+zvkOGbIuSpNHRAqolxNBWObdQYorj8NDIKrOYxF1rW1k7lOGUXBVrnpIma/nL4qKtv3tIcq87+H9lKM/mSAeL4iez53LfJkTAh22U1dmyl5ppZ5+WM/yGvKZwp3XlXng0Nyv3uJMsGFAI99Eki7QoP+8l5m2s6JUXNC45WTSzL/rmVJ3alkIreDqkcaTBrG+Ac559wmfkzN32TrH+zwrbZiwDYM8Oj0prz09zRvhzs5ltDqumo70yYNq5FXoWS+AgGxuXinb29fL2so6CmGjbG7vZ8FXlIkCRN0oNnCvwBlhOXfkXKQCSQeZA01qlTO4Y5zixzGrqFTA9XJVznUOTgGeCSrfsxkR9xWYuSNgyrg6e47DrED19OMh21fa10mSHuAdvEQ5BnZ4ijpnvpWKdp2fzcIsaclRH7+rCl24VRr1xUU6lrVdC1QlYrbCjIBGfAVF7Pwewopxs5x4sMz8cP7McSdK4r7TFjVKNhK0f1fLu0K/Crwpex2Cits6HWGKXqWciFa8AFciemCrr0hVqTgdopGpRlJcJbNBmTqP51xfdXrcw8DHVquzUaM5V7xncQ/Gzp3lXNznWgcX0xlVaEA0nBkH/au4NWLBMbirvKujepEFgEbumecGR/YpfkMXysv3jl9DopGLQeW6+FUheriuIGMA7vCLOKSc+KiGx7HW3xqtPFYpPI49LVQF66NutiMAMYbyD3elg236fW7gxJv4q6ljHaRq9KNXMEKONzon/VGH+joKMbrgx2LW9ymWOJGMP7xn244PHCkLicSBT8dH/CMF4KEZGJ3b11FqbW6k/QyUuv7J57YvXoVbPhQX0raWq/3k5my8VWYdv6prpueAU/iCU3Ui9+xp3oY09rBtx2k9edWyfpcP/VxdQ8+i5zTwfd85b18I2vIcbPoRHh/5oqCdRr7VYbnEb/knjg84z9M/4pm6c93nGKKL+T7neXnHx4aNusV9jfarTCl/8pc864K1vk9QDEale7ZQ2mMfVxuXt09G5eFgsdw7vSivHQz5fVHunpzze5zI/QRdetKlXn+IfqVt/tyYyFdPtwh27MdME4iHxmvVEQdP0RvwQcYDLvLCJeHmHI9pS6cWuMSNuk6sy7uOW77PGgLgd4rN9zckqJJn1HOUW1he+m/XW2s/9IlP/NiX3H/+i4+ft4H/kR+5XD4+/fwvOTk++t8dPXlwlRExCFMT5+XK4rR864vPlJ29azODBvNHOFBSelw+VgZCGGqYKAOhuuYv2/p5h/LZ3CKMqHHGYGXOnV9TIj8FASTm3swQ+FtMetWVk3Kxl2LgYR5u0I7faz9yY10YpxByUi9HxlKbi/DkOm1JIBWNTArB3SaWL2lPZs5YZQ1+myLKSncZ0SbBQU07VcYFKNqmnExKeXuxWxkoDOK17A1v5F5XePts5eTsAm90CiPjWcLEbmJy0nel/En5/JOD8uDE+VFwp0GgnXiPChmw6zBpQFVeYL1sbV0tV68+m2ebNTJVAVahjoGmjmj2WgyCypQ/PW7xkfK0bYo+970Ozh1H7RvlSN3M9XHItJXJq0KR7onMgVHFL82F07aDcUnMp8qFhmrf3udG2uWUSBoZyxtdhZf4nqwKNBXnOg8uAszc24xv7F/FaWSiUosC4ra0ET8qOR0b25k/F25/TlnYh30Ki7iJUwJ/Gr2YIZHmAhFFiUHVEHvNlLoRrml40/PC4fjdLdD7Cnl2teLIZj2BrTpZ9uOcuTBUPanRqwbWNjIm+wMWx8+FGBX5SPwbHSYlSR9ZvMkY6hMDlV+r/AizBkDaVD7QgOokSANhiYzK/3zODZ7OU330TRoQxWvkVNbUtb591sf/LjP37otmhFHelG+qwQGnGE4dRw2nzqdwOCdt/+LgHcMDjKarHXN4mbqRQT41fK6PsI4KWcfUsVRnSOiNPB0LvEHf9iv6vCZMc4dPuLyQaFH80G91nuQtYTFToVNUnSwf57SvashqXctmXJTXWHjNxZvzjWYct227hsL07rYL7BhzHZd8rfHSkUBXMQZhEpce4sJy4lmaiRfrOAZ5NQZQ5THrfw7LO06M1/wuzvzN9zhLtgEhbSeHfVC2zhPTrzLB9ylIGxOS987gM3Ag12URKmUck/Iv3v1tSj+P96bVqh/qeiIMGzBOZwZ+DP3fORmr010D6Oijej2M3xB6em2knACD895ZUDy5SOr8aW9UHnfOyn2M+d3TSXmbyPzNo1G51zsvDzEZD0/G5e6T49Kfwg/uBNkb0jZ8qSyBR6fkZAbxId2VkWTkVtfjkCegUXMi58qqv6ITGZY4G419g55jrfokI6aN8B92Jvin7FwnKHuuVdH5915FurxtNmxVJfnWwsrKX9nZGfzET/3UT8m6X/bx8zbw/9Z3ffuVg+NHv/fk8ODf6XfcQ9kFRL1sLvDC9lp513N3ZsKCt8qAVSoxqihcRp/fM3ZICt8V8gWDuby2WZHCHZVmHAOQEON6oRcpY8tslAjXityqnN5hS5Abo2+KUQGcFdWY04AVKCT6Z3/CaAGNNFG0zO5PjTGDqE3KCAqFdcPAfqdQhMNLenCmi1TGKDg3toH4eUaUAnU+XwNpz/QDk5iKP/PtXty3/7lhTMqN7zK/AuyudK7inOA2V+b3pTGjcoqROMFYPDrtltceH5e7xx0Y32de9brFm7DTNm0E//zKm7aAaXP7Wtm/9lzZ2dlHcdW0oLuP1bSTtAHu1Ju3o9MEcysMwJUNZ6Jc3IWpPtec7XEzQsfouCt+nLNXKVe81ohJ3jDlVRdyYUxRbPabaIN6ljPdKlLSIu3HGItT2slqZslNWaNlC8krYQXqKCQewqezo4BZzuxFHAH+rOucbRwY6mSBnLSi/Rg4yor/GHB+J+qjzfTrt5nA+trZwEO7Cm5NZ+ud11Rq6nJaRgXp+9DFrWXEnbwUQ015056ugq/Oh/xRF+5oUFyYp2LUMNu3MORFMjqpwBx4lROuGx2Y9jMTJpA6kippt48VJ1lYmT6VRef3Nazir9KtRm716QUduvkjUMnIUF6DLuziyYjde8qt4xR2D1rKfY3t0EfouOZCP9sQhzFSyE6d1xeP1UmpET0EhRbichqazx0Ypz/AL9/lDPvT8MpP3vOxRXFsGly+EU5xkz4dW+hVZSyGDJh1fIQ5cHPd++JGHItvnRtXlM+j88pf1UmKcaSMo/WI0kZOvDQvp/Pmnv9G74naZ+WTtcExMHrXOLpNrXPF0tA2zbwpjxaPPPJZ4QbnoU/FczDNTXlXWaapjDVGI7Svxl5HTx5TDmutWj/QUNb2q9HXiM3rVwMvblR3FnYKy3v2fwGuNbAjH6XzmnSgH1FpYbqlzTQT2PO0Bd/de2HCTd+hMKFP9dZwAp4IXrqDcXmCTnvrabc8wmA/OO6WtzHMburkRjFHpthPBuUBkfljjXd7km2eH7Sn6EDOg1E5Plspx8PL8vDwtIwWatZBPOtAtzY3g795BjGZYcZR7ZQBEGPkEwRx3UfciKyRj6x/ooyBjItT1XfS1/l3Bp9xGs1TmTYqf8kDwSOHbcqbZs4sY/9mxurUWX251jxI0iFfb67/jc2tK3/zr/21//RL7j3/rx5Vor7K44d+6IeWPv/ZV39p5+DxD7SPjndX17fw4lth+CaK/N1X18vuziYUrYLpfHlWXoIBoykX2in4C9x36CIl86JcixMg63lfBob456P27PE5FKzMZbqQE6y8w6RcyG++pF5FqsIqMlUG/IKYtq0gCJvl8yw6bUdIuZ45ltlftJCEgJCeHpCrlue697KQS0bB6UiUnvapowftyk7arOlwPTYUi3XAicwxN/jCrBDNox5XKJ8pCIBpal5h0MCP+T6IEExKd2jk3iv3j0/K609PypNOP16veJNB8sensAbvMjH31taaGIorZXvHqN2V4VWBOkUgWmIgZmOrClWGr3OAX1zeFyRI18wnQ5MoAPAVBwy01Q15jOJrWlsD7mBtU8WmYKn0jbKMbI2wbV846yH9PJ2jqtfmis+rUj24xTjqXEhuSVj7r8onyJ2VV3EZFdsHFOKK7UkbDC3CG9rMBM0Uu2PhYhS69YVXnGp8XFXvEUNAu/K4Y4xjQL9Gnfaf1f9UjtJNDcbPhRgSYE9UT3uTbFlc4TTLUvdz9x33ztcNApNGXwXR77YxXq62DTTBgXipkaRGzrShcodxiMNi/6tRQolioasw2ZdGXB53rCoes1LDfjcpeuHJSTumzLNYElh1llIv/KGxrel4YfAzbXOaIq7GphpQ5d0MhBuuiH8NtN8tYxvitxqhP1iLAAD/9ElEQVTiyh/iUdpoqOaH+HZc0Quz38JoGcfoWCfIRZxJfiTjQb/iJrDYFvBYy8KV7vJQjZIjO7kp6atitgvpK01jrHGuZ0XSRqJwYLe+d6znYVtpg++Z9sCwOO2ioZjLumU0Ln0MyMLiJXK5GZ7wsO9kTcQJ34Nbx+0QlDVhzTUNOHKhsqB/y4gX1xEoa/YvP9SyVccKodfdp97D/RJsz/HVfmbyY1/Rp7V8DDy1s93zjGZmD/BoyvAceN3uFkM9Bt8JjmyrVOPpdx0Wo3Z1mlG9793IdBF9uNgt2UmcwYN2t7z+4Lh8/mG/HE0bROaX5f7hMJ8df3dLefugX55iV4/HS+XR8YBAB0eprJbecFI6/WFxExnxlCcQ6F/+llZSxEDAly85jSDu1AMZoTBCXzNJeaqF63ODbltmOObrWyotkHv4zt/SKYtgpSl9icca0IA0mvZa1a1VVvw9D2C1NXUKxjrcuwTrS0ufaLSa//mHP/ynPv63/tYPvsNyX+6hJfyqj3fd/OC10/aj39dtt3/9ylKj7F29zbhgftPzK+flXdd3SxOFoOAoBA5KZvA7X5EYGE7FjDKTUS4v6s50y83dsoCRtFw8QU49UN/t7n1fJJPIH6TYkG3FUfCLjJ3G6UNCShwIUw23TXJdpwAEustS9nD3nccwXOZ5nDqwIO17JKqG8ZxeOB/1an3glQDzhRZJVSV6qopHZZs6XqcPo6vM0fvsJnDGAbA9F5ZQBoAyHtGkoagCUJl/PIIBZXqEPPPtMN2QU8Ouh9vuDcvBCYLw+Cgb2ficahQY+IqQ43CEUfhu+n0N3DnXvrG1h6LZioIdu/ECECcFzRiER8VjylykGXFo0GVU27bdOAzg2ehQZe+KbRWJ113UYxRbDWdNc1ZFqWJJk+k3Cpw25ImkQqGFSl4jqcITIZItC6fo24oKxDyasa0ImWT3LhcVXmF0HBrE0F24KaNzEUcAfnJMRpTyiyAJd1KgFqeOsBn12bcXHYf3hMkFQT7fLT4Ci398jwELzhkrRTV8uQcespJ5BqNj9579CVP4CLjieGbMKmYfp5M3GKOKhXG7FmH++JTGSgMvjo1EVEQqDMetgnZ8oRc4t8xkMoiyczzZZ8BxUVbnStmTPyajfjIZ2dVPeIBLHnXg4swxGFGo4DXyWbAGHBpx70ujquzrb3EeQ8wX5UBcyYPO0+ssaBPiJARXKDouWN8MSaYmaM9TPGVnO3AzV5riRtqb3RG/MWLAkcxIaCI7aVSqgypubFsDjzgENnWJXyrctq3MKs/1u+OOAfU6NBFW+TMp+sCsLFdnUP6gSBZFCZd0sH3xoI4wQ9Xrdbnn00UuonO8NdPgPXdb1AGQ75KhAVZhs0/XJMSp/iL+rE4DfM5vdYZDSaAgnOIC+KJrOTRG1tOAe8MdAuWjFeRW+IUvhsi2acvFdPKQ372u4xR555CX5Fmv549PHVCvr63WhYZnFwsYWt+QNsjLa8ZE9jHi8q1wgtMYVU56Tlo+GRLg6lOmPz7P2wwP+2cELNMyuFzLK5aXCUqMwJPpJagYDNGFtL2U7Ewpva4r5pEdn0qQN9GZjkUDra1w3YL615GoYwfuGQFep9DLqZO5Ey8O61REdUaUYQaapxsy3ZPANCgNH4pveVMnyM/wh3iEFyNXOHXhE3ldOmgTlG2b5b58IPKrzKpL4FP4YWlhcXi51vhrg5XG3/nT/+F3D+nuKz6+agNv9P7m669/56Db+6OM5cr21n4M5tNHb5bJoF+e320kPb/is7EYEA2nG7xk1bvxLYYnTBKlD2pE2BkRg+9xn28XiybJfKllQM7iaqsSFyTmlBwz5tSzitGlrAv1IpQgS8HLNrUgO/dBdLx1CFXVMGXcoxiEa3ShFleoO3MwTB1mUSCETppTuDy4Z9SuEAmKBMxmDRpx2nXORmZTsbpvvE2565GCYh1T9jW6pS6nitLyrg7PY2y2h6DoYbpn8fjM97j7GNyYKOCsdFEGJz7njpd794mRu1u0ophUagiuDGjjCzIgfa0soVib22VjYx8FsoPQNxiTY67KqKYna2pZphUut2eNggZ3MmNVrtXDl6kdh9MxKq2tK3sxAGc4JDJw+hYP4ptyMndNTc8MKn2oCGMI+FMYxYGKzftet+8oyvAJigRlrtKpCrSmbTWWlnWdhsrXfhRQvW2NmdSaj0GnJVAxhsCPQCuMwjVPjVs/EAFEFijxvcJhhI+DRNQeB47fnfZx6JS9HejT8kkrfxHMroBVaSvowmQZjaTjADlxIoIDeF0lX7MXGDD7hG7dk8MyIJr2MTRxmYwP9zSC3JZ7aa9uDDQ3gMLmHSMJI+4s7gEWYRDvHnkSQVzy2+fZvZ7Fd9RrYFyN6oJfnULg1emCmsCoytDgA2uchGqAHWPtX+zBLPzTAIoDx6qDqsPoWMX3KvBSNHirjjEVxDnjkibVeCK79Ob+ArYvPFX8lC/K04nOnLDpsHipzpVLR42X99UvKGJ5jS++390+bENYpYeGz4hWuKhEO1WnpAvKWVc8CZeOlNfrWKtMqE+UH2niWL0Xx4CC0lx41A9Oi2gsmrN3cHAj5R2UtPC1ujpr0n1Knx7qxvmCOnVGeGoGlzRV1rKewvHQZpV/dVDNOolHx+uCwDjR1MkAOJQFcaBu8554sn0zi3GuGIclpbP4rgZQXeJbAHUaoJvXldm0K1iUoE9hQGIIRC7KcdtUez866pio+nSo7hqVEwx0b7xQTl0gPL4oj0565b7bu56My4OTSemewdNrG4FTOrY2nNaRRMp/pZNjdjpD3RVHC1iyuBU9bJ3sKAnu1CPyPE2FXo7HKS8PaSAe5C9lKuXFEXQZoGOVBX/P29dB1hkL7mwr46985v2aIbadyose4sf6sx/+Cy5zUDEwiDNkRJ50CnV5ZfWHUWz/t7/zX//pt2vBr/z4qg38Ky+8cvt8evF7YMZff4kL5mNdPjOclbgA/PyV5XLz6i4lAd5nDjGGeWEAEcEFkXg84TUXC8EXKCCR4xZ9i1zL4EWYFzlkVkgWgUh0mgIQwzZpYKm5SWXnu2u0EUMMQd1wBQqkjNfj9UK38zFGyUcoqBNlGIbm9L5pfKN4iTS7xgACh31yo17HWBuVS9A502SVvIxHOY39fHGdbfNf+tKJUA4cURwJTokq/uqjXygpCuQ97vyY0Le7W/kY3Ii+3KVugMD3+uNy0O2V1x4dELl3sorVOa/gCZgzLmBdX2mWvb3b5cr+bYy7r3Stry7VkItflZfQOEwjcT+jtMB13Wtf0IXYVJ6rtn0sxHFPo9Rq+uqsbG7t1raop6DMhUTFFbwiiIka4A/7syPJGIPBFw3XiGjSQ97wpSNnjFnHTuFQ0aUa40zkC53sx5X72ZimthrFmKhSg6DCU3nqiEVZ2acKc6TsVh7UONiehhGYXCDnZ1XUddx+jwKEj8Sd133sRSFfhWdrWrimeu0z++8Dm8o1bUZgaxSZ37NIVYCNKMWxAu0YV4iCKBQ+1OAoBy60qZtyeIQgjEGnUUPiqvNBFuxpBHSUdLrqLm6+t76TVbn26xaZw0EnZWxf+ATC7EyiZPCxjjHX+OpouHuWOIoDJRyU83eFQbJhwOEh7/uomnzid8erkko9xh3HhD7lj4WFmUNAW1lsKh4YRDanoW15S+OSdmkjm8lQz2f+45RRxyyDiljceS38QXsq+3pUmMS3n943alU3zY1whcVMwNwBhV/oM4/3AUu4xfEAg5hXhxidy3Phf+orw/KeL7KRDq5NCY2pp6OhURXvZiPkN1/56xf3HY9u414yepTXodMYuTbBPrwvyWOYlSVhmMEePWaHHDEo3FQu59kNvMqMzzErb1ntL70oL57kE+vE4PuFQ5wLUvDDNf8ksuNIPeAMXcRlMhzVKPmIrteiF+C3wAIc8rj8KaHO4bXRxRLG/jxvQ/SFRg9PRuXeYb8cENMd9M6zKO7ukS9QmpTBmRvGACMOrwt38whmj4L0EydmpjMciw5bxgZ9HGHdLrnKrBncAQ6FtHXx49zgOyDpIi2yWJHv8v6c1p6OSbr4ObcfOlN+t/+UpQ/HGgfHElRUzsWdaffq2OHmpG1pV9uVvnnUdHYkcvcL+Gpg/5ZllsXFu63W5v/p+Ze+58t6qcy/7viqDPxHPvKR5e5x91ecn138gaWF1X2Zab21HQHS+9xYxcDvrJSd7S16WCOyr5taLK+ua11j1lYaLRCP8gYhvhrWOfe83B/ExEO1nNG+DIdBdmtViWLUuWA5Dg25b4MT2b5FyNS5i+pUGkZnCmHS7tRJlK7QoeTSB4iMgpHA1tcwUybMwX8qr3PgPj/nmoYdqDN/ruH2xEHQo6azMIogRyn4OBttZicmCFa3u9STw2gAl6ko57lrSl9jr4FUiE3L19SQnqbprL5RD999K5uLUAYYFRefGLkf9TpJy98/7hbMcISzbv6DQqP9Rb5vNnfzWs8r+88kChPGumDHl13UBSH8Y8wKosNAIUMH4ZwvRlOIVFieCoGre4XX8hoQUZAsCXU9NMwqZ6MnjX9tC2cCIV8zEoDLTYNmPpEqVZnVZ8idH9bomF3QuKlAFYgQhe+mNnWQ4uECh0DEgHDfPRcUQL9HiPSAMx6VTRVQm5IHhsNuDEai5cD9hXt+ifBzGAE73aNCjDEBVo1TlCz40LA7CPGePrgmF/joTBws2pa+Cq5jkR8cS5RGehBHTsH4tigFXoVcH0nTuKqcjRaMwt0ERENhalsjJN9duGUzilTYNJi2Ki2TReCIkQS+uureucc6r2/WQKdGuOMkNdzFUGfHqRidRNOFs6kS2gmGAjd9I6viKnzmIOjPl5C8s6aAI23RjosI1Q3ytiuEVXwabNcVJAWfv3rE+Iov+okhUaXRttdMi9qOz6xLC5HnIjXLTtxWDSbM+Ojf9vxun5YTxMzHS2fb5tTZsF3HoLEWVvk6OoD71sqCUvCngxqehCZmSuIc0HZSteBQnvC930mDzw55377Ev/xp+xqW+npg22nlPr3RfoXJqS6nyra2rsQwC4b49dP+LCd95Z04iNzwnmPVgFg28uhFTsc9d7Acj9eTbpYv6Vc+ju7htzwiX8V4Ci/OmviyP+UsxtL++K08hZ70JY7sw7bE5ZCoXNjk2/CzYwAH4kn+lO8a6xvwwBb02ylnF+hY2mztbFXdje5URDzSJg0IS2sTO0L/c5mTP8R/siDAqQMg30/hEdfxuEmMMDsu+crs0Zy31Ge+q8P7c92h4+rvOELiaOZQ6VitNQlK+aUeMI0vrrUbOjTiIfQXP0hJnCDaE6bqKNGOfc74cc53nt7TsIuf+Xgd/EYTXJQyWmo0/+K0bP2tv/AXfjsG66s/vioD//Jz33ZzOOz/TjzS3+Dzuus+Lw0iOycHKNlJub6zWV7c3yotPF44g8GadkSAgVwGXcFL9Tco5KxCrCccpTXsiE6uVY+qeqYgDiTKkAsY9ClRyOW4U5bWt8KwRmhgKBJh6h2sxvjHi1UwQPzFBexi9AxxoErGIRV1PKI0QKsMZF0olM8YLwgTB4H+PRX4Qf+wTAZHOBe+1lMxpRyfcSaExxXxOCgKlFG/xBz1DjDsdqOSAl76dd7d75bLc5/0n1S8xg6YRkSwmbeizw5G/bTnm79GfHbLZx49zetAXVAnc7giGvHL+PQqnWe/evW5KAwX7ogLIzcFOelGmYvxiZ+KJ/EBgMAvYhQW56stFEFRAMFLDP1a3TpRwZWRXYxl26YepbfPhjuvmNS+fTjstFNPD38neqeAGQxXO0snU9HW0OgLT9KC8g1XNdiCaD3n1kzR2W/MJ/c85mUTYTkWyquoIljc9LoGxnY17hojyyuImZPn0NkUHzqrtivdowQZb5xCylRjVhXn6tzwcCdPVXBN/Cr8CnZUo+ON8gRnfE+fQO58bzJOyIJvmFMZmClRLuxDR0XD4vCaLbx7DTIG3531jLbXVtynXYVaPz3mv31Rjn36KY5dj+EajHfgF07ay57sIpbTV7Lm8TXGLv7mCpovOWv0oTPBQflEmuDHNnyM07GtgVPHnnl35DEKmD9h0nnLym9+py1wJ0A1yqqZMjNRoYcbi/ApbGZ/ksWwLDiSfjpkji/yTT0d7vwGWdIySla6UEfD42dkHOgdk4uolNdsaMM4wh/KOHU0XNIumxLRXgPcC7/PqqsT5D9/uzBO2KtsyCcaQXAqwYA3xsKxKNPgIw6cWaCA4xyv2Qn3HOgB02rZ3ELBc88+HGPWGNiO5bkx56V5GfuQGLYTOigbnNZxLZRt2I/wiIs4segD61Rjb9RZ5VpHRKiUXSP3yAxjsZ35Qj87dnwedm2f/BcaxYHgUxyoJz2kjXj2JTbyiPwiTzQ31ssWAeCwX5/53vAtlMomeDZIkEq+x0FHrzp1GnJw6DoFymtv5C+DQeks74iX8At95wVLjC+8wqd4cG2JsiBM4Tf6Ey9+t5zwq0uy66B4opxjTAYF/FTnoDoB1vWxOh2N2Jjgl3v+gQ/vZ/zilkYcjzQTX07b8Cu8KL+6/bMElp/A3cXF4tLfvFwsf/6jH/0/Pk4jP4/jKzbwzr2//fbDX3E+nnw/Y7m2rkcGY8ZoQPgr12+X1lm7PHtlI0poCYO2suYjITVqM7rQb1sECSoimUVhknU9qzFxrl7Br56Rzx9yERxQBoT4bPuSGQOUhYsusv/7GKNKVJpV7faAQGXFPn0a3TstoMLW08u+7pTJNrIg/3zUgfh1/rym94k6xl365x+G09XNGmgfZTMCt54EyT7xEDbPsHPK5FGk+ubAYf9pX2JrsEC3zshM5VNetY7ww0B57A3G6cHALqJLpA+MvsazM+iXznBc+n4fnuVRuDc4XemZ1ciOUSHgcHHWtm8E27uT7zoQCltdse9OUdAJvMX4CB/XraunrqNQPU8Am9NK3MqUlLWcNJNZpY3CILMaeTheF085HyYf2MY8srfNKgQamxq9qTxEsPihEuVVIip0FyT5lj0Ur8ae26ZvLa/CV7HOD9utL+ZRyQiSEHlDfOgYqAi/8F0hto7jMhthJWGNMMJbvudAJSzP2Z90i3F3DDOjo5LQPFenSGWp1DI22k852hd3RsoaDYU+mQL6qbyn4KssdFJ0fOt4hImWEgl6rSod8KhiAn7rClfNAlSPP7QRz5y2p2MivnXGEtFDk0T7NGwbKtIa7VXHJW8k43O+ZiJR+AzmGqWIB8dTy9m3n+LZdPY8+yG8ym2iEdlQmCgjXcStitN6mXuH91TyFAgvWV5pMOKLYaXcypoOk5IhpjU89lM3BRLnUlkFrJHWWFrHsVrGP3k1yl9YgWV5RTyAL3DqEaeEv5pZst6/fDgOFbmGSZxpTDyyBgQnST41IBFG+cHxJ6K1L/oR9+LI+9aXHzqdTqZ11mY7/5mpM7IUNzpAve5J2cAZ3yJa1ZhSBdigBeP1MdpQX56gL3FqlK/M+F26zOVfvvFQ3kI/+RZY0hZ8o8zHmeGUPvYjP+S7epj2wxvUq/wLHaU7fGTb/hbfoA+ZV5+WBCFcBBduiuRCTGkivyvfkJgT8NNn4LUNcKQTYQGzd9E1tgE+zAzo1EpTecBrHvK8TpDwKSfSLnqC67bPhdLrdOGlmSzJU/RnMGIgKh2dBs16DvnVRoUReIR1pj1kgMCsXYrMy3OUUVdYXlkLjug3+hPc+WhpjDmtznWGbWRhI4eyUm0bdWjLsYUOtCHPyk9yIvbhxzZ2r37k9u0/8bmPfewrXzX/rx6VG76CY2lp69rl2fnvoOK/J2M0iNrWGhhzXwmLYpa5t8u43LmyVRqbO+I8J8OmtoOESR1olK1I+oK3m3QTbeUZQhUa7burGF/CYAuuXEag8tY3hq4BsR7Yh5DVWNuTghumANFQB0RSl7YTkVDRFH5Srxh1CbWw0sQBwGirfCW2RKP/eH4YcxWPK4zHvcMQzXfTL2Dc637GpiDpG+dgePq4jIenKJ0rXNeAVPAqg0JGo3dg8r3tMrrG3pc21N3o6vOgeuKWkfe95osLfDOcG9r4/fWDp+XVx0c4BNVozT1CjcHO7vWyd/V5lMR+vEGZiW7TXmBQ6MKYPndbV/CLMxWBUWMyC7RZ3x5ldAxOoFXSXzFsVZGaalPRVMPJfdAs02f1PPVl3MrE0C8KR+Ui6/s1zGCz+ayZjxqJ6dH6bLdtadzlg0R4tKWBXMYxsM1EGiI2fVWFB/NEKcRp5LR+BJLD6EllbVmVkOV9+5rKWb6Z85hGpm4CpKDG8mSMyRClO0dgn9UoyMdx3jhsNwKctgTHqELlX3lcg2K0ERwJB/Ucs/hTDmLsLlW8Xps7ECjPGT5qCr8qXM/5YTpYXg0fg3fHGOfFa/SnUvOemQLn8sU1l3OYEdER8VBGHWTGCB2EJ+lQ79k2cGr05DfbFf/z9G2UH/1YLsaJT+ej7cuIt2YmfH2sj0Ci4KirobGfGBX6DDmpJ7+okG3XcYh/v5t1SRl1CLD5jHnWKMzooeMQWoE36apTuElUGBxDruga+QHgbYdeU9/rUezinH4SCacj7jdW4ZNWFK9OUJ7AoC91h/Rw3MKeca2tZArKxnUExJdrMqSHSr7X71LP+fet0FhHVZ7Woex2OxnT9s5u2nAMeT4bGiqnobYEUs74SHTpJXDl77kujTx6HRjFi3izgLIob4Uuwo/OYoQZo5+RTL7HWaSOsNff6g3oazuU0SALF00Fhsq/tVzFj4ZOmbNVClnQfiljBiVOKLAqF05ZbGxuBB4XF/pCJOfbpYnG2H4rWOq46tCphzxtXgeHW+EXywiz9iDOBb91AMJPGlA+3dtfHemjxjasEyv8nuoT9V1A5q7z9V5XHylTdThuCDXJ1FCifeiiLCjfkakgcg6Tslxht766V3ooT7UP20VO4Rt/Cd90Mr5cW1m/t9xa+xOvvjr90Y9+9LsrkX+ex1ds4L/1lQ9+5+XZ9D8AKTfcfjaeJN5+++SgHD99qDYtt7bWy52rV2AGFbFGIBiqCOBrfQZeI28UQBkZynuW4lpNWcqktO3e7u5GN2M8W7qY1G1H4Zjcd5X+PJKf+uiQaRPqJ2UeZq5M6Hy70bcr8aNgbIt2fZxNob64QEER3U/GRPTcTxvUdZGIBn1pZYM+VHS9ENf+HJcGPsoF5VYWIKKwmAXgzAplSskAERjqqUQkutMG8eBhHNPwMwzgMbt6XqUwxrBfli7CYNr+7YNu+cyDp4nwZcB4sDCXEeLNWy+Vm7e/qTSJEGxFBs7qaVqVUX1UbwKc3rNvU49RDLSh4ovSBQZfhqBBzDx9nCbp5XyszFmdJ9uIIZJ+1BfPPg+/uX2FMVpMhT03RH5XqdbvMr8pMJVFIkeu2Y7Cr1EJXiifeWJ+q7hiiDnzvDLjSDQMEMIbozobh4Jin7Y7haaeMQYOgsM5XMuIsxgq4HSjCvt1TEmf2wb3QRuHg5HN5FF5pTo0tpl1CBwqc5nadj2dz6sLx/gXPNAKSJHPpJOrsOWD6jxZyPt2Bf0p4yEcpjEdp+PyuuOSjrYln1BNhgruMheZK7nKfa7TdlXm9WoUmQabC9LbSNPvKl5/R7boJ88KU9b6tbWZjNBOohDokRtcCH65Zlpf2JQBlSsXQ8dK45pmd/GYytFFhCpU+3PRmusqVPjhl4yzGik/Y8Bpb4pza6TuIR/7fLuKNVEPbVlXmmdsGM7wtE4Vv5H8ij8cHNvkIvBXPhbOlJGPwUF1qmbODb8db+ABJx7UTPU4z6FzNWjCE+eH+zoyoQl1NFI+5uqe//KcTrR8Lf3FruV0iLqdE/pzbcJ6fayYPk39hg78Sc9kHxmHPO8hDuV78VyddWXENRnW4V4cKTDJqTzpKIIWYMBpYpxqG8ea4Ac9905aXvpySFvxwYhCW9e42L88rkKzrKRWfwnTxdQArTrfwmW5OR4tJ/bCGyDJxdjKswbOtq3n/LbUEr/uE+BLmN45qOe46n4OTtfUp1CETx7RyMsP4r9mTJShGhy0cCJccCrNXK/hNJdOvVmhZHacDggM8JHgMTYzANJecH3/vuMWsGTF+DP7oi4Ql5l64DqDy1iSTQOnOhPqxqwFQtbCp3EuuS+O7UhR4szjo2XluLmz/x/dea783Y9+9AdV3F+To3Lul3n8jj/zZ3ZXj05+O6r+tzQ2dheMCPqdU4itEE/z+NXWzn65snZZbl9x0Z3MAFPMoqIsnANr8WxnBDfiUYgtB2cH0fXlLR56biMi9mYWxc3TR2JFRsjb5xQ0vtdXUlZj5itPM99OxCweL8+GGP5ODK0GeDI4JXrv0zbCgXPggrhE9JezlDV9apyjHoDLVf7zrWyrwyB97EsnAIOcRXejrA9YWKmPJRkNywhTHRTLMLbs+Q0UCkUWoHHHnZuM4OsCO40swsbvAQLen5zn7XAD4Hl42imfffgkj5fIZBkYztV6Y7NcvfZC2d+/EwbMvvdxXiojqRzi3FDFQ8Mk7Brw4N1xOy6aq0IJfjmy5zjtBW4Nvde4bwrdI0LMVYVMBe1KboUoShk6ZNtHhZ/+HKeRmwbOOpkH5IhRRwgVAHHkKVyuEFdojHLmwqzCUegUNuftBEhFbh8ZI2NyXNVQ4PQgfClDHSMDbkXgve61Yc/nv+tiIOkknPKzMM2dmOCDMlEi9FXTiC4iUnnqIMiLl2UVB1S4VGaOUYUbZcYh7CpbD8uIRxm24p5/fFrSepEN2pAm0sFn7R2XC9uihLwODBqK4FV5kV7ANE/fmm3QNTb6Naq0jrzoPSNuP8VjUveUSyTDOLyXPqLQ5YfqzFQDUlPZ8pcDEC90Gbilvf2JWx0TjbYKd75oMtEo+PMlOhp4F/TZi3iQ7pFJDiOuzGfCX4mOs1KbsYEreeQLdFWXyHveo7a8rdxzejDc0Mz1CUaFwpg+kTfxr/Gw02pAq0NpH1HiQGVdgYuxmuHILIN412jrnAfnKW9TLvRTluy70kLjZ8bI6Fy4lHX51+Cgbu5lGZwSjLvv1R8O+zjmG2VD2OhPvST+dADCZ4EFVe04Mw7HWnk/js2MN8L/3pnLLXwoTNJ87ig6Lh3seVvS1OnATKOEN2Y8Yn8z4lRN9UWOD/fmUz8VRvlZJ5J2KSdO5c84PdyzT+V+jrO8uRC4lcXNLXcsXSwd9Juwi+det5uFcuJbXMuv6jT70HDbnu1btrWxGafUuona+csjwPQlL9ZpP/UUBlnepL21ddcPmXGqOsx/8q5tO3bJKCbFh/eM/j2UY4Mf+/G++FB+bNc+5k6GLCXdpY9tyLPiRL3nWEMTHIAc0GBxYemwub31Z3bf/+JH/8yf/KNf1fPu/7rjKzLw3/tLv+vbsT7/m4vzy+ecJ3EAMsa1my8U3yrle8GXLhfL9dZyuXFlK4pxjkQFbXlJrwqls2x0oSzUwUKNGGofk/NwjjxKxDTr+nZlFt+ba0odATHVnhNDEIEABqN2V7Mm7d17XM4GJxhcX8lotOSKcRU+wjg8iffo6n493uoIcIvxSLQLo3NgThQu7Y3E6V+ZSoQRY8ef0bvXaCMb5qhsfM49/Q3DkNbPnD0FfdFCdqbTmGOY3dRhiID7bLuPxdVn3jHsw7pSfnR2UXowpxmAg95J+fjbT0q7O0haNcoMoHc2r5ZbN99VruzdyjyUfaoU9Ur1qufpPac3FPZ4oN6HucWZykyBiPdKueBuphSizDTeOC8O1C69rrFRuOscWBUqBcqINPihXZk9+5tDozgFIM/rYCtteU1FUrMMGg+VE3XBXTXm1cBq9Mz2eM/0u/t3O3+vcqjjYMy2y/0oHq4pUCoC+3AxmkpAhaQhmvcXYwcOKBTv3nEo1Wk3+IAnacRPf0c586di1mD5qXHKO+/pWx6UQVI+yqwazvBExlvFzJfSWE48em8eKUg3lYM4sn7GRBvzd8F71P41rMAVOtS59LTvb3AhXaRxzTDUx3NiLGc4TX/cy1vMlB94UvxU5VnHEONopD1TlsJRccovfso7mcMUf8F73ZRG2tmnhtR50DyKZ21ho80YZsdInTiF9Cl/+D0Gk8a9B1HS1xwX9m+GwA1h5CufiXfMkd3gUoWsQ6RzVaN8Yattn2VKJGPDEdMw2J79CLcwCLM4zR3u22941TqAE5gYm/yv3Mk7fjc697s/NFhxfqhAt+Ht8BCt6hy4R/sQB1iZ8vW49hWep3y3e4qD6eKvDZySRtaoyDtZDAtudD7FoZkmx6EmtX8uVfwIO31Vw1unAL0mzzkO+cyoWpx5z8xpMkwKPG3FOReXlBMmxxBHQNj5qYEU1x7iWwdHvNmmutzIX5oF35y2YD2nWfIa3CXaEeDArCNo6rs6N+4EKU/mqQMOt/Hd3N6mvs+f93HCkC/gyjbJIjZjpy7926Q4VmbVz9VgV5wHJ3yIR+973bHJC+q3OC8A5GYyjimGHdxVOVXXyR8adfVOlVHbEJ8JSJxe4XfVJdXpEU4dGgMj8SIe7N8jus776Ej5RJ0Zh5H2lhdWnl7Zu/bnm89v/z/+3J/8D+pzwl/Do2qeL+P4yI/8SGPwzz/5704Gg99CtXUVr6srGXoijcNHd2NEGhD1xmaz3LziYhIVA4IFM0SIJApthS/zCRuF+LAtFzXyiw6e9pxnl+xZyZzNbRRqvDGvGQEi2EbqUQR5vEKvUaUB8dUTS85vQBQMsoLiJZ9LPxue4iQYaZuqMdJ3tfsgz1zSsuwdTzsKWm8ZSH2k7GyWaq+rpPnCeLKADQZy3/As9BMGPUbQappdxmP0KeuudBrwOud+kfl1F9dFaFAQ/h4r0DD/aIRCGDv3PiodPNmfvfs4+8xXAWdUAOBCuus3XoABW2EglXXSoY6C+womxSvuYUbxnfr0l53ruKYXKc4qo7rTk2kyFCTKuMIsLo1UbV+hrM/5q0g1viI6ToNlob3KzI2NoFiUYYwT92T4OGn8jiJO+1WQ3GVP2BR0YQ29+S38blbhY5FVeUvjGs14KFS266GSFgb+ccKR3Es6D1hV6iq0KG/GHmGloErFcVjH+34XXuH02jwbIYye4U/+anq5Om7CEKXCb/FgJsd78o74UZDrXgwoCtcP8JcICQUjXCocFYkwm6I1deqYpJGw2phzlY7H67mWA+NCfXFiu47JBZ0qwSgpYLMNaSp/WityQh1x6SHc4lPllntepKBtOcbQj/vCat9ZkAc8VRFWPpLPXDHvdxW2iLBO9sUf6aRXfOkAaOQzF8wh3iovM07GbP9+95/X0w9w2JeRsNcFcG5QVdrisbZrVkXY6hircSo4bv3UX19vJuMjj6Q9HHbLGo35ohLbDDzChb7ycDw1+Kh4Cs/Rb+RE/MyUv3Q2KtNBUZ409JY3vexaFxe2+lu5NCKXxgl64H3blq/6g254Zd0tVWlVmmb6hsN25Ucf6aR7cFCNvnDIS+E9D9qxwJx23Ak+paE0Cr/Lw7QXWtNRnAYc86yV4J44rOs1lKM6Hs+qP6qDJ2JtS/mt0iC9dRZqXxaRUNmhTt4RFk5h0Kir/4VPep5htM3UbRCBrxDwifNeGx1HX2Z7fDzUHfzkoyaOrvSQ7r1OBwcVmaDc3FGQR6VtnlQwmOPQgIrH+gSKOkE59fFPdA8wVp0JXOiBjG2mjxyLcGclvXJMuylPe+LeR051XsOL1PNxVh3muXzOdZJ4VieIK0kn70uf8Cq/5Vvw/3RpdfU/u7X/TX/t//Jnv/8r3mf+yzkqR38Zx6986YMvHT168O8PB8NfsoyBxErGIDgH6QYliuvm3tV4orsrlxj47Xg/EgZWCWOI6BBj9j3MA3NH2DG2MsNycwvjbvSssSQqlGAwpoZWRSxRz42Qx/1qlCUSApQtZv0OkdyIQcNqHZEu4TTudWMc6uBlUQjlMaivbuWaC+Cqw2BkoFKvdY2886wyfRgRyMherwpQePyONwczyABJ99JvVtxy39S/DO97iDN3Q728PAbFYB8+HufCDw1/om7uuZPdCAN32j8rn31wWN4+OqGeQ+U/ePDK7jPl2WffW5rrm1xE6GTGwFKjRhkzJ9/FbebC6UtPXMaTMR2vL9cR5rr4UINhJHaeeXgFzbr5sw3aTpRGeY+GkbzKSsEBBl9Q4xczOVPKaIBSHzrbd03zq4QQLHFGn4kwFQiES/7wT6WpktFZNHsgHDG04sZ5OuvprdOv6PA/xxoFwp98Zf0YddrUS7et8B/8VWGG5+Q9eDFCjQOjUrauyj5GQrg5VKbhB06j7DgnHIl+aYNm03/qAcsK0ab9CpvzrZ7JcoDb2qZjlx61j5y0UZVKVaa5D/96T/DMRKjc5GfLVMWmM1HL+F0Hy7a5CTymA8EjVzJ2up0/5y2sGnmVDQMPPRxD+heWGCv4d1INiTiryswx0z6F7VfHQUOf+9BDZapTFfjhZXGg8U92AZypKC2vIxcnZo4H2vVaMizA52K6yiN1HKa/pVF9tAy+QLm6gM75T5g+MM0Xd7qYz7EIg4dwSoi5Y+FveY8Bpn3HWR0etRfXKetvFbNt5HW8wK3cC4POUNqxtLigXekRg8h1F+UJwGiIrqB929TI+8bABD/AGf6jjH0rs27aE0cRHlQvJhPHuKscc1LflH+mEDmrvCrX1VAmSuRTPkg2kd/CxqXZeCrdv0DLyueIZGC27FzW0w5jiV6GD+K8UzYbcAkT7QiX16IrgENZt2pkF1jt10VqgXMGg/04Zr94ba7H55sXaTxDT4Bqt08zpZasD7hNah28NVpOfSqLOtaVf+LQAq9OQ3SvMgJ8Bpk67JIo+IYNqpzVvswu2q/rx6wvfHHqKGOmpD6mCu64l2kM+Fu8Cof6yrFaPgEglSMHtL2og0ifGSP/RZZsXzjAlw6VTp6wLS+t3G9sbP/pi+Xz//LP/aU/fESVr8vxZRv4b37Xy78cIfxfgs7rKsdsqYp35dHa3IYAG2XQ07salC2in2f2N0uzaZoP4UQZm3JaWlGgoLPIBtFGJvXkO4hbIhpdBLl6v6AHRMHQzpEbccJseXc6jJJXtA7aFJlFD8M2TFUZKkyocIloGMk3u8U4yfiWcOMdnAnf4qYIxmBbDuHIznRQzPm/vJM90X99nr2yqQQEJiP3tFcjAhlbJyDCqJEN7LRBd+4w51vgNOK27TWFRZ3jd7pK1D6mLx+TM4p3EZ3vd3/18ZPy1tPDOAiZ16b8zs7Ncv3a82XD3bBApsJrmsyFfioehVVFpLc+FySPPNcMTNbx+1w4TLlr1GNwZV6cH8eioERpAI/OjdH+fC44xg7cWz7rDUCNzp7ldfBkbIqlfQ9hsF+FQ6OqMomSo0yibCCrxgMMq2wQmGRMwLHP1tt34INXLGP90CzKpRqpKC55JH/2bbRQhatmNihnelChDn+piKrSs7/ARDsKqw0EdmBSmOVR7yuk8ei5boo3URHfozytlzouvDIbUB0RDUQA4r84iNKSsjoIfheX80/7smwiKr7WNoF7ppSCV8rZn7hQScWREw/KFL89ku6f0bMizHl85x81uPQCmPYVg844hFPlYxvKSo00agQThQ6FhEMazR2HGOvAoEGs0ZCtCl8UN202iXbcI6Aq8XrWozpL9uG4w3depom66YgOJ/Sxf+gcA0RZCzjGZD7gieAufIDjTv9RoNBIuG0g/Iksqa9qNkV9ZTu++MX939VJNTJT5n0b4JxnHY1jko7B1owvPWyrWsglHNo6DWh/0Yspz3fKhq58Dy8w9haRaF6sgz7MVBN6QVytrf7/2PsTeNuzq64XnWv3e63dn776St8BCQkJrQRpBEQQG/TK/Vz0KVef5tqj912vknPFFkQR4UmI+AABBUEgIYIdRpEmDZBUpVJJVZJKqurUqdPvvt/rfb+/sf6nihjSkYSQ2nOfddZa/zWbMcccc/zGGHP+53+WeTObaIzSW2DqnFBHCPSMiXLEGFhnyStfyaBMuEbs0kl0I2VifMrTZMpgS5H/kcrItk7lzN/lX6Ii6mHq7pbbpCOgOqLBcTElqkI9mTPQJZ/Ml53vtsN3eV8RMEs457wuPc4tykG3HrcA6mmUZEiUw/V3ZdXNcBZVzrfxkM2rvHlXQxfWrzlZ0RejyIP58vTdvGf9OaYZvW43pcEU2SBJl/M5d0Cg15RRk+XtZ3ScsoGuz28UMN8hhq9RIeWnoo5GKJFZGqn5o64b6Smb5NUZFtl4NzF5ODUz+KWJqanzZ257+o//43/8CoDs45e6GfdB01/5K986WF99/CuwJH8PwjFQ+DyeUcGd7Q8SJvbpVlvr1xPCcFPLyuxYO7HokYxaUa45MKh8tqOxrE2ODP8VwGMMyEgGzTXtWKYk19UFdHe6o5K4XlZqbxwLchSiL8FCWSiIozCydT8B3j6fF6APcJlfQwHlD0hlQ51gzkBaKFYZ5RLuVwnzKiGVNrPkPwAS5UJ7DqjTWNEX3MuT5kVn9co9ynEf5SHg7UOma+9+Vm3qrWezHd81BAzTu3t+beegPfDYJV4Xs1FHKZFnpwD2229/dg43OYhShxaIc3Jl4pPHiaXSVRE7QaXNSeIYlNLQWCkQkU4FPhMVQc01y4z67DnqLnHYZ4XbiypD6zLE1C2/CBZ6T6YplJX1W95JaJ3hH//ZjtxzwuRJaW4CI3eAqdA+1rtJQ9FJrWy581rw1TKXc7W+X8oza8Jdnylf3rokq7jsBwoN5Wo/VYAqMz+rcMMLy/A9NIRQylJBeSuUpW6VWK77kuXhY/UtXp0DGGqekB+fBx9lCb/cAxLP1rZovwi0uVKIRnLKoHB+VFvyObWmnyNDw+vOB+gWHBM98deMvXytsLav4led9lYK2RlS9PMPnlZIMYZg+gMt5pVn/D4Oz4sPfLOAL35ROcs7y2cjGYpO3slDZYdCyexpigKWQKaytV0rTn/Sb+sqhWpflA3p9nejX4kwkE85c3zNozdmH81jXY6xdXVjZbvmk1brM480BcihWd7bp9qPUSCoFxdeUz4GKHyzfseuZEhjQc8O/cS1yDM8ydGntJG5Ls2AdcDd/jiGabuua/wKTgJDPFl+9E/gMtwcgwGinRe5CwB6Mw8pTyN52bZgb1uOk3k9E96+RRaVO2hR3qp2+sU1+SuuZmMddDvmCcWP6nXswrtRnfbZPoZMkjokxlgML3jEeNbcSReznCcPMo7mg07rCf/sE23VuEIRhcIzZEWDQkDUqPK6oXTP0aBpHMWt7D9RfqzHg4A8qtb8jkMfb953+9NF6uo6AN/hC3UiVaFf3pkn0VuNMnSKfCxZhj7yR/+P6DNqe7MMf8pEDFne1e/uJXMTcYxiuKDxFx6GvxXZm2asIxvofsP4vnBSH+8dHf0r9Pe3Dj/n1M9/+1/9hlpP+DimDwvgP+fFn/v01dWrv39/b/fFKPoJ7092vak2mrj2oQIbZnOOIY495HzAZDm7PI91yuTKBIdRlPOQGr1xLqRuFYxnBsOlXNODOERpHGzcaAdMDESoHWyuxot38LPm7Wl3EfQSljzMRgXDkApOrq3reQfgyFeDR34BXaUO411iyMTIpGFSkEeRuAnqEV9/Z6I4ULYHyV7Vo8+97FwvoIcuXm5W0YuXDjfOCdoCeMaewq7De22fPP7uzvk9hd1rKAdDcd7vfv+FS+2dFx4D8PHaKOfBGEvLt7azZ56WaIkeaZQS7ZeylC5FTSWvYh55dqOXrDbEKbh1CiATnXwZFyZOVSJv4BcE16Sv8Z1gzORDnZe/Bz0VnldpdErBSIbyYF7rkJrugBpf0uAENa+KwHCk16J8uWYZjRKt4YQkqUGeO8GUqwCwecKrCjM7OcNbrjkJ7Ut26HPRNh2nDmBMpaRUhOU12ocoa+pT/FQW9tvfpLP4JF3yhXYxOKzbevkp1xI1kE/QIh2Wka7aQyB/+B2+2JZllaUoWPoj/6VbwbK8gBkAS+VOB5WlhFVIPvnDN3mj4arnaqSi6okytw3p5bpjozJ2pmW+pCX7u5+8drrrv32Jl8ycikxRyHpDF/THsJMvVkLljks8PGTe/mYpy3qpQxqk07Crvzmm0mnbthfQtIu8VOCCuPJ4Mzrgn7RAhgacc9S+yJeiQR7zblvOttAtXU/MUb2lLGNQvzywsRhXlqY/ylPkgsyJtNhXXl6QtxpdqYzvGgfpI/31issXfnZuWV7a5VvGihxuCIxMwQNlOWPHb7XfwhpaDrfZ3NzMvOnPzWduJpKS/mmIMiYZI+qIs1HUKAN+iQxDk16ofMkY0n/7XoYQcsfnREEyXvCUutTdGub2UU6Hr45J9JQyUqAnf9Qjep/SkHElX3RGxtj5pGwpj2apa8pkeEYe+W799tkxU+bM6zhEV9BXaTPKIs22Ydsx4OHb1CwgLs32mXeP89XLNxJldKD2M8jzYZZ2BnMe82pkeTvga1S29I1jXXR7C5u8tq2Sm+KFYxkgt+/+Jv/ob5dfGtzcp0G/Q/2Op2PkiavpM/U4zuWQMCbSjy48ffKWNj+Y35mYmPrP04O5f3a43/uB7/1Xf/Ntb37ta2tCfpyTEv0h0wtf9vmfub2+/jUHewdPV/AVLgdIYZA5Clkf5urZbayu5kAWA68DlOvJOTcrlTcAuit9YXSEB4F34BREPXhGK4OiB3/oGjaDGUUPI91EtL+7iRK17VJIiFHyG1LOIEGXQuZrb2e1bd14bw3mjI9fJA91acFl452TxtCtk4VfBHc/5fY4hMJHGsbjo60K82gI6IEJ2kxalZsTw4GFppwZz5zJ+jo8MqzuSVVkyUvadq0Ltt08c956vD6q08e/vuPRx9vbHr3QNuBhlPfEVFs5eUdbWbktPDNc7gRR4EJPJr+drkkob2OUUF8mPJ/NX3lVOlqregelrHwPW+SzPCQ/tZXgUz5gwgXXeK2ry6sCcYIp1PHe6ENCUYxj6iTZVtqhjux25t2JX8egUjf1mSdKz0b4p6ejYeD9paZSRP5En0aeaD3VzTsuVA7llTmBk2wD2lTKNaHli9cd3zIo0ifGyTxRzukUNJI3feS7//vy/9BPuQ4kS868brX2zXLlnZvHZ7YLsiqLKGD5aE2U8eEYWvelYAAOXupV5dBbHDV4bdi69ea87mdByXY1WGIUj9qN10l/rT90U1k8ZupVgNJOlDR9HwGdfY/So7z9UglHKfFbgMKxsULbkG77yzAEDKgztGHcxVBzlzQXYtrQD+vUQA4oAlhdP23XjtmGsqgi72jxWtqQdnIl3CzPqMvxs6Teq9eUOWkqwxyiLGvN/kd+6+qMHZP8UaZUxgXktScjHi3Ja53xFfqgo+YOfbEegYE/Wk8dyktkjr7HEKSUfPHUTjdUqhdjAEKLdSv/6ox4lsqQFTsvePd+cA17wcjvgoZh5Zqf8AIeOuYBfz77XSkOj6HD/ncyWzJWBqUHVcl3l1EdePkYJvHmxuB89zr/Vz38SB0xAKBTHmes5QN//mz5GktLCdKlS5IPGq1N+qXFeV35a/z83BlM5jWqYVu196KMJflsH5Vv821sbFB/RYry4jfr2d7cjkdvE8qQdx3UmjtYAqE7OzqCytdUHK7cakr98kUe26dEVMivoWCd6vxiCf/xT1qcd51hKwakPummHh0scpk1bWVjH+8erjUzM9cmx2ZaH6A/eeLMwalTZ35lMDv/PYeHU9+39KLP/S//5O/9L1co9glLcO1Dp6d/2gs+83B390t7R+2snruDGwFkAnTC4rqjj7Xs1mIn+4O2sb3bJuj4wqDf+ghxdtXLPEeHcnms64jpjDiAzgQR1Bn0o1hxWp8MAICM/MJDFQ0Md118z40r9cAX700XwL3uZjsHUlWcXfMHW7RT68xDd9gPmVwMaEL9vo8GMoLONTIG5BS6rKkLyqOJXZPXTXCuk/uEtz1A2gnvNQQHt1x6zGNe72vfAfXNI5DHKIhAOUEUHur0vneuP35jtd373gu5133dsCc87Q9W2im89oXF0xkHPUgFqsLjNXHDH/qhUHYngAm6Tnh/9HuMGdpwsjopY5mSvwTYCV/jEcVCOSejykijwfJRJEw2hdzRrvv/Dce7C1c6xmI1O7Y+d8DxV/EoF/Iu423rvAd4aSsHj1B3FILyAu3x+K2DiWsIj5YcjuQrr5r+8spyA9flhzTH46AO61Jx2JZ5vZZ+c6m8ET+UR1e/V9jWPpvXNkwqqOKVCq/qlsbsAOZavA2VWWSilINKS/5IcOggr8ovIKGi47P1yStT8uQ36pb90oqMGmmJ0nT8yK+CiRHE7wKf3r9txlDhJSNqbCv5m/TVGmxd8zevhyb6o4Gl0nSMHI/wiXrkpQMcMPGaY49ch27yOqvMr3IU4K1fAHLuCmr5aJ/TTm2OlE4rldba1NiNd/G6wEpZpW74oS7IMaX+yH8xTqTFtlGuxXPopAy1po70n/LdmPpyTG3fTY8HOAtyIXIjN0aVW5d02hHZnTpCm3c3YICQQh/XBXXz+dmyk9AoGHm9xrn4lXG2DgDfur2fW6CpfTF4e7QZ/cS7d0gI/hRKWTdiyq+SDcaeeVd9K1l0fwIX81ueyyAPuJ4+0K3IkqMkf7heG/FKF/mb/HW+V/+VnZpbZKUPfE+dSou8TTdTvx+yLEoWNx5aUOPBPyMl1p1oj3WQpEfjJmXtK3nts+PVRUOVJ3nF5ZSXFt+Vp/CKss5NMziO7lFQ7vTg1SnRr1kmIQufd7Z28lvxbgLeVrTNsaw2S27kjz20YOYWfCiDvXhRdNQTJ7vlKuXJ3/3sniPnY+py3GjbJ1suLJxot5y+oy3PL7f5ueXNkydOv2Hl5Kl/ubCw9Ko7n3v36/7yX//qd7/+ta9SqX1CExLwodMLP+1lz4Cbnwvg3ipjM+AwLGARFrkp6on7C11TcoDWt7baOnxe3QEsAbN4ZyoHhU2lRR4HREEdUl5Adw19f2eD6zCRibG/eS2TL7e09bS+/X0VEVTWGThar3X5WkdXkVkn2gRNNZsNe3nAzIhmBdx38/iuBanACGKCioLrd4F9n3JujvO+9XjkDLgb4HZ4eazsLsB+sC94G2pH4Mij974HeGVnPERuU1d+ow5/SwSE14H3vVP2+uZWe++ly4D7I+2Bi5faFkAhF+cA99PnntFOrNyido7VqKCpeJwoLoukn5mJJZQ1GUvhdXxIHkdJfvOXe7dJ5nTSkiHCrnAbHSgwUbk5FUYKnE9OZC9oSJXn1oVf9X56OclQWZia6Weip1kaidWcL/VZ5VdtW69NIz+8lB0nfbe+bj7H13c33MUrR3ZifJBfb1dr2utW+GReZEmGz9LpJFVxhBcZf4AOcFIW7Q9XA2J+VoFIS2iijP3yz+T/FdZWabi5syZ/F54zh3Uqy1ZmONYxsFwezMP3aotxoe+ptarOm/0PX0OXtHIdOmBaxkC6BW75kWgJspCCvGxeeq0jc4k/lXmFFwsgpF0A00OzgB5sx3tl/4D6TfIg/ePPth3LtEkZ88Ww8Ff6oII2Wufubk/eE+TdLGudKng3MMm/GCsSyvWiSyCgfukYgaP5/CwdbqLrgNQy0i8d/t4tP2SHN3/hMXLjBkr7U4aI83pkmPDZ+6jdyKXMecBN1o2h1f5QILxU7pU7++R4OdQaXCbzqSscn/QhfVQ/wTNJJE+MDuqxr/LKetQtG+trmWfeueGo3wQ68uc0SeqS9nKMqg/KqX+5B97ai1WjUxLhC5/DM/vHqzIoMFUuwC+P+cl+qpvtn3PV/SxGMJTtGK/0qdMdiU6qHx1HykdWQkHJiCf2aXDJc521GFyZx8pTAX3HpyyN8b2WKEv+TPZD2jp+Z6MbxlDklh87oysySF7rk7Z+v588GrmCtuNbSyWAO47kxrrLHYdZi5cuN4Dbr5IjgBmaj7SkZQr12QfvyrFuDZBu3pjd/jt25nUOuexs0oBXD/Zn59rC/FKbHyzgpZ9ut9/+tHbbrXce3nL67KOnTp34xaXlEz945tyd3/fyL//in/q9X/OsB3/sx15Vu9F/G5LS8SHT//Fn/tpnX792+f+zubHxVTDW6ZSOK6pZhwR4Z/HmFpdPMAF32tbGavNWtdm5fls+dZuj1BbGDtpdp5ba7WcArpW5NjdrGGgkqHA1j22F/96qtru9hjDNYXlvtP2NS218eiHXba+8bwSfQdRzNdVmKV8liIwe8gttCKPvbqRzUFWMlqfVTDTpcqBVUNgTCAy/O9j+Ri8PoKtubSMrL8Np2Q2fOSZI69Hr6dMe/Uj4BoDWi0c0yCfg86JwgD3ECuyH7cbmBl779fbo1WvtwpVr7erGZtroz8CbueW2vHxLW1w8lcm5G4NHK7uUQT3Epjwe6ZdeBVmL0kiKiiyTOBPc/jLBmIDpqxMVWnOWgGXou3QLit6WNjburUEoI+nu8ptH/tFX65qerueET054209NzscvvKfNLSy3U2dvZ9I7FgVMHZBLi99V1DkOlfq0zH1oifWqmLkUr8YDMlQQKkDp2Fi9RjvuNB6EVieu9LpZxnIFsvZFeWLMq8UAuWFTDc7O24+yof/2IbfLjEBRb8frWYtWGVFZ8ttnFIO8lW7pcUOiikg+5vAa8uZ7ZlMBlWC8u+PmTjebuUvXdeaR/I3qp/IYSRE+2rBvSo4enwpMY1hgr3LMM+r1mkpP2ZKnFV4ejTN1hpdclzbXB3MeAN9V1j71z+iP4+ptjAEU/lR8qZOy8kBvLH3nmvyxz7n1i2sCfBlkKvGZtrm1WYYx9CmjHai7Juq56tLi+DiPrFsv1YtZ9qKAZRzPRBbMi1waxZCvLmeodO1DZJDyNbjk57OGu/KV0DVyVcdm60wItkVn+EAhAd5b7ASxzlix/axJp9L633llOb7SJu3x4QDaJS4bXq2PccqhWszDKWTViIg7z2k+vO5AyWinAC/RPsjI22m97hzQ29xCB+gRG4F0E9lgMJ/9Jsqj4+seBsih/8rDXpt0vZexk84YeCTHRlptQ1nzo3KS8bSfvGxLgDVC5pi4MdL+5NkNjm/0RTk6JsdfOZPHjnnHe+eaMuKYWC7PDEmna05lDPgqjflOueTnmt87nWDb8tnoh/IrTeaTZo0Qf3Pc5IF9pRMB+Mg2bXhxHX6tC+qRDfLwn5vvFhfm4C96GPlxLMw8rcGGvEqHNFi3kq9x4rjQUOpOZIr25VUiftTDl+Yxy8qtZWeoa24wF1qXl5aga2Z1YmLmXbNTU2+dX5j7xdO3rvzaSz/vjrfBs4/piXQfbSop+RDps7/4S8ZuXLn0fCbIp8H7KRkfT4PkwyScUB4pqnWsEOxsrsfqUXhnUcJ675evX2trO0dtdfOgXb6x2S7d2GrX1rb5vtM2tvbw9nfa5uY2wsikZUqqNBQAWsqk3Muz2Z1gDM2kx5ci6L4gKGA0UjAqJUPIFX43j785YfTenIQd4GKlqQz8Tj/2/c6A66W7691XnvDGa2P3AE97B1DebmvQemN9p11d22zXN7baOv1f396jb3tt1X7sHPIij/3ZPeTFJOfaxu4++Q7bxevr2R3/jocfbg/xfvH6Wtvc3mHyTiCcJ9vp03e3lRO3IVAKHv3GU3eSOski+Aof9LqrvXt4SO4xR0BLYeO9MMFK5p0kNWlVulFogkgE3+R3JiJtd2F3f6Q1XvKsFKsvPU/3OljUOmwreyiYLCoWn4bl2vLSyqmqHx4jDPFQlBf7kPHhPye7YeBpvIlEJGzTvnHdpKJwt64V6VHoNdgXrX3EKzIGeZmIVhrvjs+OfSmabmOW9ck73qlLD7sMkuJn5Fie8bt0SEMM1vCk+Fy7ch0Kb1VScSKd9p2LATraqjtDaAKN4rxQtqI8VRAyNbQ5dvW7yrMAqQBVpaWC0TCQbcpqwo0U9bMAlvuEuVIGjkpZ0Cll7HuUeRS84XdBv3guzfbDvjmf7GdCn1zVSJNPJV+j/joG0KkS972Tm7yOShY809++Rfag0/IJq8oXynd3NsiTAkuVqx6a/GXgpAu6/Ul+So/lI4vUW3Jb4+BYk51r5THaH/kgv/xBMCtgkb6i0zr15JSxbmObezrskzKkEe6YafSG5+T3N+XJOsIfaMu48me7ymYMB2ixD6GJdk3mqegf8jTiTfgkXSOeSke8XMvYhrqNPniLmyzRmNU4CqiP6hzMDRTzGKeOrdcDWtSdueI7r5rDRXu8ceXDz8oGutTfHCP7pRMbYz95/a34afKz/NBLtd4yNGqsBHvf5ZNtp13evbdfPmU8IMk8GgoCbw56US74Cx8wjJOqg6NIFHwKjeW1p11pxcAtebAvypljNooAM64xsq3LejL2FdXxorcl+2x6T8LTATOUr5G4xTXrCSbAzyyX8FnHTUNGneoT/QT0LP3yW+Ya7wMfEsTf/NyidO3ubm+968y5c7984vQtPzkzM/X9R9PbP/7WP/LZ//V/vXPp0fPnz5fS/SRII45/8PSP/s0vzv7yD/2zP4PF+dcZjjM+ztWBlJmeyhalQ1VujFP3njh9qi0srgSQXVdX8e3tbrW5xROUm2xb66tRtnNzc5h7O20MC3Zhfq5NKWsA2sL8AEsJBYBAZvId6d3Xec/ehhVBA2xyX7wzjRRQd5ShxEtZl8cjtYvlkSI0eIedQFivHrrCYymLqkS8VS1r49Sh5azVvo2ArO1gfCAUR0cTbQtA1yMpi96w9BzltjBQNtrc0mmsR8+X1sgpS88+y2jXhR6/+hjGzRUam2xzswgNM87oxGx/qS3gtQ8GS6Fxa2tdgigFvRFGjRn6L8gxsex3TSate+/zLoXkdY0dlVX6ieAW4LtEIh/KMLKv1tdN2pwD7uTyj+s1kQGBccCCZJ880c/801N9AGwuEwJiMhkvXXiwzc8vt9vvfFb65ESigoCN65DdxiO75IR3maY/4wM23BBUk1rlpTKjxzEW5MPm2lr6onLyNhoNjUw8ZY7raqys/1FflIx9oJyer6E/3528Aptg4z2yeT45dQgkKlxBSroC8iP6wgRkyQ19gqneeAG2IfraXKgyCphagvbjTcA3lw8G8z4bX0+tPPwD6LCtLE3RX+uyDvsiTwX0Mg6UTxS+4UPqVCELano5AmQiAWTKvIBPtSMa3inEUkKZgPjIQ45McF1AEYQ0POIF0lEVavfkLss5DipPU8aDNjytUvqlWYWp0rXPGicafFvryDnelY8g9t5gozKJzNAnO6OXlPwYPYmiyAfaShgcNldft2lX76n6L/+VP+emeeSz0Qi/aDxYhx5ax5vwib8oel/8ufFKnvBT297c4jPyLO0ARDa9obiTk0zyyznTLX3IW6pLvfJAWcvvI1AQ6I1ghK/QYoTIOm17RHBeysMWbSuXMYCYc9Jo0jFyQ9jcwjx5x9tjFx5OPcsrJ4se6vXMdNvUu7eOVA9f7WtEnz/eJLVoHvFDOowu+tklR8c9vEkdGj8+bKsMym7upDYrtS4ZR3674bgot9Lj745j3futDMA7yjuGytEExor8Mhogv53bjr1tSX+Vt375jBPHGGZO0F/HpY/e9w4E6fXhNkZy7JR603Kuw7sJ0YfE257HwqqzVq9fzxq8/QhPoEk6jAL6BEppd8+PetDlH8fO8XSy24fIPmW8rdSz7eWfz/l3s7dnaaDnD0+cOrU1MTZ5cXF+5cHtzc37mdG/8qznv+hXtw7vAtBfshXGfRImZePDSv/bH/3TX3v18Ue/hb4+b9bbERBKJ78H3Lir0TC7qOi9mWdvuz3C4/3lOwint4F0ylCltom3Nzk9aNP9hbZ24xoTcK0tnTyd369ffiThvUWMAQVy03A/gDRYWAzIuAFqmkmu4Kt4XVN2oDOTUXheU9j12l27VTKmpl0XHqc8FhyDppCr1JRglZTviBmiJJA4CZygFUWwjFm9rx0J4jeEiAmvgF+6fDFrkIam11av0q6g0kc4NzMxBAg5nINPqOTK9Qvt2o2LbRZw9JY3n/y2tX6NdrZz9OzMLMKlUkOZalwYXRDYVCrSrWVtuMlJIeAIWJ1XpLKSB5mkXpcb8E9BTl5+815MDS1/TT6UmcKt8WD9bpBTEcTSpw4tYvtpffJSQySWNv2ZnPTWNUNYGhKtXXr0gbZCH86euzND0fHY+uPdwFd5EcVIAafiAGDQkKO78dgdM5V9vD7aESiwlKkLJQU4eMhFbEAmt554Z93fDAnaMPVSOjIgGEh7QssoJYE8z+IWiO0++QOAyFAUn/eqOu4CrwopdY68N+WKV+cRhueUMewZ71LFSh81tpRNz4IQgexPDmmCRypuFZZ7S1RqEmHfbFMPrtb2BZ0KS+d+aseK/6f7PrkRQbQ8Ckuj1R8y/tQtf9MfwZR8Rqv8QYOAH6DLk+ZQWPwu37KTGZ64jml7JgFO1uuFSqv9EMBUvsUXn+pWHpnr2oL9+tpqjDGfLOnxsBphiVBQp3Q6JxM14XvxjLagOcYSyXo1btJJGq+hVyagmXHxsjJnPmU09z/bX+W1avBr5reCFM9VPkCb4+6ucQ0TAd9xkicupxUIIZ+UVu+gOUrZ006I4HrNn5pbXRQwe1FsNTJe4JmNkchFIo3IpkBS+sYwvMZLPSPduSXg2j8BbHNjrS2fPBnQvvDIw5LWVk6dCTA6/23fOaBxvDkyUvxu/zLfpYO3bArlFXij38p+AJ1u3JQtwZK5oiHvWHV8Da/sTCrTkFImKR8ZK4+ZCvlXBkyMAuS05qbLNs4llyMOkQPXqv1cAK+xmDoYa2XG8dN46Iwr9x3YN6No6nwBXrpcKpWvGsfWbU+pLvLpvfGeoREdAt3S5HkCzknr3xXokV8ftKQhYzTDJE2Oj6crqt9s3zLKv42qy8JR+hoD+GgIoI9vwJFLGDXvXlhaun9xYeUt+xu7b/6hn/7WB8xp9k/2VL3/MNJnffbnz+xv734mQvcseBBBlcmRIt+wyg53DyOgJr0YPTd3Wuu5e4SpG8V28WwFQu+lLs9jZA1T3sFSQe5S9oB6dxj869evtStXr7Xh+EzuEb/4+OPtyupW26Ct1Z2DdvHGZsLebuTzZfj/8Wvr7eraTlsD36+uk+fKWtvYH2trOFOPXl7Di95oO2PT7TJ5HuP7xt449fVyfW37gO/DvDxNbn0HcBL48Lg9S76HwC+coD9zc+36tWsBYQVOI2V55TRWH94gk2R+4USE05CPk2Nt42oA3gfZ3Hrbc9qZs3fCpaPar0Ad3lqlYCp48Ra4lo108CgbcVAsTj6TwupnwUaeWX+UkhOHwVGAM5E0MrjuZxVqhbBUMKMJTVv7GDjdkbBREbw7yToFXKHgiH7KeoKd6+HWEYVJGen0OM6TJ28BsFUeTB4nJrQLEKVI/aMFrlcYsbxn61RBud7qhHO2+b8KONa/CoTvvjv5BFIVpmXlQaeQqCLlbcuJ7+9OeOvwuvnsk+ui0qYiVClLk6dmhSbLkU/+GqGxYXueUDx8EfD8LD16Esqvn+NF8i75Amno4HvGUtBEKUpTR0fGLPTWZ36krhqjGBb8+VmPxEiX46titW5lo5STDdg+dZLXalTqXg6vSPZPPli3StXrKmy9HsE6wCltoc/+19jYzxhn8sgX+WxfvtnXGNbwNs8sSE9HAEv7tpkTBKWS72mP9gXbAIqE029lWt3RGZP2QfrlhY/Y7MajQt7KOWNMPfJH5skfeWrfOh5KSY1hRURKp/gTfAQYrCNtW5+ALl81zBwM/gWkwzvnCNetEBGNnpJsroUXk/Z1ZAzQvqAu32s5TP7VuBTfXcOttW7ptK9WLNA6NzSIAuLIiXSGz/AvfJJ2PkuH92BTOHM4/eCishQDl3oMhWuIxTMd8USepz27kXf7r6H55LB5gXyS7UGvbTrWXgjPnQvkd97ZTmj0z7y8G3lQVl1iyGl9GojwyHpta35+sc3hFCpLGQv6q06SP3rZ0hgvH9otMz2LIU87Gjkyfsb74SFdmZVmT7f0gDXP5djHUHKZYEYeYrROTnqroQZXLZVIt7xQJpxLGrW2G5nzj/bS/+GQysduUO7i9Oz026ampv8bAP8zU/3+j/YXT/zQT/zkP/nRr/1DX3zPPe/4RY+VlYzfEenDBvjf98f+XweTh8OnIygv2dnannBAHGhDiVqHWsmzeFjxFhVmGKuScDAS6ga089AHBtHb47oBdI25s7JMKq9driV05ARCEAytG55xMujR6Z3MLy0mt78pZB6LyVSIYWHYUsFJiDbemZ615wCrNFVGLU8tMkxme+a7CSaWRUCkfXtrI0LnfgIFcndnM2ci67EYNvNYRe/DNEIgcKi0tPQV6oAB7bkR58bapXZj9WLC+Avzp9ry8tnQooBubVxPfxYWTkYopXd3F4sUoXMKCqK5r5TPbq6raVfKUmVVtxD6XQOgQNmwvfU4Pp0xEMXEq9sFa0Wegy/AOwHGXfP3IvRbd65Jg5MPRVGnCdZmnVnG1D0X5tdo295cT39Onro1ClgFFBB24lA+a81RLE8okwJl2xA8vOZI0F8mtApCJSOdVUXVoWet3ETJWYl1qiDIJIvknyntOxaUD4BEWdmCwFYb6xLqpFyUCn0CCxgPlwcsD18CPCgo6rF9a+iMLOtXSah1rFqw8xCOAmXXEmtpQMAomlSaAoPGEfTTB0e3FA194Ls8lmcTocX1QPplJ/m9G8MYRdQv76WnaFB51zjFa5OvxZ38r9cTuYafGk22Qfbms7EDoNLsNf7cgFe7n5+gV3nQWw5whraDzFnHOX0D/KTN/NLgfcdu4EtffGWsBEwahaDMC1vjs32PHJPKEJK3tE15Zd4+BkRoN/yUJtvhr0KrGBzIihnNLb+ttGSrdmgHvE28q3tcGqhbnazFFoq/fk9ZeWoRf6fd5OIn5aCiRhWRkvcaOpn30CQR4QF/oRHaOh5ZpjaxFbA4jhDIuNTyRbxyrmsoREbku/2379SlPIY/5HEZw+Utf5fv6hqNo/DTcciY1jzTKOnKWYcpPCLFOPF6fYHqvKWcDlfGK31xWWOiQBQdmt9pL3cQ0EB4RMG0B3+Tl3yOzx7g628Cv+NshNDon5FYDRz7n+UBiNjcMrLo3qJJ5LtffIR3yksIywgr4xXlG+AwupyR26bRdVCeuR5+84q+h07LRgZGcy10khtZ2IMla7R/FR6/a3xi6pfBsddS9ofHpid+ZGpp8BOv+cnv+rl3PvDGd7z97b947fz585T6nZeeQNYPkV7/H1679TV/4OtP7e1ufQ5e9ZIbFwQ+BdAQUHYZwkCFX4DfWN9ofbxchfTalYt5LKKqhwsBe8s4ovE+eM8T1QxnahzwHSOYuvT+PMlswDU8GCYMBTAk5puHRGSdiXan+N3RU9E6iApxF3KJYEOjVriKbhaanKib3W0VWdOhLL+FILI74TfwyI9oO0fvUv8CnrjrqgqIgrR67TpZa5JpdHTJ0Km73hU4J/jG2vUoxL3dTfJO5sCa5aUT0OCJTTvhi3Qp+E6GeEfUr1C69OAEyOMSBXJr5btAXuuVo7UtrvmjE8wuZILz0tiwjWzCgw+Z6PEy6CPtGDp2AjmJ9T7MZwVOWnlgUvHk1kINJduifqMvxYc9xmwrfB9gfC0tnuSzEYEKZevplIFVoUUnX5SVbVORCljSuRj67YspG+xIKtHkURmRLGu7Cki8TGnsrlGfu9ytN2CAHFFQdoQ/1m0z9k9DQwBXVs2Q22XSbxsxf4FblTZBM3lLgXEd3rqOLxDJ44SC+b0/txgDwlKCWwCYRlVKjlXVBu3wOuPGdZNylH0AvKuYYrDhaYQ4iAp40a7kZ2wlFPmw/oAJ4xfPTdrNHzDTy94jj3IkMGuQ6yWXQeMZDckHH62Proz4Lz/pv/OQOkv2al6FZumnjH0auIfGfoEutjGDoauxUn2zZwW03Tg5Dt4zLHi7fGdyfNURznnnrLQp2y6NReYca+jIxjjK2ocysGxXuikYzuWNukpuNLS8sI+xnHVi8qvwlW3l03bsp/MtciUfKRFARRcl4kCfUjttCNBuxjIZtfN6+E0eQ8H2w/MzQhPXsjxELo+iVY/RWAyfGK/IhneLGKI2CqKDoQzrLJkERM8ZsM8VtcDgBPyl9ebcRt50kGzLZ987tzr9lz7wZ1+VcWlygJVVyyfSI8O57md52NUrL6xH2VDWjcZkXkGfjpxy7Vz24UzOgcg4/Qx/+U2meN39GMpJDB3Hi7GU39KS5wDYHjIW/tBP9zPF8Ibmycnqj9/N5yOdq6+MMzxXvgbo5NOnb8PB6rf1G9dyZ4BGmOUm0U+OD7pJscDWQALxROjbdb5fRKc+xAx9w9T07Oum+rM/MDUz/arB3PS/+T1f/r/9p2//9m+89533v/Gx+9/6S5vk/R2fPmyAN507d9sRzHwW2PW8oyMVrZNkLGsgrr+opPrzeMYecJPB6gGEVzMBFGiFRxDXk9c7jhAy6K7juRavwAnO3tPo2pWyo7eytrYGEK63tfW1GAAbW5vkX7N0JqtLAeZRyFSkhnJ2sollO0LkHgEVutas90dKizstFVrX+GutbDN1xfhAWJxY3gZk+1qk3r6i4tHI0NLOc5zJu7uNl8/EczI4URQ+oxi169l9B0wKJv+2u8wn+m1p6TRCiUGC6GW3p+Wh25C+95DXJNOb7Na3aleq77XB0EmEkYQV7MbCgJsTTKUafjouAniFvPxinnif/O0f7GYcBBnbSn0BC5WHFq9lqZe+lCdkOLQMDZW7xoWGnWFUebqzg6EE0C8tr2QyBgxEC8rHE+NPBS8tUZhq4Hi+KI60z4u+KS85uY32HD9P44phwTgoW8pK9UnFU6BgvW7UMZXy5ho889WtXzOQ6VcUlEqDz+k/r9DAOFWEQeAHvKUdml2PV2F0/CsIKf4mxEh/rMPQauTDW/j43SWmGCi0m6MyR32UX9ZgnwowXaPEE1LIqcu2pcf6HZcoZYGEz7YVgOe9nsmgEh/1g+9ZT/YaZZVxFaqeKpXVOPor/6xX4xEW5nM8dV7+rkK3PpHZsfCj42AflV+VOoTQF0YUApQ360jomDzKl3NAz61bbnOsbFg5SvtQbnnblMfS62++Cx5ZgqC88yx9h37p6vY92E7klvL57qiQTzlQF6jcJa4L5SfESzZBIFES6NJz1GDXOJXfwpPlvG1SB0T+5ZyEkZFZoFlynDEnjzLjmHrdcTDKpl5wp768c6ys03X2LTfIQUPmljygjPN5ffUGemg7UUm91owN+iARUcqnTfK7FGpbrj0bYXEOmdK2spKXYykvKWA5+CPvu+/KQwwW+VmlI9vyrMungWidzsnUzUveaQhEVkYv695F3+sU1FzOsKSMBBdgw3fymb/WwzVY4D/j4b4D83vWvHVF9958ronPh9f5WkeH7sYACtM6+mlzQB6jpo6LtxSfPXdrHKyLjz58hHF8MDUzha823MWgWMMguzA5Pvme/aPDt6EPXo8+/3fDsckfmB1b/GcvfOny97/qe7/1P91//6/c9/a3//Lle+/9pa3XvvZVisOnVPqIAP5P/YMfWdt59P4VPI8vYGJN51YyJkwmMwPghjsHSaWgUlbAnRQKlcCpMDnpVJAOssLsLmkngZasym59fZXXBnlqjV5AWr1xPQdoMPcBfyYGwC0Yqsi9l7QUcXmdWXtT2BE4d0IqCIKEa8RKbEKvTLYsDyBAKgu9dwVI40JBFNS7d3dVOgHd8KNhsI0hIM2CFNMvAjmPd29o034ZurKcky63Ck73242rj0H31TaYPxEgdzIirfDpELpW4R0Gwqx7FOSXk5r/+N2JbT3SXcBUnsskQGhkQWAULGJx81smukqLPLCDPtSGJA0Bpl+UjjyLh4hCtg95ehd8mxhDeYyUhH/ZuGiheGhO4rpenq0eI2BGPW6+Qz20lZVzoVdFqHJw3dHpX1U4QYs+dYK0agyqeHKbDflVBvJQRdkpG/lC5rTp5C5laoiwvDCVkXUmbEnfpFFaPZBD76GAphQ/w5xk2wJGTgMcgZXgpGLWQ9CQUl70OHyPEZB2R3lVsnwQKAVjf3PJxlChd4e4l8INPtKn3Lvj1x28yol1234UKLRDfMBIJeiYdZGZRHCk3+L0VT6lbdqigpSxrowXn81HloytcK1cuBfCPtb8GxkpMgF+xLPimvM0NKrE+U0DyBB7mEWFAVJySK88E4DDP41Xf4+C1yt1zbMUvnnNl/lh/Y47eUK7uSki7ZaTBzHGbMcfyF+bFmWNmznli3fO4DE6XiGrgN98GgUlU8wVxs/y1huOkNdX7ryQhtCmgQWwk9/57oFO6hivm5RR+dUZWabIvfXaJvwpb7TqkxczzHFBsAydFAgtGiaCHT/lbiHl13FNnfwmKNllNw8nTF0jQd1D9Ebd4qcMyU/B3TYFToEwt/bym0mdozGroRlDmmpCBn/2R9qN5mgYaeTYr0QCmFPO13Sef46BdCkj9bQ+5vi+dZaTIL88qnVuYSHzyUa6cUSSKI+jB1ALzI69IqTO9oFeB3s4PZv18CjHzjpdItpY3eCdOgH7hYWltjC/3JbmltoUY724uBCdtLeFo7O3N5wcHx/OLywdTk5MHc5MzhwuL57cH8wu7i+vLG+dOnPi0vb21nuY728HxN/EGP08RtdPTs7N/Nup/skfnJ655dU//Zpv/fF3PPCmX3nggTe+6753/o/V17/+9RWO+RRPDMNHlr7xz33TZ159+H1/Z2v1xpcfNrwsZNYJ6G0KyydPZCIqjAqBAqrFvg2A1+Qqy15hUZGrPmKZIRx6HFq0pgnDlE4s/gyf+nuUGcLhI2lVliWoAkfdpmKYJzs/mfgaCplMzi7q0ADIRpiRMMdDHNFnPdbtRjGVWzwelSWgaKjs5JlbU96Iw9bGRlu9fo0aPVRBb1sLuGVne3fCm7fYOUkEXife5sZ6e+zRd8arP3n6znbi9O1ZP7L/6xvX29rqJRTiLhPnVIEA9FmntKmMDEuqNJxG/qhRII99qWBcA0d9hm8BRJIKSl/DOkwdqKjwd/H89V7Gx/CCBQ8UmmfzezucfMuhP9CQsmEfSkLgoHmB0M2S3iIn73d2NaBqZ/3ZW57W+npBGBvSZKjZc3lVfNnBznRS8VSYjfH3UB36ZmhfoFZxq7Ttnx51nwnue91uJ0CVMjHkKKjGiIEvjlcH7rnNSaU1ZhRgF5lyX0EZnwFS23H0LMOYFn9qjdC6yvDRaCpQjCJD6XXRDusKnRh/ZIzizD365oFH7pGQP8qOBms8YOo0/KgHH7mAFkO1oYXflAPpjOLmu6C1gxGpgaxBoxxXaBUjg79AKuUdU+W0PPsjvCDvNsBzB3Ayd/jMrIkRLa0CgMaDMqrB4S1NFMu8hR3h8RT9zfqpvHRi80MMZGlGdhItIZ8AJh2TjHeidfRVsDKv/LQNeawcepustMtL+2vGXHdMkFFBKQYYfE+InrIa8NMYxvZBI9z2lHfnlLQ5X63fMbIeuEAfy+iyffPLZxiX+gzfzs0jTwigY5mQuaU6wKOctPd6ZUAaXenqsE5BVO98F8PFZUEN/hjXlBHgU59zRkCkjLRpPGW8ZbLjxZvGjuOu3K0bjaQfAqbfrU8+bAFoJWPmk+8a+uonjCbHVNkfja9awTKJBJGXC+FPDueiLcfVXHFilGmJsAz1hWAyxGiWF1zrDp9Sn8mscpjkaRmNGkPufTJsHweB+jbQbxo9Rkbcke59/d7SOegvtltuubMtL59AbnYYg6124tQJ9OlZHK+ttn5tNWM7O+/BMfPUPzNkXg8nJ6eGC8uDo9vuPnuE7h/e86a37733oYeur2+sXZ2c7V9jbK72huOriysrN2Znp68sLi4/dvqOM5fueehd1991zwPX7l6eu3r+O/7SDYg+TiTH9iNK3/M9P93/7//9Nd9w7bHH/87W5vby1AwKbR/BZcBVXAqatzOprBR+hWP9xlp5KSOhU0mXdcmvXKiwkIrUEKdCMgWgbuUc6R0sP082q9uIysOzoILsZHGTi8DhpFPgcn96ogXdbU8qc0Omw2wG82EoexgSCrufs+MXL8t8zAb6oPDXKV0SG+OCPPZLReHav5PCMHHqyGQRNMpCV1EZHcgLJbm6dq3duP4Y9U62U6fubCdPnE3der9bm6vt+vWL5N1tyyfOwa+5tokhISlUnT46QG7Gs375aRuChkpTpae3ZLRDUPakMqMA9jUg7zuVuetd4yeH2cDj3b3aqDjLJFTpZhOflrZKnb4YAfE0NZPAZH3eSiajpdGNkypGw23e4idYLi3f0ub7fVStm4XqvIFJlYIKD9nw8YrSKP0FpAVyAUvql8d5KJF9509FEyVNm16LQuezJ5zZtootY0ZDCbFTnylgRF3yzvJusJQXPnPbCgQilZH3t1uPSswxzkYy3icxdFTM0i+oqdhoIPVaX7xN+wItypjLF7lljIrlQ+6JRhm7NGTER3lQIcf7HY2bv0l6ZIs/gUalrrE6zlj66GWNFNsQ/ONZCWLMEZPK37ngPCrFL8cKUKXbORQDwvmwC7CPIgo3ATj013yzxi4cveecE1B4Rfaoyz5ap7e/asQYIUuUKIamc7plT4zfBbN4yqOxiFHEvJGufKYxeZhIA5V73X5ruFhGmoUgDTUblS7lvm5V1RDVC63bNNUlgrW/y1/plAfWJ5+tx2fRS6/Og3c97GxuJNqyzXjRYMYuQApf5I/zPmPKNXlkBJIao488BGuXfM599VGcBPpgxC76Qd0F3eEXZfW6BX4PV+kMNPs3g05zXK9dvkLNQwzZRfTAVuv3BzHAtjfwgnFGJj0UhHzyQJ20tbUZedK4DbjCYve4qAP8ogFSYA4t0oonLV1+j9TQaOSLvmkm2lbJ8chgsi2uJeojb/keM8Ch5L9EvHg3YuvekdPnbm/rq1fbpccuZp6cOHmqnVw505boz+nT59AFy20BPTG/OMtck2eA/vzs0CgROnc4MTV+1J+f2Z+ZnYTw4f7B3tEGTT4+NjH2yNz81KOz/alHe5PDCw+97dKFd/7aA5ff+/iFzZ3Do93+zNTu4xtrewtr/d2//O1ftwtNDvVx+k1SzcSPMP3f/893Pfe+N7/hlVcvXvg6vc6jQwSJCaNIGN5RmWkxi5gqEb0pPegIk0qBiZAJS/MKvsKn0jW0qXehEEqaSkOgFARqY0YpUS1Gy1h3hA5hTriI3ji5nThRNgpu6FJRRQUyUdZR6nV8qRPO2zqc3O4T8KjLKGDqjOXMSwPCEL6GQ44/pN0oMN7TIPVXOxgQLgNwSaW8vnql3bhxCW2MR7azGWA8e+bOhKLkh56tXuzGxlXe9wHbJSakfRtZ2tnfAA3UXYpZz0A+1zW+MGEBe+iQl90Z8+ENSZ4JDNlUR14Vn557zKHUw0vQoKx8CPCSzzVf+7iL0VFK3lxctw6+e1jOzKzHQfogjVX6tpG7AqZ8TCJ5Zqd9ypuGUpqNwstmSa7plVqPBpjtqjTknTQLFo5vPDLZSj6Vr++OV9Yl4Yc0CMrSJSgLXjG2HG/yWldAPmNnPqkpz8Q0GrUkFaCRH6+q1Ao4CvDz4A+VnXLqEgeFlAWBChLSljwbERta5bfAG14jt9JiXiqMXJlyDzx1aHQ61qVElesCBMczS0f2nT8fP7mztUZ9grbem0ssHiLSZ75g+O5qrNlPPUres8wgcNbcsH/WJRnFuzJUTPLNeSEdGV/o9m4VwU36S8wEAj6QRwPX8XQOxrhlPBwT76pwTHP3B32x3krF13qHNur1Pn2JUbblqXffVERG41gZU641dlyKMjRPfvI5DkZ+yBHey9eaF/STeZMIQF6Oi1669JchovGfXd+UjrdLYeXc6JAykMr4TR4nukUeyzpHBFjzCWwahXrwgns2oJEn+smx0/ChztIbetQHOBQ4BPDb2ot+H6mNsQ3P11dXAclbmDf99p53PdjmFj0rBLmjDpcWzauO8l3+a6g4D0zRUbzkn7xwDBwXAdxkdyJLzm1ocV4rD46Fj/VWrjsgp4IyOsirkaBuiS7lXV0eQxs+O/YeGDQOWC8vn2qnTt+NgdPaYGa8LS6ttDNnb2199J5LfvML/daDHoZSnb4PhZuIyyb92EJPrgH2j80t9t/HtfcxAR5eOjn/8MzE0YVTiwvX20I7QBbtSPeC/JFle5w+4sQQfOTpR+8dTv2Hf/JNX3Hh3Q/+/c2NzedM4B0d7iuQrlkPCsARHmSLBsobzA55/lSSturE6p66hlxnkitcKmcVkpM3Vj+ZLVtheMPRhmn3ssZrSMyRd/KpuAK0CKxGhAqrJrqh4LLMM9G4Zr3zHpyzt53NUYg++WvDk6KkknDt1LUz6fXRhd5S5gSShkwC8icsi5Tapk9TMzlJVcK7u4A9imeb9y0U9MmV29rK4umsLyW0T7n19ettbe1qJuwMAK/SiVKKMihaM0lR3k5MCiYEbhhX70NajGgkZAfhsciZyPyXespbEqhLCajAa5MddeKxFygW+EShqwwcI9tXKcgZ2st96ioS8qrMZ/sab8Psh1AxrJy8lXZqiUTjZor6NNZUphp2pfzKOFPhCIyOb7xe+pzQMfTKd5qJhrLfLiEIhhXSridJ6WVE6dFN6wl/+E25sL2MBXxxHTM8iByVp+i4B6AYA2XI8RNwsgFuNPamgDy0CdYq124crMfr8rXWbw0Z653VpjvploZ463xOXbYHEBvGPkJejR5ZTw7C8XfqMmtkVI5HnvjMvLAO+28Zx0/6wx7qdIys08/y2HkkuGhwyxfXOGcHtBHANNTc3d3g3Kg+zA7mMFo9lRHgoC09Ysso33XKmECi3Chj3vZUUTTlIuPl+Hl7JfM3oXT4YNsFEqVabCvjwPXsf7EcfVEvJA/1hgEaJPxmpM+x8Xd/Mo9yI+3y27GKIecYULdc9uWYytfIDymyD93xtOmHSTmXTk2O0hHkT14NSA+X0WCueqNPqM8NeuqS3OJLQz4OOjqEkuaRH46RDkLkDKKlbdf1aNo2GkaHQ6R8cIzc0OtdPKfO3Rqj4eLFCxiUyCC0zCYSOWxrgLz0SmCikyQ3n/mbAK3h474H50MiDMiWa/7qAumxL17Te1YluDGua9/8NqZDozxM9+v4ZiNh6lkjguE77WgYrV65nOXL02dva2dPnUvYfXpygLe+hI70+efwHnuBIjfo+9WZ2Ylr9OMa8/rCxOzEoxPT448ebA8vHO4cXZien7p4ZfP66pd92WfsvfnNb27rr1kf/tf28qNXvvIYyD8eaTQdPvL0bd/2PSfvv/eeP/PwQ+/5m3s7B1O93lQAfhfFMjc/j4C7Jjhsg/m5tn7jBhOUyYDSjdWMoKk4BNRtN5swgSyjAoiVyjB7LR4OitQ8biozBO3GMZVarHkmosYDX/NZoLBwLFUmh3kE5VJ65M8sc2KiyKjPB504Kes0IxWOivUwJ74trCymfcNnqzeutS3aVrHVffj0gfzT0wMmkrfBuIa+HEWhV6sSml8+A9DstIcfeQdeWL/ddefz20KfOqHHevYA2suXH2kba1fw6k+1weKpUuSu6fKnMnNi1tqX1vXOzTCZyl7FYr8TWRBQUFv2RQVgHvmgARBlDC/0Guqahoh5bCeMzjhNjNeGJcckZ86Hfxg19M/aJlyC4ZoepQdReGqbtwOOT8y0haWT4YMALO+03lXCHrVpEyobK3F8NCDCA+iBWtr17gBDsYA442GYfhrjwLsgtgMaAJt1AZKCpd+tyzrsq4pched42G0VrGOdE89IBSbK2XYeWBHwIK+ASC3hTUAARTdJ3QFPeGqe/KFEBdK0xbiHHniRzUMaS9Qin5Rp+eR4aVS4Pq/c2U6F5B1TjYACGj9Hjvis3DnYRopU3IlSORegxXyWDdDSjv0zCcAaS/Kk5Bf+wV+BSvqVRfvkdeeDYBT+SQt/GnAq5q0Nz63QwPJwmLr7I8bGqF3rotn0T95YxjksEFi/YzvJOHubq8jpXhTblH8yxHfrsmx4ZF+pL3whQwwGl1H4c1+InxORYpxcQpMv8jLjAY024hjI57CCNjzQSTnIUknGhzb4Z/Qi8kImjZROFt230PHWvjo+1if/M57+Bn3Kq8ZKJiLvypVheueSdzMY7jf877zNQ2L425cG6rei7CiHeTVixQvp9U4evXTzeZuuY2Mb0uEucRm+vrbedpR/+mYh+W6U0yhX9rdYL3S6b8U5pN5yDPLALH7TIGIYeDH+jg1zy6ROM2opV9xE58NyYhhOTuH01DHZ0q2e28SxGczOtdvO3tVuueWu9vRnP63NYRz0xoZbs4PZx9ZvbD2yvrr1GBcuTPen3rezvff4zNzU5VMr85ePhvtXJhen1269dYrptTe8fPny0ctf/vIj6OnYcZw+AalG/aNM/+SffN8z77/nnm9+4L77vn54hDWJMKxeX2uLgOO+B2kwKZwghnf0hJ1seZiCAqhiZgKVgiql4MSKcmN2aCW75uR969kgRz0KsfV53Oja2rUIcB2MUSFDASu36jC5nGxRLnyJJWybKiOfD+0kZ0LPMlGcMFrmlvHWNJOCvriy3Da31tujjzzULj3+PryXTSYCSg0AE3B8gl4fwFZBOTk0XrY219r1KxfaydO3ofxm25Ur7wXEH26nTt/VTp+6vU1jGetNSKu32T1+8T3x9BdXzsGX2Si17HyHbg/7cXLmqWcoEJ9zr/I2RK+is18qvj2AFdKhzfvFM6Pz3Y1xelNR9LTrhNfYUfnJDw+bCACYF74LWnrC6jI+kF/P2+iH3jPqwDzQNZhbwNjCGIO+XfgzPVhsM/25trOxFkWrZ+ppfvF+ZircK7jKX/kkDdJUPERmqFvFFmUPXZ5ENeFzCPjd5+4nlEo/DF3GUEEZJsLii0pV0j7Vji+RpYRHBRR4rJzZIWVOxZ5DTpC1ABr1ua5ZIFgRJDdBaUi5UU1aE0WinYSkw5hRYgxUvBp2Ma7sG9+lWWPCNUoBzNCtfC+WSpde6FGMJLJm6cYoRm6FI78VKU/KNw1mXjg2glWBESDsXGIeZG5Nyhv5Wbv03QcjLc6RgBVf/EtkRVCgLo0V15al22uGcvXW5K0GR5YaqN+5ZpsyRy9TOpSsDujdnZ6llvBd73vk7WtU87uGgcBRRolM4z+HDdnVM5RfApsyz+XQb+qiFUapNCqLv2WY0DPaLuCqkDPjLMdtbzTm9iUGPUbPPjLsZ2VGsJZvEuHYSXvo4j/H2L528iNvpdu65KVtyWO9d69VdKWOI5YPm3jk8erpv/2Uf8qCXXaDpftPRDXHyrkkb25cwxGAJp9yt+fRrIy1wL2E7nR8lNtr13yKooBKv61ZPoeHNScdq4wXtKZvZKo7m8qItW/+Zh9iWJV9Ed1HZ7MM5dke8trEJfqynrrmmONLCyvtzjuetntq5cwjvYnxt546ufzgbH/8oenp6fctnpy/dvXC5uqN9StrO6tH6/2j6d3e2sLhqZcfA/knU3K8P+qE8Ix9x7f9yxe/4/57//59997zuw/2nQBYgotLbe369bawvBzvXamcABAVSgX/5qEtTLRMLgTKdXQF31PkvAdagU9I1jxMug0AxEIqB+soAJQKgV/FWYKsNSsQOwE9E951bRVZWbh47v0671jQcO1JcFHJ69F6oIIK0e9O9G0U8KMX3p3NeTOzC3gt3gY4lw1btilYdffYSs/a9UvMy6M2N78S5XL5sXfR/kw7lbX3xdQrwHg4jOuVa3jve3jU3j43BUCrHOPXMjlzmAY0eSCISk2gFyRsSwVrXwQg+SgjcqY+SUMh4VS8MRWDn1UM8iOhY2h2DV2QdRyY1lFshlrzYBkVA6/sO6B+o2bqBnkmjXODBfJizDAenuy3guGiseGGu5npQUJ27pqnwSgfx2rHZxVQZ7w16hFIooz5q1vkaIDv0/QtIEJ5r7nGLP3S0UcRUmU+641Z1jzWH9BJPwE6ypgMqUZZU6bzWnNfOn8aDtm4icwpVNnIBG/VcFkCgY4YE7Zj/bxSv8TbD6MUkNx5jfbN/QV63VyEj+XtyVeVvqFrFay7660n58iTcocA/C/Dq3ZD219pUZ4NmWtMSKP8ly4P9VBGjZaZ5IftuDcCQkKzIOp6skaQ9Mcwhg7lZbrvpr3DGF3Ksu0F2BnTog2eUZ93rxgd0rjxts+0A50ZM/qnEVR3nkyRD0OI9m3H9iQ2IEk9zmnTcHQtn8Mjbyt1HbiiOV0SQP2e27jIL5g6X+S57WoAZO8F7Wl4SLtgbZ+txT64iVX9obcqT8JbeJqoFH3XE5aHHjEtn5Q551PmgfoGuuSVURJpdOOle4AMuUdWAGbHVwMlmyChMYYK9LmDXMM4D+lJzVBFP5Q1jSlPwpTmG9dvwNd+xrSLJpgWV5YiVxbzltyqg8+0r/xl7Z925IWyFYOdlzKkIwRJ4ZnGgzJkvwzjOxen0Hf+5pg4xotLJ/NQMNu44XHgeDpnz55rKysnN+cXFt5z6vSZX5qeHfyX3kG772h76/rSqeWtO5Zv2263PLb/4he/WAAXyCXvOH2SJvXGbynde++9Uz/+b/7z573tnrf8vYcfetfLxqe0ahcyOfSE11brjgWfy+1DFBRSrWEVgYIWQM1EV5GXN+Tk1jtysjuJBPzN9bo9julKXpWaFjOTUcXFxDNpmSrwKcckUVFkzQ4Br/YEBidJefSuE5tfI8Oduk5AFbtApLLynnw3m8WjQtFKm7cR6THq4QqQycsPFzEE9LBOn72dCdvalUsPt+vXHmtnzj6jLTGRBCPbgqi2ub2OpbyGkl0P3f3BEkpE71m+FLjWpBdw8Dgpp6dr//XGozihr24r7Ayc8pgEj4Q4BW/KOPv0LqRdvtl/FZ6K0PaOhoYx3cwEb6lX3tWTu/AW6btP5IsXa/sofx9jm/VKeK6yXVg5S57Rmjrl5ucH0KrCgdfQ7Xqf4xDAgYiMl8qTMoJOaCa/fZh07OCdp3hNoIxUtgKL4xqF5ZjSAWVGeVG3RCFTzjwBF3lMcsOj393NbN9VgqWwp/DcffgGfKT/8lKwtu4KdUIABVS8WTfnepR3gII2oNU6Mj6GfpKgA5lVxiNPkNEZX/bRpNfobZ41VgX+lfTKyqu0gEaevwnptfGujDLlPmDAWNbtmXqsFKDODkRNPo1LHte8GhkWAjA1mN+6O89f3ikrtiud6bs0kr8Mheqzr8wd6KzDiNyQqLGm8Vd12dfMw1FfYqwoA+EbYO8f5czomyngiUwLiC5n5TZV+Gt9yQjNriNrpYX3jr195jejTfkdWp0z8j/7DMjv+HjrqQWsK/Kh4YLc2z+Pt5Yer4U2eKI8xxjjmmX8bv0xDoc0bOPkdVzVJzl2lhyhlf5o1FqPu/VdTtI5Mcyt3NtdN+dpZEwPfK65B92sM/895htjkr6pAw2NO19syrE4cepU9lJcu3qVuWjkong5MdHLZsiMGe0nmgevKxojn6TTz0WvfXDPkvTJo5MrJyk/x2/K3kQbYOgtLS4OV5ZOvntuMP/mfn/mv03Nz/3yuZVzD0+tjK990Rfd7Ykzx+l3YFJGf8vpO77jddP3vfW/ffEj733glZsbm5/lo1C1rhVoVdWh4TKE16Nr9ZKdFCoBBdbfFVA9AydvQm0IouHL/sANcHo+WN0ogVpfLA/O8gp4LHXyG55U+GMJ0yuVl56Qk0Xh16r33dRncuid9DE4BJryIsqyzYQe1aUqcVL7rgUeEEAB1GSSHr2MCazxq0zO9TY7WMzBFZvrN9oj77sPr26x3X77czEKyuN3yQGoi9J2450vgWZ+4VS0XlQX2kDvv/q8HW/Hnekz5Au/4FEp1cN4NvJCnWc/NYyijPEUrUPHKLfA8aMgrhFjv0QgQcu65FUBLbziq8aLm2ykUQD3oqBfv01mjV3vqZZNeozpUrxYx87IxnRuY3J3sUra3/HopRdF46uAug5IirIaGV+Ctc+H9975AhAUOPXL64VF9zcYsVDpqpp98/9S0ip1/RzX3eP9UqZuhZvKpkZvO6uHw5QBs7PjsoXGZgGjoVG9e+lNdICq5Um8UNqRPoHIpHwZUoc4eFxPjvMoTw3D7BymrGcDyFcVreNRMukFDTzfyutC8tM/6dTo7XbY26ZLWN3mP/vuYCp7zhP/aZwVSDHe5JUODTd/9HoiHbRVS1b1fHp/c8Oq4+c8sqw80TA1SmQ90hya+M3oVu7dhocF8Bo3gpsbTV2fpjxtJIoBX2k2vEn/wqOa1wFj6VW4ST5ruxLfuZZxUQY0cuUvvyjLvvuEOgeEqlOXEQP55fq6c0BeZf6P2jWjZY0u2c8YGblMbZGzuo1VYN1nTjsO8kF9IC22keiLzCN/Qu/001D6GG17Ap2GmryQwbZvHZaT190mUAE2m2CpKwYXdVmlRo2kXL96PevsPi42y5K0bV5/1ODV2FxYWUm04vLFS81TL40STWP4WpHsrlt8jdAw3tBpu+pLDbPt7Vpey5Io7+5vkWZvx+vrhM0u5Y4eMu0tLCy88fY7b/+FlaWVX9zbO3rb2f7s41/0dS/YgJjj9Ds8lXvxW0w/+7M/dPhVX/0nH97dvf4QFvWdeztbdyig8WJUbghe1txUVAimE8G1Kad7lJGeDwpSqTWslNttmAzxzrie9UyUWzw6FLeKws9O3myk4XMeTGN9/kbbhrQL5MtCd5Ip8Kq/KGPeEzmADsPZtdZsCK+ANiFxJquTnH+SFhrsiwfDaGm7hnz92hXAfaMtLp3K+rSb/q5deRSA2WqnfCTsrLtMLae1X2FDPWkPnNHrnsaS9uXkFORU7O6It4B55JuhvAoTq8y02FWKck5+1Zq2+eM5oYSMbJAl7WhYBGjIofJU2cYIODScp/djyVJU3lHgo2y9so/x4NGeQwpaf3gC8HtCWq0xHrXFlVMZG8FUUKizA6CRNi1ju9KksiwgwQOEh/JNWbBOQUKe6rmVFy6dRatMd3yjMO0HitT7tDOOKGqVmwJVa94F1tZz8zO/Vc9Vhoyt/B15pzFaoEBaTYIUFxJJ0ZBUDvQCNSByuxJ8hgzyYAwBbvJOkCxgkw74bx+UGfJZzpfK21e3FKV8CkYxIOUL13xZSEDVW3QMk5cxTl7Hz7r5XGNV80GZty8eoqTRbDk7IShHOiDLtv3u524eBLDpd4wo6rJ+BomyYQGpxiPslQYBzGHyl8iQXxwDMozK6TV3HrDzznrDW959lew64ykHL/we/nMt82BmYO03eWo7yR8ifKP/GXPHuJ4WV+F1LkBCAJkPjkEBPX3g3fkYoxY5kCfdXTXO/fCFX2pOqCeog35Zf7UKn2NQaCRVWQ2n7GeAEI0qo5LmdTz03J2/3pnQ1Sdd/gnCmQMaE9ThUduufXvsqnMnxgo12Y7z02iZfHGsd3wsK2VjBKVr9FN+QKd56xrz9AA+j/JpSCSCST0aHT6a+uTpWwH1k226N90W5pfWb73jtp87eeb09y4vn/2Xn/6c5//7L/3qZ97zaS+69cr3/9h3a+0ep0+B9DEBeNPrX/9TB3/2Fd/43scuXX8AZblwuLdz13DYm4xQO2EQQtfRBcb+/BwCW1ZnhelJZFCh1oTzVg4FX3AytF63sWSNE0mOalYxogQyGQQ1JlR5DnXbiJaulnk8EUHEJpwgvKs8o6SgzUnubW3+Jh1OtnhF/OaE8XqUkEoq1wwZq8Sm2ubaarv8+CMA3UnAfSmTTLC/ce1CvPKVk7fURKWP7gdQYZhUFDvbtSmtP3ci1wz3axDRCLkEIr1DlTBKAA9e4iAl/ZQD8R5VnlxUqd5UyKQoRrlkn8xjCfkDjysKgqEBwKvoDDnrKUr8FJa9fZPv8lbcUpnYZ+vRu5/mJXi792BhaaWtrl4nLyqM/DLXHfGGlPVeujZ9SEcZGipoQQnwJL/GgQpQuh2hjAX8l4/ZCMc42K790IjQg9fjF+At57jadxUlLdl1/jckrRdIHvju7YUadDfHkD/H3np8V/5s3zYCpP6NZMmxCGhR3jpjdNg2dWis2ZfOiDS7tPtdoyyUqHwlK30sDy/84XuMjI4XMYZqGcQQq9620QAIttKUi7fMd8PzymeMUX6WP7zxXTpq7JIwZkIXL8uZ9FwLFErewtsRH6Upxoq1QYsyFkPB+n3Zd3/jX+azPBt9j2GRMtSLDMtv5ycFAzSGrzPPI5c1x+oUQI1qjXj5DQ38XsZjzTnHIQ0wJvIGScy3QKZNK3e2QfvS7pxVHpS1qtfxrXFKXfZReqFJg8j2MtejVwqkTbZf/au5ZT7rtIxXPcseAvlUNCpnoSqyK+fIpUHH564fGX/G3tC6p8N58mCiAuSrPQGWSsGbci+fNCKMNthf9ympIyzTxzCIcUEx2/T3Mvrre/Yu0a4ysbR0oi0vnkSGpocnlk9fOH3y5Gvn5gbffdfTn/GDn/fyl//8V/zeu9/1L37g2zbPnz9fA3ScPmXSxwzgTa997WuP7r33V9/73Oe/9B1DzdhhuwMhW1B4ncRdCNykIGrJCvKlrBBOJw0goNcR5ct3PS7vMa/JD9B3oX8nJcLtTts8CGakaAX0KEAVohMExVReRSkxlXwBogrDieEkVMkzUcnvjBFcEvLiz4kp3S4FGD3IPfcoyp3cRrKK991vyyfPJc82ntT6DY+e3cvGuhk8YqdtNylVgSpgAVIPX5o99jUKJgllq5Khr9mDwJ/rkm6ci0KkT2SJmWAY2LrkXbz7XC3FqHcer1ulTH8lIgCCUWId1m1F9tlkiFYNkY1aNjD6PwqC/BobhvdnRx68eTXAtne3m7cw5nYm6pfX7py3z1GyjgnjE8+IlOsZAz7YD8eU746FdcYz58/7ezUCVZJZg0ceLGshxzayQH5lxLH03d+yHslvUdDym3fBJrznlUYpJyC4s1qFbT/0vOSjybzyzPfICJ+jpKlLsmujHLyL8gTII18jb4065aX5jTi4h0GZko4YTPx1vDZPDYz8F4jLyLKdjBmf805KRCF0lPEZUKE9x1GanBP2M141NEt3DCV+q/oELzeO6ZgV0Emvo08v839ok4/SwJhH1rgmbyMn1BE+g5D+Rq15ORZ+MotzoMunTFurEY0CTnLzT9rlX9ohnx8TUZNMvgj0VqKX7HflyOWU9BkeyHf5nLyW4Y/WqVsjIRcy3zpjx36b8pukUoftJrpIHQF45715+FMmwjvbTt9IvFs+/KFRx5MM4aHGrBvtsich9dWSU4xvE1nllzqt1s0nsnmuboHTcEQfUH8X6TJqlgdVUc79FNLTeeNGLNSj/cFslhl1HsJrZYG8tut8tT2oh291h89gam544sSpd85M919zYmnlez79cz7zh//kn/mS//ppL7zt8e/6rvPH3vqncHI2fczTAw+89fHPePHL7wForuIhLh7tH9w+PTXb68DdE5H0iEr4K9SkoEcwM3GcYHoNbn4Z7ZBFiJ2sKg69ICeHytmDHLr1UZVZ1tRUmExIFSLFIvS15mmoV6+/lJybZWxPxSdthv1UMIK7CjReERPT9WTB3EMyzLuxejUeufeDr5y6BXqm+X29baxfazubN9rC4qm2tHK66FeROIGZmHyIgjgAJLo9BTOGJkd9lh96GDk4BRoMC5tHmlQuetr2p263gkcqHuo7PKo5qqoT3DtAUsGqnBNm1KOhHqMkHi9rOb+rQG3bk/Y0JGIwOB7ejxxF514A1/qHbWGw1AbeA09++biFQeMJdvJXZWqbhrhVQhkLDAZpt62byod3603I3fzw1/zWn0M7Zsob04vRuDOf8lH3XVf5MAowS5/pq23HmOOVcUU25AGsimItQ0ZAAQRG8iD98rAiDoyLY5MxV0FafynmAhZAekSDMmSyfjlsH/TcauNoeWoq5crjGI3aleZ4xI4zn/kXeqkv4Xbqd7yMDBwih/5u+9Jqm+aVL3a7+GfERxtao1EPk/apw7rDC/pjX2PccC1jCl22JS2RbfkEv3wnZ2hw3mWcnCPUHbmB78qF8896pesmn5VT/vw9chcaRn0HZGyrqyt9gBbbsbzJ9v2Ua36nDstqGFqPc9s5b1mL2CdLWKe01sVRH7lWJzqG25EfAU6Z14hSlrp5Y32RO4oXfWUYyKPQ5A+kjAv9FYQz5tRTxpZ5jrJs5d0I8sL2BOqKKBTPbKsM/LF44rbvgTV75uX3jJ11U1eiU45P+lLzxPLqI+VesVxcWWkDHBr54G2l0ufdGEZnHFsNo2z0gwYND0D9HdMTM6+5/fY7v/euu+/40b/wf37t63/kR77b55tXB4/Tp3SqWfVxSPff/6sbL/r9X3HvcPvooaOdvXGk6TaEdVaYdb1JwY7SQBAVcIUUGY5XouISeJyUCrhHJvrZtWh/87uZZ/LAlwpdOlNzy5WTn3qiyCzvH5PHTWGCrGthpRhq8tq2k0PlKF2WMa+HQwgchrCd7O7Kdtd7Pdd9vA3mAbvBQpRh1kCpZzVnzk+0k2fuKMWSDYAqe/uHMlYpQJxhfEHBB2oYSuuULplDFw1kAtsnlZBhz07hSZ80U5lsrvq5pnduv/Tc433ad5SJ7yppFboK14Nu9ELlnwC8D3ibZmcXosBLQZOTtjVEaqOQinImAG/0RCXqBj8NHG+5c0zcbS+4Owah23eSykqaTbXRZ2R40QezVD5HCYUFH1xjl98qN6MmYQP5LWe9emEqSz1DFX+1LcjQVmqqNs0bJc3nPH+c+qKszcR/1iEd8t06vOy4pqxl8LTNE4+R8oKrBqXXbE95dUf5lHdUKKuMUwCQfimOhoE1zooqPTSjDQXWpgIK6vWrdHLdtrPZj+/+6e1bRrmMkUHbiQyEL8W/qqeq6Ggz5Gt9jpVP9DJFHigTg5FZ4n6P+qMO+0i5rNfDEytT7uWNv6ULvJyLJtu1pPPXpIEwPNI84W9Ur3Q5tvnjPcsvo7q7JI/juQZ463dptB3pcW5lHu3s5HvGhvo0qLNZLXxVh2ioI/uUS1QrRp15nR/oGucPY69RnU2d9Mn5bsg8c5I/5cOX45y+83u8f+qRNg3CeNCMR5Zr6I8Gp+DuOD4xTzzwq59xc8w8QS6yB52WtS4fAGT5MqxqU591zuKZG3b3t4xBeoBM+Dvl7PO8T3OTPvqrHrTf3jcvH106UGYc3+XlU4/Ozgx+enn5xPf1B6d++O9++5/6hde87l9dS5XH6SmTPm4Ab7rvl3/54J33v+Vdz3rey95yuLuzjUJeYUadnJyYYu6rcJj4CHIn0N1kdG46uTNRo2BUE64RO7Frvd3J5Hvq4C9eu5+YCOqQlOBdy9h7yrNrm0ngpi2Tasad6hoH3heNOuVlqTICDKHn+NkoepWsYfkNCh7laNblE2eiRDxQY2d3O57V+tq1Nr/ovaUnmJQVMjO/ZfXqfKiIBozPkPeWMpWBaJCoAwCuEnYntMYPhJAEZw0VCdYwEkj4HVCP8cEPUZrmpG+dAlSxCvSuP5YHJ2gbQq31SBWYdcuXvd2NKP3pKT1xrnNN39d8/Dfi0VGbwRuYBuRVZIae9VA8vU8eC5Bo8PApYUPaSsSCco5RAadUOsYjr47fVU6OV42x+Yp+/5ef7v51oLw/V48rn22QlwBf+SWT+lKH/xjJ7jMveeVnr6UO2ol3y3cVtssS0qK8aWglGmD9LldQQRR3eA3fqCfGJB9U/sqjYxZgmIB+xwb5jTxCn7dXBsAp50sl7AcVtv0wf3l59I/v5pcejd4Arf0CaG7KgwSQ5JvtJ7Ij3ZkTgodjJa3Ff/mSItSfSAa0xCCmLWmm1QBC5kjAaWQUj8ZIhodXvOduDFLnlfqzn+WdPPVnwVEDRSDzQrVf9VivclnjZ96iXXoCsLRvWxpRGoo0kjocs2yQtEHGTFCMQeFvylfqp4vwyGvKjdesy/GsOVOGUg68GekPvWlp0iCSv6HLPmG0lZEL/5QZ2jiIkS7vqv3uttw8KpYyuduE4i71ZEwZGze4+lRAxzoe/c3xUGdolGpwkpc2snwoS/ls23rf9l2aErWhbkPwNeZ+p0+0n6VKaPflHiCjgfu7e5fHhuP/+dStd/2Lz3j+C7/3b/2dP/7ff/lNP3M9BB+np1z6uAJ8lx588C3XP/OlX/GGsb3dC0yiGebOCWTWbbPOqZroKgkVB8kJ4QlRTpqAnvkEKWZBDkFhIkSZMDkFoygZ3vXEndgqMEPjmQzOQEDTaypnw13OGCeTVrGAL+jq9eSgCD5vewvbxo3kcRJ6j65hNhXw3Pwyk8lHJpZisk7b97GvgvPyibPplEpYJWseN9U4sT2O1+smJ6v9KM8aeqApYVPa44coDtuLZT4zE2XlZ8t4C5DKvEBH9YsStgDf7VsUA20YojOEGCWqIkBRCR7ysp4pjSdIXg+o0esICOK1V7+hC/7LY+v2YBW57MNlBLE8A3+qTt+rRGb+5alYKkL7QTnLyitD8X4OCIUH9tquouDwTBiqjH+iGY6bfOU3x78e/CKgl6GQvlJY0NKr8d1y5g3oUM6limSjE16Pl2edKmjod5CQJBRvtednmabhCFXhgX0ziiCfHS/7LeDIC8FdBgkgMbJozLa6/RwaH441VYbWGAYkac+toNQT48s+8TIZhRHgwicAQpoCxoCBfZJjvtuv8Nfa+T2Gkv2UX9QpL+SJtAuc9kf+K+MdXZEQ6ZVGKvRV/JMe85QR8uTfIrP87jxUFuWRY9bNW2mKQWXteVgSr+QvGgucy8jpPGfrLnqUhfLonf+RBWhW/vgh/O1o1ePX8PI3x1KAq3V8eSR5yrZhfo0IaeA6P/i7RrZGnEnwzkNoYIX5NAJKl1iHvHFc8y/tloypq2q5yYNyHEeTB/H0B4tUJL+Y8x4UhPx4wqX9lh4jafZJr77W040iVARCHZF766nbp+BJm+Afr9/+8VkRCtfsDNf6APr8/FJoYfTX+rOLb5gYm/qBp9/6jO/61u/+P372Z37uh44fm/oUT58QgDfddx/e/ENve/uLXviF9+zvb28c7O3MIeArY+NTkxWCrQmf3Z8IueEnAdiZadjWtbisFzPpsstYJUS9ToRMVAReuc81FIEqwwlh6FzvXcA3zK6HocVtDhWzJ4Otr11p2xs+sWsnYXhBzPqn+/PJY35P7tIz9znw7grOdaMB0DrsHbZLj70HcL8lCnp7u45ANSQoXcLH/Nx8m6NsnpU8t5Bd6ObxuEs9ARVvp7RzfXaAQbCQ0KRRCxWDFrrKSaVt3oQ4xz2FTcVbYG/5KDJ+N3yeQ3pgjLzLbufwRyCq/nuiWN1S6OEtbvipUK3lokAxAtzo53KC+RM5QNkY0heYpCUGBLxWQbumHeCSEpUjr3hN0OPY+ENnhEWpCijm46cOiCkeg4QGR0rOW3306ihDP10Lt1y3rNPtyUj/qUOQDY+QpSg/BKEDD/mikef41v3ULp0USFk+txpBi/2spZuxhD41lgLM5LMuabGN7ICHxhBi92g/hgh/GhmdQs4Oa8vyu23rQctb65GPRj1iQMCbuu2txljOaGjUeJVxartPLBfsPzFPGN94u+STGo0R+y6vpEM5ts9kJnsZWVDDe5EvXdKfz/wnoN/kK/UrQ1SY/jkfpd9+pf/WwxzWyJVeafFl3sxJaScZabKB8JtytqeRJD22py4Q0CJ3zHP55Ny1/yZBt8bLHpmgOXSX0VDfy7AwYqH82IaGfIXl0SOUT6SQvxh+8sExCJ8kD4OGchk3X1zrQF3DyH45j6OBaFNjNxtYmUsBYvqajayWgX8xlMjr8zSkx0126gXHSuPWZwns8SojuM6q13DxkKYYsOo/6+E3y5lvaXGlLS+fZh4OENWDBzY31v/duXPP/87v+pd/9V9/8Ve99LKcOU7H6RMG8F267x1vvvy7v+zr3rh5/eqDzAjm7t4iimOOyWWsMGCmEs9kUnkwMVTgORGN8qV0aj3N2eA1w1d632SOUosi5jeBfWtjNd644fXtzVUmj8fEVvhdxbGzuRbQtz2Vj+HqRSbO0slbA8R5Qh5WssfvOuFUGiod10EFwMHiPPVtZ1f94tLp9LEAb5hDfQToBYD63C23ZqKqtJdWVgDvOrrWNbd5fo9ycdKjcAz1dbe50KXww9CtvVUxCdRO8k6B+tJLzvtEnUkuGGsMdUrY+gt8ag3dlzuA7ff0pEevlmcUMAXMpDPAwjXBxPL2WYMiZ+pDn8CkQg7tUFehUTcvlbJUgXafO0VthzqFLM0QGcVs3yxfPCqQ8buA6BjLa70265NH1uHxoSprw+G++708SJP1Vzi3gJFL6aOABMCGFtc/9XD9WO0ILtKt/EhjoirUIT0QSl3QGjmrdX+ToOEygmFf+SMkdH1WDkwZS9ug/qJBClMpvxXvHCsNC8uLv9k9Di/09mgxfUzCO9YoExQ90Mg8Md5oqozlMkDlreNptCF8giZBRn7LE8evW9rx9wK26ndAW0ThZTlvJdWgyiYw+6RBDq32IePJuKVtIyHpP33lu1Eik8ZoRTuQcee4vIB+eSLPUyX5HA/Isyu57lzOF2jyJW/MWHSWYRV6vci7hmRtPqv2zeNRux4d6zVpMGvJt5sOnTNGFWyDl235BkEZ6/pKr8posF3lz2UE7yyxjcHCCWjGKNmvu30Edz32RCYcA3iZaBpjJj/dv6Js6J27tr8LTdbtyZqmnN5HMhLmzvt59JC050X5s2dvb09/xnPa0e7B2sULF/4r4/+dexNbr371/++V7zjePHecnpw+4QBvevObX7//4Pvuf9dzP/+L/sfY0cG7POOcqdlnMkwzRyfG0RiZvEwQd8mrwJxsKj/XCXcAbqZfAMdXvDAmkhPO8LWeVzauoMSdbAKpCiaTPRvD5lFKk0y4QesD3t6vPg84+30Wr12AEyxVJwKpHpwRBSe7ilGwUUkP5vGyF+bb+o1VQGA2QCj4raycBNhRvBQ4e8vt7bbb7sRY6Ke+AijAmcmtF5B1OxSAisLz0ZdPnII+D5OpNuYXF6IyVUSuzUURoJBmABMfMWnK7m6mtTxSccbToi3X4fcxPrIuCLCrfO2/3rPLECpFPXMKRuFYxhDklIDPN/kZUJG38ph6rV9AK28Yuvmex9Gi8OW7dZTnyScGM9ECXqUwqYtrUXyjetXmKmgGPWU1ogQUk9dVwrxVOemTqaM66r2AoDs2Npu8+Ch46bHFo6JvoYE29c+VB+u1PoEsCp7fsq8D+eoUuTwzr2OjcSEd8Q55pS1eoZW2/OaeEWW0AFzeSLjggNHCd/ujt21PpjHsfFxrt6dE/lB76lDmArjm9B1anAPKr5EV6fMuDmnix/TZlhxvH5ik7HZ8dWOjhJch6NhNZV5Yh/UXr11qwNBxHKWCMr4/GQwdd8dcOVS+ij5+UwapX15qvGg4akTalvMEQiDFPtDeyPCENPrl0hX002/p1HCmClJ5yH7Ukz30KGUNulE/E60gxSCnnIVCC+05r5Loh79r7MU5mOmHN9Lg+rc8sC8a+/IlnrXjDJ0CcyII9FEaE7anbnlQt+cZhSlD0TqcCxr4WxseO11ynaGEBvlXOmc2xpohesc5G3ZdEgTIcwQtNKTrcpTfO4NSHeHylM9/8ARJR+zE0sl2953PPjpx4tS7d/d3fuDeX/+1f/hT/+n7fv6++37Nc6uP03H6Dak06W9TeuCeN+28611ve/tn/74//B8Ptjffhs+6Nz02foAy6x3tH04I4rP92bGDnb2et9ZFUSD5noKn8tUq38JzdkKpFExOIDdI6fEK1PMA+PzCcsLbArjffdfjUXmrTFUGntU8mKtT3Hy4jJNWBZVJjnItj2HYZlAOs4Cy93svnTzdrl+53C4+8lDqnKK+leUT7Y47n9FuueWOdu70Le3cuVsTfdje2oA2nyQ2Ew9IRaOC0LvyugrENT3bUYF47OrU5Dg0zedlGRWNdM4A6K7Lu1zg8b+G+PUcjT7YF3mgERAQlk8YG1Gu9M7wLxejgOSPBk02D5IMM3rWvdfLoCoPNJ49ykWPAhLSTpQcyiyHfqDENAZUqK5DCmYBYF96PvRJIKGqKM4OvKI4BQ7ep2cAD+uHh0Ycas3SEKbeGONk9IS68lRC8qgBA1KUl1Z+jGelkldZ2maUO/zV8MiyAODSRUCUI40rwb0DCtuxzewroBLrk27pVKHbhgrX3AVaBbiCuspdoyHGn/3kcxKZO4DUUNCOkTZ5IXgINpFpFL77Ikzu+bCPNZYl846FdHs9PASwBK4J5KA7AMo5kNPeZEDPUG7VnY1v1OXz3P0uGFuXddt+gIjyRlScE8qGv8lfaZRW+aHsxsOObOi9V9Jo8kRI2zCrRkUBsHJQebLJzH5zDSKow7llf6stZUBacjdIA2T5LdEceSRwU59tWq9LRgmJ8znRAGUmVSFV1KNBK60xtkYE2D/HP3SRJ8YHbfhZnthX+5ZlGb5nzHjRidCpvDp+zuUYcuQ1fG4ex8v6jRR4roXh9YwXsuchTJ5O6HzPMuTwsG2sr6O3djMflVfve1enHWKkSt8MnrwGoI83VjbtqxGDk4D70sLJbcj4pesbW//w2rPHX/UT3/ttj6WDx+k4fYDUzdFPigSYjP2lP/e3n/vYhcc+b/XK5U+HuGdOTE969O3p7Z29qf2Dg3HAanxyZnYcJTOmt+KmmUm8UCehB9E4SQx1RTFxzYkqWKhpAjqBKvKoGAUSFRWTON4RiiJeKDpBRRGlxJ+TGWV1NDc3OOoP5o4A+aEbZa5deXz42IVHYqHfcfez29lzt/UW55d7AOSYm9UO9raHO7vbw739PTDrQE0jEaYoHsFX42FPb18FFgWzCxaPjw0Ph6joo7HexCQkTPc21laxegx/6wUehk77p4Ly8ZCbW0+Ep73my2e0a6ioLOWBn+lY6wW46vYk/qNvKlIAFhp8l0suYcTboh8qNm+TEzCyNKBRwp/1+nS+7S08mDy9bRxjygfnqNDc/GQYssC482At4/Uo2xHP8xv16aUK9ObzurxPyBxaVZgJ5Uov41XgU5uwUhdtqwzlrRhi/wXnibHqZzfO1qF87EKzERP54H3+gppjQJPklQMCMLTx0nOzfDw/8ggEJUvKDX3TqABwPWnM/oaHyGEMJLgZA0YPjt80XvS8Le8as8aSgO0Z8XsofYHJ/ggS7tPwlkZv2dwnj8aIUSLXkwX4ceiBbL77zH4MFg09pMxH3gpJgk+FyItGz16nk5kT0ikdCV87Thkj+g9dylEMJ3hJB9LvmkMaNVahrMpT17GRtfRfg6D6nscuQ5f81zuVf4b4h8iZT50zHUQu6ROGqfVqTFm5yywV7veae0EE0Arza9ArP50c8gWjSK9enhrFK0Pf0Lfyubu1BcgaaeI79Emzc7q89NosmTFMnyAYHmjs5LkTVKaBIQMsT47MvdytM5Iz8+sACOQa+PZ5bMznw9fDbBybIYae/DB2pNFuv27cuN62dmpcpF9ZzR0tO475LHPIDcb0k/Z9KEx/ZrH1pwbt6XffeWlmbv6n17d2v/Mv/rWveSsVHKfj9EETIvjJmb55OJy48A3fcuf1a++7jQlw59jY8G4s39t39nZvBSvPgrenAfkBU27cOYLXNcYk92DSMaxs9MrYGIoLnd6FCstD4y1JJRCvRcWH8sxGHvKp9JmZRyiQQ7y0AxT1Pp7e6snTZ64sraxcu3L5sbVLj7xvdxdCekd7eydO3XL0jOe/qHfm9LnJibGZmfWN67N721sLuzvr48Ox3hZ1bUPDbm9iYguitg4Pmf4720d7W1tHUwD8FBMY368doSlRmZPDw73Z3tHEwv7Bdn/3sC1sbE0OpidWT/UnD+/e2Z/urW3Ublu9nMkJFC5KdmtzKwdnqEQ0TKJ4BBeUid5FKWofk1pKZWd3MwrIkOHO5mobzC23mcF8QF3+qNzdkOWmQz09z7EOWMAn+alC7LwcAXAL48J2YGg2/wz6rnlirECTeeStCjlKVIVK2QAzNAp+vhL+n7BudxFjROApCWhRxihRlbyg7rJGjaf6vbxmaXA3skZCDAEUvpuSLJ82UOom88XLdKOWY29d/O7TxYxaCBjWqdEo6GpEZS9E5EZ+uRatAJUBEO8NozLnNPBbeMBPgqdrqzHkoNVu993PQXuCqiBiuDkhX/rWrYMLwD1ABG5kvKTfBw7JM/shWHrSmeNjj/YOBOwaB/MIRJ5D4FPtNGrshzTUpjz3WTAXwg/pcw+C3jF56LO8E2jktfxzXjgWuS+fpFGT6AeAOTt6WqTj6oiG/2nLWqR7PL8rTBoH0iA/BTPZF3C0HLT6F2OJzyblMmNCey4fyTP5Wne81OE+htSNpOgVuxQnvwVuDR9/z+ZJeEz3KD8DyJbn7Z4YeWD/lQP7qVy5JCZhjq3jsOsYYRB4zoHf5QVkJUqVJTVojpEL3UbOZvoLMYqwxuFDHwNhk7qQpYB2PefC+SV/3Qe0un69bW9Du0YH/E4bGJ0+OU4jcN6Hcm1s0pafV9qplVvabbff9fDps6f++W23nv6XX/gVzzv22o/Th5U+aQH+/dP3vOlNk7/+L94wt7n5SP/ie985OzYxvYzyOLO7uX16bGpSsD+F13gC9DzBxF1G4S4ywxaxgt2lP7a/u4cenewJHnv7+70dPU4m/WBuwMSbAA+PMPIPDqempvenpicvT00N3oOqvQfv6N7FhcWHnvaC59/YxiF//etfs/+2X/n5wztue8HRX/ib/+zwxS9+Wuh7xzseGXvsnfeMX7z86MTi8mBycmKu1+vvH2xdvsZMHzs484xzhydP3rJ//fr60f33PzC8dm0NlXFXu+uuuyj9UFtbuIbN8oKxiSsPTfQ29ia2xi9MXL06Nfns2x8483tffN9fn5sZ/9rHbwwmHn58sl28PmiXri+0qzf67doVn1KH0kfH73u62QiYfJZ9PB0UhsfJuglQT1glsx+jwDX4UrgaOvwQAJ9CQcVDoy49+s5gyI586trZ3ozytR69d8HJx6+610HFvTi/kGM0VfLCUDb0CfCAoNcEbAFKMBK0TFRfgIRCtu0oYfLqdalcD/dVhIaT9WDrQSwmD/iwPr3GKUP5lFGiBYIe9eVODPIKop7MVyF8PDzBU8+Ozz43XqPFggnP8imP3KUvGgJhEFc1UOy/xAoituVtgtktTZ541nwW8H1CoP0IkPNbhYUDZTEg3IgoWAviesECo3m6ySjv+4CG37c3VmM8jE/6/HqMLkC9wtN6m9DLbxoaAU1ppn4aoT6u8RfAQhZ8zoAgKC/cs+EY8jF162EGasnr2FiX9ctXIya1xFNjpnxVhEJPuh7Raj9iGB/VeEuP8iHvNS5iQNA/AbT6W9ErwV+aHS/B1nqNSvgEOSMbAqTAqrEH1wLQGoN6/UZMYmCMGa2DzqxLkB26OnB1jOXtGG3Y1s7mOrTZhgZV8VujwDV+aZJW6aGIzYZHxS8fIgOA81sfoLbvGl9ZV/egI/J5tsXJU3ek3vV1n9nvxtB9dM1OjAwfoa1BsLZ2mdcN5swe81ZelbwjGeG9fM9SFUS49LaycKrhPLz37mc9/fzzX/zMH//sz37Wmv08Tsfpw0mdTvkdnL557Ju/uY1du3Zt/D3v2R1ff/f1se259bG5uaXZsYPewvTMQn96enLu6uWL8623PzM3tzA5HJsodwf93esdHKDIDxcXT+KGHl1nZl1p0xPXx8d72/3+s/Ze9ao/XdusfxvS0SPtRNvq/9ne4dhfbgcTS0MwAR0K4AHUO5Pt3VdX2o8/fHd74JETbe9RPMhLgNTWUdtEEeqlj0+TmX96hgEyAErwcr1vc+M6SkUQU6d54M02QKeyEdwF4dbm5ldQOHpj5bkYPhb09PLieaqcqHMXBa0x4d0JKuA5vMWsXyNeKjrz6WmqNhMmpXK9qEAeyj/rjAA0X6AR5WZ+CnqPcjx/vhvy97ZEH9ChMtb4iFJG8XZeei3N0C7gIWQfupvZ36BFwFHcBSsBWKAX0G0joXP6k1sawwNpEHzrNsGAn4rXuvV+9RJHvPS7IfIQPJpN2bGtYUJ5PdrQA73mMSoivbavQg/gA26OxRHlrEODw6cQChCHhx4qBD0ASi0dCJzwwY1hXPdpaeGBQJxxq4jIEbzqAEOeC1K2Ie0+9lRa8nx62hcUHROT/ckyhOcI8F1P1b7HcACEcmtieG9e+qaHjYEn2GWE+aEiNnruAqjhese3PF7B0H0OoYt8oQtwLrkQaGmFfN0affg0MtwMfWdTqG3sukRV3jtFbDkRKTfuaUjYD9vMNGd8pFm+WrdHT8eYBXiN5BlpGtJ+kL3EhCaUcz7Cy9SPfDjmvrytzU2OMwNPjnOZybGcwFlYCT93PSuCOikc2fV3jUF6mVty11avtz0jU0N39SPXtO0dP0YrImvknJ+fA9zPtLvvfO4jp28/+9c+4yWLP/m5n/u5xxvpjtNHlJyTn+rpA/bxm7/5m3u/yS0lH+jaJzwd/fqZ02idV/QOJ/48imdxdLnSOABNr/7L/q3tzUdn29YeYLmFWrgxC9DPtY13T7a1R4Zt8xo2Cx5fb6rWdF2rV3Ft4SGpWPLMeJUkyrCArjakbW+vthOnb+P6VFu7cTlKcgYPUK/FR8oG9Eceu6HJId/dbLaB5+LmxuWl5TA9a8MoMZW96+umAjRDwipRPUwVpN6wIdP6Te9YkPHd7wltQ7+GhR67BoHAz4eMbvLyWRCPF0rd4pVgIRhm5zReoL9JS45+pd8FtK7zuhRQQNsBr2CUmuyjAMp327S8ybY8UUya3DWea4bX+byOhxbjh2vWJTECjN+zvECfsiueOkraNKoENEHGut3DYCQAIKT8gWWog6ZiiEi3PLGNACpgbL3ASa45XkP66FhYzrEWpJ8Il9cmsIy7Hi91CrTy1c1y5oEI6imvvThaSTo1omzPaILHRwuM9kWZMK8bOuWfSQMnkRCq0CASVLkQg9NDpWbxiGfn5rJc4T4Ok2OgsWgbeuGG3Bkavlc/wgN4qAHQyW/ooA0jVS6L+EWaCjTLG7c/hsQNjVuPcyJ3AZgbmuRdV6+yEqOQa8U/ymq4MR7+pjz2AXifxTA1MUse55jHaBvudzPrJmXGW39uMXzV0PGZEds763mqpnuF3JXjOFhWo1veSSOjkPl0++0vevwZz3jW/333s572r7/u+Pnsx+mjSLoVT8n0+te/nun1yZmO/gfg3sZe0Y56r2DSL40uVxoD3IcT7ac3n9Z+YfMWvGfAEYUwBoiPLQJkt2y2wbO22+Cuwzbdn2iThwDyzixeDGDUUOwBl1p7dU054Wa8Vq+pyHZRQDkH4MS5KGxvp1Mhz+A5ueM+Cg5lJwbIQHfzqyQ3129E8Rm2n1tYyGeVrKH3bi1erPOzRoQV6A2ZL7uLUbz+qQyzQY/fbUeFa00Jc/NbbbIrev0hZx4IxrYnQRlVPVUDL/SVvIKYJ4sZWtXz3QUE9JhUonqFhoj9XWATvFw/rjB80RcarF8FjNHh54St+RN0pE1apFmeBSSgSYPJPnZkJepBWW/Fq36r0ClLOUFFb1lQzjIG1+WZPKlEfjxU65Wnvtu3tB36BOMCK3kkbeEfeW1dr1CeaQT0MNQ6T9doRsbTFvhP4LMvZSxZl1EIygvi5hmTVuu32qq3C4/HiKOQ3rdhcz9Lp+V1jss4Efgd21AYg8HryoT9FbAFfsu6TOIyiv0yiqR8dsn2LSM4ykMNsFpq8EflBJ5gcDm+5WVTB/WOYiXkwXBCzip70amhkAiGvO/GnuvOGct7C6xr7vKm8jE+/Oa5BM4Nx1aDMh47QO/yQPZw0JZHX+8f7GQPRT3oiD4nyqJMaSBqeGDFhFcavItHyyeW/xnW8vf9hT/zhash9Dgdp48wPWUB/pM1Hf3q2VPo4Fcw0V/B5F8ZXa7UO2jbDNlPbj2tvXH3FBeGbbqnguGfD/vwpa6dwBMF7PtP225zT99vUwMU0s6gDTcqTDo1W6fbqagtq8fE5YQPVVSLK2fa5uY6oH09ykrgEUhVzh0oJQSNp6RyEsS2yK/C9oz9HDBDHj0829OT0QurzUoqeHc7uxvfjXSAAklwEKxUmCrQmYHKFDiiPdW57bhxULrTJp5dws0AhfVGSetVCmgoVMHal+2qiA3pGo5NyJ7yAUe+S4+fLSMoqYylWcZYJ/+FPmCZ/uNpUY+g5FXBSOSKcQR4aLwkhC1T0029MY0cAbGARfC3r/HguRIvUTCiHUPWMUYAKn4AJGoPgcfpOg72L/fBx4stXlhe+usWt8n0VX641iy/4uGSJ5EJ+2F79DGRBPtKe/Y35agjWE29diHdpy3r1xjQE08kgnJZy87YuzdhMu1ATX6zXfttuwe0Y3VWlnf+Sx2018mfQK3RVaF52VGNVzsVLYgcWXfoqN/NFxpdVqHtqr7C89Ic+RwzSkE7qQ8e26Z5zUzKJk54kP0A9DWhdZJ8ysZAfrOuGAxykPFW9t2c5zjJV0FdOt0QaXvuVynw78bIw4Zms4TgufYxaqjHzbJ67spE+kL70rK9v9C+7HNu9L7x9//sL/yhr/zX/+38P9x2x+JxOk4fcToG+E+idPRLp8+gZP7fqJc/jzL6jeA+JriPtZ/cvLu9ce+kqqbA/f0TisMt+YK92np87qDN3rXd5p+BEptBGV2bavsbeCRTKJjDPUAE4Edxu1NZxbS0fAbF7RP+ytdR0amQBSl3B6toPS9gMBgkjyDrwR0qKRochWD5x28qeBVvQBPFpYJU8akgNQAEuCjokbLlAgoTZehaOr8H/PzNzkYjq9QLtLxWbfKRbLbhbWVuZnIzWa7TtnmjUPkrpc93ys0tLDbvNfa3RAPILQAM5hfpw3Tz1jT77Ua9bOJC+YbYIoa6aqOZ4BHops4c8ILRkLVa60CZC1rWH4/WJFBZx6jPHY8EcGlJ3YINxoDfrb8La3c76gUVwdg+C0w5WwH69HDTTxkinxjXREKgW/qkwe/hiXQBjF1kxNcR8lAeKS8GRWOiogL2t8A7Bg1lHLsYXJTz3Xx64gH0EUD7yg53gYvrGjDWZfchRHOn8vO11vCVW/jJ7wFc6Ki7Drqd/PKneKWBJ8221Rk2TxgCJRvyzrsjKgxvn1w2GkWT7DvvMTSnR8sd1GUZy8oH79AwFG+F3VhnY58Rr4yb51XMhf/OAxuYWziZ8TGfYD9wCWLWZz0whrTvraretSMf5IB99T/3l2i47R1MtdNLw/aNf/Qt7Vm3Xloeuzb+hld+8daF8z8WNh2n4/QRpWOA/yRJw185dRZk+t/59IreeO/EE9MZDQC47wzH2mu37mq/sqeD39rUBwL3908ojgA9lY0Ndlv/rp02uJWvOwDbqvdgo+iQAE/hUtGfOXdHTszSM6FEgCIeE38ClRgrGAmAKlUVop6o+QUjgW2mj8JDOYuH9iHhZJU2XwWa1IbyzHWBAUWZA0N4lwZp4iMKs9aCxRrX6Ouz4FSnwKnIBTQ96s7r16PUIFG5Gu4UoA2/uxfAMtKcTXv0S68rz12HMIGjo1GlrDcer8xOeFHa/Qz9uY2NegVLr8kLvTf7FiAmmwAkGOpJZ/8BNOXFj+GD5SkjQzWuLC+oCGbSn6iEACdS2Sbf46WmztFhRuSPcRG+lDGgEZZIC/3xc46lpUHD8AKwNAQsA9T0Fb7a1phgTp1S53JJ9kDYJ/LnzgP6YxLEHOv02xC0bfFSJhwb+a/XG8+bPPIixoVjzZ990giqTX3yiTYsC5HdsoT1enCPZRxH+VWeffXTgn63rP0R1AVf6bCeMqSKb5aVv+GH+xugS37UdXfEz4XOyJFyQntm8ARCjUDrCfDzZz7HUtZZg9eVJw8bkreC/eSEh0QZHav6I5O9inJosHpk9sbG9fDP8XGZqCIjKUJCQiZW2h/58ve03/2Sd7WpvfHT7aB3uS0u/ur5V68fb7A7Th9xOgb4T4JUG+rG/hQf/ywAckZno5KKCu+a2f/vt+9ov7h7Jlc/LHB/cgrQ8z521KZP7bf5p1fYcfN9Xhpvg4V+m8PTEKxymxHNok+j5FRe3rIkLfFuorhUzNCRQ1l8clbpHgHOkHvO7EdJjuCM/0vZGXIWyOLtQJDXVH4CiXlU+lasMlUhRpmTX2XZ1RalaRnzWx4AShvkcdOgBxCFRgDA9Vfb8tZI6w7oUIm3dGkg+DlAG+/OOgBK15x578LBgm7Wenm57i7f4u16cAslycLvteEwX6o22t7ONQ2YLqNvKnY/y58CY4ANsvZ3fcDMAaDsqYQuKcDT8N+ow2jjWwaR9/SljAbBrtvTkEjEqG7HSM/UcoKoXqy8NMLgjnx5IWA65j7wyHq9Zv/IELANPwQ9QV8+aQ1Sn8aXbfi7kQzLVt3yWQS0pyEyfBNAfVhTvFjKZ0zpe8aStuyfBopl7W88W+ouYHTtvJZFaj2+aBDQy9DCYKA1mejnvMiXRB3eJiq9RgiyQZN+yCeos0gMBGmMvNp3ZYk/fzOfNNqfHBk7v5iIgHzzlZMjMXClf3JsCrnySYoYvpSwXumboc8aetK7tbXWtrdWYwS5d8Dxd445Rhq5m9sT7VkY4X/yD9/bTkwxpocagb3TsP0XX/k9G4+cP19dPU7H6cNNSvRx+m1MWXPfb38KvSK43/IEuJMAd4N5P7dze/tvu2dVO20ScFc5feSJUvHmGfQ5gOQOvKS56bZ2ebGNH8y2+YGbiLwlDi9tv9ayVVIqvqwdogS3RwfkqNh6KM9AGSpH5VWuTb60waBPnpHipV09ZhWlYVU1pyH5nAqGAi3vnD5ZVMCwvXjxHeirZGt3sz6wbbnhynrc4GcEIeBA/oAO+TQA9EJVvILE7MBTxuq3gAMK33IVYi6y+Tnl9dL0wgICAt5IyVtfdppDi/Wa3/+y7kpdtWGvIhkaGlackLht+iIJ7gFqUvg6WRvc4qEeGhIvUI6nyO9d6FwQlE7Ho/oqsXCDN8PB6Qv1CpAuTwhi0uZu+bQ56qCn4pkSyqfN8Ir8jqfGi0Dq2rBtWUb+JB9/GWN+yN0INCwPYmhR7y4GnqfZyaecgmdzfDbZ/3j08FEZMppS3jDeLt56Z2DJv+KJ3wFUjA7HwXal0/omp+qwHmkuNiJLlJFGy8hHgVMDAVGBP+MAvJEPOkQdAXrqj1Egz+GnUQXHNUsE8o+s/m4fO3mZhjZPlAtXKDc9Mwj9HgKUuqHFw6Ly+GRkwCiHY2Df6uAsn+RXt1JKdqJK8K/APZcxjuAH7f+RL3lne+mnXchtsKP56lLd1fbIwpuPvfjj9JGmmoXH6bclDd907mQ7HP4JPv45FMqtmf1dAtzdWfMfd25t/3X3XDMQqueeKf9RJsseHIy19e3JtoHie/bn3Wh/6A8+1G47tdXWNvCOJtwB30c5QRuK0t31noGtUtNL9XjR/Z3NgJog4a1FKsMcYoMCd6ew110/rQ1selkAj1Jm4+QXBAqMBUXrBoj2DMXqEQnspVhVhSrPyckC2J6hecBFUJdP5tEjO9hFUUorebwlKiF4mlJ5W06ADHBQryQI+IKeR7QmdA14BsDpp16vSrkDDa+7C9rIg+v73Tn0XKYPGCd4c/Y1B9vQ/xgsAIXDmNAr9QhwUeTQH5Dk3RC7hkt0O3lM8sLNiWKT/ck12rbO1CtgTAjmFfEwuQFM0A8/Am4CNF+oMoYQQHLA99Ay+tP4EIQ14PTmLeyRxq7Ju0s/HeSaY2VdnRfNzxV9IIMGhb9Xtooc6KHzlXb5n/4FJDPwdplxgpZEKxwTBYzxKFlgfOlbeB150IzV+HL8rZFEPRohMXxoJUYTybC7kRJD9NIoQcqRdWSJZxSN8ZolcrIff45HbWpjDBwb+8J1O6nc6vVnb0JeJafKxPbWOn0wmsPMpE81LpPMEc+Nn8tcMcrlkoYGgTR5a51j57kGUxgF/qbhUkZEGWk2b8Dm7C077SUvfqxN7DmAJRc9spHjq5i5Lxz+6LFDdpw+snQsML9N6eje21ba/tEfR6+8ojfZuz0aaKTP3C3v6eKv37ml/eftW/Hix9sMgP/RpihFlObWcKLtDcfbSm+/ffr4tfZFgwvts+98pN1xeqNdvDTbHrs2H+CbmurhJeOFBITd/OV9ugD8aK1dZev6ruFkPSJBXUDRg9WLmV8YoHRrI5EAJNCYciiJypd89lVwVIFadnyiPLPk4z2eESneG38BOpSvgK1CVOmSyRxRxFGa5LF+67G8R7YGWAS7tHmUJ7ip/OVK+gIN5hUkpCmRBK7bRoBG4CN3ogjkESD4FtDKGnKUdAG5QJpDdQDvmBNcD1Dw7kte+RLQAjR4gBXuhs/URSW0Yf38qjFAHfmdT36mCrGOdox0yCt4qcec34oG85lJ8KtQvABd0RR5He8++QXa4rdFXMaRf+k4F7JhUD6SJ+AJEsmvCq0XeJtfI8Hf5X+Nc0lbxg8ehX98tp6iv9q0Lvnsu/0OX/mX/Q98V9Y0imgs5QVEM2TdnzLpP/WlPMm9EY6zXZFu91doUGgUxfixPflDfb5rEMpzy1SUg5KiLW0V6Av2GK8YcRqdRjiKh/XQJvk7PYUnr5EHcBu+t17vb/dYYuXFTXpu0lxaWuTdkwi32sbGDYws+khljmMIRp58ZsLSZ+62F73wUjtzCNp7qtXN1DvBf1d7i/1fP//qreP74Y/Th52OAf63IQ3fesdy2z74Bj7+WcD9aZ6oF+3hbAfId1C2/33vXPvPeO87DNHsRwnu6g7haesI75p6Vnp77dOnrrcvmLnYXjpzqd013GqzY4ft9lvW2y1nN9v6+lR79PIcIDRo05OoaTeiqQBVuAK1u6xBQAEjnh1KzAftqCA9DlevyCffeWysStLfs26vwoQWASVr/HpyKGjXHX1JZ4BP5cvv8bpHm9niXQW0+Uxd3Zql7RdwoPwpax2Cc22+qry22xkLvqTP9iwfz4/vOc4ULrnWXKBpRYZpzUd78YrL47Oc7ciTXMOwCX2k2nAGbeSTVtuz07WurQIX9L0kX2tHuXQG7CmXsDbtF7AXrxKhgOfS5Zq4o+l1oDV50wDtCETx7C3IJccnr3i89Bsaw1fA2B4IaoKKtLXc1663XPRaSReN6JKgLI0aNf4+Nd0n/6iP/ONHC4VXrvUb2ZG+LBdwXTpsy/yOh+PvhrbiV41p9ccIE/2Vf4JqxttloiLNSEPGgAtpm0RRrvkyR5EjPTX21iOQe857PZNh2jA/mWppQ4OTtqExxfiL0WJfkH37bD7rdvlCGaBT6aNGjaBse/bPuy4s573yHnbj3g15vri4gHc/oF8e5LOedXiNMiiscaDKMQzvwYmJNve7NlubO2rPaqttKtGL6mNvAoqPmiGBt77ySzYeOt5Rf5w+3HQM8J/gNPz5xaXh2DjgPvxzvYn2TCZuJnkSQL7NpP5FwP0/4bnrcQ8+CnBXLVjtNl6AwL44hsc+da19nsA+fbk9Y2K99VMvw7+PZ0T7Z89utKfd7mNycRVWAfmpBa4foJDWC6RRhLuGcvUMBRkVODV4Nrfkb6xep+FePcp2utvERRX+R84KJ1dfAsD8xYtTEauEUZqpFz2vQlXRBvwxdsxjZQWsRgU0GPiLDhyBD3Vb3pC7R77Gm4Mew75ZZ+VlCqjwHkCmAl9GIPSUBQQujOoeXae/thNFTv0BFvvEu/QIoJYJoPlH5nir5Leffqjy8sN6qw+WD1DwkgYBRcKCudIxqs8+WUeAkzIBFa6V0UGfuVZAVmCG+ZH8hoXN71q5RlUd6SrQCyq0R1kjIgKS36VX0NKwsU1/pwGuwU/zuxQgzXy3Tdu3vjolcDZgmagNdMfAwYAwWbZAs75HDqCBy/xWY2G9oR0i5KNeshZP5G7koRsKF2Ctt5Y3iue1hFCRlCx9RO6olQZiTFDeUl1/zWNSDuRFwJ0yronrlSuHRoDcVZ9lKHlIfRohEthFnXJnAW0oe9IvmBvF8JY425Dns/2ZtjDPXIK+7e2dtrG21jybHrMl+yPCh0PLtrb4nIO2/OK1dml/up3rbbdz41s3eVhMaqdo73I7tXzP+e9Z8+Hzx+k4fchU0n6cPiFp+KblxeHk7J/g0yv+Z3AHTIdj7Zf3zrT/uHN72zjCoh8z/PrhJfP5OgQQ9fqB4bbQ22/PnbzRPn/m8fa505d+I7AnBKhG5c3vR722tLKxdWp54xfe/u7Tb9wb3j49PT25srOzkcM40IIoJEOqKCUK6TFOqOhQ3gJD1jxR2Na6uLgYpStA+FQvFXmAUeWd/KWIVbAChwoxt+xZswhHilcrWKCUC6hsV1CgGq4bCo33xTXbVmHXZzzulNUwEASgFTp1iFTCAS5yqthtPyBTlUa5+57v5IlnLADwPWvxo7VTlbz8sD0VfTb1CTK2Zb/9lX6kPnLZLpVSh+v1gGHA1mrLOxWkTBodN8GQDJbPI03J47WEdBlfwc1rth9jQprDC/7gjaBmvX43CqPXaYSkQFkg97NLJIwhbdg3G/Q3S3Vh61RCynhTr9/lRyI7tJGwuae4DTQGNQIYoxF/pcEz3+se9mo3mwRHhgKMypiFHtofNQWptaveiFH6MBqn7tz/6iuGDX+Ro5RTbuCDfBul0JaE7ECvZd1L4VKNPbV+AVzZk6+OkXVX5AA6NWQdS75rkHXLEpFP8mce0Fcf4uO4enuoyyuu3/syr/fHa2BqMNjezo5HR++13b3t7IWw3iMAvo0dtlOfs9UGt++0zd3Jtodh/+zJ623myV78FMQdtoW2f3TPK2/beNf514d1x+k4fdCkPj5On4A0FNwPZ76hjQ3/fG+yPf39PfdNFOUb9k63/7h9e1sfTrYFwP3DSU5/X5oCO4C2PuU8wP7MyXVA/fGE4585sZpQfENxoE1GJUYfkQD05VrvYOxe8Obfrjzz4ndfuPGCn7i29tx1dNMdhwe7p3yKWcBFYMV7Vvm5Dh9wG6+nXsUbRpFOAcjLJ08C/BVi1mNToQpiKth49tSlchZgAvhcS1gecgRnwUzWCLQqSMFDmgUCfozyVCFbh+2TIcoym/UESRSsbZf3Bl0CC9fd8BSwp73szqe8ICNouYFLEMhJcbwHEPBu4xVSt22bp0LNhqMFIEGGMgI+JHagKC3x0kep9HR5lAKFP1UI2Dqq3ybpgbrU4Z6EAArX7Hv6F0OLwt3wQVt5u8UrLxcA0pbVJBeGhnzjuvTZWgFVAaSD754Bk8AquDkG8tC6/O57PHusUhoMfyqSY9/rDguXHCoSIbDX3gINBWlR1L0eI4y6iq4y9hyPGm/lShkrA0O5SUaZFVbKU2TJZQJSB/aJssSI0JgzskFm6tGbrrr19j05EeMKefVAJ6/FqMhvjot3SNQ5CSYNQz9ryEmzbRna72jxzakjP+YXVqhXIJ8OfzV6pcOQvA+lgcTwuSIHw9yJsrm9Rl74QwePDoZtauWonf6CjTY2zfjs99rVIV78xFY7ixcfefBV+uIU8/Vyu3vpnvP/4tiLP04fOtXMPk4f13T0Cyfm29jU/8o8/YsBd3WUWscEuOu5vxFw/0/bt7UbR1MJqX84yamvyt4NsI/F43/GxFq89S+YvdieM7n2BLA/edNOgB0gOGgbaKt7+fbjVPN97dLBD469aPvBn/qZt934+q/8Y/cd9Nra9s76uZ3N9VvwmHtuDPIkLpOgphJ0d/DMzHRCtT0Us4p1fnEehTaWsKSKrvS2IIpSpazej6lAvkLnKu88YpZrKm5D6n4XyA13ulNf0FExd2HebAicrpBpFDv/Jj3QhnYE+IDJCASiaEegZT5B3nImFbgGxhPh5DJCVNiCndDpcOUa373lScCyXLxdwK6MGYwy8pg0NKRRz9cohB13o5drzxobti2dku3mNBW+ICBPO6/cZYeqp0BTaAywjeqXps4wulkmhoNAKL3paNqKgUM9gptoEW+3MlXUwzEhr5VZo4ZF8li5Jfg9hlH4Vv1OOf5cW05Z/mlk5XY7C5k3YzYVmmLp8K+O87Uv5YHHCON3+VXGF4YF3n+WF2gncsP13JbGu9+7seuWPJSvyLV9oi75ZFv+Xu2UjORF2/K+22QXQ9UI0qjOksvuZD0MQOixzUmux+gbL2NvJqfYzcI7anTsaMMzFzxDvx7shDzShuUmlRUubG5vtO29zdBP0/T5qC08a7ctfcYW/aMLsMnjqPfpTAzznHlRg9CbljHDZX6+7/z3brwjF4/Tcfog6RjgP85p+NPn+r3F9vV8/Mu98d4zRpZ4JSavu+XftHcSz/22dv1oGs/9g4P7SN/G+t/DMDAU7ya8p+Oxfx4e+++aeQxgv1Gh+A8E7CrUo+EOFdwPHT/VhmP/397k9I+MvfjRe87/0BNnXv/s6//d7n//xdfd+7rX/Pylna2ts3v7e7cD8mN56pVamYoEC9fc9X5UhFHWeD8Cvt7q7vZe29nZRVGjcCcFDAGoANCksh2R5BeUqrfcTcVjzuY48mf9WFAikx6RQBCvCgVpWF/QiLdHMhSq0tYI8LNtagCo3AOoo3B/1os9qAYwjuJ2kxR1QryEhJ4CnQpVC/FedC1WJtpX18S9phI3n0AivbmdjVcAiB/THvTn2FjKeVuc3qrXpdM8WRKgLo2BjpY8JIU6rD9GAWCX9V/Bys5KU8iBp9JpRn7JrXKUT5u8F2h5zO1u6DJUn7sR+Cxv5WPRYC+LrixbSDt16937OZvM7GP6X8ZLGTzkkybqS7I+CBTwErGgT9IQ71wSeYWu+pg6TMknb7o6+VW+1G53jD34bZ6KGtX5AiVzGlDyHGMp40DfoUe+eM+9htcYcuB7nlWPcRIe+Ze26mV/jDpkCeFJKcYB7xWx4Tvj4/PoKYxszXBN73ysDTwimT/HKIYk1/r92eyin552KWQCHh7kUc67B24WhFYs6B6IvvRZG232Nqbk9oh3tHftaKadG99sZyaEe6/wglXw6CSNX/vmPzn91vOv3j5+Nvxx+qDJ2X+cPk5p+J47Z4Znj/4I6uqbAPdnlkar37r73N+8dyJr7tdG4O5U/kCpu66K9VY3LfypsWF7Bl76V84+3L6u/672BdOPtZNj3g4msBtutBQNOsp8xNPYQmnex5cf6Q3H/lJvbfdvjL3ssZ/rvei9N6z7/RPKZP/VP/Bt/+5gavqVvfHJ11HDngCkprNmFbLHbdYhHjSjko/CFsj1hgVWAQ7lnWsjIASUVZYCuYpSz7UACaVLHulVoe5uboVdtuMuaD1GXx5UYzLPzvZ2NkR1rPX56O5gLgVu/Z64V2H3gCY0zQ769QQ9/tyUJ1AYzo9xoEKHZo0WvbihdNJ+QIM+hB7Xs3n3Nih3WSfcSx4Vu9/lUTxrynp+wM72JjTthycaOHrsLnsYDZEnMjMc5Z+h++onxgx5BW7pmpkZBMTMFHCDsPICfY5AbQiLwdSDBj1MD2+RNvLYjwJGDSI9ZyMpBeQmvdfp2X6bJn8BqwBekQAaS3RG2tLekUZW8TYGSpYe7KsccV2/eE32AJKGgWFxByIhfdrOiYeTno6ofHBNg4x3mRpeC+QAZZ2MKC+RH4xZ6y1+Vz/kjdds0wZj2HDdsdcgiiGBXMkr7/7YHcmF4yuPva3TOgR8lxh8Kc/bO1tl0MRgUI5dVvHBMLv8vkndzlwjH/SLNupWOtfcK5okyM/Nz41kaCKb7TQ0zSvflb0DPPwj+Dq9dNQGt8FrxKCYBg+hdYc5/Kt7p9uNI/pKW0m+TSTTF7exqZf54Tgdpw+Wjj34j1M6euczptvVzT/EjAcce0/P5BzN0yfA/WT7D9u3t8uHswnLO3W7LO+f9GkO4rGPN/yXdvvEZvtd0xfbl81eaM++6bELACM0N43MN3TTJv8/hJb79/z0T9vi49859unrD5z/QdzrDyM9+OBb33vXHZ92/8Hhwen9g/27D/d3J+OloPw0OVRsgQoV4tF+m1tcjKJDK3o1SleS0KtRrnqQes61wUtlzW9cV7nnM2Ca8n4FPHKWOHXFMOC6XlsXTk0bvAQd21EZxxtDeWo46JXGexsZBZ2HtevjYUdAJUDq3etlCfQOgvwWiK3eOrNUQF0dnfH0UNgJ9aLgBQ5pjGcmLrosALCo5HPQC4AtN2zbV/qngSFACazV9dRj/Z136SNnrcP8eUYANMcjhk5pkH4uxUP2+hTAqZctwMkP80zNehCPR74KtHjg/C8/BDkNAAFd4PRJgilL3dbbrVELnAFuvsu3PFDHvQqU7Y7pDY/I561yEuS1tDOiQxB3/BNtIJ8ptI9AVHqlJ8sWGcsyTGzbDWq+O64aYLWjXYPByAhtYIxkPEZtCqJUDJ9LxlwasY4YRvwpe7ap9ZbbKkfyFsMsBkFFAWrcRV7HhCqRAccoEQV44DPfPY1Q3lnecfJZ8936vfQMBt42N9W2N3308nbRcogRqnFB3sHT9trcp622oeIJPSb/10y5ihd/68TWyIsf/WIHh70TfFz/5j83uPf8P9/8gMb5cTpOpmOA/zik4ZvA4M2pr8ZU/xYUw9PrYv5njuJx8fareO7/YfuOdplJ/MHAXaDpvPaJ3lG7gwnvxrkvm3m0PXfqepvh19o896ShLD2hokSj9x7i+2sBx+8GAL5z7LMu3nf+Oy30kaX3PvL2i8+4+2X3H+xvn8ZDfiZAN5HbilBmCyNAP9jzJr+jtrC0lDXfbbzrUpgq/AJHlaxgZxJcNBL8TW8/AD9eAId+DxBOuRHPQ3C8xs96i3pk7qIvoKjORsGTVN5yzT9D9Alr046gFR6DCLt4aK7x5jnmXFSZelKdKSAATXr7gpPKPN8Bsm6NXPARFMl9k9eCazxBAUsQAxg671Kv1SRo5EhUgcnytG+/rF9l74Nz0iN+r9BzeeLSr9EQUOCDMmF7BVglIzIn/YshIvjpHY/HE+3C/hpKCU9bB0ZHlhPiOZcXGyMJ4LLuoX0kX27fS/WOI549dVi3Y6QHnLpG4+AY+h56TNQhgGb9O+1XVEBask5PWesRtK3bYhoi/p6+Uzb7G+Clu86ly97uZtmH8Sa/4F500GvaCSBTr4mWik+jsffIYts0SVPJjJGI2vhYY1LjpDFSa/EaX4577SOwnHdTmNHrsBs6p/PUOH/b392H3xiZ+0cYWxNtgPe+t3fAy2NynaPQ72E+WbbqtYVP22oTt99ow50ydLs0gWxsYLAfYtQ/fWq1Df7ntfgBs/jB89+76R6a43ScPmA6BviPcRr+fJsYTp7+Shyhb0EFPDtzMsjNByYpsPKE5340mx3vT5rXN5NF9Bd2meCmO8Y32ssB9i+deV973uT12nzz/h77KKGs0MrDR9B4r+HrP+pNTn9f78UXfv38qzbKjf0o03sfuefSudvufhAQu2WiN/5sMaU8vzp7XgWpJ7awvIJinGx723W+ucDerX8XDJXHaarNdCg3v0O4oGP+rPECOPkeBSygyhfgQwCk33rMKnSVu5EB8drq9cTNI0ALnClnHjIIeq7Zx5jgu7ufZXaUPe1VuB2e8ipAsb7JHF4ScAJQBPl4fgEPQFBgIGtndGRTn0AFbTEK4FHtECcb3wXp0Mv3AscIiD/eNAAEHWkUYPcAND3lrHVLm54e/Sm+FO3m9ZbFIWAmXTOMibv084Q0kg+vkW6bEuSkK7eeSc8RXjZ8zi2N8pe6im9FY8bNvkKr4BfekQRfGkl/4qULfNCnJ15GQNEWxzTt1thZ84HXqV/6DV8b1UnoH17W6YOOtMagmxIrUiI2y1PLZpz4y9KElTMA4RvtmjEyEhrKqFSmQhN/nYESI4exkVBlw9vaBO+bS0eM4cz0gLEfVHvU6UmN3ro4PjaJUbiE/Mzm8cnWacccg5y5wGf3oihrB7sHiXI5BzY3N9ra2g08+s02Nn/Q5l642nqDLRjyG1WxLMMsalf04sfx4sef5MXLwNZbhuiNV35j/x5A/np+Ok7H6f3SMcB/DFPAfeHsl/DxH6IynpdZqu4xoUDcriW4/yye+6VDwB3PvSDkNyY99n08djfQ3Ta+2b509rH25f1H2rMnDMWrfPTYff3GhAI15P44xX8GbfQt7Wjv1WMvu/y289+zWovkH4N08eJDj99+x3PfMz02+RxavJN2UHiGxWvNWKXUnxvE+xK8VMadUlbB5353PL2EmqOXAaqR956NcShIv8e742cVvcCUUC4AWgCJPsQjUmln/Rjl6S5l3a4o9BHoqsxV+Hqp5YnpyQO6gEVAit8q9GxLcDQAZR3SU+FzjQWvmdT7pkQWZmZTl9GIADx5yjCxn+Y1KkFf4YhHk9aaLvwAsOVL18d4nHTI5QA3qklKHVfrO5qcynIKm/mUFn5KHynrbV/WY71Fo/yhHwCJ/A3vAUBT+szv/nlmuncleP+7wOnzyQ/24a+AaoidNgTyrNHbL+gKkNJODA8rhD+2G+MC/jou4YXGDUTYvrfSuaPciIf05xn0tCnNXktd0Gs0xc8aTTZZSx0lO+MYYBoiplDPb3Y1Z7+7g120Gyo7jlPl0rOW5jy9LmU0FqGdghWFqTF1/T+7563Qeslrsi/dnQLF9+pnPHtBf2auzQL6ZVCMQ0ud7Gf0aJAoQQ3H9Kx7GmiT8VA29gD6re3NHHgzxDaaOrvTZp53OfW3o/9ZE7gWvz7EOKR/T5vEi/eOmJHG6E3BuQO8+GF79ytfvXnv+Vw9TsfpN6ZjgP8YJSb1xPDKuS/iwz9lUj93dLkS3jbqrb1p/1R73c4d7crhNOAufKt+nkhCkre8HTGhPcnqS2YutK/uP9ye6aEX/N4LsFsqmuxmQoUZa3wUjfM6NOe39E5Of+fY8x95x/lXP7Er/mOZbv3qL708eWPnEuDxBWjBBTcRqQxV2novJ06eCtAZ5taDybGdgpqKH0Z1n1WCuRWMa3qAKkE3JfldhRrvjXo0CAKUez79y/AovwOIrnmqrAUx61SZBnR4ySM9sXjT+dzazlbdz19KXZARCPXmBRXKocz9bpsaGhS76YEG8A1nO2LQWeCGkUH7WQbgd0PhAk0HSNKXNWN3ctNf88aDBfzkjcebWm/W50OzQO9QVrJtEa82/fnkufKerUuPsgCSvtG58M72yWOZ2rPgxq/+KJ+b1ATXUXSA+uu4WEFDjxpvdso6jTzIwxqXHFizs5vQv7x2M57r74KtefRy7Ve56WXgOFbyB6LgdS1xhI/QFcMOWicY58gA7JRnfj5wzJEV++kdC9LidTNZn/Vk8x2esWMWntFuxxc6XbTHGNHwALIZU8Fa8BX0bd+ISNqEFxo4tmHkIBshqTPGAv1TdgRfrz1542aiVAvLeOuTbWtrAy+/H5BPlErO0ifLaOS6/p4zDfjTWNjZ20EOaYe/ydtutMlnXGL2Omby7zcmdYOh+ivD2XYaD/4sL79HMOk6dZ6gk5vtFYtvPP/P14931B+n/ykdA/zHILnmPnzs3BejJf4xiuZ/Avej3kHuc38dnru3wg0C7qqLqAPmaq9t4ZG7tnwbwP67AfavBNg9hW7aCX1zR/z7JXQf+uYRKvppNNw/6G0cfvfY5z3+9vPfsfoESnwc0mNvfvPRC17wWRc3D4CjnZ0vmOvP4Qh73vcuCm26LS4toXd8Jrq3A4VGgN9bisqDVvFGcdMnwfbmunnApoBOZQla0UcAEaW9u4MHTEUBBZS5ijafqatCuwUAvguYKlgByafQ+VAcb0/T65/pe3Y+eTAQ9CgFHQmUNuuh0oCytEmr7/H4RuBkXyoVyEuDQOEPN/vrdWnkXXBPbkGL+jqgyKl2GCsqf5mVSAJ9jsdKfW6om8YblCYNHcvLF8H5gHoEQgFIQOUy9MM5Pnfr3C5t6KVnGQMP1v5Jk/zKs+rJo+ed7vBfgC4AqGEhsDFGjoHlyGcfjVoIajWOI6OKz1nK4F165H0MB+rU85Q+24oHz0uDwP75WOJEKhTrEVOL31wyKsEleeJRwe6Z8LnqLjuYvFPCR9QeAJbyMqBNn/KYVow2DQMrlkbbUl7cHCiT7KfRigNo8rsPt4mxxfd46FzTWIshZZ+RW2k0AmN43qiHsuPmR8P7ku/jZJUpH7IUo4xkqF7ZcHzlaaI7yPfOjuODUTq+18aedrGNnb1O5SVvHyipJ7Yw+tUVd45vxDHIxDe5o/5wuEDFj57/3s1fq4vH6Tg9kZSs4/RbSIbl2+TplzMDvw2l8ILRZVJN2GFvP+BuWF5wd7d7TU8Agtcmk124v2t8E2B/rH3Z7MPt+QB7HjBzc439/RKXALPLVP5v2tHYt7XBxKvHXnThree/f8v9e5+Q9OAD9+yd+76nX8Z2eUZ/Zvo5/bn5tr2xGWCenddrHG9bfBfg1N+G31WuUbgwy4sqwA7cvZZ7tKOQ7TO/o0zzi/sQULgJ71OmwqZehxWeZMe/igDo+emFG4Z+wkOTFnnWAxy9j1/AFCj1Xm235wltfFLJBzRR0rVmbkRBEC4jQxiqsK3e4WgDGe8aCQEQf4c2DRXr1+BIeN12ALsK/VZYN16iHUilApQPlRnH464HlWTd2TooK/B1PMzmQH7T4XPjWU5EAwS9ddC+xKOm/niv0BV6KRzvWaSRZ4Kg4DmKnnA1123DW9qU3M6LLSmGN9bBJ2818/kEO9Br33fJv7u9BSjbukAoD2mTPvm7Y+B1oxXy00i0fPaifXHjn0njwuT45XeSdZdBV+Nvvw/IL49dtnEDooaP16XRfgu6MxhGthvjCP4I1hAIX6WZMaMt9zO4IS5Ghm04JvA74zPioXx3L4V3SYxPuhu+wu8TE8bTRr/bMs3PLc63WQzJzY3tyIuPXU7/yTE3P9v6A2m1LxNtYmy69eYwsp72vnY0s956h785wJv8Rd1xCg/eyN5NL963YcOa7u1+85+Ze+P5V22smv84HacuHQP8byEx2ceHV878LibYP0KJfMbo8iipOPbam/dPt9du39k8oU7Q1iIX0DeHEw2YaXdObLYvw2P/0v4j7VmT19t8Ns85LKXwbqbR/KfWNf77YSo/37bbv+rtPXbv2MvWNuvXT2A6j1J7wTM3F45mD8aHw8+DvPnaiX3YllZOACIoaMANtRug6rxt4URQ0cuqQ2jMUd0TrA13B8D4bjTAE8EsF8A0D/UY1vcF5sYbU1ELKtaiUaDRkHVPQ/uU9UEiuVVO4D7cQ4H7m2vGeFOUEUAEPzdYCTSuHXvNfAJOed1MFtvWY6aM67pZ/6YvepN6aIbmAzyu9yePoW7qgk7zVQhcY0EjwLC4xgb9gDZvYZMHgr+ep5zSs8xaNXTIE4FHUIfJ1T+9f9sFtMJjaJdP1X63S5zsMCpHy1LehuOZ06EsV0BzGTZGPeAhoCiIJRog9DM+9r/bQ5CIAO8m6/G6B7jo5e/vwWP6Jm99SWM2zenRc31qxvvaMWjJ77hrfAm03n9uX2fyDHXq0diBxAJElxnqCXAVei9DxfEI8Es7dWss5zvJselucYzBB3/dwe5u+z3aNr8yqFxIZzdW0mT96V+q0giXxTXO7gGZnZlDvpRb28cgm57l2mxbAOBpFpCf4TWdfSHuop9mLOaXBpRx06fjDj/3kZnBpbZ3+/1ULs8/uBoeB9A3m8buWLttcr0tYlWPCKznxQ/x4oe9x89/78abcvE4HadROgb4jzIx38eGbzrzhXz8NhTEi+pql9AsgPuv751qP7V1V1s7mmwzrsPjieLjNmH+Tjz2L5t9lNcj7RlTN5rPZPOxkTVxVfWj5EcVz7A9jrZ5DRri/+yNbf6r3sa1+8devrFx/vujg35b0rUHHzx82gs+6xpC9Gmz05PP83nXguD8wkLC4u6mVjGqeFXWejyCmZ/zpDgrAVAEAhWmXrjXVbaUqI6hbAUCLhVQAUQqZxXzlOu71gkY6f0L/oZPu3uMTVnzpTaNDR93K4jrlUuLYOiabm53oo7yaEvRC94BKNry3mWIDugJEiY9vydGSe+ffgSV6opAIYDbD+mSXuvOUbK+89InFrxzGxv01n3uteFsCo+RVmKg6E2a3+iDu/7HoVlwrXXlAlP7pEerESBQx9iijEn+Zwc9SaCV/4bRfRVN9MX+8kr/yRejgs8Ctw9S0cPNL4JooVtAVAMltzvye5ZR6EdoSmgaHtgGbbqOnuUYjagAZnnqjrnhiNn+IHsWBHf3FBjBkKeOfZcn/NRo47tyoH9cJwMiO7bHWClvrt8re955QK8wEhl7PltXZIkCu9s70FNyZySBgnInkZFcJEmDxotz0jGwDn6kKy4hue/CDXtTbXHBI2vx0G0NIzUGp3wJrRQh//bGbttY22o7WxoYGDynHm/bp96ZPvZi0P/mqagpL/7M+G67Bd0h6D/xS2+O/4av/NPz3ilzpa4dp+N0DPAfVRr+KJ77zhnD8n8HZfPSm/MsiYnX22tv2T/ZflpwH5Y35xq7CvLu8Y32u2cvtC/uX2jPmbjR5vDqxzPByyK/mfw6gfI6GD6KgngNQ/X32uTw1b2XPP723q17m7+dwP7k9Lxnvnx/MDfRn5jofcHezs6swOApXqpdwWR3azdgqqaLFwTZeotuaAK7ojhVgoKg65sqfXWX4JqjYfmt88zK09Jg4DM/WT7hby4kvG/41Tx8V1HXWnLVJdjliXAJgQtEKm5yU4lhYjcHVpQA4wGaoj6pJ14kf/5mfkFGZT6Yw2mizmwGA1TNI+har+1aVtqydIDSr/VsctEXN6XZX73ZAooyAIxY+N0z1xeWVlp/brFtrN/IiXcKxM1IhqDAn7e1FZDrVddafaIVtJvwMf2wzdr4VinAzbeR+ZN6ZKT0yLR89xeBnmsOQXnpnvzmHoNhGSK8yyR5a9RE/mooZB2f8vKYTDFCjFzYP0E5gE9e+ezGPflZt1ji1W5vF79ddhkl2ylapBHaI0u0y+csIzh+o/4rO5Ew37lmLfLByEF/MAdvJwPa9lFjQ/5bR3pt/dZHsi77YP7u+fElL/LP5xy4nKLMTrQFjNmF+fnwwtskPZY2yztckKdwh/zSozxipG0ftfE+43PLQ21j9qHWw/in5dT9wZI76o36adbcPrHRFnEglAkTdobWTb8Nxy6c/971N+bicTpOpA8tWcfpNyT1xvCus58PLv8tptZnMzszuSvxYWy/3bO/0l67dUe7dDQzCsX32jPH19vX9h9q/8vcg3ku+9neTptwbTngbiWj5IhMAlCHwyvD3eH38dtf6A2P/mqvv/RzY5958bL6ujJ+cqSf/dnv3BsM5n4eD/AB8UQGqdj2AQPXnw3RqsgFdD1GwT2ePNezHq5Hy58Kd2yyvGa9rBgDvARQ81uPBoOK3afXiUd6gYb5fQmqO9tbATOjAIKlYKGytbw0CRSCiMAbAIDtevTT7srG29KD8yx8Q8Iqd723HD5D+RgFlJuZGzBG422P9raNFBheB/AOocUjTLPnAP3u3QOCde5rN+ws+KYOvVqPqh0dhyrIQXPu3YcGQ+nuVBdEV1ev5uhUNbggKf3y1fLSL+hYr8CZeqFB/rrOK1gJqoxG2lDG0mdAqQCMzxomgiZi2wGkt8wdASZDgdPv7vrOUbvVf40K+SlQ21bKUb9tuf7t8oCArWETQKc+2xUQfbdfjlUMH8Za8N2n3l1AU6Ns/8jjYqt/GiPWq/Egr9zf0RlauXZYh+W4PCIvDM0HjKkvBpQgjpcukGv0xWCk3weM05TPPbAuyljOMqYsc9Am3AqNPt+979IBfIoMaRrx7t0B7vPoz84ij95FgjEzTX8AeDvihlkPaZruT7fZAQbG3Ew7cXqx3XLLqTY1e9TWh5dqDD6E9/7k5BLfew/m2zv2l+p8DNd+1B2+td45Pnz50RtuebbfjtNxMqnVjtNHkIZvPvf5vP0NFODn43ipB0ZJcN9rbz9Yaj+x9bT24MFiQvLPmlhvv7//3vaHBu9qnzt1qd0yttOm3h/YfXMk9FwOh6vDvaMf4OKfxun/f3qb0z/Te9nli70X3PcJ20D3Eabh3l7vsfHJyV9CAe5P9z2605AxCpT3KQ/4ALD1kFS+esruhq6QMRdUvADE7hYGwR6AgMLGEYrOEuQT5rRsWQ/8E1BQxrzHw+aqCj4e2ETdfiU4+Mqub0C28yYFIjeEqbj1pG23gK3qElgFFEOxAd8ofYEQEJRO6eIluG9ubGToh2PWi3cH3dZToX29tooeqMQNB3scbnm5AqT5+QdNgpQ7wLc31tv21kbosN7NjbW6KwGAicED2Jqqn2WMyEND3qYygqy2gDm08V/VJ7hpSHi96k8Ym2s79FWwrjC2oWWMBkFc2uhD57ULko6X4OfZ61UP/XVs6XOeG4Bx4rgLrDMA2yRgJy2eu6+hlPLQPA7waYSVUTOaQtLJKx8B0DLwNBIE99EeCoxE24yhAT+lVb668S+b8w74FR7YZ5rKu/TKb/nrMo1Gh1zymn3Ld9iZ/RSODX1Ov5C3HBxEvdkTgdEjvRoU7qZXrlyGUmY9glZJNH8ZeHDHrvBf7Q3BZqfspMYreY7G4MfkNVoxVZ8/VDLvJIC+08bb2/aX28WjWa4oE/zCP21APrwQi+FLYd2HV+lx+pRPH775eJza0RvOfiEz/P9iOn0xE0r3aJSYaGMH8dx/cPNZ7eLBoD17crV9ycxj7XfNXmjP4fMJPPsKAL4fsNfDI1RMrrG/DqXw9zHUf7g3cdubxl7ywLXz3//xveXtY5Ge//zbh4PBiamttdWvwsuaMUSvMlQxe6xoNjXxJ7C6zpqwLUpcDycKTyWKolXJJpRtbhgi2EZBG+IU4NBcpYhRmrGueKNOASigxnj4rhfstcA//8xf3zUGBGCAh2vxRFHe/hAQsQ6Uc+dpG7417C/YZLOWoAidtmlf9FgD6NBYm7PKg0wYXpDyT1C1roCxp6ZBAx62m7PqXnDoD82u2eo9gjaUty0yhgfWZxtjrkvo5vKb/PF3K9RLll75JkgZ9i6vvvoYKKZoaE8ZPgtwGDG2FV4ARDGkaF9eZf18VIdgpoHl9/qNF32zjQkjJfxtb3ku+yTj5zGtlPNoBufHiFcxTBJVsH8j79y2qd/+SKfXvf0sY0jdoZO65KWG4QjObo6n/U8T1BUaw5rOGPEH/lE2dZtd2aHuMowqIpI+j3iSKETqYfy4ZD4jHlbkb3yBlok2N7/UpshnJCUPz+GzEaOTZ5ZTT42DR+POtMXlOuVOGd7d2m/r1zbbZv/Rtn7qvnbU229jQ89MsBcfOkmldK0dTbc59Imh+ps76pN6Hnwz2bvQ/x/Hp9sdJ5OuwHH6EIkp1Bu+8czL+fhNzP4Cd7VN0rDtMcnesHeq/cTm09ssP/yBwUPtj+Kxf/70xXY71rr+TnnsT2L3JJOSr8ODo0fRM/+GLN/U9g7/r97GxZ/sfc7jD/Ve8uZyAX8HpB/7sR87mjqc/rXBXP/hcVCoAzxBwEd1xqPnpVekwh4KDGiqcZU0+Tog1qvqPHaVcqeQA4AAkN9VlgGh/MFCw6/Uo1LOBiqu6UlrVBhuFigMpwZcaN9NatahASLwBDAp6z3xerGS5OEw1mUK2OwLQrQFXdnVjpLPPdAUFcADCAEHb6/id0GNd+l205gZ3UgncYb088EX/+y7ICTPBKZwDQNFI8LruV8fwA6t5BVcQ9PIcJAwf9PcMYzs88gneLde+548/B6jh9yW0yOVZ7Y3PY10hvfwi7byimGGR89nvWhB0+WUDBf/dcsemm3rq6ttY2094yCJ2Qewv9v2trdrzNK3kdECTQeuQ++QZ9d9GG6ILFridVO/xon9DD8B9TyHgLozzvxVncqUe1vqtwCxPBj1u5MZK5RO6689ELKCHPKDepS3ulWPvme5Rb7XLBX8jWD4qk2Wo+gDdLnvIc8zYCyyLMFrZgZaHQ34a2IeMHbWWwaKsuM9guMzvM2tt/3eDuCujDkqH14y5yRcd+ugYfpHcSQqTF8/Ri+19kLMp6+ui8fpqZ6ehDjH6TdLw18+83IU3V/h45clFDaaU84qJ9vb95fbfXsn8Nqvt68fPNi+aPpCdsnXITXMOUPyXdJjd419b3gBHfIjFP+bTPy/1a7M/ejY519+V++L2ie9x/4B0nBiZ/3a5MTkr01PTR66Mcm1bUFUoKzdykKQ3p+Abgk3hRmuHgHNTJ1KF++Ql2AuQBnejjenkqYOFa11lRcJMKmoeamkNQwMC/sDvA3gmSch/BEIW4UAEDDgeoGXni2KG+W8R1tZE8crm+l7P7VtSk/1QS9beqwjoMS73/2sVz4zOx8wShQAMDPp6RkOzgYz8gsegriHrLh+73WBxtvFvKXrwHC5XjjlPNDGPO7ez33yAHIOX1Gh8zfNZ0HdPo5Dn3SH59Br/83XgY7jAaHQV78LfoauA+R0pULy0B0jQEPEMlP5XPfza344FNJ/lDVo+x1PmPd98gnY7hsIT6ApRhltWVBjx1cXWrffGifKiuHuhMD5E7Bz0JEePe07RmVsKAMhK/wSlA3by7d8lo+4zu73kCaNGU8GlFZfXQTC61Z00+iCbo0pf4uxEaPCJQTvStCDt7zRGeSJ/C6lyJM8x4Ax0Ij1+vrqNjS4D4LfRnK4NzJgFPrpSebF3FjbnryCQblH96yb3z6CZPcF+UcO++3+g8UnrcWTfOu1E9T5NUe/fubuunicnsrpSchznD5QSlh+vPcXmThf1pvI3LqZnJpb7mwFxF84daV9pbe8Ta6OHgTD5O2A3Vnp+rrAfjB8vO0Nf4wf/ybX/3abn//hsZddeOfYVz74cTlW9hOVfmX5M6D/6E0zMzNHntLWbUq66SWhYGVYQBHlWmvaXIBFbiDzkaaGsAWXA5SyQGh5lX1BeYVrVd6CkFcEuCh12vD+8J2tzXbI74KALFfJq1zNI6DYnspXo8INdCppPcBu/dlSeq4b62vJH72s9yWIoeBtR7ryHjCrIUse+qtnG680AFNRiBgF9EFaK6+AWCBj/e481xCI4UM7AWcAjyoDPG46LKAG3LhomYTzASENHg0dmGvmeKAFhHynOXkUeulbfS5euIktGxzhRccHk2BmGxASUDbqUR5/GUQ27oZJk3RqkHnft/ss5IHJNfUsw/hAltxdUPwRvPXkXYvWSPGz4B/vXANFI4AkX2NARA72tM7SB+XnULmQAXITPoYf9puXY86XRIdMHvcsb5PdsZDHI1bZH4HYcLun/dm2t1yWMWd+aZ7IfflGEdzMGeOS+o1OaLxoSJk2c/yxdwtUJCkyS31+n+1PUkc930ADTPnea9tto12mXzTyZMP/w0x2Z8q1ePTL/Xjx7zvUix8ppdCNF98bflrb6/3BunicnsqptM5x+oDp6E3nvoDZq+f+FYA7rkxd75KTbRtwd/uQt62EmZm0I7b6VhvnVC4X+fEXufgfUOSvby9+7EHm/e9Eb/0DJxDtG/7oH//CqYnZH51bWD61vb3abqzdaDvbda90djBH0crE8tpVrL7Hm0TzqqTL20YhyjuUZQAQBS5AqqBVogWGaDKVKoBQkQA9YsCdMgJqd5hJvH1btH3qFTzi2QsGvKbwHN0Nb8pBNgFM150notylLSF/wEa6BFzHVSOmu5az0Smrl9uF/e2voORX66j1XGkx4oB3y18iFjZsk4BI8ulVktwtL3BYgX2SL7VjX0NkxL/0Q9Aq40RryY180mh/BfsYFPCiu2VOQyZ0kH1szE1w1umucgCO65bx3XKeQa8x1C1rZLMZ1+V78aU82/DM1h0TDRIMgzJyHCvGm3altzPyvOvBsa99EIa/mTPUb0TDXng/fxlUGhMFrB69K+2OUYCYiuStZTs+ky15HLewjjz+prEmbdkhDx1uoFSGNJKMHChriQhRgfIi3+1Df34pBotjMTPl8raRgz2MgX6bm1umH32om2x33Hq2nTq5jOHp3RDIMvIun6anjUwZUTEyBW0bY+3Cwdvagyf/bdufv9wmDnL7Oq+PLNntHfSOezJePn2h/Z6ZR1FOJvhiXxSyNvwfbTj+v4+99MI78tNxekomZ8px+gDp6I2nPo+Z/pf5+AHB3eRE6/cO2pKPfBXYs87OVX/oNs/tDx9Fd/8UFvvf6fUO/kbvJRdf1XvJY/ejkD51wN3U6w0XphceHp+Yei9K3z86bxhTIAdQUNalRAWe8h4FDRXwzvZ2297awnuu8LAA7O1lAnfCp/xZR3dLnLdWqUATKhcEYKYnsrm72zCqKV43bQUcARNfARsUasDdTKCcIWPBY8qQLO+eSmYIPGFpQ83QJ2g6poKswJDFBt67dfry2nkdAGrks5VEBBQFytgHN/MdSC9VhRbylBcPUKXeYSIT3pZW4XBoByzTNrkF9wJD66zweq0PuxIuceSlzwlnk9e2+BjDwrsJfJqcSw/yPXwByGy3IiAVVhYIBWz5KdCVAaZ37XJJ5TMVcNc4GgL3c13vvOM6uS79pl55s3NzTV96R38UsF87jL0PArKs4+74KBcxlsint6+B4O1o8jztk8dresW+xwDkr/YClEFU/Sg58HNtvnQ8zemxvPBbWqG/xlj+lYyUfO0A1i6NVCRKQ2kKY8elGHmStXfvFqBNk+cdDOZnMFAq8uF+gzw8yOFxzDDE9idX2+HU1uhQq+LbR5Om8dr3jsbixb9XLz5n1JOqqwrY8xiNr6arxzr+KZyOB/8DpKM3n/4cWPOXQO0v76EfPxC4P5FUQrJRhcKb+CLW7x9dQPG9jjr+ARrkb/U+8/Hv6r3kqsD+0c/qT/a0OLc2NTv1AB7LoV7f7Gw/h8tUyLLep1Hg/QHX3cVMERW5ynUChQkW53tC6oCr4Gy5KOURuJT3VqpREOvuyx7izWTzHWMgKJeSH8+1AgrDzCnKOAFuGQj+UO56Zf7uLV7ZEEZ7BSKAmGvGAIFer7u19VC7kL1e7CTeuynghMIfUrcaVnBO2+TxPQbDaD09ewagsTs8xiWCJ6/TC7L23SUAT02rPQbl9eckvpGXr8CFHgwT+12wRU+gRRDLmjuX7EfKQJf98JqALy8TgaBOy7iefVMl0I8Zxs/bHk3WLK8SzRC0occjequvI7Dy8xieOnXZ71rHNiTv/grprOgK5NDPAr7aL2B4W4+aeqjDPRE5QQ4aBG9/71G+DsxxLEnks1/yRmwOXfBOw8v3etVav0bKE+PKOCuL0OVSgkait9nZP3khmLtJ0d+8HW4c616+e8aBLRv1cGwca+maweCcmTX60ai3+G3Eyr0IiWbwkkYPs5oegLtz6+1wbKf1PsTxtB8shVb+97a5xw777a37K20vzoXG4E3++Lz43zf8lbPPqQvH6amYRrP5OHXp6FfOvqR3CLi33lf2xnszH5afnZlf78OD4WVe/xF36tvaxNH/1XvJ49819jmX3qo+St5P6XR2bXZ28G6U8qHhQ0FWsJUxKm9fncL3nmB4knBvlCmvCmWjBFXEKMWwlDyWEZA0BPbi/deaviA6gYIVtLLpCpDUS1WhmkckiSeJ8jeCUOCEJ5Y/2jYsTd3mzxot1+Kp8acXn2NfNSz4IYYAdSTUDWHxzAFiQSZhXeoISLocQRl/j2cO/dJkPkHGvrlTvDttL/T4WwDXMLaGCm3wu6BeIEZfqMu8Ggi26xIAP0lIyth2AEqDgrwSLchrNOghC3SOg/z07gLrJUO8TwFe3vu7AGl72dgHP/VwXa+3YELf5LLN6reADnBb7iC/MMaCZ3nZ0ulucjecdefQh/fwQDo6ej0ZUOPP7/Lfd2tzvDUkdqSFcd/2iXFGLajXzWtGBTQEu/fwg5RoQyIOJQvWF2NMeeF9hjFXtqTHvjhvTYisHPJTxjzyOI5h5JhQQkBXJhy4cfPSoM/Wz4Nk+NNAWl/dajujpzRrxM4MXN4gP55Cm6Qv49fb0ZgRP42ijz5JkWvxB8Ox9k68+PcczCMjFX3wn13my2e0seHv9WmXKXScnnJJOT9Oo3T0y7cyIdpfwRv8qt54m/3gnjtJXQAH1WU5ee6w/TxX/nFv7ODP9172Bf907DMvv4WJJsI9JdJ3fudf2J2dmXvP8AhVt+dtUuVdF7AKSgJkadMK4eqVAm4AdAQRRurl+co94ihYPbFaOx1PSNonjAkSelHm12vScBDwVcLxVGkjoXXyqeANDRcNtl9rrOY3ediLm7yy6Y+8ArleaDxdSM0JeyM6fDyp4fPc20/f9Mi3Nzfj4ett725ttwPeXbOt26/sn9VUn32zLg+ncakhHis0azR4K5/guA+NAWTAzNv1ynCAdxgOgqZ05MQ+QZ4e5mluHRBLx6gPMUgMEdsfgFl6pVugNGy8vbkdvjg+biwU2BXVGBSwxj7poZsnexwE6/BCkKsohif+uYO/M9y4xPUam4T6HSeNGv78rXjvqNCAfZEWjTLG1QwxCpAJfxOg/c0d+bWEsxmaY0DJe/viDnX6F8OKfhtJyL4MW3B8aVOQFeCtPzKw7/h5iqDn/htpwHChTzFs4IX9c+Od97cL5KGVitxRr1z0+/N5/rtGjbdDqiPkhXItb70kL7K8kvrHCuR5X9u+0db2r2DAjYTht5isQS/+yuEMXvwJvHhl9klKa9jmuPC1w97ZZ4yuHKenWIpePU4Azq+uPK+NH/41Pv5+PPcPDu7OLPHFSOhhu8SnX0AZ/FMm+Z8de+njf69C8T/2ocyDT8mE+n0fCvta7fwW2vTyVPLwGIWnElfZqeyjYLmuZ6VSz/3j5Pe6HllAm7wq3p1t13Br45aemb8JWrXpjDpQyrODQV5T066Depue96prPFSoXCNBb1VQUOnr+XkMq0rcDWR73pJHW9a7DajouR5R/rCconhwtm+feAsgu0nL90QoBG8AT68u6/VuroRO6bB9IwAm2xbcBFavWP8O/dUzjffKdw0UDQFB1F3nASza1dOvtgEReJjb6fiNLgWMva1wB/DbpX7X5/3N29f2AMDDeNkVXvaTvxkOjyHmC/q8bh9Fqnis9C0H9JAEYtssvu+FKdLryzGttehaetBocxyk2V38iTBwTci07wK0/d/e3GCsd9IfqqFuARsjBabohOpleyCScuDGRgHYHe6u1Wd8NY4Y1xpvwbyWAQT7Oi3PzY0lg92mxBh16Rs8tJ/KKu9y2FbDS/uITGS93pdlqNunw3nevMk6/byzWcfozvZrb8j0zGSbnq3b+7wjRMCXtzc2L7XtdiO8+Vgkx0qA93z6d+wvtgf14jvF5dgo+G34Ejr2lcMfHe3DO05PqfSUB3jmYO/oV88+rx1N/nW+/gEmxcxvCu5PAPtQj53/f4mL38HFvzT2sot/281zlfGpm7aX5y7Dl0so/EMPj9GzUhEl9C5Qu6EKEFIR58x3FGYB5jBeu7uQA3L8bjk3zcU73fURooAGSl0QVYOpdH0Qi96iZXwIiOAhgFcSTpIz3wSq2nFfwBflTd6EccmitaaHGQOCd0FZUBBkPP9er849BdKd8D3lK1ReBoMgpsHBx4CyoCPdesJ63vmBJLDpTcsDL9W5/UY8ANB4yRoKUwD1FmXIQ7/j95JXT1oQGR+DB17AiBL8pUXAM6LReb72IXyxv/TRU+ekqQOybmyyhk6+8s4ZA75n+QIgyr311Jk7D7REJNj26Ktt5rbC1VXeAUPq1DCzPyb5qFGg8SDfNQrkt+MwiWHkHQweW6zRkk2ZlNfYE6Bnc5zxOB6zBptGznRux3PywfDIgnzQOBMvu93qtinPrFPwN4/yIT8iBVyLAcB1lyGyURD6HOd6vjzj4fkEvNwXkUOBErsvg8sIzgFjamWO6cJCn/5hKO1oJB0F7OV1rfnD411kfrXk93BmIxvseke/tfD8k5MS5cEcN46m2717J9uukXloTUqHezQ2/PrhXbfcrZjm+nF6yqSnNMAr8MM3nHxmOxj+dSbDH0Z34SqNfnxyclqoSwX2o7bGtzfw7R/3psZfMfbSx/7u2Gc99qvJd5za5lj/6sHRviBvTDl8i1/Iu56WH1T48eZ57aMwo/y4pmL0enZ+T5cH5J8h1JkZvNkpQBPF7ZqtL9ftdVJUuHU/dO3Iz8NY+Ow98RW+rfC0n7P+S52257B2YK03NzM7AEgAk9kZgKdA5WZeMgu8hvINhbs+LWh5Dvku3wUSU7xPPuY2L8oJINJVxoKgqvGgMYN3SZsaN7LHlBAzffWrRk2tfwOgHkYDUJbxIWjXw3xy3z80yGdBLP0EtPSYjSaMqk3yt9rI53JC8efmGOwD/oDuDP3W452m7352Y5tGWsLmkkmFet4aajEC8Kj3KLu7K0ge8oLX+0wgQTT9q+WIbpNb50FLl4cfzQ76Of9fA8l+CJhZt9eQwzMOiNOubXnIj/yQrxoeGi7W5Bnx/mlIGAlwbLxjQT5Jq3VKh566EQ07YskYZNagAUAfHR/zGWXQOND4UCaUyS65Cz/1MqbWMz8/x/geICdALHXI27mF2UQOvO5GOzcLHuxKKfIwu9GOJjBuD50HTx6djz5Zy0TW4nvtnQcL7V28bnrxJLppd59Ho1/THrqzdoQep6dMemoD/C8tLKNV/zwfv44JP/ubzTn1J691Pv0aeb4dI/lP9DYv/cPeiy78+ijLcRqlpw1vvTY2PnUJlWl0G2WHcua6QKInGi8dBahC9R5rPT9BMGFslOvWRm0I08MWlFSwDov3mvu74LS1sRGwyiYolLGK2aQHpeLtNu3ZhuHd/hzA7YEsfNZQmFuos/JVxNO8XEdGP1OnYFUntokf8fD47tGkMRygpzbrAYxk2EGBd56hnqkGjPQIVobJ7ZeGil6zerZAbLS8AP1Zv+e75QUc//LAmdhB3rNuPa5RC8R6+lXeaRvvH3DKZkUBkrYOaFNQg1ExFgJ9/KYXniUDPstDwVve+TJJo4aOHryA6Ol2e0YPoFN+Cmr208iAzxCoUDjUwqPwlVeMH4i0TX8TjL31zb0EXgtveMnDrfWN/KZhpFNpWb1632vZxKgMdWlYQLN9NuojIkuj6+bKlgaA/ZGeyAY8kCeOrYaZMhfDgnqnjRbMIhMTY7mdULC3nBEh+SJA5zZHyni2vNEaoyQzM33KeXTxNLQDnNQ/PlF3iCwvLkZ+ZuftvwfZaCjCU+qTVvs7M5hqg8VBOxjbbxuHV9rROMbgx1jtWpvPh7+GF//reyfaTs24/GaCW9N8/WPDGztPhzQB/zg9RdLHVtJ+B6UI+tTMsxD8P4BCynHx75/I49zf4ONbUBjfjnX/9WMvvXh+7MUX3/479EjZj3v6pm/6PZv96cFjAN5hFByemOuUhldVfuq+bP4S6FCqKmxdXgFSK0pFLXLoCfvZg0ZUSSrX7e2tAISbpXKRfPHyeFle70ugqPV9DQND8aMd46RcQ4ELhmo5vUIVvSAuKBkidx3e18HonvwckELehGFHhgeEBUz0NqUxO8npWwcwtZ4M8PCeU9v4bF5TgHD015+ba/35QUBImvW8ITD1adDIL/tqXR4vmwfUAEoec2t93nIoSIcnlgPY3K2eswfooGu99ks++Z6wsVwZlTfCUGkIsG629fXVtuUGNIyonK4HlwRtf/cgHMPmOXEQGlzTcDnF0LgPF5IOy+UxqtAun62BjqVtx8BXaOJ6TsRj3A3b611LsL8vLC7lWfvuRNcADL9py817eTIh7cjXHMxjtMO+Uac878/12+LScn53gDUmXVpwA+ThvssG1BceK2cYRvxpSIRMaaTPbmoMz1yuQR780Xy2Jd+kfzCopyFub+7GgF1b3Wqr1zy+Vj7WUszyybm2tNLHEEDu4cH+EINmDB9hXH5S/8cwKd2G6ZGA9sDBUntIL74n7U9KvfbMttf72vbmcz6G7jg9RdJTFuCTjiZOMT0W33++MWHQNUMDa2/u9Yb/qB2O/4neZz3+yuM19g8v4ek9Cu+29VQEZpWo3is6GsUa9R4AV5kKOoZz9Q4FSMOjE6NNTD6bXeWlV1ln0qvsC8wNh+rZub4sSHRrpoZnNRQqAlC31LluSoNcA2QZ64R6+Ui2gFWe2Y7CzxosAGIIVrCZBagECz9PzWikzMQgsE4xQE9xtj+IEeKmPOnVixPEvSY4GqpNWFwaoU0DIIYLfxojs/3Z1h+4vj+Ol7wNP/CiKbO5thZaDWUL3oqogOPO/Bg4XJCO4qt14jmGt/RLgyLgWW0nSsAP0m85wbc2l2kQlafv8bVW6yZE6XcvQy190Db50uGUrVC/9HTnv/uTHuzMNPzSiIC58iYbED3ZDU88oX0amKGvs3PwjELu1M+SBrX57jXbsr+Jemg00Uf7pFwk8gEPHMcAO78oQwe7I9Dmb39nO0qtPxhgfEzjrdfeDvuoUaHx48ux6QyqGD7U7TjDyBG/jQxMpU133Uufnr23b2q4Gg2anBxrM3PT7dqVVeiCDvqZpSDKaxwe7lMnIuuDlg76O21nchvK5NzHPrljBROkXT+cbG/cPdX2kYFMuFGCt32+fw1dfM7wR3ML3XF6CiTnwlMyoR90+R7iw4POx9Fl9YQz/de4/i294dE3ttnH/+7YZz/6ltHPx+nDSL2JyUvolw29a3VmfCDxAWlLaFxQBTgrRKx3VD/qpSYEq3fF95xuNvL0a+25PK6sgXtvtGuugkyUq4p4B0PAsLDXPTTmACCrI1ClxbV2b3Xys+uUB3t1UEsAiHrcACigucFNMNpY28BL2yKvHjhGhYYCpGqQZMlAY4C6t9cN8hgankwoOZsILQMoCA5uR8gaPVImTb7cvb4OiK/eWEs4v4teJJKRPmqcUAD+CcQaRkdu+Brlk7G5jQ0AjEFB9d2DaQL2Q/oNwKcugZr81bda9++WPvZ2yrDy7HwPJ8pOdcpbZ26LkyZ4m70M0FyRF+EyrCN5W98mn4d47kZPuIjxJL80QHwP76XZRDtCseXd1Og9+TkngHwC7i51ZX8BffN2QJ/f77howLkfwT0B8trog/XbLzc6uryS2+7sC38aHtnToQFBYxk/5EaDUFqlQmNkkn76cp9BHfk7jJE1Pd0vmmlPeXAZxKiBy0vKmjyY7k+3jfVtjLTpNljs87tRgWHbXEcOfYqczwvw4B/anx6/Rjs32u7RFH0w38c22SPNGA23+/HiH9hbgk1P8uIzYO2FfPjK4R0rg7p4nD7V02jWPTVTb+ORt/P2txH6t6IoNpizb8Eb+hvM5j/ezkz8o/bSy2/pvSBHzR+njyDtHRw9jpe8fngwHAbIBWaUoko5XpLaDckzzCngR2WjZKPkAbGAtkof5Wp+N2q5pixQ1HrxTELfSVQn2OpV1e+Gtute5rn5+YRHy7+pcLDr3nqT5nFdVu9XY8AjYrswuqAokNm2pAo8Pv7UfBoRm2vriSiIHBodeoCW2SKPnrwRAvOpU+2jfdeYmRndRuVDbxKSD5AbitbbOwyoaOTIB0Em4WL+LOvGNhFV0BEAXROXZ4LkwYEb3+DikZ683qmkAXPk95WwPnVJk0Co8WS4W5q9S8G2rLuAfNQmdNiuAC+vZESMAup2OSKvGGoaTfwo7xivnS03uh2I3jHO9rcBVb4b0XD83T+hEWK0wXEXjGmafkE77/HieZ8EHPWS9cKlI3sq6Jv0SmN2s4/GyHZDmIn37Q3vmd+M4Wc/TN2Y+93sykXGl/5ZUp541LF5lIXNjeuJqIx558TUbO6e8AEzGqAanNLtbZRGlfpzRkYwkLIxsORYnkzPwkPo3tw9bLcN39W+dv5t7YWTa23zaCLPsKCbH/MEd1L/G/ZOt10P03nSffHw1vWwr2m9qWfRyq1B1AAAv/5JREFU9ae07n+qpKc2wLuOfvnia5iKf5CZ/oXMjq/h9U97r730trE7HtlW542yHqePIM3OL14GWTYOdvdwjAAMgXe0Bq9a14OKZ8h7FzZP6DqePExX+/C73I8HD/BMz9aatHk1CgLiKF1D4nqmhiM9VtVNX3ox3tIlgNECdVMVdejVqXg9m92KpM0Qskq/wvRcw7DwJZAGHKDd64a33WwlAAm2tvH/b+/Pg3fdsvug7/3N4znn3tuTZsnIlqWyMba7NWBsI4NnMw92oAiVSlX4g6RSEJOBBGIrFUISyqQqQyUhYGYcBLFjINjBrlgYExmQbSEZGVmzLan7dvedzvnNY76f73rf2y0PRLbuube7efbvPvd93+fZw9prP2d911p77b07m+y78gE7gHt4clJXfcEywp/AnziD9BeipRxaWZL6SQHiZZAAAyvUhi4ACSAK+hN09hireqeBXmvFI3ThBVq5yrXXdfPmplNfgTntkule4s2RvRQnAPkQoDc/TalpZHryuA+YGxOQuvFrLOGZq985AB+mV/BboBqLeU7ic44Axad1p77xCpinN1biDlIkvOB2Z9mKkj+grPGGmNoI/yhleG6aIM2XFgXrUk+9XPp4pN78LyREeUn+KkD5jafuey/0n1LBGwGEH6L88FJgWiPhbZKTT+8DkHcZC/1GvzETT1AlM793d2f/BOPB00EJ8u4Zus00ylWUGWvgd9O/0ph0dxfF8uoy1vUbq1949KnV33v6o6vfcvSTq4Oth9U7j1GyWtPkfS8STu+k7h+8fdorvZkHUpoJzz6Rb79p9V3PPFzSl3gayfJf47T9m1fXq2/+cz+29YlPfu/Wxz/15/J5sfUdn/+vYkl/penJk498Zm9//2z3YCfy8W5ldzfARfgCZgB0H2HNkiuImP+NcCZ4mwjiCCPCF3D2VsAY6KlnK8K07tUIWJY7sS3q2Vp1Apl1V3AnNyO4bTtbkA6QWA7mGeuZtX0Ra09jyvnHwJJkOe7sj6XGCgTSAAioOwNd5DXQE/SnHCHPBVyADDVdhpb7loHtBGQIcH29uLgYpSJ1AJOuWw+Y9Z8hnqA59aDz5MnT0BFaUycwBzxtKxZsLf/wgkUuUFAd+seNDNAANK+DuXI8rDKFrtwDhq1LX/NdVLxkTEStd9136pF3gN3hNbHC/Q4tlDKWqz4C8bsoUsZ09jCwFj0AroFcltEBYUocpaBz/8A093hpeC+09cASzzNEaVPfKC3iDaxwwAftd8wDnjxCljCKX5hgRMBsfA861hQX741P0xjAmvekdPW9CphnjI1vNwRqf3gE8Gd/dXT0tGN0cy2o0/4LoeHoNArIcdo7Dm/uV5cX9hrAr4e8Q5erz37qzfIHwD975bTK39XZderhhYhSsPV6wPdm9WrA928++vOrv//4h1dfv/Ni9fxhv0e/eoffq2Ti6/pxZ/Unbj6yuvDr83e309D26rc+nh6y4t/LZpf0BZj+aw/wUv7d82R225D1rSX9HNI//o//g2/uHRx+Zv/g8J6VxnVeAA2IBB8qxIFvLc5Y3ISz34DSvDFwIXnc6/xyQEpw1Wxyw6oa67KbqkRAqx9gmi9//tY7FcAT9Q6sUmn+21iWytbFGkAB2tz2rGJCn5UuOAvAsxgJbPc386iS3+oxB7s53YyXwTw/8Oa6Z6keP30augO0AYBpj9U8YPJgRzl4FhoEwnUJGoUndKgXI9AE8xxuYge6d95+Z/XinXdGCUgWlu7erh3uApBosyKAEhTgdbUe/6Vd/QCWbswYjKegUwf6HQC1hGw/IE0Z8dd58yhPIuJPnj5p9DweT/T6eDo6148nGT+udONnrPKfQW5d6KxrPe14UOUq44O/e4A4FzCUWL4sfuPViP0AtkemZE5O8zvPwv0A/U4BHu0NMszfLGWzfC+8ySdlQK1+e9+8d+ipYkVJyEVx6soJQYPoM06lG9/FihzkHeV+316dnT2vJ8V4UGJ4aUT66/uL5xf1nFBGbm/GK+QdctQxtu9tv7M63H2ztK8eo4hGgf1F+2+tftvJD61+7dFPpbXH1dsP42l5L5J++v8PdXe7Z/n+eTVXh378pvzvt6z+2Ne84teSvnRT3uolLem9TQHsx1h5r9/cXN4Cb6DSOcwIaADA6t642wE4kN+L5QOozH1v3Nq2OnWvVm+AoCATwWnuN5J2DYYR7/kuCpwAZi12TjsFC4Tqap60G1AAMCKdWYTkHguS0CffxzU7oOV7D0oB4PkuQAuAWJqmT5J6gRVFwjppeavIpDIg2UDAtZcC6HetP/Ebq5BFLyDwsmv6BYblfmjZxB9cnJ+1f+1L+g/sRcYDFd8tyapCsO6nvP6Gp4ASCHJ/z5r1Tk1sPAL5zbOgz/jSCvQnN9xzS99U5hEFgYKFPrS6b9WBuoD8VsbKHL9ygE5kvv0GRI/zJoynYgDQe8A6ptzZ2hY/8ByY23tf3o3ipCzAvbm8qKCayPUNnzcKWGjtuzRxHn0nkqpY5apHQ+Egm75mxKpY6au2KANoq1JQOg9SlsfiOn056ntXSz79tlfA8XoDJO16lyiT6jIP7z1wT9o9yHgfORdhb3W0/+bq6dEb6SdeIybvYj6/cudq9esO//zq7zn+sdVX5ftbDwerqKs/Z6Fs5Gx+cx5l4nuuY8V3LIcuaWsn2uDj1t+5Orr8RWGXh0v6Ek0jzZa0pPc4fdsnfuUvu728/NaA1TEwAkSd3w5YjggKeEQA91sEJBArqOSqZRjJQ3A6ypXM7nxxyrPY1cGVbU65c7C1EiMWU9bvzuUGRCBh14R7JqUeADBu08MI5+sI9gBGrLGueR5sKAB2C13tB0Q2rmo0bKLgAUF6VdCbYDegEQBJWbRRNljlwEu1+g9e9LuAG1DSr05dKJPv07fAdC6pFn7bnv6P90I909dxt49VLOEfBWOmOPAn9OU+dzcwFSFf0MtjdG3mrzd9tNUvYK0ilb5TxGpRp0WgakdBnoUB6IBiyhYoUzdes5LdE7yobgoHRUniedB9z32ywoE9vqHVFIu2VVLFKe3ko14byph3BQgjvu9RnpcXzTsBhPpRhSXt4itlUN0sfbTzMGxWAfTdSX1joQ8vj45Pq2RgGgVT3VeXZ4Xc4+Nnq5PjpyubBOHl+fPzKCKzNwBvAO+JpZT4QsG6vwmfU8f+6ZOH070f+vSrW3/wfH/7+fFq6zCDhCPehu3VYcboY7vnq6/ZexG6tlc/eXe6us59J8XpyV9tatn8zxa2X7l7sfrYjtUgny/uHz+UDJ9e/eSz7/2Of/6F9XtL+hJMC8Av6aWkv/5bf803XJ2/86sjTJ9wQ9e6TAJeBei1kKu7O4J5gC6CNcKTcCL4gRrhS7gDLnkIdX+zhercd68gBQQiqHkHWJwENOHLUtYuUJszzFN/8jrcpYTkkt/yN+1x2yIXThZc8hyQab9TBbFOOy+cNoEwgDMv7Hvn7/PbMi8KgrgAdW7AH0CiGUjWLZzLfantBBz0HQAizTP3xl0dqJE1/xPRLVhRGX2WT/tFMXTfic43pwzYA9Shy6OWz1WaA974Uuu/feTNCEilDFAsqAdgeWAK4CnXOf+UU3aW3Hk0CgKFwNgAz62CHg/DKGP9bL9TPvXjrxgBig+C9Nl7oM1RWGbLYvQDfEpcvRV5hi/AfqMY9j1oLcNjCNoof6Z7HqDZOzfeBvsc3LVP5X8y6Lu2676PotGa5M1zyuD+wenQ4n2UN3VR8p4+O109eXLc9+D5W2cB9+mXAE9TBDwoeReT85XvfLr9//o9R9ufjtZz8PNjXuveOmUs8/PV7ZvVV+++WJ1u3a0+fX8cYLZBDgEtIy7/lSd+pItH00tbq2/cf3u112qmrljxHp/m4ff9zq88/4nv+A9RvqQvtbQA/JJeSvrWb/kbvvL25urXx0J+lVCppUcoR76YmyROWHzmiMkcgGYTGYJZPkLXn4Azwl0iWGsBEkV5bokbYe9/BH/BELhHpLJaG72dZ8Cn7t7kIehZpU5YI7wJccBDgG+AljuW5Uygc3VLpRM9AXflAX8gKfcGVAC7wDMdBP6dEkg+ZQZcOKPVr+Nrq1sfCjLpf/psqkLqNAVwSXm08UgAH1Zw3bxJ6scf/cUfd5Ev8JB7HPhPX8fSVo8SUzjCX3l8w/O0BawL3GvwHQs5NKI137uBEP7jaYBWXdorT/McCJum8HumAYbf+oi3lKu+A+mHcpSoUSqitOTZVpQLfFS/+IkJxoyAynP71c8xsIA8Cljq7fM84x3SIXwB6PjSGA7z7HmOVnl5U2q5ew9mCDpOxrV05EZuVSka+ln15uujWCW/KQiKiXHSX9MIr732asudvbBW/6p9o8x6l5++crI6PrW88/H6bvXa7/+xn/qKf+Xnf+jf+i8eH46B+9dtHX3+iZXa3lodb9+vviLW/Ed3LleXj3ur1x9k2Qow6/VfeVLGe/DG/WGUh7PVx3aj3HaK4N30keT41Orrj7//O/6Fc9GmS/oSSz9jtJe0pPcq7e3svR6BegUUNkKd9cuVyTpyrynCs+AQwS6IKigy4FJwyPcCMRAY4e9S1+62OXrgRWCPxPadYUKwb1zj3N7aI6wJ+sNjW8NyMY97mtu7VmraHi8AhYNVTSHRhijtAY5G7eceACg4AobUQZJuQAeg8BJQDtDTE/ViqTYqXJ+SKAd44bdn5ny70QqlIZ+ANuiV+sdaVSdLdRP41/YA0eMs5xtgQ0t4EDqBL0v46OikgERhMbevIJrK+zXftdGVA+FlpyXS7828f6cjeE3QrX8pe3R01LwbRQMP8EQwnkrxlPIg+K2Ajre5p028nFUPLNwJlOt0QMqzqAWnodXUgtrRoixFpWv49T/01oL2Lsmr/dSpraa0XVd+Eq+Ad8XYCaD8XIBi7OJ8x0tKEpBXnru+G/2k3Y5v+E65UfOzZ692//nSlT/5r6LQPX/nfPhyqh/pE7f9yazaQHtetavDvYs3f+Nv+21vbn387rtXO/f/61T4Tz9ePn5/zat3TazU/LizOk7f/7r9t1Z/2/GPrX71wSdXJoJePGQM2+pfeaIWXcaK/0+vP7o6S/2ff9Lc1t5W/mE+/obQ84vn5pK+1NIC8Et6KSkg9kbA6rrbq1aYWto126ZyqdYajRAk3FlL8hTAI8UezLtH6ALSqxgWdjTrGeNrQV5hnnxAo67s5p2As4JohBerkY+9EfW5T/BX0AekAQQhrh4ABwjQV+uQ0E/+Cnn15TfBOsoF6407WpnU6b+2Ldjquta05Risf/Sqi4Xe/gGM/BWg8te28Sl0D5ikjgAGN7I5bPO8RDorUwI0u/iV+8AbOKfmPkvhgP/MS2+UBrRXoQmw2YMAmEK3KiVpu3zXh1CB7h4KFF5iFTq59OsGTw4AyrsA3EWgC56bcQiFoYOSUXd2ecQaV2rAdaNQ6Jepli4hDI2bbX1LQ/4zX92NZFJoxi4313yrgkT5kVW/Qie3+7jm571Bo3F1D03q9JJ4zygD7jU4zvuScbGcrk3fRxnamblzQXQHB7a4jWIUGqatKErHTwLaT1LHdlco4Csa3nnHKX93q2evPS0/8fbk1GmE48HxKt7dPLyVd+ZTqJG2P/6ZH95aXf/fArT/5OPt4/8zOtp5fedYJgWEjevX7lysfv3RT67+luOfWH3VTv4NrDfHkShIP9uk2oPt+9UP2t3u9mneTwC/Li+8Y2vrr0u/ft3jf/KRL5ubS/pSSgvAL+mlpMeLyzcjPV5E6D2aiwWMtZgj1EkdwLnO2QvQsnIBZq35NbARzIDSVUUhwpogJZ0JbmABCFtL/tfo6QjmAkp+FwYjmG37attYrtqr69kGdaM4sAQHFNE0khY91tPPiW8s6wHxcfVylQ9wd8e6lNNOlZT0kXAvjbk7gBMAEn0PmAKEDQIMIARd2ldehA3o1pLOpzlcOKmdWqhrF3Qt9lRNsenKhDzrLnBrLwXq9b8b2oQuCgSQLdCXp2PF1woPWAs2VAd669kQeS/GwFUQzhV67bnPGhc8ODEN09dObYQmzC6w5j80Hh8fp27R5pSA3G68wBpcMh69cC2f+uEgHbTzInQwcx/t3ekP0IZG4wzwNwFw6kVHlyj2HfFdEKTxNE0zis54JYxtKk55+Sg1mzl5qzVY7rNkjqeDUmNqaNqxFv787Pnq4vJ8dZnxtqyRwmMJaGMH0oaqjbV34Pz8Onnyvmrr8fFT6ctnW+k6bX3irXe2PvHpf2fr8eE70oX/4+PNw0/0wUYac6PH6n5l63b1Kw8/tfo7jn88Vv0btcbPc59P4a8E5HejBF2s18W/k/I/w4rf39rJx28Oh3/p3FzSl1LavFJLWtJ7ml75ulfOAgxvRLze1bICCCyfCHNCnbAmdAssLLwI0hGQI5ABYF27rEgAlu8UBRcLEyB2s5UIZYF5gGYUgHFhAx2WIwDTZiPU1Z/L2msWpqhxtAEWYCoR6NrcuJYLAgHoZAxoBDBSrpIxgn1AY8p0zXOApXPbaaOVJrG8AR4Q29zkvscDrv+6qQMUaSpl+7h9ADYUio0ipF7Jb/3W5kS2T13vWvYUA6AaEt23+5ulfNqcdigCaWwNtsAd3zY7580RrcYl1nF4o7/mn7Xr2ngJCrD5Qz8FwHgAT+1QWLjjRcDrewqWJhbyYaPOTXNMPV2expJPfV1SqI2HWTlQfuX+RlnqJjzhLT7fdGthLvfQHsClqMnOnQ/UlfHppgh6tNlu2Kd+U9zSs5mWWPPWZjdWbUjjebH88mJ1efmiyqH3gYJaus3xh9fA/vnzF+lzlLM8o3B4x7yj8hweH3xy75Wtd1rp5yXd2vrWz3xv8PZ3BdD/qXTjjzzeP94GjT+X8nA7YP9Ne2/Xkv/2w59efWT7enUVsLaRDZAfyv+rkzwH6esP3r6y+pFY8cNdfEi67ecvygvz6x6+76Mf670lfcmkBeCX9JLS73zY2dl7IwB6CwgAEFFT8NuIpUg5wh3IEKgH1hgfHVXIdwOb3CNMJaBAJsGljQCHysB9owwQ3gBbKjAG5Vi+QMD9BpylLXOpT5+92t3iGqAWOmbZ18yhq4tiYL7+wDy2ZxXgsa5t2pI/lry+HB8/mTrS5oYugh+4EvYHLRf6iPw1bcAOGIiw73K0FO6Od/kcUJpUJSX55Fcffmxc4P4UmCmPmUMuuLPOU2ZiDCgWo+Tog7l/1j4Q3sh3ClN/hEcUmG4NvAb08rh9wnS5H3tC3HH4gkfWok8bY4Gn6qEjV93q4dGMfca4So0qVJRxSp3AmNJljwFeFXv0l57Umaft/+Yd6LhuyqINn7Agz40fHhVkc+0eiLHgDTloTAZaKBRiMZRXT/vKA5T2RjFLuW5sQ1kZN75jebXhPh7ySug76/3F8/NY9eepyjv3uDp5atfCoeX49Kj8R1vY9Prx7snbafgvmbZ/+ac+s/UTn/zdW1uP/4sU/lcfbx8/U6mMVxK3fID+y7YvV7/u6KdWv/n4z62+YfedDsfFY5SNcvj/f7LsjvX/p64/vHpRV78a5mMrumz+/+tWt1vfMjeX9KWSFoBf0ktJv/N3Rkbe3b8Za+a2lnAuQvpdV2kuwpDMtvFMI+jlCyCN0PzcXGpB9dH3EWW+E6pq2bji/aYEdC40f3XvxiJzQtic5gZ4RWjbuc7ysQFDy9tYuzCMxaZJ58XXzRvhz6pEd8853xdIxbq3jv54dXL6pIIfXYBhorKtvU/egBpwNW89h+1MsFZd6pSS0CIqW54Cn2cBBc/tz34YZef0ybOC9Wbee+O+ZzWjAV1oHKVieEzcU1SAG6WAVc89Px6S+2kvPGM5W8NdF3xo7zRB8ugPJWvmxNFxvDo6OW3f9IM1vPEAILvAmz7rg+/dm37N48YX5P7kjwV95SCadTR7McX42xbXHLsT//RhQD3/qxJQz8sahPs+JNVLgB75c898Pn74DXxtqNO4gGSn4BlD7ewmn/cP/wXd4VW9MqHfnLx18Nq+f0AjpYlyNpvddCoi9U0A6GPXwevFyelJ+MsLM+v+jUe9HFGS9PX25u6Tl09v/7IAL2391tX91je//l2r293/eSj+36Xp7wu588KkzuTIR965fP/E/mdWf/vxj6++9eAzq5Ptu87L364j44c7f+nkGSveSXM/+hda8f5Jbq2+KVT8+oc/9dpXzs0lfSmkeTOWtKT3OEUYP8aqe/Po5CQAH6HJ5Vzhbv46onUtvFigBfib+5Vd2i6s1tkyrxyF4DbAHBkEqFJwQDNgNN6Addlrx8YOoMg2Fu/aqku7gABeAHTAR+jK++Kdt7uLHOABBoKtUqrfCWlbzpprLgAkD6TihrfMikva0i0eAcK8/eKZSD5AXtCN9Wf9ORnaaYN1O37XhesKL9ALbAWNTT8BZ+qiKKQtFiZrUl4A0ykGIB9Q2QFAKUsJAHTbaUPQmr4XlAJ4vgN2rmcgbW5dPd2SNahc676gPV4QwE4BUF89BaEJcF9dXTRI8jYgbRe+aWee9cjc8+ehOxXnP8C+8azwWnRfe/xRpz6u8/kfiEGPCy/xiRehFnq+q591Pl6E6RvLv/PbqbNnBawBGFBrzxjMmCV/ynofeD78Bu76TPHp9Ij3yfK+8Fz5zueHV5+f1EWBtO8+Xt7mfd072On2vqex3I33+YuLvGtRukzVXEeB1KGHx7PQ+slf+uVf/rNagrb9K37yp7Z+/JP/27xrUY9X/++8k2+XT+VVEsv7YXf1Nbtnq7/1+CdWv/7wz6++fOciYL21ug7Il5eT8y9Knh1uhc5Y8X/SXLzwff+4JEMjov5x9e2r+93Fiv8SSv61LWlJLyVtH+2/cbB/0O1q+zufxBBrbzP3DIS5jy1TI0itJyZoRT+PwB9QI1hV07pSQYOtAhaENwCQkaAl4oDmCPZY955EOPc0sPyhgLWqjbqAA2ra594FJkBD2ZGUIwABNLC3/M18L1p4B16881bPKuf2fnxkac5cN9gy974BV5+1gAMu7QvFZd2GetAvYGuAJGCePNzpvA1Au9Zo6O559Pk9VMVyDagB8VquKc89vR8g0xbeqIv0LsAD3YC3vgIz3etafv0tTylDrH4gzNOwHo8rx+te1iItsALeXI2lSFvGgbelXoGU2T9wAIxDf0YhyuMG/HVb3XxXJ2ucZU4xqhKVZ7Xay//wOjymfM1cN3d7wPjoqG2pa94NioPLioXcSzljKlBTvRruIT3h7UzNCJib7W61hScuPDQ9cnuT8b2+KJ+8JeimKFB+Tk6eefFy72H15OmTvCumeQ7y/aTK6ac/9ebq8oIHYhSJo+P98M97sHp9Z3//9Q7XzzKx5re/9ZO/L/j7P0wF/1Ka/JFctM91Sq0P+6uTmN1/48EnV3/X8Y+tfvHem8mesYoCYMT/q5KV9f/l7aurH6sV701yJWWsUvU3rB5ixX//V3z13FzSF3taAH5JLy/d3L0dkCaRC4LAqBZvo5vXVi33c4QuQVNLK0KS1RzpXuAhtBsAljrs9a0smVTBTIgWXFlfY911rTh3rhrXYEKEaaMHkwT4CPzD49POsRPkAIIAZ8XW0g8dtWJ3bLhD+N9G+M9Z8ILWri7PVxcvXqSecaVzEWuQC1g7BVwu4DX9QBPAuJQBBJK2eSGAk2huSsbx8biYufYFpQ3A8UJsgHesax4RbmRtbGgGRlzPrT08GaBP/jzT73CmALgVXuofkJyz8AWvpa4U00Z+hGcEfujPH6+Lo1cb3Z8LTQPec5nbDptGoUh/jcXV2YvUO65xVyuf/7X/Vaz0LWA5QXDjZUF3GZPrqvzm4cln3huel051AOjUg7bxErD6xQOMx0KqEqZc7m/eHU/Ugy7vGMVlphP6iqa25AgN3g9L5bjsLZHTX1MI6WiVjidPnfR3sHr+9vNcZytb1h4e7bctn+jAnzD/k4eHe/+V7vm/XNr++Kf+zNbu4XeEqn8qlvb3pI9XM0DznMt+K4D+C1P9333yY6u/6eiTqyfbtz2Zbu3b/4uS/jmm9jzl/uTNh1dvPVjRgpNJrPiDLRsh/KrV5cNixX+JpAXgl/TS0sPq7s2b68tb37hQgZ8jPp3tvhHEzDrHxU4A2Haez17gDXyKoAQyLDGJctD52xQFDhQGgAD8zIU6CY4AlC9VDBAkPwAVwNW6khc45mGBoe5pgPUAaGfevVZtng8wpsL8h5a6t1MeKGpXuZZNfaMQzG588gDEeglStmvMo8gAR4eVHB2ZE0/9qVj72tAH7bXNdJelySoH6PjmeSPmU4brf5t71TRAANJvbQE8/KTwaK+0p9/Kds4aEPc3UAxt+UOFvrhfb4N7UWwG5KK87E2fS6PWEZfP5h2UTQlp8rhRZUH/cvmca3IZF3lr8QP23AeaHaNB2ZAT4N6JcpKcLOrLi4ta+njR6Zn1mOI9+pS/C2gry/XeOnJ5rv4qGW02Sk7eK0qI4LsqOWnrJuNnCkL0vnvDt6ETLwH23p6T++575K/23n7zndVbb7yV9+V+9fSVJ6VLD6lEvBxV+h7vX9+6vX1LTX81aeuX/cTb29/y+r8Y7em/m1+/N934tKFqQyUwHIo1/2qAfQ6t+dHVz9t5sbqJtnWTZ+3CXyIdb92tfjBW/I/cPVuN2rMGeaccrla/MJrDb3j4zz785b23pC/q5N/Qkpb0UtL11fWLiI+bWnARNwBuTjeL8IkQBUyN8g74nJ6eRpAC3YcqAAStuVsC2nfSqoCf585wP4sFTci7r/oCecB5LD1ztEA64JHv5PWNY1zzhaV8fn6ROpziNqe9OTmMJa3tmdOOIROK3QO4p0+e9LLsiyA/OTldnT57VmHupDHtF6ADuu5VZKZdiXKCti7pq0U78+m1IKMocDczfx/vxr3cyO4AiWeX57wELNzwJXXoP4+HQ00oNBQFz7nLKVCj0AxIFuhT9xyjOnsK1MUd/rBSWfrqMg9rXMZLMOvF9dtUxNVFeHRjtQALObxIOTQ0aDGd1NOOZerdHBYDnKkC5rW3066T5rr0LeCNDvkoEbVy00+82yhK6gL6QJrCtXdgjf52I/ePvB8pr2to1XcKEA/KcZ6Z7qEMoF2frduvRyAlHqNszXTCAJk2NrEPxnN/b+MpESn/ShWTywsxGs+rXPAkGFOeG+NzZcOmKIPeJ/vN2/jI92evnZYHeOiVzc1PXj9u/VVZ8J+ftr/lU//Z6nL1j6Qv/2zG68+Ex+aiPpceQvvjdtfK/wNPfmj1Kw8+Y1jrsh817nMJ/0TUOyf++25f+4ut+M7Fb/2N4fKvmZtL+mJOC8Av6aWlp6fHb+4eHDxnwXKnb+ZcgwJdHgYE3Ssoc6VH+hSAkoAOwGF7ibJucFsE+wEXtsCwCFLzsRIlARAJ0FOPirYCNECO4LccrYCduoGPueZaZRHyABkwKEP5YDk3MCwAV4Ukv0nLg54UNjRtwHDm8O2VLpJet0bQa8xzFrOTObcifOs+Thsi9Df5gIv+AFo0UCwKgrkvJsF3FipcUq06jk9slypocQLJGsAWMNwCYHmCJ903PoDKlX9345S1u9poLPf8rwDUVQj4DcwFOZoGSV2UHpHwLGLPWOpAG+hRTKwlb1ChvmhLHkpU+x860wYLF22gpVY/upLHJjnWr4sB6LsQ4PRJyTJNgCZ1crs3JiJ9BOoUGOPL5T4uejrKeFJevP12eHpTQD/sSXAZ0dSDL/q3lXr0V/0SBQWv8L+Bn6aD8v3o+GnqpVSmDbQL9Nzdz5gY24fGIuCn5YD4QBnpu1ClZoL93nnzLPRc9L3JY0rDJ588uT5rwz/HtP2rP/WZrU+8/s+kf/9YGv8D6Zqoxs9LaTBg/ZGt69XfcfKjPYL2Y9tXq4uH9KkZU+Lzkrn4H7p5tvqhu6e19t8FeVb81urr06nf8PC9H/vo3FzSF2taAH5JLy1d3F9cRhieRfg9AiRiBlB0jhtgRDAS4sCAECbcCyIR5KLdCV5gAUB3A675OWLKJ+md/9RD4gMBgXtVCgAScNWO7PndjVdySY2gpiREgLPEn5w+jVV+XIBV3qcgqp0egJK6UoaF3bnxlAM+g2hjycoTSlN2q0umuvlLwXosRe2x/nvP+uzUfWR51clJ8h4GdMaC1bFOQ4RegYAnT59CsoIbZYGy4tnVBUUmlnV7YxmYuABnlov4H+WB96JLxALYggM/346rpyMAeHh0sjph/YZGUe/bplHwiXUfmilRrGj7zFM4qiWkHr21hSvxUa9K2nMyX0iby7gaxwD3i+dvVwmgDFFESutFgD0KFMXg6pKn4nLGH+DmeT0ZKZPOpAVemPEe6FdB+GYC62rxB6zzEqxu8+5cdYne3eriKlb39WWx6i6KzuYdw696hfAidVV58i4Zv9RLMbq6uSz9MtvWdTxOYjkyBjsTYzFTJ7vl+UHG88MffbVlXv+pN1vfKx9+ujo42Xtr73D3Uz+8Ws3WeO9BCskPseb/wGr7/n+Qn/+n9OnP/0wJrjN51x62Vt928PrqH3zyg6uPH7yxuoklf/3o/fpc2kvfzle7q//i5kOrN+55eHBnPrZ2aaVbv2J1u/Ub5+aSvljTAvBLemnp4O61u63HvbMIjRiWI5DN6xIirDdxSF2DDVyAUq7uB350vLL+mvvVPVa/pUlAgBXOfczqPTqxXpsngKW5Dlar4J75foBs//ZkCerIY65cmxF2ASDWKUDmyiXA7wCLyPViBktwAtWAOqseSHSdflCMYjHWGyVAlDxgny1P9wMcAJnAzaOhTf/BFcUmvykH5HHn+4MKgAvo6h8QFyH+4vnzbpEKrPd6qlkkfIEPiHLBDx3qFQwIRAEVbwfgm3Xcs2aepQpAH7iTk79R8CtyPAxJmU6DpL4uUSPkc7+gC7hzv+2FjnAt4AbcAb37UWyioKRIwBvwjnUPgIG3vferbIQRyjXmYa1EGaMGShrD1KMO9VIIRuGIFQ+YOxapI2XxWr56QfLZw29S19WFgLn7KE+zWx6lsH3gMUlGXgG/KSb6yDp/9tpHV89e+XCVqbu7q46vzt/cXFQyHh2dtr10oHRx0VOUKHjG13O8Vebtzxqnx9XR8cHq6tyWt3efSTff/E2/4BeMm+k9TPazX+09/lOh7bfnHfij4dBoz024k/cgQP9V25erv+fkR1Z/5/FPrA627rtEDtdkFXUfdXH1Z2+frn7k/kms/KR3XfX4sPrafPvNj9/9sa+bm0v6Ykze3CUt6aWkV5/u395vPdiP/i7yuAKU4BfRTEAXBAnsSBxzpOZqrWknVMlVoGD3MIF3BGk3YQkgs4r9BlIsX+AE6NyT95AbO2WBhiCqLn2LNSvAr+78gGgBN8/P3jbX+qIuaTQS5lzhDmjZT15rome/eQ9ns5a7XIGL1VHA8+jgqKfA1a0eIGMxj3s47UZZqPs7gN755lzqQBM+APfczH+zX/xe+gfUMOsmddzczNw16HtYcaUHxHIfYMKiWprp58yxR8znpshvQEp58dwe+DNvDmhZ3AA9ikE+bmKt4kOVBAz3H17mi6V8gJCVrS48m7iGKEPpR3ehy716YUKjsXAqnvuAH43lYcBX1b2f8k6M63x4SDduwLWb8qBLvvSh+/bnmbpFzotd4Ang4uc9QPvEHsyqjMuLmRs/6DuR9yjl5FOOMlHXfe64LBNEEFrOzt7u2EraUgcloofNhC78068nT1/rJ8XwMEqlsXHef0ag4/Pp19/s+3X67CR1OPPgNkrp3WdC6WfD1wnGeI/T9i99/Xz18U/926vbx/9eOvR/DdC/HdT+mSmA/iT8/FUHP7X678Sa//m7z1cXD7vrufm8K10Xv7f6vuuPrD79wLvlHZ+PrXQ3Wb71cXf7b56bS/piTAvAL+mlpU+eX90/3t+fb+9u3xP2XU9+MQKVoN0ikPIGAgTPJkp6vZTuZoBVsBWAAJ5AkruaDec7sOXW90wt5pA3rv4GsK2f1b0PEAFSLOeH1OH+uMVTd9oErgR4I/PTQp6ugXGAod8jzNFXC/FgPQ8fEABUALKAGGAEFpbVxYorUAFc9bjPgmx8AZDJby5kHQQmuqEdoATAGI4ABz08A+piSW9vj7IjUrtz+6GPdWpJHD52aRhehRf46JlusEB9cbiK5ykYWZ62o2Fdc28nLzAHWhQNa9p9dglfQBe/WNPAzKE0loJVSUk9rG4gyGMwLBua0HIdpc1ztKkbn64vL6rM4YHR2wQwUvrmaFtvhXHX9mFBWvDcKAwzxWOseF4EMKKP8qGP6sZvSpN3xx7zjzdpX3sNjjNNYcnlLJfz3KZBeK9eY6T83d316vz8+erNz/50x/CVV19bvf32m6u33ngj9IgD2V1dXoZv6eOTgPvhkXiKGb+H28c3ru9Xf9UR9D+b5BXa/hWf/v68e79z9bD9jz3ePX5vmYah76bwKSD+1wTc/4HTP7v6tYc/tdrNP4YXj/n3mGci6lnwP3T7SjfM+ZwV73+PX5Evv+nhj3/s5/Xekr7o0gLwS3pp6eTkozcRmG9HWFi0HYHEzToWMtAABHawu71mlRLmAQ8olwcit4EHgOjmMoCLda/ilBsgY92N1dX13xX4AfGUFSkNTCroAxLc2cBLMhd+GEAIWvY+KxJN8qofvKOFC55gH4BkvY5SwO0MvLXdZXGpw+5ldWOXvHEnowdwlwagnnvqdzwpV7W2u0wugNBofuAa4JG/bg0pH6zn6zyXNnRSfpzV3oNwQh9XNgu7a8Xz6Z92FQK0hn+b6YNNWffKnwC9oDrt6p8x6jhBwfwnzyYAcnuHlRdUieKEui4FzGcVqli0my1+/Ta++tMtX3dT327oKe1c8Jt8GY9UMEfGhkepdd+qgVzq0BfAbavcHqFrzJKHgkAZUQcFwPJFvC7d+W3sy/dSx1M0p+aZEpDwEx+1I0JfzARgPj15pXmvLs/Siv5vr87P3lldnJ913PET74zlsRiKlL24OI8CSbEylvahz7t1EpqfHP704eH2X3TIzMtIW5/45Ge3dle/J53/7z9uPf5rYWU6uH64TlsPe6sPBcx/4/GfW/39Jz+8+rrd89VZrHnJdrd/+va11acejmTsvVrxu1uWLXxzmPI3zc0lfbGlBeCX9NLS07/++f399uNlBPEDQC6AiBiP1BB1zFVNBDcYbW3l9ujTNTgocxPgZCk3yCoClDUuUQpY+gQ5t/XslAbYCe4BTRah+rskj8WdOgCXOXHgPApAnhNmAR5/AALqcO96SIjXWiU10ZSrZSL/bzunv91ANAFwrgJBytda19/8C+NkF28Q4gq4Eww3sQDAoVZ+3exbq6N14BvrUwQ+HuBLFZf8qcuf/lEoKAaeDR/GUta2/gmuE5DmGfAbJQh9QDp8MCahCc3u1+IPb7SifsqD4EJR6tz5F+c2rzGXz0PBCxKLN33UJqWpFn7qMAZSwTegTIlJpR2velbSn4P0UeQ7i/k+St4odAPq+otm7wG2TT9sSXydcb9p3ZS/ThGEn5/vsaGXdL8A70zqRpf9EUZhO6iStxWlg7dH/713ClFybq7OW57n4vD4Sb0GlL8nz14t/96J9Y4gnoROUYQGnhz1eB+PT49XN5f3q8ury4ftrYfX9/ae8uO/Lykgf7H14pPfHWXpd+Tn/yT8nAA8mlhTCA+Q24H/l+y/sfpvnPzZ1d9w+OnVg74/bq9+7PbJ6r+8fdY19D/Dit9axYq//9sf/r/LHvVfjGkB+CW9tPSLVr/zfn9r+2xvd/fO/DcANE9O+BLGrp5zHmCwHpwLnGAnjFhhhCqXeAV+rgJdhCkgEdndY0rzHLBdnl1U+BP48kw9I6sE6BHAUNl9IM2FTpax3LRXBSL/GsyXcx2nopZvcFryAwJuXNb8xooGHkPD7gBj2rY+m+UPKDp3zVrNZxoODeMGBwz63n3LudMDxvVQcBdrD8iVH7F+A+KACjX4wTtQV3eeU5jQUaBLXtMQ2gH8pkC44tHKg8GSxlP9wktaTa3e9tJtPKBoxWgLzzZKAf7UPZ++q0efM4BVqqpwJDM68GAUEGNkDAasC8z6lz5L6tSfoSP9Y7GrM4NxH34grXSlDQra53YQjEIW3hiH4TuFbe2lSX+rpKSM77hkZUAVrdTZrW/Px3XPxd93UP60w/PQaZ/QJMpffry/OHu7qxUEN+KbcbEtbZXJ0EJRVJfpGve8P4fHAiEDhzd3z1PHZ3d3X5+1ee9T2vo1q7utb/n0j25tXf/z6fw/HF78wVxcI59Llmw+7Ky+avtq9bcd/fjq78r11Tvnq9cfDlffe/Oh1ev34hXWYQPpS8Y2L83WLw8j/pa5uaQvprQA/JJeWvqtv3Xrfnt770WE7x0LykVqEOKEd6PnI5QJ/fxXIUmoAEjAVCEfQV2rOvcBz/XlRGnP81iIsbDMfZ48ieWbq1afjLkAe+d51+DiWVEdyAS0uh46bXK5s0JZrOqsQpEywFgdE3DGrTzgXNBOvSxZwVbmfWtR5j5wljZuf/1Do7arpOgowNaGyP5YgsC07QPsALV2kznlI4y59lOG63gTmDc0UCgC5OEV1zPga+BhvSFTBg82cQ1+X8dCBcH1ZARYfQIu1quRKZ1AMn/1AFwGWGslz5hpU9CgZ41/AOKlY80rfKnyIfaBIhSlIP02zqUp9wDz/vFh20gXA8yhmVcmil4yd2woVK03VPFydEkjJcAzsQO5XwUw/BK0B2S7f0HoqFKC78llGqYrLEIPrw7Ph7obx5Ax4FnAf/ecGmfNe8fL2vfUw2uhrc0qDfddPDYi9q/T5+dvv6hygYHvvPFidXBUF7016m/kPR53w/uctj7x1jtbhx/6D1Z3u//jMPF3RWn56fL33ZR/bwH6J1v3XU73205+JJ+fWf3E3dPVf3rz4R5cs9rEBmaM8uNjUQz+roc/9tWx5pf0xZQWgF/SS02x8K4CbsGwseoAlHXFBD4wYnY67INglYdgJYAaQJY8fppjFT3PtUyAz1z6lOse98nXpUsR7IBQqqW9BjxAAqA2FhjFQT7zz0DXvcv1eeQTRDYgV3BLXRuLr8+UCx2mBC7Pz2pNBylXu6HvMZ8irCdifixkbnF11IpPX4BlN+hJXQV9gJX7aDVNoG5JNL72EY5G7ddtnv6yHDfKERAXrd959zSEN4AO/eNGHgAuPWmT0mBrXa1UoUoCcHjAFd66Us6acHQWbNGYpJ5NcN526A0BY9HXlzvL5+q9yC/tANUCePqJdqnAGtrxVF9Y+dooD5IH6KaXPT++QZGxqNGNVmDfKPnQ2CmU9HG2Kx6FhOJT5dBY4WXa6vKNfNpz4PDktFMS+G4c0CZifs6yDwHre95PKxvQgibvpb698tpr3TWPW15w5DvvPF+dnYngp+jcrM5eXKZ86NzbfXG3vfXGv/R1X/eBALy09Yt/4Gb7r/+p78u/lt8VNv2Tj3cP//Fq18CtM2D4Y5SvfH7D3vNuc/urDj61+kws+B+6f5bn3tr5CGvy8q3+utX+zd85N5f0xZLeHe4lLellpEDixfXN1T03KQFMWALFcd/GCmaV5jcrm2BPhgpvQpOAr5zJxfVKKHeem9BNGUIZcFm/rgxXq/pSS7An4CqwLACknHbrJk5ZlvqGDsAA3PpPIUAAwO7S1m0unyLMgzEF2Xoa8ldwCkjcBfAe0liozx/r8nF1FVourNsPHYBEPxqAlk/912bnrgNCLMm66fOsHo6CSxSItCNvmq505TGgnMx8OYCaAEB8sXQMb+ufT/7y9TogTdEIDfihbcoMhSDVNU/BPABeL0ksd30D4Nra7DlQRuZqOcpAPk2JDGhnDFIe8Io6Nybd8GedXz/rWi9vzWvvdRc+tI9LfEC7u/ClTAPgQqNuCAi0jr1jm7z4s7HMtaPfxm9NXr6PFd783ifvWWjzToySddTxMFXArS8qfyv8p9BV8Ui/L87fbv+1Yzc/hxmZa88IRZkbBYraZNta2yRTBigqpp6qzIQv+nF387C6Pr85u3t+/dZ3bG0msz+4tPWtn/nUan/1b64etv/xx7vHfzHdeF6XPcZJsda3HnZWX7Z9tfq1Rz/Z8+a3c++mG+OE0Zv0uHotZf62xz+1rIv/YkoLwC/ppabA9vOA1XWt7Fp7AIawnShoMsRJYIAI0HDFAuRxdQ9gmH8FcBsFQSpARDgTQeCVwO2z5B8LLcIegPlLXvkOT2dfdmA9luiAeoV8wR0A24Et7XHBB4ABt+8XZxcBU8L9+eoyoMriDtqtrkP3VWg7e3GW9rinWd+x6NLelXpyFRgBovrX9AOhehTWSglADFkFHW7u2awmhlP6UtChjATIC8AUoPRNX/FKqsciIGNNOT4rh3mUEW3hN0WAhS8fWsxLm1bAK6mKEDpSMTB1X1tVIqIQYJf7FC9xAwgmQCzPoyTJ2zHwX0E2/Ehe42dKY+NFMGKu6DSrbkaEnpSvpZ8ne3tqBaCmZ8ZDYxw349ud98JTYM5yRse4yTOGaVdgob4KvAP0Ln1wtK9zCLjWVeWAGTQrP7EVu6lPnMRV297dO9S7XKvmE2QnsNK6e0fzfuhDr65OvVNpWyT+8elhFZDHrYc3th/v35cI+p9NsmZ++9s++R9tPT78L9PZ/9Xj/eMPlNGAvik/Ys2/tnW7+sV7b6++Zud8lO1eSRmusEc04i99vFn9rXNzSV8Mad7eJS3pJaW7m+uLvd3d63GbssIJC9begAjhvkmeE9wAWuLi3SgDhE1BMqDhORe1xPLnxmXuEtAAjbXapWC5CPrblGGBsdYJ+oJO6w1g5lkqrCvXSWHAevBurGh5aokG+IAzWs4DjEBcUBggkx9Ym7MugAfwlHn+TpQBikkUBfdDYkGq68LTfm6n/aonA0wBuXoQUnfbB+qphxVZkEvGKkPut/2ZBqBAqI8Vi0e9cg/Q+wT0PCDtT9rWoHJVYvTr8y7KT1c1iH6PMsRaNy6sfuA/XoEJMjsUYJj6AXcDEPNXEM84KMPFPWA8VjuANX6mGFi94KMKSPqMzxC/O9DlPhf5gDuXO2UDfaOMoL3PQqeT7zCW69/7JOhxQ7vgQOXxfLNOXmDfWPv3PQ8hX6JQHKyODp+k/vQt1no9GulP+5I8m/5QGPQbX4+OD1cnp0flqXeg/C49hn/7M487O+9bBP3PNk0A3s3/Jdb8P5Fu/3thxYvPWfP5X6PsH1enW1G2+1b+Belx9aHk/1sf/rOPfP36zpK+wNMC8Et6qWkvEuXw8OgakHJfbyzYBkgViAa4GXazHGpcumOhAoYAIUFLEchvxQsqyV8LLvUCxu4WBzADQu5RIOSvGzqSCQhfxHobIBmhLVBKkFyBLmVY7ubWC8gR2iw8oO+fyX6Ap4I/IAKkRHd3bjrAUms1hE20uLbW69QBduu9aT36Jl/ntslPAEOu+l9oLdRTcgIUtuyt5yFt2HJ2E2PAvT+BgKMsqCAcLDh1GVnamnl3taWt3AdsQNJ8NaXExiwAjGtdFepSDzqc/jZ8tMY+IH50HCB7sjoQeLZOm3nuehiSJ9TXc2BKRBd0i4V7GCC0u1wP8REop0weKs9yp5DpA17rv7qMM/4U/oNAAF3ftLEJ2vO+aHuAPADvPcp93h8A39Pnwr/NNr3GwwoA48f9b/075eD42Hz6jCte3d5cltdHR0/bloNnrq/neNiZmx8alauimPevqx/K+9vV9UWXKT5EsXnj4SDm8BdgEoC3/a2f/H3prrPm/7mw+MeLAqNTJ+G06y9IGdd0PS/e6pfn5fmNj3/kbxwNe0lf0GkB+CW91HR4/OQmwviK0AY5hDP5UWEeYQ8e8rXWUl26AbQGngGoXAWmCOTNMavKspZrba8VBgDWKOsk+9YTvFzcBRSCP8JcHRQK+8QrQ2gD5rHmx3KmdOR/fe7aWMV1l+cyXyw/ICzA5tnlxVkVE/Vpzz3uXKQCCf0s2Oa+Pkp+mycHyJ6rmwQFMvqOHxsLtcvw2jbFYObFtUXB8X2s3PRxDUCaANBA3tLAbtua++ac63YuSPo+F5q4pwGrfjp4BS+Ur8WcPxYrAC8wFqxZw6YNLOez/G4UtA144/lplIKjKAelLe3Z+c1qB4DLCk6L9UgASHRsDgK6uR5eUsA2/BMUqE550NPplbTlneJu971Bf0kscDvQtf+3AFc8gukBngNeEI2y2ufdcHmvuPHxpwfQJItAvpsAvCsFSvfEHsz7eHF+GVpvVk+eHlV5MA4i6O9u7m+2th/e/MhHnn5gAXY/m7T9rZ/6nnDrd6Vr/5vHu8c/luvmc9b8Xyb12darq4etv2f1oR/7mt5b0hd0WgB+SS817RzuxrC9carcA6HKmushIxGUhHiBhcDv7/m+cY2SJ3ZBAyAAspI3F4t4LG1APC57VpgyEhBIJfnGfT7WPOz2xHfrocftHuBImcNYcV2Kl38OAt8KnEDn8Dht70aQx5JLmQJ32ncBIeuyHwIEqbL19DQ7z4HebkAnDzzjkj45eVKXNjBAHsVBQ0AD/QWZu9CbZ/UQpD02tfZrJabPnU+OkiFPQTKdotxM/1m0XOpj3W+CB/UHP3MrzY3laxxArJvjQRE4JyqfupW+hPZxo6cuikkUIf3oPLV216sX0OnCq+E3pUYkPOUqCkfzjMahXhfilBngvW20PAVChLy+mYIwFhQYnwO663n69L9TJrk2Uyczn87jYtma+2IN3I/yRJcsn0J3vqPZpj1iCCgYwyfTFHdpw3a4Do/ZTzt4J56A0qcvExcyiuJuFTr8NP2CNmfCv/KhJ6sPfewVHby5OL998+23z78gLfjPT9vf/NlPbv37n/rnworfEXb/nujQr3stev2lUjptWPLtmx9vrn/T4x9ZLVb8F3j6yw3lkpb0nqSzF2/GkLq5iZUWgGe9EbYTTFXgGeQhiQs0Y9OzCAngAeRZTgf4gSuLfZaKATPPza+bbwdqI5DH8lUeCKemfEZos5oDyOqo0A94mpvlWlYGwJFiSEKX54APsACB3Z29gMBYbO6l6dXJk2c9EGcPLav7gry6uptaUEV/fO+yNv3Up6AXF7W60DjTEuaHsWIUHCConwVd7ImyAtT9oCDNZjGM0fsqHgLwutmNPPUEUG4G3E0VdP68/A4veCxuzXEPDxQBptbuA9QqIUm1VvOcwiJtlAFtdK6bUpXn7uMX3qO7XpG02cNxqpiMVwYIax8bulSSRyDAvp3vM7bhYD55TljHXd2QvJ0/T3+N8VbGbiff9SeVdh5de45u1Ybx0qEqb+nLjCul6tEZOwVkypiy3jSWvvxYT1GwwkKfqqDk/rvLBgP4tuhF51UUiBC9ev7Oi9WL5+edizceZ+9EKdt5vH142Hnz+fNf+AVtwW/S1nesHrY/8fr/J2z9jnDg/xCQ/7708S/a6vZnpK3VcTSwv//x6GNfvb6zpC/QtAD8kl5qurnZiqFtPnI7phwgIFjJx+0If4KZIB+BDsBqAa6BGxgQtNYzTzkufmJ5rEBCe+MNUL5R0xHGIHo8AJBkBDZc8UmA7+/HMo/Qn53pdgp26nDtAZ18Rn63HbRwL5sTN6e7sXT3Ur7zt8A8F/puLi9TH6ubgpIKoEYutPW89oDOxqIumqcMoNJPwNHfBROu8Sk77upxT9eyBlr5DZgKnKz75O/vNYgqQymaneyqVkTBsBRuPAelI5JcnfhUevBXhuTmSSiApn13KFAemfsXhDdH0w6/ml/5ZFB+VihEkSBZUvdY8lPOeOA5Wro3fsau/Q1AT6Cas96N46ywaExEPk3FWJ4m2b53N+2Y2z+Ikmeun3WuD94fvEljw5PUa+Dz+nTcKIU9UTBlKTk8BhQcY3d18TxtbwIwKVyUq1lz38C71Ot94DkwHo6pDRvaV3W/+dl3Vp/+qTfw/fb4lb13zs62REp+0aTtb3v9x1a3+/9sEMHc/B94vHt8u+vmvQB/Qerdx9UnogT8lsc/vZq5sSV9QaYF4Jf0UtOXf+wrbiMAryPEH7hfI0tzbUCCbT3u1Vrs3LkRyJJ5dnOsBPylJWj5jOQeEJIlAMR6A1CEcq1Mj3IBDdY6axDIdLlbgKHWPWCIcO4ysrz9XPwABk0su85RB8AdHCIC3MVToJ1asKmfte7+3lroA4H2I+RzDwN8G/MgtBvQpIx7wET9vudW6zo5meNwx6INCMUqPjw6aT+BGstcZqfxqdNnLXuolgQ8bdRi/3Tzx0O/WINxa6NboBzaN4qAoDZw+5hniABkjbC/Gvc1ugv8+Xt3DTjgNh4Zl265mwvfzHMbjnm+UVbEL8xa96Jv/qvl3prXS+8ENzqJLf0TNzErB8Kn8LVKU/igfW74S2e9B+z18+DwOOOrovAr/K+ylb6a33cPABvng/S5jAsNlEnz/YAbSQBa4vHQdwAvgz/z9wxYdKaitHmauk9Xz175UMbq6ZRLXfr62ode6/v8ztvPOyd/dBql5XDvemf78bldHJv5iyht/4qfvNz++Kd+b77+z3L97oD8T6Z/eRn6+Gek8NHWgn/f49nHvjL8CFeX9IWY/hJDt6QlvXfpenvvNuB5HSEbgzOAEEHdSPeAQ63tWJIswQEv28fu5q2c15JVJ0isAjkAzZKPuG5+FxAibQlvlirr7OTkpC5cVnkPoCnY3HWuv1Z2AGosXLEAM8/c4DKAEYCtCxcK5DegIrlcQA5QHMWaPxZZfnyavPu9WMoARVlWfg+oKcCyotOvtNNYg5Br9z2H11RpaM0BxgAv67YWcIAjyKP7pROA4dOAYCza8A/AoBvN9/exdAOywAtAqaP302cgqw7Pu3ogbdQNHSUgTF1dnJ3XWm4AH/Bf12HrWPwMMQXEsV6T0i7wpBRQiNDV31J+G496GsITS+64stU71v5uaZpDYXhZqEapMEl/2vfUwVPi9LgqOwf4OzEb88mLwXXeYqXDvgGNwk+a5YgZR0pCLkGJw6O71YW4iygT70bsh1Zt4i8vw6x55xHK+B2ellbjcnhgG9zD1uNI3Y6xQM307+T0OG2Ev9ejnDx51TnyO+/cXq9e9MYXadr+5k9//+rhyXdEx/kn8o/rP8lYXxUpNnzfpMfV1yf3L1n9iWUu/gs1rf91LmlJLyc9e/aR24eHu+uA5QOB2qj4CF+fJIR7LFIgw1iQAAKwrxV3H8CpcHdIyGyEsxvBzwIHDH7vH89WtrYQddiLZV0NOAtITeAZsI1gDhDXUgswcecCXuUaUY2e3Ju9z2NFB8hZwsDIkra7WyDIAxFaozx017zQ/K73IcCiDu7a7tcecABAaNUvlq7+zhRDHukzcDZ3XgtS9gEc1jCgp2DYJ58iAPw6pXFx0akAwF0vhFqTh8u96/6vLOvDVwGDMJobn0UapUCAYy/xCdqErMNziSIlYA5QU0YAsH5J9X7Ush4+8iDoif6ipVfqxI8qYBmrzn2XDoC+5s+OoELz5Dwr6VfqsLPcfpQiUxCse9vk1gsTnnV6IO3ztFwGpC8uXuRZLO0A6+VlrH9TMxkLn+WJ3CG5UfEd1ygWGS/ADZzniN155/Td8r+T46e99mOtA3p1AHTb2J6cvKLx1dtvfmb1xqc/uXr+1meqCIm1YOQfH9ubPn1K3x5vTQ08vHW/s2MQvqjT9rf98POtb/nUv5Kv/0iu/0feg7cyFPSy8O3zr4cw4uP5sqQvxLQA/JJeavr0p783aPp4Hyv5kcAnXAlWAAJQCGBITSDXLR9hTFAT6APEyVhwY72ylIhfAGR+9L7nsHcZVqx3gMpFDhRYf0AIkAHii/Pzljw5Pp4NTnKv7vqAVddNp7zo7waqhR7BXEUKKR9oB3yCrYDDzj6wmqAyIO07APEMQNeajVKxugM6hcrez4/0OZTkkzXZe0mAUb/xBF0OUDk64aqfKPlxJVtvPtvvSuqgvAAvyg8Qlqcu6XwfJQiwssjDr/AQXf7RwzdTEV16ljzqB4iUipkDF0SIcsrNWLPc8j7Ng/Nc6BPviAS0390sh1KQOru0bC88yvduSNS/h3pWOi0SGrSt3yLTue3t5X95flFwF0dgzJKttPBCOKmuW/nmXs8OyFP1a7d0pt4uf4xWRhny3lDQtCPP+dnz1HG7shWtNe5hVOqYUwMpFV0xsY6S905eRqG4unJIj4DKV+r92LxfJ6eHqw99+JV6OFJ9N1S6v308O1ztDlO+yJPh3/7m1/+TDPg/Ggb80/lH8WcC9Dfp612t+sfV96327v/U6uN/4kuiv1+KaQH4Jb3UdP/Z+4f9/cO7g739RxZg3e4R4hXNECoXINhY6LXiI0Em0j5QzlIMYLBCLa26OJsDXgAfkAk2rJwwd3Vha1JzzAFNYLkGzHoGIqi7RC+WOVcxAAR0LN7OwwLEtGlOPd8Khpto+Coh7vdfSqjWYME/KbTXGkw3Nq7kWr/pBeB0wEmEY/thbr0W8Nqb0LX1fqduYFyr17OAtfz1AKQtLn/gAgyrDKUxv+s9yFUgp1ToZ/jkGXxNxtKkzsYjpJ/a0Lbv6PQd0LJwa9FvUirAX+2pgxeEsoAuPEJzaQ1PC27Jj+/j/qZkzK5vvUyJaDv1bG8LbgOCAdOMSWnIfTxES8cm9dk73qfxPaC4pU7vhvn3x/T1Boinv1V8cinP20LJAtTn52etX3+Nl7FEAyt/39x88t893OX7SWi+C+i/jV2xxp9mDGPBU9wC9lfX593MqKCeru3uH0UZfBpydlYvXpyvPv36m6vPfvat8tzY9x28v3tn6ygM/RJK27/8U59Zffb1/31ejH80vPuXcus/DL9+d5j7O7Z+2Wd/eP1KLukLMC0Av6SXmp58zS+4C5xG7t0+dN/wCFKgwIIC3gXu9VWhH2kBSOsSDoD0rPQACKAhqAnxwth2/p+sQKI70kV4q9wcrkNbRGAD1JPO56bs4Xonti1ztLurg6MJghPExeXKOmW53a/XP3NVKwcMuY0L6vU85J9MaORtoKyU2jxjEdt8B4DN3D7rPpZiPjsPz62dP3uyAxtL7vRPBX6TkLo+wAtMBYzdVhnq85ihVSbSUKPgAXrueT6W6wBsSE++UUqs+aYsNbYhbQPeOQEvfUmDA9h7sUyfBriOU3Zc3IAdj/FBx9AkrqEKQy6Bd9fXsXJTDeuZJ4V7vXEU6at+AMGCsKj5tDGKURS3fJ/DaQLm/ngD0l/jDtC58SfwMZY+xSR9MzYXoZt3poxKQqv68aT0pZzliscBbWBvCeLRYRSsPued2F/t5R1AF6ueEoSGWe8+XoHLyxd5xno3fTJxIo0bueM5MO0yG+d0iiY8QOcbn307oP64On5yvNqPInB9efXizTffniCKL6G0/ZtX11uf+Mwf2to6/h9tXW39t7e2Tv6n29/66e8O29YjsqQvxLQA/JJeajo9/fD97u62zcsjCEQ+A7AJuOrhKRG2Pb0sIBH5HyAgXvMXkDh5YivRg+bzsNYk0CVgbwhfQpgrf1zi5vYBjmVVlmk1yCp/gIfQV8cADeEeENRIEnp2dri90y6wCah1GVUQjCJyECu6h8vkOWm2iQnwi+XGxe+Bte5d253nV+cXq+dvvhVa0ReLO/X5AsgsQbNjm375jhZz88BUPpY5a1aduMH9DUAByoDkxCiYSwdYlA7KEivYfVYtBtZLEDq7tlzZJICr27PjG8seaM3mMax2vN/Qqh/4SjEAkECQVc67gHMzXw7cQ0Po70Y1KQtQKQyC09A3gXBR4B6jOIWmngkfsMXDLnU7OGp9MyUznoJpV4Bk2krf1YP/ozRk7KKk1b0foK/3JzRQdIy3sZ4DisQrXDXfTJ1Q1mLFp72d3bxXlMo8w/eL83cK5HhNMZN3L/n0+eLK2QOxzvN5m3FzTnyVoBD95NlJ2nF87d1q9yhj5uThN2lQX3oprHjc+sSPvrP1qz7553yuby/pCzgtAL+kl5q+/dv/WzF67m4fY4Jyk89c8toaBSgsxEZtBwgCHBNpvbbcIoxZ2gLf9vMJSASYKf/uDngpDx0I/q6hrtXqFkC3NIoywAKzbAtIPqwuzfXKV0CDmcnoM0DoojR0NzTLuEKTp+b5zbtazgac0T3BgjNPzBNg/fjNJSCYIDvgryzgYi3usuKTX6pXQZ8CeLFF+7zrwwN8NlRhKQI4Xo1NLIJ4AfSbi9aG+40wD8Bt3Nv6COh4GJxPj0f4ko+CMaVF250KKP9j0QLlULrxHIw1bawG8PHWCWoDoMmJT2ueoX87AJwbqYuiQSFJuTy27S2gBO54ar+DekfwruPHg3IZZSh1hwbeCH2TH73o6+Cmzbrbyw8KE54Y8/EyyF/FMFm9DvK2WG7ovzzGg4djLwqQvuvzVcbR+6ErG88C8L66OgvxUYJS78XF2+HfdT0TJyfPVofHJ1Ve8NwJg+b6mzmJknpwtP/8yz/6bJmTXtIXRFoAfkkvNX37t5OBfKIPD8CDkJ6AubECCU5WHOEMeJzStbcf4R9J7TjTs3feKXABlKvL8wLP8YkzuFl0gH47lmJALtbr4x2pvNlnfB1YFsF+FYBj1Z+/eBFwDvimbUBcEAkY2RbWfDxJD9QAkDlm4K3+d5WJtNh684x7nEBXPwBVlgJy8uRJ+rFe4hUgAZZoBwEbhQQAoo3bu6AVABUtzwWszw6DATrFqPyxRhttH6BqYuUqm68UATQESWs9d0vd5HUq3vnz51VSzGlz2wO5CXCL0pLKHWpjbp3lz0LHZ27snp9+c5/yjsAVgS6AL/Qmj/EyJ+8gfApJuBP6V90ytn0M/xy3Wos44G0cKSF4vUlAlZIE2Ls7XZ7hEJ7qMVpY2fqZCvq7ipQxT2agynJnqZvu4SUxnTHTKbwPgF67A+YY2XFLfkoSC71ESxpv3llHzxW/U0XL0cKmkfBaFXPwDt4cHZ3mvXyR8XioYjHvW/JFo0n7Z29/5mwB+CV9QaQF4Jf0UlNA7XF7e/dh7+DwseuUA4qNjI8QJtTHvTuAN3PS+b52DddtT/hvzzIz5QAMi8xpXoR5QTaXN5kbG8Cbt78PyLRM6gcwlqsB687tF7w3u9/NNEHLJrEy6/aHNUlpvsDaee/UTdrX2madR8Ar281hch/9QBwwVOADBq7rAM9EiUeRALK5LLNT+UbBSWXNpz/qOTl9WmsRkHfJWQAKScCu27ty6YfICW4zXTFude329DagUz6v3es65HuAkkJiTTj+K3f/OC5pigaru0vlwiOAykrGp/a9TImlnE+eAMpJlY6Qgs9z+MtsNCMCfmdvZwRMinV9+/EEuHX+vLpKQDN9NNXg+wOLPzzAf4B9eXGR+gOgoUXT3QvgXWUqbaRN9dULhNkIyX+mI0LlKFPeo7TXAMf0x5QEMD999qHcs1eL6sI3SlOUGIDeqYXUp2+H+0er46MnfffOnr9dBUo8AF49e/WV8hBv9Wl3b+dxa/vx5qevaZpLWtIHn0aqLWlJLzFdX14/XMViJqQBdmChAhrwADAWGKsOUDXoLUKeuK5lHuE/1hEXaJ6vg+EIX1bZY8DAkrYKeGI1Qp3AlwAwACeslWcFEvJ2PTNVQCiL0LcGGxAI3BNkxSW7ifQWZY8eQpyLuye0aTN1AkKWseVsrEOxBFcX5mmjNKS8ciEh+c0lc2+vU8ijbJQfyTAABYiCemEQnlgqhhcbAMI37vkGeqUu68D9rndAHaHH/L+DTxqrENosHeQtuAuoASJz32mMOTs8zV/n/9MHdRgZnGtwXb5QLHwBuhQKoE456QY2nb8fl/vwP/RFObLPvj+bweztigfY7XgPL2ZqRjvSXsbBOJ7xNIR3QNMz8QHqRgOeGfOCNEUl5bnZZwlhsiSD6RMl8fPg4Hh1yPrP9yoIUVwoAujFC4CN3pvLM9Wn/1HGGmznvTrT+U6RXF++yO8XKbdeWpjG1FGFMPeOw1tjVIU1z3f3ojzuUih2r796/3Q6uKQlfcBpAfglvfQ0Nl+gKAKeECfoSW/ABbQBHKuPUK5LNK+lHHWR5z7AYxULIANMTmU7Djgc7LPouY7lZ6ly3x+vDvLs+PS0ly1bSf62G5Ax9wuMAQ03Ostew6UodNjGtnvMp5yobm7eWeKWegj51GH+3iYrdzc8DOldaHrc0i9LqkTPRylIe0BNUFqepC9znKk2KCaCBAWAAXFeAPzQT3Ryj9vB744hmP/wqCCT/s3+AOETlzmFJVf7kX7Vkiw4Dy9qXbsXOmrNgrTQOcGAUxc6tYlWFwAHYq4JmGMprwP+Uldd9az73N8oaMDvINbwydFx92jXljaTvan8zlUvQe6brBF4Byhtx9sjX0PaxuvBI0JJsRERHlkfLxAQ3YIuxWpcPBfxHqUw9dxEsbDNLpob8b5WztJQx9U70N0ES8dOFAbK04sqIRSbUSZmXOb3TcfRpje2/8Vr12FXZMy7oN+UknpOkigPD7cPeaUfrt4+uFgAfklfEGkB+CW99HRweHy3f3DwyI1bQNofVzYLupHhSbWIK+AtY5ogsqsI99liFbgQ1myu5F0DwVitrNUBT+DW/esDGOalN2uhSfm6zyvuWdQBgIcJnisdUTiAUSEwgtx9FiNLmfD3G7hp1Hwr4LwLmHTuPtf583fSXkAmIFRXfkoANDuyKadfxdbUX7BAfwDBvz5KhHvKI4K1qSn3uoFLLjQxvN0HQpK+ATKAbO5ae4BVKq/QnT7UMs9/AAkNQLI8ieUJAFnb765OSH9HCRLTEOXKmOTCI3/cCOiT1zx0l7WlLl6ATnvkO3512gBQhhchoOXd7/y4enJZk37BS5Gx8rwnBoZvXTHge8rNDnxRCPLdyXQ2rrH0j2V+GcXAdIdYA/VWEUn7faf0XbvhcZWslKHE2EPh6uKs9PIuoD+jn/LrwE28zTNbIuOzqQG0zfg9rs7P3kr9Ny1nvHiCTDuYihBJf3me9/bu7vrJkw8vAL+kL4i0APySXnra2dq+vbu9fwC8BZwAVcHLXGsE43WsYQJ4Iq0nWMs8/OxkNq8odygBD+Rm05vblXXSA+Tj0mchmqN1z3w3AGY9cn9vB8QBGQBm5UkiwIGQaG6AUECP4AYQQBqNdYenPoK+2+fGEmzAV3HqMRblUcCNpT/XAJ2pAN6HgESsa1Z7o7xTBOCoD8hxjeuse/Uw4AFFoRH8F2mfZTnxB5SdKg+hyR+68HIUgvxOOUDkss4dvZ3eyHP+DcDY7XXX0wuST0qPX8CxCgIGu8faVa4WatoJiOGTU/EoYHi9OSGPYmCHuE0Qo3vow0OACezL23zas2C8EMb6rsoaxU+79RqEF6m8ddJJ8JQHZZQJSkCUup3xrmz4p8+HPDc8PKmLF6bLCCku6QfQ944V2FOOcuKiIM2GPfuh5Sr9OSvY8xbg1c2Ne+nT1fm7NOOpLZH39rYbO0E5rHKWtHOw+3h4vH97dnaDiUta0geeFoBf0ktP2ztb9wGjx4JtLoId0GxczMBEKsgFXEltLk9gKj8BTbDWxRpQ8rkHRHc941oei62R7cnr+cay16Z5d8AA0B320m1ouaptoxoAY8V1WVjrzvMAQW1WisEa+GoRRmxzhavPrnist8PTk4IJW1jejcu6NLIA3c9vwCNxxwMEgG9ve8BNqWjfUn/d0+EJsDrMBfjaH7xi9ec3Guxw1/6lvQ1gAzuAQwlIoXd5lf9CxXgx0nDbKH9Tz8yr8wSIkUi5XPipMuODfy3jXgjUlGWH5y/eCe3njVFw03h2oiPf1ZMSaYOC5rfbQ4+xlMc6eMsMgbGxovSgFV+qsERJUB2wB8yAuGBPiTKtkjrUJ9jRuAJf7w/FoErCWlehvtBbkrXtCKCjQI0SIvJeu5SkqCO5ZgyNZd6HKBI29bkM8Iv72N21T/2szKA8VNlKm5QHxwwfHu2ZRrl7660rlC9pSR94WgB+SS89xdp7CLg81vLNb0K/EjiCVCAX4CFQa3FFgHteN3vAsGAR4B6QGJBuuTU4dC15gIqgdRHigGDjNlZeQJ9gK8AFrFncnvnOGlPnHA9rbnoAA4XNS9CnPaDYOekK/ygGATSegVr4AYkqFAHdsc5tgDPu69YEdOs6ZtNO39ufABovRacPAp7q7SYwB+lbPoG6Oho3oK7H0EixSd/2c6976qeikJS6BIEB4pny4LYukLGSk48yBOg6H54yeLU5810/fBZcU7Zt5XLToyo9+V7FBtDmOtgP7wOWxhTdduqzhMwYAuqdrfRJZQFN9XTlwPV6bT8gDiDjpfFxCVhUx+Y3XlVRaecmX+tI/0p7LglleNvVDKnT7/GSmDIZ1zzlgkIEyCkz8plO4SXq3gDJs7NNebA5j1MBLcOMlb57ECXuacbiOLUK+hRdPwqnKH+uf4cb2afh9pqnx3TA7f03fMMLPV/Skj7wtAD8kl56CsA8EPrzIy9dI7LvK7AB0sZ9PQFoAa6NO5aAByyWWwVECiapx9wyIO2GMlcBjfwm2JVl/arLvbG8gQUgi1VYIeyUMSAlQIwlHgVBnXmuTW0AkJk/Zi1rMzWqI3TWUg1A2GzFzm3WcXcPfPdDLggn+OuqjkJRd3aUADTpi0zyScBcEN94MDAm4LofYM1n4wnSR3QNjKUv+ORK39DTefY813YVoigaQBEIRRfIBfTXke5+rwG9z9Y0lK7k74qAKAHGgBeAJbxxtasPb7DBcjIu8p64dxwwTB86RZI+GJvSDDAzFqz7xlMIfstlLwJz72h1z/bCNotxloBO8+wgrHVRMAB7Ln3qdsSC7dJ3gGwM9EkHfHo/qljkUx118YduyxTVh0/GhVt+AuVcgjYtIVRP2sofi16MBjc9ZaRz9RSZ9N8zGxHxJr14/qJTRtLp6fHq/Pk5pepxZwZsSUv6gkhrqbukJb3U9BCBW/OQsAUilc2RhRWrEdhAAmCLkAaqAphYtiztzW9rxpUbC5tbOFZ1QSH35A0odH4+gpzUBoipuL8Je2C6eggIcPkWCDxmwcWCzPMm4ImutTu6Ln7WPsBJ4p7mru68+lqW+3Ba3fmLswGj0NSTzNbAtgG8jZLTLV3Trt/qYa1K+jTu4rFWRzGZQLx2PPeV9XVuFPYLdhu3tC1czWm7eDlcHqh3axuIh0+51/5oG3/WykwD+0Jrd5MDkKEP3Z41LmHNG9/x1Gl0dbtTOtI2RUL5thW6qsSZkjAeeV6e5bk+obxejbSjzEZJKRinsnlP0LOe49a3jIPC2uyURfpoH3tTF7YdTvWlTxvGGhjX3a6ulOtnxjlZCti2nbWxjQA+c/CWE9qAx4V2AG/THv0VUW/cLZ/cBIZ6oV+887zxDfqABxmrx2//9m+fF2NJS/qA0wLwS3rpKVZdZO5DrgBRhHUFMCs61t8ABIAfIT8Xyz5CNeDSuU4AkN8s1kpRgjpCfT+gbw5cANgGqAEswKxgjzCv6zzCHEh3XX1+O7gF6HS9+g3AXAv+dTtArXPcBYQ12OReo7kDfgDY/CyQVD/gaspHLWgAm+fqrcs/V1EtqZ6IlOMVqCs5AMeXPR6K5Eu2AfyxYp1k5hMPAIpaWOCzjGuWawFU/dt8Ry9+UnC03b6hJqCobb/HQ7C2mNUr/7qM9igI8gHCUULuAoKxbGPdJlPzuqe/+GxY1GXffuAKuBGrT900JzQB5TmQxrRMxqO8WXsOknmWslmzPp4WfUYvr4qxM23BrT+vANGFG8YaqMeiD2NmCmUC7bTZswBkSx9M1VQJ6btiT4Xz0BlwDpiPl2PGWt365B2kAEj4sBeQd8gOL4A+aPsuCoDdAs3Be5cuXkz+JS3pCyEtAL+kl552dg+I2ArsDQgT6o3yJuSBCQAARgR3ngP6KTPCd7PBDGHdDWdy2RmvgJ5P+WuJJhXEUk/3aU8bLH/3unFMQME+5HWhR1CrUPusMoBFuBfU/KknQp/CAYy17QJY6k2WXpSG7kgXi7HlA0iUF31zPCmLebMuXgH3bdYS6mMhbhSGsdyvLmI9WvYWAAe9wK5LBdt2gCyfls7hY+tKOcDpUx67zrGEtbVRIOzs5ojVzn8HOK8vLrrMr1MHAbINWDbIDN8Acv4oY8PzAHCAF/hrV/+AZTfbSRuKp2jrwBI/Cpa5eGE6L09ZoIiIsUiBegOS3HdJjYwvH1YdI56Q0sTNnrrm++Qda/p29XiXe2s+AHfJd8raw81tvUQqpDCYp9f28DbthRbR9M5516f2JbTYJhcfuORtgoNHXXmRz82KCQoFL4vNhPYPKXBpL7y6fdja+q7v+q4hZElL+oDT/GtZ0pJeYmLQxgqMMQoYud5ZP5JgNMFyApVYxAGXgAEQAAxjjc88c61JLnaCPgL9IdbarKUGiLH0IqApEMCNcK9AD4CxJDs/HeHOYr+JlUW41w0MWPLZzV4KvoCM6xg4DgCx2tW7xvIB/wCVX0CHC58lClu0y1XcILYIfNapPgFFSkiQpe1SUIAJsEG3BExnCRqLUr8DngEM+QBJbjV/CGj+zu9TUKTUiUZp03d9067fBbU8GwWLBZt7qacHzuSZuoHvBmyVqTWfUlVMclnyt7u/3gAoY0VJAaj1FLR2bUfBwOvQO0rD9As/y+u0oV/X6wC1UciUBt4i5y1Nmx3ngDTLvPP3V6PgtB9pk0fGufQHoQHvxV3UG7AGfw6VzU6Em2meicTPd/PvltntziqEvldtKzQYo9Di0Bl9PTx8strfP9F0x8zmQ8nYvhkjrhTvKq+EdfD5ubW//7jjAIYlLekLIc2/iCUt6SWmraAaoUqIFizzSWpaeiRIjWDd/Hn2Ofcs63IsOkIftG8ELDAZzMwrDJRUGcneHeAijAGZJWiUgMvLy7pWG0iW7EAGrBSYUhdFIJVU+AMsu6u5B+g0DtRqebatlIuFDbScOX58fFJCevY6nNO31hY6c40rO31JP1janrrX424D4AXt3AXkulcwSh2bOWaflAK8seKA9ViXPcApeKKx/7VN1rfd5LqcLPmAn3s+gSj6KFQNFtOvAuPMx0vakaxqAKR+tlvrcfC0baZ3+Af4Re+LKqd0GZM5nz/AnM8qMxSV8BN42/2tCgiwTpupNmPF1W/c7AFgG2J7x0eBSB6u+Ym5QKIe6uPuTAXI414uXpiOUwBdKo3t0vSrgZvJjw71s87tx28J3PnZ231fbHHbbWvRkH4cBOAdGWs3O6Av6YNYkTRZ2s/PL7qroc1xLi8FDV7tPPkTf2IaXdKSPuC0APySXnqqhRwhTzDWIgNuEfKAEvhtXMqEMgFqpzJ5H9eAIRHeFcwR0I5l5a7dAC8AhMVzCEwEf8Dr4OTYjbqsu649ABApXXA05926BFKR1LnQKOLa81p6uWrdeh6QADjq7pRCQKTKCgDjYg/t/iFxeUsF4bQpeIuioIYBZEu5AotrcNNmQZq2kvoASY+g3RMDoD1LBkN2nqGLRZuKcs82uwcNPJzpDWXlB4os0HGHs2oBINrq3tfHABEvij7hpXlrSTBc9ydAj3ytZ6z6GRtK023pxVNH7vIsKG38evhPfnPbqwfoK1cPTP7af2MfyxodkjGsspVxaFvhC3rRKn++tJ/AVv1VDNLgTBWEnpSnqnlej0H+o+A5MU8dG1DmGdCmOpsvdZy/eLsn95maqTWeOm1y47jYBh7a5ObqvLSbex+l9LHl1UWJcoCOyP633jlbHT85zlhsb6Uvuz/6o4fD1CUt6QNO/u0vaUkvNW09rLYDbhGR49LeioBkk1nTLRKbMO6ztZBnXTKPHGoCIIAdGxZ4cc0KaNrdraSvJUwZGPAEpgMegAaYEcy1knOxNlnhs3vagLRldhQLoEZw7wRUD5z3HRCs+xyY5HkqDtjnCg2OdgXUAL1z5vnt8JPZfCaAq33glzY3ljjA1zcehNSSCyhrK+CBttDllDjgXKs9dbq4mfFKnXNe/m0t2JOT03oQPNl4RerlCH2Uitsr59Pfhv7pl+ddT+8yzbDmCyWDIqVzVYTCG3VqT11B3I5PLV9kp0wqKVgCWgCND55PrEI+gXmuOcKVskCpsL7/YDwLUZCMu3fBGKKP4lcvRuii0GzuVzHRbPqMbnwTFCfvkBO+pt9AWrwAOvC3p/gFqL0zlLNuG5z6KBC3NxdphsI0/eRdUo/35fDoZHV8/Cx3o7jcXqSfUXwC9jeX5+HpRd9Rh8qYe1f+MO8qxcZ7kPZTxfbBRz5yssjVJX1BpOVFXNJLT5dXV0UUkdkjtGfnOJHIFZgR0DAGUHHTFqhyASoABdwJfAKV8M7N5qkgz0cj0pNXfhfAt42tjV5YjKYCuhGKaGmAkz+AkQrbbj0MuURD24wFUAnIcwIejwJXv3XPF2cvCmB1Jd9eF+x4EaAEMCkCCpBDYYGOC100uSA6ACriXLH5Z1crNQmwTN9vQ9dO7+ETHrHMdwIodUvbFje/AW9hD0ClrvJwzRpL4fDMjn0UFJa/S13jZgfIo3z41985/9DB+ufS5wWRXz5BiA/rqHmEA1H8qlcj5WtBp6x27OpnHPTNuI4yQ3EZBaf9QCdelO58z2VdfYPrUmUVHopV8tl6Vhn8Vz9vRpUTfUJ76hhFxVTP1er87KIKhSHgGeoWyHkPxD60rfAYLazz6+vbKhtHjuMN23hOHDxzfPIs7Z9k3PBnd/Xk9LXVgcNm8udZ3fwhdCv1P3/7HW9R28fb27xXN1cZv9XD4ZMXb8wAL2lJH3BaXsQlvfR0dXW5dy8UW4pEBNHj9p25aUJ/Mx89LuEBjg1ABBLym7V4P/O6EdpgFEg3SjvCeq872o2Fx3rbOwgQRgkoOEQws/pZjBNwd7M6f/68SsCcmV5MDMAS0pQDe+OnrVhmN9cB6rR398DVzMs/AFMLm3Bv0KClfGjKHxDMg8Ojo1p3Y8EHiPKMUsKCBdbWbgMXLnFb59pv3cVKr9UePgE9m/wgsOuyG6kdRSQKi73qC8BVLFi7Gwt23OaQbqNAiHPo+e/J20jvlNMO70UVlpRBu01/AF95ytKO5dv+5tPzejkgaL4THZ51nPIHlEszov2Xz04fJOdtgK/r5vOjQXzhM/rQXSUh34Fwx7d9mn4aewCK15S7BrrxYhisjEGoGW9KnvmuntmnPnTnOV47Fz8NjucgfFe+u9qF3npWUKi98GFD195OwP7gtMoOMk3NiLZHy4vnb+UdFEQYJUgQYPqlCu2dnB6u7o/3Dn/0yeEiV5f0BZGWF3FJLz0dHh8HA3cjEwF4bgCKggXBSqjmHiGeh8DSM6ABTBrUFMvsKmDkBLGHCNVgfZUASoF9wAltB48ABC52wGO+1id3/3gKHDQz88sDVAEQQjptTDAfwkJa/igGG2Bm2QK7CegKqKTN7ZRBo3avzdteWwe93yAt4PIQkDJdDizN2adj7Q960QAoxm0//QYOfrMygcpMW8wSOtb2AO3O2ishNiF0ljfpe+oz5w1o0RUUHN4BxD6LQhPlpIqN/svTZvFAAOFugN1ubvgpun3OoaewdLzwpc8oOgPAPBgOwinY5r568fLg8HhAMu2bnzYmlKTr0KnvWjbGE0+gXhZwFLq0i77GZ6SPxkffzbsDfvUpX68AMM/zbuST63MrBca1T5Fy37GyG4Vvw7OZRqAQ6ZJy4wWwFh79t7eXq8uLd1JmNsqxgx2aBeKZx++WtcnvHRxF0fukBa90eHRzu/X6W+d7/9H3/blFri7pCyItL+KSXnra39/diaDcAtasL6BSiwzgsVYjuAEpkGrwVBAcaDGRRWYD+GRKTTsR+rG+HfvpkJYI7Ik7ozDcF4S5mW/twZ629iPgbY7SIz3X1tu4evdWT5692q1WCfCNpQgYCPVGcBeE0mYygOe9AK+gtYP91BkwPwqYpeEGjnXpVeqv9QzfUkI/3w0mDECmwoI3IKl7HFAFdUJ5z3nnjQCmAs46v+/itdDH/O3vH6VMFADKCiUiz9VREI5pXIs0PJxDXCbIj1KgjO/62LiD3KulX76HBsAb/jUIsnwLYFOoLi7adulMP6uEpB58BuidiIBsSbwwPYrVCXiALuPIYwDcZRKNz1K32x9gVGeD9aJI4A8vymbvfcFrggerWIUv90A09RkK70yVL/1LPyh5UhWgjtWAvT0TtA30tev9AfI9MyD13kfhcXKccdk/PFmJlMcfu9XZi759tLNdlBnHy7LujdXmXX3zs59avfP8zbRh21uR+TwlD6vraAyvrHZOf8OHn8w8y5KW9AGn5UVc0ktPv+Sb/tpfHST+tv29/ZMGWLG8IjALgBHexYoI2Lq3C1xjqRGmdddHENfiDQAAm1pxuV8LF6BQFOwHHwHcrUTzW1nWWaR58sfyTjmgO5Y+hSIWd8BEeYDD8uuBLCk3v8Zq9GwTEMYiF1Am4hxIq7PKADo7Vx3gajvKBYCS9zqgOfP+wfjWBXTH4kt3C8IA2Fz3WNloN60wywo3PCng5juAUx/aPMc/32OMpi4eANMQwIynYAAOfcB82tav8WIA1IJ88qSV8GQ8Duik+MhjnFpeXmOQOoApRQpwO4AF2OJFlRf1pz404k3B16ZGBexZd9/58NzrPgH5XVe+e/ne6Y6UnVPy5Muzdb/CiORNmfym2JWB6Ev75Rc61bdDAXqI0kBZQ3PA+1DbW1EgntTTUKWl+9HvBqivV9cB8iqUGZwBckofJYInyHTPThSFy/DvsfEXzjKg0Jm7N57Wws800sOfvL65/+5/5w/+67NR/ZKW9AGmBeCX9NLTX/uNf+23R2h/W4DquIAU4Tvro9fguhbMroJVBDy3sueAoQI9AhZ4uIA0l/huhTA365QdgR8gzXeAZdc2XgOWu6VsbdNcevI0AC/PWHoAm7BWluBn8V2eB5iTcazJ/Vq58qMPgLMugSOgmSmFFq9CUiBNQtdmO17PN/ebAibzuarFXI9FAM1VT0D62GkAVnTy6P/e4f467+c2iBkFKTwIUEn6is7Odee3+WJKFQtVLIG+6s9mcx7grq0JIBsLHb3KaIMnxCE1wNEfRQrvu1QwDeCBuIXu3FfwDZ1RhAbIeRa2pq3wchSGVJt2KTYsc8pTp0CSh1vf2PMm4INxn4C96RuAd9iOATROLtWpsK761h1ehDaekHoachNdVxfnzWf+faYETBuIPfAOam6COtXBkrc0TuUi6L1PDqZxPrx1+kdHJ6vXPvSx1fXVRU+so9h4V3e3867u737/wf7WH/39//6/EY1hSUv6YFMkypKW9PLSH/kjjzGSDvcjQ7edrd1I9YAZoV1QikAml+tG5bJlMe2O9U74juAd0Ad4tTohUySx+XVzrcCMtc51261pjx0je9z5eGUI5lQYILF2/LhgpT4b2tjyVhuC5YAzOt4F0OTzXTT2dT6vfOaCMYAMSHdveh3Nb3SyWFmckqC9YFLBbEB2PBJ2PVOverqcjPVflMGl9Dv9AcwOhqFkXFgDHjDrOnDKDKs0/dXnCYpLm0COApP67fi3XYs2QL0Gn+DdTBfkub5xL1vDrc00F55vF+yrrKRcLfVe6LFkjFs74xM6KBVVjkIjBco4dc48IFolCA/z6UQ2IKpMPRupH+BrX2Bfo+ijLGjPb3VgQwa0ygHPhb3k1ZFb7W+XvwH60NWpFfS1PrEAoxhwx19fTGzGZuveKhvJ6wz7i4sXbVPfTSuMVyd11dvAg2Eb3vvGV0xwY/h1d5337ST8PqrVThE6PDpdPX3l1Q6bgDvv5mFuHp++thhOS/qCSAvAL+mlph//8e8i94pAFaQRoIQw4CLMCd3KdEKd0M4z9+pSDpAR3NzihHozRtj2gJAADusS6Im4Hmsuf8nDyibYO88MDNMm9zaLy/y9/CxGVqsENFh99od3JjklgJJQ4EkdrLRGTgPqACpCBICpXzfqzoebkfS3ucdDwVNA8LtYrgASqG88GE3pk2cUj10WcEAGwMIeFrE+AR7z6rXU09JE13NR48NMS7TftIXQwcqnTAD7pjUR+KdOLmvejAJeBgb9wFx5Vq8xAOr2FKAEqLvLzGa4Ug74radWWpaLnaKGZhv1+O7gmFk6ZyWBRjotkvbRYkw3vNBHvAHOnSePckAh6jG+a0Wp7UZUmTPf0GsVgPw3PlO++/PjSeoUYMjjgXe8Ayqwvp1r3svoc7/feRaGHi73g1jt8/7N9ENBP5f+suRHwXTuwNHq7MXbaf+yCpY28O0u9OXj1Z3dx7XLYUlL+mDTomku6aWmD33oo0c3Vy9+baTvLw9gHnKlmpvmKmZFE75ABFBw5fZZrOS6e3MBKsAK/OQB9qzQiPACeQOwItCBArCz4chm4xu/oSXFQhu9FzAwz8w6BsZcuCy8OYgGUMeKTz5CH7DAYu3IV/DTTp7Z+jY3QhPwHGABeEBXQYA21nKrLZB3KVZAQKAXUEdfd9pL+WZLPnPbnTMOkMw8etpVl8/8FYhzVelZ82bc6Wk+bdTqzX1tOeimII5HrHQWs0bSHv6KQZD0x1U+RwGocpA8deXbTCfl3OPl4OLWB0AooQ3YopcyVRpSVo861RJ+dIrEvbTdJwA4vEzm8gvIt67cy62CPN7oL6ued0H5Kjx4nks9xj3Mz/380lbawedRFtdjkGe8RnhUZTB1HJ+chM97VfjU6706inU+iiX+Tz98DrvmfatL3rin7e2t3fw+6/uUJvrc/vaHB/ufety6/fd+37/7r73ZTi1pSR9gmn+lS1rSS0pXV2e7gcD9AMe2udvIS/KxYG5tMqEaGVsw4F6usAzQkKwF1UjqgrhyhG4+WGFcpELWneTlIoiZ0XWTHptDjfVW9/VBLKtxK/t9fHJaMGP9A/ZUWTDXFiDnggcqAq+43+1kpm7ALo997blvgR+QuUoe+YANKxmAAAQiP11p3rHYAVGAIvnGVa9eO6cd1Qr0ucdiTCHgJoKbJY0/Oj/fUxZ4+R0wFZ/QZYCxPs1NF2zSB7RSIPCNFdwteFOeBd2d81IBNzpmU346vZHxmLZSub6oL/xkadfFnTz6Y2//+zt90aPHWtHy2yIWkFKUys/woR6GfNcBoMzr0p0DQ6NxnDgGIDx8oYhYFlge5jvQ7F70jbUAtK7hpfy51YvXf/ji14yja1zzsyRxFI/Um0/jKwajwYJ5X4zx1cWLWDvhURSVhzsKIiCfqQBj5ax47vqr6/PVxfnz3j88PC1/eIP0BS+uLq4/vH29dZrCS1rSB54WgF/SS01f9gu+Pti0uxehHgx6qCtcxLGdyubAk9nClHBmzbK4AB+w2gqGszoH0AfAuM1FYO8f7RfIRb6DUoC3H5AUqKV+VjKBbt4fuHcen8IQ8GPVsmC7tj3/ApRlgdZFnbqc5d594ZOnke8Byc65A5WCLLe0teP5B5RyLYu+gJk4AJHlAMBmO9zrA/RRPgKwlIyNggEwWKdAdz95A+0BG0F1Mxfue2lN23jH69E20YSGgO5MVbC+JwZhghEHuEAghaXgGh6cvf326vz8Rf/VAz4R/kAZ7W0PCOZqI7ns6scbUus5/Ls6tzQRDWtvhHL5flNQHjDUZj0AvuU3uigCpjiArnEubWnCEjjt1ZsQPvl08RKIXN9MGejPeAxwctKMy3gcWia8pSRVUQniZ5Tqdj88sO2wNfEUSu+ZefiLzsXrl/l0Y106QqvgOnnVLYbAwTOOiG28QJ4fHsTST9tc9saE63/GQ0yG93D15PjJk9nrdklL+oDTAvBLeqlp5+J+P8L5IMJwm0UlEdo2NOlWogE+chtwcqMS2LOEiqA2gwRwR5AT774T1JY9UQxSsMA9FyN/gDDV1d1dSzDPZu55LFIgU5dzQOQwdZ3Gqj8y7576CgZAKAJ7osUFq60twJSxM5o12wBM2wWN9Ecg2dC72f7VRjSxDK0NB+6ph1XMupXP4TdoYK1yLV+dTz5ggb5a3vnDp7tbLvNRRDwDmA7KkfBEkB4AlZRX7wScrT0jrGjgkzolz6291zeb3KRILnWHppQbq1v35EdFMlBs0J0LsD3mlr40ADFgZ9173eN23kveAXk0px/5nSJVjFi6lJOCNmCOQkZZMn5dSkdBCn/lHXd5xtfKh/zhofzuG2z1jDJAAUwDoWmmX1JuT1vTN4lyoRzw9p6YotGXrn0/PFkdnT6LYjhuejwuL9KH+4A8ZaNb2IbH3YhoZ4LsKI6WzOlLvUWpM+/cwdXdi9e+53u+Z066WdKSPsC0APySXmq6ef7mfoThcYT/TmR4gYYl3h3LYgUSolybPgGBS+LGBn61KlMGCI5lNgBKYJsrB2ybE8S4tQfIBmgJ6j1AHQAA8AXHIE1duClT6y95u31swMUn8AbiYJSV2WCrCH1QutfDYAL2qcNe7/JbQmb5mfvq7+5moUGemcNdg2rulcYArq1s0QCEgTelw/0CDyBF55o+qXPYBchpo8CbegWWiU4v4ObCG8/wazP/X2s590TVF/xSDlgqn6oCcuFzflNQUmx1h048T21tRxulU/Cg4LoZD2OjPNCfoDVz81Mvq72tqx8NADlJrW0j/dnaWi+BTCXGntscT/BieKePoYGig9b8Nvo8FsbCfH63Lc6lTnRRTNDAekcbxeAqFjiFT8CgqRTvFYu/AZap8/LyRd31aWhWKtynfS1geCqpQpD3lMUuuBOweyfK4yhZlD71UOYoJre3d3sXZzev/sAPvDERnEta0geYRvosaUkvKT1eX+5FKB8EZLcPAGIE8WyFGgALkM42sgNKgqvcLwDbNISwroBPPZW3AcYIVJYjYd417gR82qliIGPEe93XEeLcutyv3QQloFqrsHnM/+434ltdBS8WsPZSmTzqaP6A0+Z3vQAF08Jf81fxUGF+AklBcW1DPbkNDJi7XN0NBst9e8mjn1Kgv/JO1LbflAWR6PodBSU84onYbJXbk9/a+ro/4U8b938fGJVGgKm+AU91uuq9SBkHqVSxCugZC/xzFeRbldUAAduUB14N1EsGtFIYnKQmcV07RW/c4mPdF/goARQM7WrftENaEDxIccEzdfm09K4ejvSvfc6fOtSnzRnf+UMfi5lyprx4AOfOC0acAL60sm5XPfLpMz7htfaMM2WCgqK98fzIZ2vc8y4dpAyoH//xAqg/pg1ueB4GipepIA06AGjeoeu8y7umPA7eeOP6Q2/8SLSXJS3pA04LwC/ppabt48P93f39wwjwCeDOH1AyPz1LqnIPaBK4nuY7wSw4rZZp746rlzB2n+B3c2PZAQMAQQAPOJjTtT0ti3UsbQqAIDMCeiPwVRMsKAgAGUqAOgY8x7KXT5qd27jtx9IvaIYW9buvzgEp1uS4xG2ZuokrANqtCwCjKQABGOUbpcH9AFrKdjOe/NU1H144nEa7TfKnvvIg+dFZtzeFJnydaQ5R9ckw/yXvKC5oGFf88FIdnvs9/FjfSMV40iBDQDe35n+RGJ2PTn8b6Y7m9JFHxjHALNrhR6zt/MYj46kNzMY346Ui0wGq7XsR3heWdwbgN4qcjXU6DXBBKco45c991vu8D6z02RZX3dpqP9Jet0ambKjZOIUvlBvjBOzFQexsTxBf4xRSHwXi5jbWescEHXfrd0G8h/iKo+TzDM3D224GFGu+7vq9nf2dvcePXNw8t55ySUv6QNMC8Et6qen6/P4wVvhJ5Ksz4SscgSxhW4EfAepeJGyFe12oEags3F7K5HMbQhHeruQHAIQrECeAfR+0GKG7+SSg1QOAgSvg2d2f9fXXPAbJI0iMpahOQMd1LK8lUV0WlTzomih2/2S4lc2XzzyvMq6ZBmCFAlN506f8EEB37PhTAON3+u/kODnVp+5OR7RPLFueidCWNtA07mWWLhrXnob2x9f5rq387O8Gp+WzykqydT6/7YgQH75NoGEUIFTI1D4NaCKy/Uh5ndnwWmxELWdLCpMNzdzfNqOZHeYQkLHMl+4zkPq14fPdMcp/fVYlgEJCKaIspI3U55P3pqsPXIA8n3jafRTyB+h5Sg6OJg6jsQnp/7jSBS8iY7wNghzRPPSP5X1y8my1E4ViO/mMBzqq/GBp6McThPpufD33Dt01un68Hpex9hXerHbgBXrn7bd9hml3Hzs4vlhc9Ev6wJM3eUlLemnp7v75wc319fFYhDcF9XHJD5ABhE1wVQWx5wESbu6CXz5tZ5qHkaefs+5qRSUvAe1TRHYepoxo/KvVxflZ8uVegABAAgiuWXkAcd29LE+W3B2PAXoC+qLKI/gBkliBRrvXop55/uvLy67Tr8chNOR/BWPR+uZptaN/ph9E+dvwRezAozosjcOU0HsXWjqfuxfQSv7OyYdOfWbJAj47+oWU9rdxB/oT4gBardF2HvgOAANv0xwzfw+4NTYAph51GAMbyyhLQVE3xUsZaK7vCu6ErvF2CKobC7h/eY4nFCQ0aiLVd5zQ4hPQoqf0tRxarBOfAEX0aEu/pebIPb0dkhExdKuiShdFSj/Kd+2Fx67cA/J2NNzQz00/mxntz9RG8lSJAtKhXR2Un4NY5SLttX97N3PsGZzmLeczvoCfR+X6+qzlKDWUrduby9Zh5YI970NRx/Di7MIYfNnR3sGyVG5JH3haAH5JLzU9rPZPIhUPgQoXKmuO9UaQ16JLKgDlGeAjnAnvwwhnEe5OhGPxMq8GYALiKbNxnz/ahrXgROiPi11dgM7vng8u0j0NmufuUawFfmAwVloBB0G56hYO4LF4Z/czwjsKRO67ak0G5ZwvX7TjNFYf+tf9AYxorRKTZ85uv7YsK0AB0+SvcpP25FV2Y8EXuNIHwIRGtLE6RWmrfsCKxyCfFB9pmm1/pCoHyTOW74A7IPfZoLo1f9xzE/Drt7bxcuIRwtNclIrOVyepr7zGt/wGhOgYz4XsY3Ejo9+j0Ezdo0DIg//qqYci+Wqhqz9t1ZOTRJlikW+mHVT4Of5v8qwmhuBacF74r6f4knLjaaHo2RnvuuOuTWV7jn7u41F3qjMI6gsd4/XoAKXJ6adT5ayTpywcHT9LmRkXfez+/Rkn9OLB4fHpyjbDqfvDzz70ymuteElL+gATWbmkJb20FKvp1YfHLWedjkCMZUvYkpA2uwFYlpRxkQvS6tr4jXVKlkOByvQI7dyr23UTmFcwAkyzIYr55wHAAE8ELgEucnyAIgL46KhtbHaI24uVKzJePMCApXn6KAP5MzWwsfRcnS+uUNdO6lx/dv4/nwDAvH/d7/nUpwawBSgGrJI/ikbzssCVy705QnaC6WyTS5GRh4cBkOhL95UPsAA11vQGaGu15+o0RC6wO/PDAHENzsC0ylVAKv2cOARL9kxBXFeRMS4tY1wAuLpZweF9LffyZrwj+GbvAfzvHDsepS+1sGMNU1x4TNA+G9QE0NWXi4WMJwXr/O66fr1K9WhVxsVroMX+T/u50FdaKT55MEBvpOa7NrwH9RSIQwh9DapLn3IrbeYz9W48Et0IKH9XV+fJa2+GJ6l7v0qOpF5jiz5ldtd7GzhRzljuHxyXNgGTl+ex7lOn/I0duX98cvdw96HveXxE7JKW9IGlBeCX9FLT/cPd0wj8XYISUBDurDqAQbBWmLMcc6fzvhGShDUwqPs8mHN1acORmS+nIAA9QV3qqeCPACfQ2x7rs8I+v+FF2hwgGiBJATcDPlsB5P3VycnJ6iigR9mgCAAIgIU2BSq4I9hLq3J5RnGY6YXUlctfATbfazmH6IkrEEx4GMtuIs3VDUT2KDG18p1qd1mAUjeAkFSLIfppn/WxUq1zB2DhVTLgjf67xoKdvg4Yh27/z9eNJRq4Sr5Y1QFV1jIwLEjms2vR9S/tVwEIWBuXKkvrT3W6tD+KSeioEjHXpqwNhvBRi48pUgWpPDMeM84+5zegpfhM29pSVv19B0xpJF/rNe6hFciqg8dhxhQ/MuSANWUodpvnKK43J9/V64F28I6icRvr3NSKwDsxCZslcj0eFv0qTpsznXPRJXWbaR7vqch7rnpKxChdPu9WL56/eOVTn/z0x37gX/0Plnn4JX2gaaTikpb0ElIE5PbJ8bNXIlwjMQNK3LUBrEjqCM0BqVpwSYAD4FyeWao0S7e6t3n+CFAgYq6cUI8cb/nZqGU2miHEzZkXkFnIAdAR2oKjuHcB4u3qPNZW520DYhrZEVUOCljaTPR8tVEKRcLVqO7QUgDM/W6GwwKukAd2syYaiOmDg9ltt+o+wKq1GmBFQ93iAYHNpS2V63fBmks5igOL0FwxevW51mfq1ie0FNhY6mEE2su7dT5pXN6hKe2PZc1DEV5aehg6lNPwxmvBCgV0VQYQFf7M5j6Ps7wv9fKaAO9RItJPQJs26v5+vM9YKm/qxNa7s3uf53Vfh4941qC9XMCRwkFxsPZcOWO5eT+8F9pBr4pmiiVKXZ7dUPRCP4VJqoJTcOcFyPsRWsVI8Agppw31m27pJkZp2+toAyKR+5ZRXseKv7p6UYDHJ0fDUlA6vRIFzHM8bYR+AP8uvPI+VZnLvZ3UMf2/Xx2f2rhn55Xb67uPfeZH3l4i6Zf0gaYxGZa0pJeQXnvtW/d/6id/4DfcXF18a4DjqFYqS4pVFGG8uUhgFjirDsg8Bj9YXLORiWCumSutezhAAYOAz7jkB+BYd76rp4fFROiz1gAaq6ogCEgjmMcNa341gBIQFXhG4BPaAxwBvcvLBlO1PEBNm2gJJkSY368VgAC9miBIMgjial9CO9DRFgCoazh0FU59z7UB57FKx2swfMjzKBLy2f+9AYFVingdUkfyUx60wQuwKQcIC8r5Pu7o9LF1c6WPdasedXDJF9zzX+8XZClQs6wP7Q63mfJomXb7Ow0B4I2igDf1nhSQcWOAFk1oUa79zXeKgGe4hX8NFERn7gyPx2o2TlqioHSaJHxQzrQHRVFZ68+TNfe9E/tVQPZiiVd5yX1TJXhOYdC3o+Mnq8PDk3pM0IQGdeC1IEoKm5veqypg3sPc8w7Z4Y6Vjz/yWGpoBz3b1rLgKVF45h0TO7G/d7Czv7/7g3uH+3/8D/7h73yOJ0ta0geR/Ota0pJeSvrP//Pv37+7vnw1Fs1e13ETrBGgdXkDsSJMgCBC+sG+5BHiwKACM4KagGX5EdQFkWQnmKEsgFMPQLYMrfPCIseTDViw4AquwD91ArWDo6PV8fFpwcIhNObKWWoqPoiF51532buyDCx0pmzLp61UgtRurvKwFbBJqbOzF43Wt4uZcjPvPcvIKAza7Gls6TfCBWgB35vLWWamLzNnTgkA8gHuAAk6akFSGFi6ARnzyfaOV4oiAmBVu+GJeXpAB5D7IFct5XzqP2DHS9MDXWq35ostaw+Pj3P/KJWMa12feTbMqdtrHz/1kTJk/DQLSIfuVGVsAGR+AEegvVHkOsaptVMWsqzv+WnapV4NPLmZneyUAeCzNNL3WPb6G6WKoqKv6AOoxpiCU0UgvOcvwCsufeoURaHKSgpVSUo575TfvBpVfJJna8s+A7H2Mz7OfXewTBUWysTaXd/TA1Pr6ZPXusUxReHy4kX6cNX3xFjXI5W67Zx4eHDwVU9eefJqCi1pSR9YWgB+SS8tHR29tb9/dPTK4f7xHlAGuFIBvYI1ojPyfwAHUo31VEs5ebv2PVafR1u7LLpYZEAhwpqQ94BVdfegvDoDshHogskoEMBj2rBeedy7Y5HfRzhb435bMJG3QW61+sa9XwUi9/d7EIx9xmc6ACBu9mzfDbDN3ugOjDlaHZ2eFmhBoHo288K1Dk0FBIiwoIFYcgHg3EvuKBXjdTCXv1mGpuy7AWvyps/vWtQBoJ6Fnj4CT/nswrZRaroTYHhccAS6+hUQmqmFAHn4xSWNp507Th0O6cED/KI48R5MNPz0Ax0FzFza12/XxrUu1oBCwJp+d3zSH8DnOXr0o9MXGVMAvgk2pNRJlBuWNVp5aA5Z6umLKYTyDU+iZDVAMPxHj6WN9c6EFz0qOM/xv96NthHFKvkuz5+PdY7+3Hc4kX5zucuXgWjyMdMbh/mOj943Y6C9u7wz+rcTfp+tFSNTTt4tFj5l6Ca073zZs6cnH5kal7SkDyYtAL+kl5b2brb3A4Sv3Vxf7U3kOjc5AI8gjOCsWz73aonv7/ZUtVg+dXM2mh7QErwRmnUH55NA7p7oEdQDgvd5idUR4ItAZ70dxSLdzJUDkIJ9Nym5KqCfnD5JfQDVtqehCzWs/oKRde8DYJSB6/PLAoj2gMYjoIoAn/ncvbQ84MvCvrxwlOh557RZhSxf0fiWZQka1G/17ge0ADWQAn4IqKuaPhNadlO3ejf/OIEw4DXfDXCbNxe9Qf6pILdCR5WI3GHNjjLD2xDlKplZpqYeKCAUA+54XgF0iRuoFyHAvhO+1VsRsFQHoO90iPEyVgV/3gBu8oxJMqvzxfO3C4SAHJ3or3K0nlYxDp3Hj3IB3CkU1q8fpD7bGPPyWKpmGaOyD7Haz58/r6KmnNP4BDiG0NJnHbz8nWppH3hRoiBRBFBEAUu5UJh7xjt5QhtFkEXe6ZrybGt18eLt1XUs8ipHoR3o66PDaPB7b99yya3V2Ys3w7vLen/2D5+kT3urs4vnq/Pzd5rv7PysRwjf391/xfXZ1ceWQ2eW9EGmZQ5+SS8tfdM3fvyjdzfn/0AA86tZcALBAIALWAEKANS5zghWIF4LMQKWMAW8Bc9Yy8nS7wWQgGLzJUfnTLl4I9iBZaoYMAsoUADq+o1Qr5IQ5UB5+6fng1Oh1h1rrUCoEfSFtp5SFuFdUEu749pN+brQx21LWUHjxur1Q96CoDIeJgGVThnEEgVOdUFTVELf7M+evjWSnDfBMbjHBSf8AK76DZS0BxgLSu1AlKS0BaC0Ib/vgEbd5St60JJnfa4ugBweU6D0zwY+eOhqHnzoNdH28mivO8nlO95vtuBtGwXC3ZYXCHcZBecuIChAEW86Rrbd1f3wQ12qx+98lGY8My2DbgoUoL3O2LHK27/kNYdPgZG6w2Hydxol9zpVE4VhlEb5p78a4JFpgGJ+j5JFmTIdtL06PglI59N9QXmUNvWutuS9Xl1cCr6jBIbn+eNhUJbXCehTLEXYz/HCE9B4eHqKL8cXl5ff/aN//lPf+4f+0O+j0S5pSe972hgJS1rSe56OTnY+EoH+SueA93IBsd0JrCLYATBAmPnl9X7igCny1c50QAGQADiWPHAglIGUeoANi/Mxn+oDkEBffcAVSPZevsu3iapmYRPiNtJh7at4gHEsWC7mniyWPIDFnLrd8VjcXQ7FCgydQJXyIOpfohTY1ayAym5Owy5AarMaIMOyvIyVb06YomEqAEjqm3+NgOnqIs9TP6t11ouPy7nWMOUieYBSg9T8aSf8wSfeD7EIXe4WegqkoRHwpIPtP+AKCpYv4gYarS6lLasLWK6b/m0AVYT/DT6EFpeyHUdF8z/1F0TzHQ+43Cl0vAB43Wd4n7IsbPl4E1xX4cdZLHUDb/miOIH94+Hj7iFwjsKVe0fHp30P6h3IM7yjLM2699AZWigZBrSWeL53XI1GAJkLnWeo+xWEl4Ludrfz/rQT+JQx75RIfqeD+u/d9b1L9tJnilZerNQ7hjmXvah7bYq2Z92/9dlPp5773fDh677pm37hk2Zc0pI+gLQA/JJeWtrePfhwgOeQZBTAROheXlwU4FhMIrm55QFR8ycfADsg3PtmslAjYPljk1jB5s6JbIKXXO7FkszzgngEd93MEf4sLFbdHBc7AEcQzyY2A5yWpDWwLtaiE8EAawE9l3uUDVZ7ZH2BgBUfgnIfAI7QBzg3URpk1gfAAgS7rlr+lOv8MGs031m76DCXDCCc7d4jb+t1GMtUmavwKurMut3HPtNTn1cBxvFiTCrAJZlicEhNARBAhg+bufQqT8mDx/jToMDQ2nwUobTB9UzxUF7f8l+VAgDLhd6AsliqJ7F8O5dOecuFpyE65QYo51CXiWtoW4AxvDA+Kga2juWd4EtBlOFJiLujWKT/QBk4t9/5XUUu5f1Gj4Q2hdwDvPXWpJ/qQ5f3y7p/fEqmTgccHj2p8uGIW2NFcdOmMjwGrHX9UTeaOg+PD3lusyFTLWjHT16K61j43q3xDlF4osBdnK0uMnaPW1tfd3+5+9GSuaQlfQBppMKSlvQS0rd8/Ff+6rvr818Xgf+EW5iQBcZ198a6JliB7AjpWI+xOs3TsiQJ6OQiWVuubvZ8B0bAhyCvNbi2+gl9YFGAvr5cA1zaiIC3Mx6gZJ2xirnASfAuCQvADWmAV6CXZWDmX2MBxzKz3l5d3es8llzP/y5JKZRP4FUa8wPgJ/fq5OnT9OWwACFfwT7KQ93HAT7AogjaS3/6gi511TpOGd8LdMnYuXzgTzFBZ575rIu7oEfhyO/Uk1uhBC3jbmcR6ze686jWOiACYq1jHYwnUbS0wcORJ82nLp+Ugh7Jqv7wum58NeZTX2rt54s+y6993hl1jxIwfafcyC/PHpd6wTFtp0/6bBy9AxME6d1IZha0cRULkXrVOYqQ+XceIAAtX/5LV/oO5dXZvGto9661fwFxoG6VAKC+urpYXYc/M7fv1bsPLXkP66qfaQ7gX5d/vuOb6ReJJ8C0hZgBS+m8M+6dPnuW9yWfx0fXp6f7//H//d/+F360BZa0pPc5jSq8pCW9hHRzc/mRCOI9Ap7bdoKWYtUdTVQ69y93O6gg2LmjuepFh5tvdXqZSHaCX7DUWPtc7anHPZZYgJd1CfhrWT1ymQY0AlxXAYkuWcslmAxI1Gquhb1WLgIAlA0uf3QEEkrLJiodkAC9WofoCrhoC6j6zdKvFRxarI+/jGXd5VLpS8E7oMA9fRClYhNgpqx/eeVFXekzT01R0U8JaJU/ARegggfcy7VMQzO3NPhFTy3QtGPXPB6L8RC4JaAMyA944lUVpIA+MNN30fRordcASK654D/9at/DO56XVXi6u26/5dOm73hnSgCYup1GC+jGqHSmvc2UiqkXSle9LppKgWTtvvJdex568NrYFFSTgRu+UwnYlvbxzJn0AvN8b0AlXmYM/Nb/ifHI5V3JfRvdoC+tlua7B4qUsVQu70/eGSBf5aQNhbjyKRT4xBAKQ/7wy28Bmg2+S5mDtIE3N5fnq/vrGf+U+9q8Hl+BJUta0geRFoBf0ktJsXa2bq4uP3ZzeXUAgAhWQrFBYfljfRUEgPTRUUG61lL+I2QJTZK/YN0aU6pVRLAGeKo0pEzLcgPXqio859l2QClAGyBRDngBlJ1tu9dtBawGlC2TOnnytHWx3GY51ERMc+MCDfvGq5qbm5Jizv7wcLZ2ZSnOGuhY+vqI5tBgCqK78QUoQAML0j70VVQAEnrTpvu8DnWhp/wGyIM0sKS8qCcidABqfSg4hfYu00NT6qpFCSgDoJulY8rCqfIy3zu/TBHA2tRRHrav6SdLOnTgLS8DJQGdvlcZWdOCR+IQTGkU8gp0NowBqpSq8RpIaAH6kvziFsArcigcISI0Ce4br0QVvOTpWOVTv0Ww47PO+a1vEyCXerQTelIoYzTeG/WU3H7OdIm+OuWPS11fjC33/LxjrP3h/x1XfS753fd+2umu0yD3t6v9XTsmerYd5eJZ3oHTvEcvVleXZ6vj/E6TKRP+pvD11UUUyYsolTfPorD+NX/8j3/2aRmxpCW9z2l8TUta0nucfuAHfmBn/377vxlx+4sjTHfrTi7IsJ7XFlwuwp/7mUUNnM3RVlgK/IqA3QhrgpNVP89itRK862fAS2AZi5F8tmUobwAAY/XX7cuiizVXt28y1Y0LAFIzFzZlA6inyTUYBaQCtAXKXOPS1hZrGdim/rSZiksH61veuuB3Um/qG6t4wE7SWi3e3NNXYII2DVBQKDO8ArXy4Zcy8lazUT1391jveEcL2NSNhoKTvlJMeAsQrmhu61MD79JHygirPLeb0lpokjffSsvQNXg2fcFLYIdPLObyIL/1RzwC5cFY8rgYh3S+oD/1A1pFoK86eSZkCUAnGU/grj5jKZtHt96Jto2esdztPSC/esYbof/o12/t5QHepB+8QaNATTBe35OMj/dIWb9lFxinPNpN/Rg3v9EnuLCKV+qxrI61L6bDlIvCrP3GkKRNB9coc3BwElqjBG4d4PlPnBw+fs+/8q//n9/S1yUt6f1MIx2WtKT3OH3dk08cBwg+Fmu3k6x3V9cFj7prI5R95/71jJDkShdxfXl+ubo4vygQAw1udhuXCHgbl/vUwyLjxu38axKLC5KxzAo0+Q7EWVWEvO9d4w45I5h7fG2UDUvE0DDL4ljkfgIcwV4BgPyuJZj6zbU2Gjv3CzzbLPBZamZe/+jYuvABK/SwOgETcJ295ddBYE36QGGYS17AiTdVBAKy5s/1tVMAaFtbsACzPPCXT4k7uq731MW6xTNArg/KNoI/SpM56OTKveR3H2/UGbagtYDdOsfabgQ7xaCubtHqA94UDMCGn5StFIoyNUCH/82XaozHjDcFjcGd/BkH41Y+6bt2k6f1c5XnO5q7CiJKVFdN5KIc8srM8yhz60+0eBdGEZxkSgCIm2KZNjPO6RsFzXvH5W9JIg/Gfqz6TvkIyhRUFzrlMw5VUtKOdwdfKWHey5s7G+2gYXf1/PlnV9e3Vw2WNL43AX/TTEfHB6tnzw5/Xvi8bHizpA8kLQC/pJeSru4+89FYQq/Gkt4mUGsZ5+pmNBGaBaNCzawt5qJvKihEoEfgAg/5lGGd7h+a5wUShPVkrxWc50Cp87YAY722HXABR3O63VQm4ABEuKAjwsdaq4t4At5qhfMcQKI0ACAa/IWGSP26r7m0cwGfAl3a0xZLt+7l1KuNwGQAZ8BcdWhUrmDnZuifvdknarxu7PRXf1jx/mGi32c9CfqZT1Zn+6/55J85fuA7qxS0C9g3rm9AyxplHbNG5dd2T89LfdrEgPEgTBxCvSoF4LQV/lUJoSjgaYC37adMFaB8CjST7mJxo28zHt2LIFct5dSsfl4E9ABnSwedoU75GJAH8BkfMRrJZyMcSeAhj4PxRdMmLoKi0D7hX/rRU/fynOKDz/i9od1Y6CM68Iai5v5swBSG5KIg2IaW+13AHIXKFsaAv54Lh9CkzP3DLN3su5f73QwnVQisOz551vd8PAHdJ+Gr76+vv7wdWdKS3ue0APySXkq6OVp92f3N9XGFe0F6XNYFhYAl4bm9uwbFIOBBrMHNPOruPjCcYLoJGhP5fhRwGHc7wSqIqm7ovMGdXw0w31zGyo/1P0J9lp353uA4IBbgbZnQV8utFrNgrP0KeMjXugNi5t7rtU496Ce0h3bz8TNfLZiup7BpK+ACYPQFmA4Ahg6Ak+8KbizNgl6+F4wAbDoBtM7PzgrOVQLwJc8pHfU8UADSx6kLqM4/XUDH2yHqXN9t5avPA/ZJ+V+BWj/yo2CY393cJuDGq6D+0pF6XVYOdA8A2J8ydw/JF/oEwl1zTYcx6kbjBKYF6NJeeaXf2stFGXC1lhQA6rWUw3fjRxGQT3S84Ef7/BszXVRHlYkoGB1fN/OfdmYbXvdnnFWuvx0PKxmMV/5Y2gqJUdCWd86428pYH6b/Ti6kEEQpSTtVBtKW+oe3F6n3qmNi/v725iLPTKPoy17onJMDq1SlvubjhQhNZy/OV+fPL1+7uXn4uj/78DDaypKW9D6mBeCX9FJSxOWX3z/cHhKYrDIALsq5lk8EMMt8lo0FdCIcWWOAohYwEM83CEPQ2xGNEC/4Ad48z3/JF8Getgj6yNsKccBZazyfgA6octHKpx5Az10LLGt5puBYtRQQnzamoVTMpi2AndAmvIGkrBtL0rIxFvLQM4AKJPSlAJV7aJttcgNeuYBOoTZlC4r5XuTKdwAlscjbduqoAkRhAThrqzyZm0+7vqKFxTgXGke5aN15XgAL31x4A0yrfMiTPuNi6U79nR/XX5Z7nrW5dUX3+VF3vBIZU8fqqsO4aMfYujIs5QcrvK50/Uwd7Xvyo0OlDt1p0F7qvA1/N1v3UoB8Ryv+oZGSBzSNj3FWr3nxzSqMkpj/j8dhruHPjLl3bOOxmDHT51jvKbgpoxMdr+6HMG1TDm+vbYyEt+Oh4MbvrnXd7GZrdXVxljbUcxdAfzP551Ag1/XF9fGLt8+/9sf/8A9+KDeWtKT3NS0Av6SXkrbvHr4iAHgEPgjjLhELoAObWrkRuj6D4rnDqgTerKKx6gh5wp57naCdOXqW1CgHQNqcLKFN4BPm3L9AZbO8rPcj4NuelpIfOI+1OMvmCH+Wt7ZKW34XZPpsALZR6wHZushTl/l0oHh4yOtAEVhbkWkDBhV80g9AwmIsOPmdT4fTcOFrt+vK8Sf5uve+usqT1IH+9EkfOjfN7e9fa8qor6AV2jZ1u9+laOasgZfn+Bg+mQ9uzEHyF4ST35K549OTTo0UivI/ipBy+tG4g/6pehQhFrDyZjEAvJ3pADPgbyxDfs+8+a4Kyl+89Kmnnd8PDea3Z3ph+KquKgLej/RffdrtSgFeF0Ce3xL6CvDupT10G2N9wgsBcJt2ZpmlgLhZTVEr3/hH0VKPNrsxUusZ70MVuVx6brwbdX9w7FfqeAgt8uc9uKMk3TciH086j7/NkqeEjVKivof7x73Li+uvfusnX18Afknve1oAfkkvJd1cXX5lLKNDVgxhapcwYE3YAk/CtgFqwDgCdmOhEdaAiYAet/FYqAVgAJSL5U/gN08uFhg3tTwsuq6Lj8CnCHC1W8bVpVyAR8kqCbFSI6AJ4dKwbnvaozyMAO8BNBHatfJTRnH0opUFDjgdMHNzBTSAzbihgTaFoeUKFimTdoCDPMDW1aTd/GclANpaT70W8w+0dOU+kPUQP/sZEGk9+FIdY4DY1S16HylC2gCcM5eNLrxBG0UAgGqH5d92Ui/uNjAxNJfnJWgAj/IEnLmpKQ+WKQJR/DcPzr2fIoBtwB1Ytp3Ul3G7D7jOVsEzxnMATL6nTXlc2qII9cx1S/aiHI6XIPQlH3qq4CALXwvqYgj2VoehZ5QuCgLPDb6FA2saQ8S79RSsldXP0OI9Q5fCaHYNyB/l/TlaHR0+WR0dPWlZCb+8A+7N+7C1Ojl9pUcSy8EjMsrU7pcfney/1kJLWtL7mMiPJS3pPU0RwFuXV+dfGSF8AIAAOuubAI3UjDBPnlyEbi034j3Csc8jXAWAARgBbg1MCzD0d76PcI3FBgwirDeW7IDd1EMws7Z8OJ3uIACxD9girAlsc8Au5ZrHPH/aUi/g21jO73oAoGMyppX8HkBJpvZLxHSjwfO91nbrkQYwWLaAkBIicK1u6FzqbE9Kv7ngcZvrV3A5D8IPYJN2ysMb88mTbK5TEMofb0Lb3vQbf8Nc3gFghmeHFB4egNzaHCxj7t1JbdcXl8OX9lPBaQPgbX40ojy/kTXtCqgLMKeuglzaBbT4UJB0JZ/SABRo++W+PmmnypnyvruPrpSn5KClKR+Ul05NJH9ppEDchn7HBqeMuj6/Xfeq8KTxjpWLZZ1nFDV88N6ZgsG/thtFRNkqhAF9jFIe7R2bjPH+3lHet9ndTp8thePe576XzOWnsdXps1e7qY46+i5Gn3jcevhQFJ4lkn5J73taAH5J73n67b/9d30osu4jAbtOkBLOhGld9RH2BB+gs6Vs17b7I/ABaYS65z0wJXlFrStTizKARXAWCPO9IJ/n+yfHq4PjWHzOgc9zwBF8jcAed7S87wJh6GvQVj67kU2sRIJd+/J1XpxwF3wnkjp1oMn//NVd7xeAZ30+3LYeXQ1cvEsvQDHvDpRqzad+gGkZWK3G3FctgAIUbdS1vmeuu67qKDeTuLjHRT75QnMowYtW5FfKpKF+UiZKU/rWPMnLwlUS+OoXKxud+k85AYzystDr0k9mR8cWqKZgeav+AdH1wTn5PQrE1NP5/tSfXx1z902L8N50Y5m150beWaWQPiVxnReo08bV+VmVkCo+6k9eHgW9TnXl32MsdMoSgEabAL3zs/OWMT7jqcCcUR69Z7dRjigUgPxziicepo/hr3LylUcZJ7Tf34WOXNfXF6vLy7O8u5dt8/pqTSNPRfg2UxW21x0vkykCbZy9c376xmfe/th3/uk/PTv/LGlJ71NaAH5J73mKlfOxnZ29Z8HuLdbiLCXb7laec4Y30R8syn3PCXpyWOAbtyogINQ385jAgfDmBq8rGMhGoG4sOMLeb9ugbsoVmFOpcqUpxEi8AS3HKg0tBbMIaaDfU9qATgAaiKgLmg+1/rHkMySx+rRXcPY0ACkyu+CYevJTd9IXYKX/qRuA5I+Fb0e8Po+CoH8Are0D49CpfjQBntIqc64eXpM/NPpEJEDykPeiSkX5NP2hEOjDgCR1AFBySbNMdWinu/mlkpbnuZDQOWCaRo2Bb/lNeUIrb0L7HnopYu132plpiJRLfQXg5NGX5sXQqbHJtyoZ+o/W/KYcUYRsfGTfAe8LLw1atMMadiohRe4gl08Kgs1v6kVIG9rXtW6oRKmI1T4eHax+LKC370kseoCML+icIL/r5veelC59Cg1XPTZW9HzeqeS5vrlY3cRqnzEf7w0l4O23Pru6iHLSaaQ0awxvbu6OL8+vP7z3Q585npaXtKT3J82/6CUt6T1Md9cvvvzu/u7p7cPtdoOwgFekXcVsvs/WouOaB3C972ueWXMOwOrSjtAlQBv1nnxrfO09J61dnJ2tzl+8WF3m88Ye8AR6wEFZ8822i2UVznGuA0bBnoKsBPgIY+XQ4YS27vBGMqehKif5A5RD30OFf9fOU1piidazkHol31ntF6GJVboJwFOdiGtdMP/stDFtt095vnFbA1/uZwpOLeC0NcvZ5Hlc3YQP9SAol8Q6RoMG6hJfX9qTqrj4nXq0QQGQADDg20SFN08f5L/k3QBlGF1L1bjwgChfy9sY5bmAts356aM4BBSNWcpgmL6zbikpE9Am71ja2uIhwVNldtPmYQCe3a/uzqWHr1ZKAEsR79wIA+Tpf66eT3A4mwOlC/WcmHphTWtTIGUD+tJmSOllcxsMurRnfPIY31EyKCmUvjn2l9Lg5Dj3ze97e8OVacfxsMkoHsFIyKOvFCf97pr9KAt4S0lIlUdR8j78k9/7yQXgl/S+ppFMS1rSe5iuzt/8ivsAfL5uEa75ryBSizZCr+5W7uMISaDIMgYwG6uHxSpgi3VNgNaKSn57pos2t9yuS9lYfKkPqG+sPFJ8BCuBy+rbuFzJ5Ansq3Wa7wLE7Cvv5LdxGQegUvY2IDz08AIAKi7vANwDl3wAN7+50K+jZACw1SNgY6lRFJQcC1L7XNIC/+pByCP9k7jLu9SKBRoecFt3qWD+AIwd0vqZApulaepDjzoA8XzxiJXJip1pjcMje62z6lmXFAImq/XgXOOjoDQvgG15YDU8ocyMglOuha7Zg5+FCsQ2m+oUFHOph5VNaYK7eAZ47X5n7l+0vrJ4kIep0UAgOUpHeMINbnrF2IbY0DSxFlUiUqfNjbpFbe7hjf4I3NOnrn6gLOiddyXl9UUf8KFTFPnuHcn/BnS9j8YuY1zXfMYOgAui024P5gHoKYdUgN6jjkOn+ssfrv882Ak/9cM7gdeUHcfL2qZWQOn52YvVWRTI0Hqwu7/7ys6z/fVuTkta0vuTFoBf0nueYoF+eYDvRCBUBb6laxGMhCCL9CYXALOTWYGDlROhb8nSAM1qdXh82O/cqKCGIGfdBgVqCbLUAE+XxnUOfK41euT5rFVOA7XoWHM3601gWMN1OUdoKx+pHQWCJX6w2g84sopr06IF0IRGe9r3bPm0a/4W6BdsUtfGVStZprdbKzJWKRdyaAMM3LoUhFrHqY/Com7fZ5563Lm1Uik6Q0FSYC0PAXEBD9iG1oK2rgIiz1jT6lGn+2gpwOV72mdtc4EDYUl+IDUJiuH/xhuR32s6ZQGeoxRNxbavNee+iY3oEkh/eYZXQB9AN/4g30NsPS42tMF3QCriv/0tj2eKhtXduWyAmTYpScbdmFGknO5XhSqZeVAEGw7vR3FUHsEUDO1XiQp9fffcpyzkGRrd895QGNuvvFf+713ktbDk7ejoNPTjARA3v26Tn+QKjfLiYfN4j/LOTMCkQ4yOw8vDvhumBEwrHJ0cPnvltVePUmxJS3rfEhNlSUt6z9Lv+COPuy/+5L/790UAfyJCMVjI2h6BWysOYERAAgiCmpCui5jgzGf+K5iZMyawO4+cmxX8AXvzpPKMNauKmevtr5RrMFWeSz12lJs2Nw5iPFny5jmhKw9hDBCV61ytcqkP8Piq3rrEU6YKQYS4vAAPAPNCsLyBUa3Z3GXpbVzuwIsnAqAAQkpAt6Sd2psHeBUQA85iB9xTfuan05xna6Ati0KLsn0efNQfrmb80Re8xTfAWkUiNNXKTvt52L7V2gdyqalu6twDePIBty5t8zCprnxt5oZ+TrdEzFPKeDzmXvcGwLuUn/nvjFP+eCE0pO8AX6qHpWMxfNSGtfotn3vy+268tGs6w1QLBQuY4rXn5t/rPg89lJumDCLgxgNTLO7rI7f+k2evlgfeiY33wvQMRaheFF6hKAXazH/91D+XTgJ/5buff3htJWNPpotyYPMbfNE3iubR8WnH1HQLj0pY9Jmbs8s/+u/9oX/zJ4fQJS3p5acF4Jf0nqZPfN3ph6/ffPPvzddvjCDeJey50Alkgo9wBkKArOe056r1ZU4693diHQIflluEYgGSoK3VRahGwHOjEpyAAHACKJBcwEkdhLH28pEU6zXg7qt2zMHK7f7N7dXq8vysgrnCOW2xRIEDi61LqoBr2inNEfBVCpJvwN2OdwLWLO2znC+gmzbMfdeNjZZcs6f6gK+lVvgwLnXeiwAGwAuBV1cXwx95c6FVn9XDfQ+sgJ1gQvU1OC/lug48dAAqFXVb29zH49KhP+FRFQigljrQqc/DXmNiA5+Ac55hFtBME+Xj7PiHCdoaHhf0pdzGL+2i1RikQHg3XobGAYTXo3ykijVYtu0UL3hu2sqnPgLazW/cmGj2qCpte/ijrzwBtcBzfxQcSg/aWPKpIIkyJjjO9I/tcXWjUwqi6L1zeQ7sjZ13rOv7KXv5GyUqlnveE1MtsxPhdV3w3Z8+96yBtxf9xfk7pZln5ursRT0tfTdDw3h0Hj51cX35R//wd/2+HythS1rS+5AWgF/Se5q+8au+8WtvLl/8tgDD1wZgtgE8QDMfG1G+ugZQtXDHJT0AMyBFCJtbBx4EowcUAJZaz36PQAdMFaTJC6QJdifMqdN9IEXIUwQI7Uj9ehBmHpvlSnRzR5srnfXvdSvXZTwWfpWICOcCPIDzF7Ax1yq/uftOHQCnqbUAWQs1V63iAAzw1pj2xjpn9VI8TDmMQqMMqxdVtUIDKtz6dTsXrMzxT+Q8pQZt5WXaqHcgPJEoAIIRJ+8Ee7nUqU1gCXtRQynpNAP+qT8P0IyfQGujeKCp2+amvPgJXpjSnPv4b2zxSf/0W1si7dW3vTdWsT4Y63FzG5ft1dHJScttrPV5TslIm/k9yw53G9NQrwgFINSWh/kGOENKLfQqRLmMm6V9cgDXeg5SjCJgasI0ER5xpXvHKB48PGgE8ugwNdCVCqkP/6sopD68oiQKonuMMgTUWewUmKvL85Wz3/FRPehWV9fe31XtbHthyWeiFPxHf/AP/5t/FruWtKT3I/Wf/JKW9J6lh6uPxAL66OX5xQ4AZC0B0ki8ClQvHIDq3G0uwlhwUoOo8nl9JVob0JhvDngR3rWizMFe1boyn7ux8AF+g+By3/KtOcJz2jLfD4IFYxUwkw/4EeCEvTIFNeAZYR6ISlmu8bWAD2AA4s7zAoFQr11H2t5ehQ5R96HXAS/Ax7IsoFRwSR1VMlKKu5rQx4vbm5TN5fkmMn2z0Qww6dzxGnS449GWysMPy8WSJyC4cT3jTy3UKjeW6sWijfJh/bXfIanz3vjZHflCuykRShOAm2h9ygkgSuaUUR8+AfDN3Ho9AGlD3okon8A7CpA6rP9muaIRl9RlLMRgsIDLx/BAoCJF4SZ02GAHLWircpE69o/EoIXWu7Gste0/36UCfMqrq1Mnofvy7LzjwMLHq3m3gOxjwf3dwM2U3ax9ryKUpD/1OOS5GIla7vkNpLu/wsHx6uTklfD0SfMbF9vWovXq+nx1cfFO3rGrfL8I749WB8dPui/99jYvURS38Mw4VYnc2t7PsCxR9Et6X9NiwS/pPU0f/yWf+Jary6vfGkA5Jkitye7ytQjkRjfvz1xpZDO5mhQxnvuRxwVXoO0HuaucPCKxI1UrnHsKGcG8LmcnOYW47QnxEfTc7fO94BYwI+RFRwNV4N7jQgN68ipraRMgAbDjug0ApK3OO7fekJWr5QNAlnE5D36i6D1jD+dL8o4SMUFgOgr8AFuXnKUngML58V0JEFACApQOQMD1O5Hs+hSw19dctYRT98wna9IUQwCbxyKKgPRgiV34ncftv2V12u5SxeQB7HinzwOguJ9+psIGJCbpD8CvZZ77+ts+UXzSB6sOFLI9r7za37jdPdBuATR5xuLnjeGyH1HTccmnNrjnN4pKFb6+G+Ma10Pt499dAL2eFF4W45E65E/G1l0PSksM/VdRwNSf/73bVqcM8C982OyJ0PcOj9cg3H3nD08y7lzr0z4SKIK3t5cF7/39ozy5X52dvZXmzbU/7Zh5hygQXtzNFIF3x9i8+srT1ZNnJ29s7+z8sX/3D/wb39/Gl7Sk9yEtAL+k9yx953d+584P/5kf/S2BwV+7E/MPkA3YQnOWKSFqbjZC810rqlBd8KhlGfAVIMbqBxR1xwYECUogR+jWIkoeAn7mwsdqrzSP+KUIaLMAkU/WqDa6Y1rqsDNZ24hgtumONNHSIcyVcm0TOLXNFItCMAIfaLFYWYkDgIdPTkNK2khR0wgFF3lY38lDKUGj3wL1gFr7cz8gUv6kLAC6ePG8fOClGJqjxADtna1a5zqJTiDYNgtQs+EL2tUHMPEFSAHG7vIXuvCy68bRkfKscJY9YHIGO8DDO+2iF00UF0pCfyR1XXnuVUFI+7OfgXyhNXyuFZz7s1Z8lIda4CluCVw9ErnX/B3H8LqR+7MF73hkVJi2Qst4MGaeX5828/F1ySf/jA+K01baLy8oTnvDm6MAtuc8Q8lRnlGS5FMn17p3EP+mD1ZQeIdGqdgJbzbvAp4fxkpHXB4V7PV3f/847+113oXr8IMXgtph2mQ2z3mS9+PZq0/eePrK6R/9zn/7dy8Av6T3LfmXu6QlvSfp43/Nr3369otP/91X15cfj4zbJUCBESFNeNaajoXVwKpkIDjNieZrrMxZ5sT6Ze0B8Q2oV+gXM2O3Apa15VU3ep4rR9AS3rM8LtZn6vS7a5vTTmmAI7nfaQHgknwboFU/ga5eAIE2de4A1kNLqSgQY10eHs/yqQJClZi90tGUNgGUtqvgpI1OUaA9AA4ElUOztgea8gxvAE7qAWIs/P2ASy33ENf+s3hDn46oX1/whMWPz8DOBi34Arjl8ZzCoAIKwvBSPeMt4e4v4PM6hL7ZRGbod6HPZ5WW6Vjzz9dRMhwMo0++z/SCvobm0queUUqMPdCbcWXZo4BXZJS9zqmnHL77rhEKITDX7fIx9KgnPQ8bRsE4OuENyZgnkzzm/9tH75B3JOU77UNpUXL9XrK05WOh44cAyE718PCgP3mNBe+G/mE4j4Tn+GJsy4h8l/T39MkrocW+ARn3fB4eHOfi7dlhwf/R3/v7/+UF4Jf0vqVRnZe0pPcg/dQbP/Lk5v76a2O17JiLJhMLFAGEukEj/IFTwS1gAlivLuzsdpHS0Qga0DVClVBuBP7a3et3IKQgVDc517QgpgjYgQngvAa6XHX350Hd83naCPPcsNYbYcCyAr7yeavz7L6y4CQCHdADyKvLi9ICDICt+WsR734D14vzF7E+z1f3j2uXfyxSoKaNAttd6EX/mj5u5CoqAv6stQLQiMzz3YCC+V/8AjYs5sPjE9ASPp2nPGiZwDx1AaYQ0ny1trXPkgXa6TOr3WE6OmeuGr3dCz73gZ7x4U25eHHWfupvFRPjhge+V+nKZy6WfZWU9K9z3aXG/4efwJfV2uV26bedAnkgALbnNrcxN11lxvj2/oCm6RuKWJWENW97AlyIr4s9tM0UhbZZ6Xv1pPitjsZH5H06f3G+ujy/art+i0PAo7x05VGqTXuxttMvcQvvKoX6kX6hgfJi/G6u7bU/wXloMlDq6FsXeowBC57HolH+aef68jzvZiz70Lfh0eP948N2XoX8WNKS3re0APyS3rP0/M3XT6/Onn9dgDdyd1ypBdv188jhgk7d1RGk9oO/D1j7tL0pdxJgAurXEezAXJQ4S4nw5CoGTgRyLerUTBjX4k4e88FAsOArUCxt1KoMLdN+2iRsgXQAQZTzJiivy+civ68DNLX4Qs/d9VXntLusLKD0EOFu3vvi7EWnFABUjz4NkBVBU+9YgANy5vXN226mHrrZjrqSD08E0bk/G7uUwNKqfE95C0DYK/7diPv09XPKAY/E9K/lwlPH5EqUpypWvqeNejxyUYo28+basPEOxWMC8ALCuQ/UC25pr56A8PFGhPj6jwLBo3FsIyIDGmC3usCmRX5uPCnbu2gSkZ+2O0YZt5Q7PDlZ2TRIPcYB6KsHfaYRxDaY5xd34Vm9KipOXjyn3G3eIUwTcAfEa9WHh+imBHS8AtAUoHpwkl/dR1GWTp48y+eT1eHpaZc3aledFIgU61j43g7lrWyd4ZNbdwF7m/RQevb2Ypknz0PuGVArK168/dnkvW1/9R0/xiu0f7t3sHttfJa0pPcrLQC/pPcsXd1cfc3W49ZXBgBifI1VNSCQREbng4vTLcKPkD55QuCeFgwAwbhzg7TJJE9dyZGsBOpYcFy76uJOzpf7SuNae9osWAPtPGw7qZMVyYpr+VwEOIurAhsgh85akQEUluUVIG4kN0Az77ueydJeQJ7VWHrTAJDkCk6ztQjTau+bkzVPUDdu7qF5EkDgHr5PHbZgHbczS7mbv6RddLNye1hKlB3g5flGUVEZ5QefgH3BLCCE3vYh+QUozn7oVh2w/EV0i+Kf1QMAnSKgH6xYipR+1dIuKA0wq5tSchn+XbHEU0ae2xtW9/S9fQod+oh2wXK8MED19NmzKgTyNAI/NKJbuzw2Y7Enf8rpA051vwGAmra0r8P4VO9E2mu8xsWcRcADBMgnMG7eOXkOo0RYf64fB1Uqjuoh0cftrdkIxzkGXSVxTSGzAmIOkdEJSiR+Nkgwn5cXz1vvAWt9Z3+1tyvYLi2mnz2IJuNtdsP6+tPT16YveSe0d4veaHy3D49cVUta0vuWljn4Jb0n6R/6h/6hva27nV+/s7P9WyKwY78R6RPwVUGZC3gT1oR4vyaxFgEDq4u2ubtr3vygAt4FKAZkB8ClBnrl2mx8QsCTpvIRwo20z7Mu82rkNWs+QJS2AOfACHBeu+g3dEWwdz694PIQ2o8KRDJV2ajr3bzvKAfo6VK+JH3l5p3gQWv/BbU5d94mKgPM+g+k9RmIdAOZlKPEqNdflQL0pz/6X3c7azXPeTeUdx+98uBrquh9RJVn6kqdwBboyCC4rlm1G6Cf7WHXikfyN1c+hxPhhXv5sZkmAVjqlShLFAl9xic0+C5PFY6MR+nqfRUCau5trY0CtCnD0kVnWy2gZ3TSr049pDn96ZRC2qZQtApt5YvxtbtdQTs8U47ysM5ScPaesLK9E5bU3XS724C5uIQk7W9S35e8J2gofalDX1jk3omDWOzGtG0lPyXOksgehBNijdvJ6bMoFyer8+dvB9hvGuR3evo0NG7/+P7B3r//e3//v/zn29iSlvQ+pPkXu6Ql/RzTk4sn+8dHJ98UK3GHMNyAbXdpi8AkoAEVK7Kuc4UijM29ds5WnpSp8A6oDNiOJQ5ElJt7tgc9qKu3+8IXQGdpUttJGXkJ6K6xzr2UCuQ+1v2OHtDCQmehsjIJ64IqUAxtvgPojeVewIBXgCsgtAE1yoKe+A3cgexYozur49OTgLugLRYxkAEA5rCBkrXaLPf8A0yftKlebmmBdXWTp0+z4mCsfVY18BorduiEQPlvwLi9MAWi//oyCk++9Lfnfsu7GQ/PWLJ1b+PtenMa9OvfuPrN48/+++ph6V5eOqjlvtMcpizUwbK3g54xEu+AJ+o1D944ivBP22jY7O2uTf3JzzweZWXDrzlY6Cg0BYDDO96DPC6PD49GcQL8xj+PC9o+C/hpBz+xBGgbk76TuY8+remL4ECb+CTn6gEN+e65mAnb2W767j3StliLi7MAd4DdvvRq4gnxzlG+uv1t8ollQIx9APSf2rS/v//84ODoRYosaUnvW6qcXdKSfq5p9zhifW/3GwMe2wR053ojdLmKCfMK0Qh958GPdbYGngjUzpWuwUc5bvMGiUUwE9SE/my3OiCuLq7vsYRVNeBP2JoTv7vjtp4DZljULDvJXLF8+S+CmPWu3TzL/S6da3WBGqCTv5n7XlvKa1ctoa7u0hKaWIIUAtfl+Xnn7lnHAF+/GwyY/uVHy6bJsfLxQh8Lvu6bHjCXD37mGeC742Xo3XW7ufRX/fIATMA1lmYqTwJmnVev5T1A3U2CQluB+94BOeP+L21pACADI7EPnZcPD4G2pB1elcZCpG27AHrCA2IcXUAe4DdyHj/SL2BcNz9ATwH01RXunWjVUbQuZ5+EKhz5XY/BzeyfUOUs9zcK4+f6OtMDlJ4qBKlXPzqdEX7jMyWoSlfopgjUK9F+RLnajfJwdNxxRkd36ksZPJGvhyClvPGo4lh+RLG5Ogsfz/suSO8eOBQ60D5TGg+rsygCaLdP/WPene3tx9WT48Pnz548vWzBJS3pfUoLwC/pPUiPW4evfeRjAcKvD/AFQ8cKL3gUULdGEOeSCE0WFxlf0GKZrkEiUrOAki8N+jInLRJZPoI+tU2w2DpSm5VkXr1bkLL2IrEnyCq1p3nlAHqjySPsj2IlO2P8KFb0waHd82Jd1aIGCDuxoG02A5xm/tlljfTGBY6uz58jHsuQVRowRg8vwY097rmDnS0/S/d6Alzyjws9vQBU7dMoGk6he8x9yg2+uQc0mvIh//AxykgBh9UM8Nf9DdggouAY/tylDspS8ycfJoxiwCsSWpOnnof0V92A/90+CLgDnvgc0Kungq9f/t3tnpKnjnojwlN0KecmpeD87LxgSx3Sx9IKuHMPiKKnba37og96ih75AGXd6KFDoCKFAGDj1QQFTl87tbHuV5XB3FOfNDEMUVguLldnL16821bPaqdIRfLZdhafeUlKJ/rSVqdu+js8eLjlXq9S4wohpbeKRj4l0z/GuVME+a1OigIvkCC+nZ2th73d7bOtx8clyG5J72taAH5JP+f0nd/5b20fHOx+Q/DptVhukXNcsUCRlR3RXakXfCBgI+Bv7bhWAALErLSZkwVGkiVaQIMQJ0jrWgYBBGr+q+W1Bln5gAPhysLcWLbuRvRPw7ng0/HRSYGdGD6OBXd8fLwKtQU9IC8Y7PDE+fD7q6Mjx9Gin/IwR9u2PwR5atxEXpunh8AT3Z3naRuYVAFJH00I2H0NaKWyKjMAJQT3OxBhtYYJ7cMNaxDJ6A9fHFuKR2mYKd34AQDZY3cpN+Fh+ZT6KByjQLB0eUe0B2rmObqBXD0RoQVA8mBMINu4t2fKA61Dn7zKUqZuLi/Sxig8zRM6uwOgfoaejmGe85zgwWb+PoV0N2mUN1MP6qSAdfxMCagsl3Z0VZ8oGPok9qHgD3QD8tIEHSqn+pTuuzG0UkIomN3SlqIQRYtHoNb2+upSS8cPp0yVtfTBeHpRbKnrvfUeoNXa+k5TRJkx/pSwKnL59H7qtzqM2c21DYpWjdb3TJ+SblYP22fP37lk6i9pSe9bWgB+ST/n9NZbb23HUvqlEW4HtWII2gjIzhXnt1S3d4TwbSxMtmluFHw8dzVoK2WUBQ61NiNcJb+BXIOtUqe6Z312QCpXhWxq3Vi9A1yE9biX62IHQBHsrDp1VSgT8KHpXsR7PttOBP1+AIxgP4iA7za5a8BRL0DaBL6pu+ADtAFrMlIEzO1WwRFAFlpvY9EDwlreueyNb0kVAJbQP1MTs3Mb9zab1jI65T2vpR664RiXt21ypZBVuhBZvoe24Y16xqVOYQLAtvVVR3mbPOqu9Zz+6aLKqhzof57blQ8v8K/z0MmCdxtPjHKmFtJylaR6OtIuRanjHb6IQwCUdZkDy1xWG9iQB12P96N8eSn0hTKFFs9cFCnjoK7xPlA8hhe9MobA+8ae++Fpt/cNDS58w4N6GfyFb5Q0RwdXqcBPupO8fa/EPViGedQxGN5TFrdXDpUxxqZ5WPh9z/M+bW2ZRsLT1O8dylgn4+owbaAdH/uO7209ftVXHenpkpb0vqUF4Jf0c04//Z//9MHN7c0vub29Ori+unq8vbl5iHXzEOvtIcASzMzffT4jCSOUc8//6+Bkw+XG/M4d8vYhdT1cX1/2d0DvIXU+BAAhzEOEZStJs3mc/PmxtfX4EAFbhI8A1kCfs2lB0PZOnuXz+uri4fri/CGA2DZj3WkUXuTnfZ5dPFydn7et26vrPL/Ns8eHKAUPV5cXuX+dcu5p9i70Pzzoq7YCEGk597a2Hnb29h4eQ4/Pvf3dmK+p4+YqV8rDlPTrFm9aR8ru7LQdNOifz1iI5Z3+BSxLy/XVZfnqXvuXvAG88kH5WLS5dqdvJtGDhQEp5nPaQfTjlKlhj4fViEqnfLehD09oOQHZ8Cl58+me0lvbqXu1HV4Ym4eHgNfDwcFRaTg8PHwIoD0EGHN/f+hLnQdHRw9RNkpTSUjd+iZldHP7tuPU5/nbPzrslL3M27vbqScjmr4rh2b91Lebm4zRrfcqdJXW8Dv0RvnquxBlo/ww9nuHGYeDvY6Rd2Ur96KY5btx917lXtozlvcZF7Tj/U34bSyMUfme9o1VFIFcu+nfTp/v7h2Gx7spf/Wwu7OfMT/sOw7yO3UUrWbvcPfo8LVnE3CxpCW9T4myvKQl/ZzSb//t/8zJ7t2Lf/jNz/7kL3znnec3dzd3wTnu0yBJrJ5RIyM3IQtsAhOsq1jHHnGlSjC87neWbqykg13naN/n+U2jqVnIewdrGRmLqfO6yUuIckmzjLl4RYOr//bSHu6rbhaj3SBF226AVV3fExi2nT/tBTH6HZ12L+tX30OX7+pUfjMFoUuW4bMwaR8XZ89Xh4d2NdtdBcJWR/nedeiXF2mHhyJW7o5lVVzN9xNIuD/L3/xDDFjEik9N+Qxm1trU5laswKvzi9V16jjYm7XdZUFK8SrX9E0drEVuZwejhJOtVwoqhmzQnDIpkI/V/U34dmDL3tzD8zw33+7TATc8AFpAq/n90pWCW7HIH23kwlNgTjr39NFpavJeXs1SbzoWek5PTzN+l6vzi1mWFkqwcG29+z5l9QUd7l+nPnTs910wHWHjGDEMbW71WN2Fh2QvN+adsWvcYzqIN/p9l4ER7b6bd8FWsRnepHJ5lQ6mvZ3VdcbbO7Szy0bHg4mP6BRCcuLbXsbQhjY2LMKTKDSlNVzKeOVdy73Tk2d51/DubnVy8rRbGUd3qSfg4PBw58u+4iNbH/2yD333L/plP+/f+ZqveeVNlCxpSUta0pKWtKQlLWlJS1rSkpa0pCUtaUlLWtKSlrSkJS1pSUta0pKWtKQlLWlJS1rSkpa0pCUtaUlLWtKSlrSkJS1pSUta0pKWtKQlLWlJS1rSkpa0pCX91yutVv8/DlTQlV3+9usAAAAASUVORK5CYII="/>
          <p:cNvSpPr>
            <a:spLocks noChangeAspect="1" noChangeArrowheads="1"/>
          </p:cNvSpPr>
          <p:nvPr/>
        </p:nvSpPr>
        <p:spPr bwMode="auto">
          <a:xfrm>
            <a:off x="842468"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sp>
        <p:nvSpPr>
          <p:cNvPr id="7" name="AutoShape 4" descr="data:image/png;base64,%20iVBORw0KGgoAAAANSUhEUgAAAfgAAAH3CAYAAABXfk2qAAAAAXNSR0IArs4c6QAAAARnQU1BAACxjwv8YQUAAAAJcEhZcwAADsMAAA7DAcdvqGQAAP+lSURBVHhe7L0HwCTXVSV8X1Xn+OU0eUbSKIxkWaNRsmVLNs4B22AWkwwsYAwsaWFJuyuJuLDe3Z+wxmAbcFgbnDAGy8ZJkq0crZwnz3w5de6u8P5zbnXPfDNW1mTVmamvuyvXq6p37rnvvvskRowYMWLEiBEjRowYMWLEiBEjRowYMWLEiBEjRowYMWLEiBEjRowYMWLEiBEjRowYMWLEiBEjRowYMWLEiBEjRowYMWLEOIFgup8xYsSIEeMEQnjbxBni+G8V66wXa5+QILzWXDr7pDFiu6vEiPGMiAk+RowYMU4whLePbhFjfh1f34hpGAS/JGI/Yhz3r82Fk7t1pRgxngVO9zNGjBgxYpwACG8d3QDt9av4+kPGlXHjSMLknCEQ/tttaM+xNhZmMZ4bYoKPESNGjBME4X0jo6iV/xMo/N3GSF4CzsTUsRDwpk9M2C93SUJXjhHjWRATfIwYMWKcALDfKfdL2/lZyPOfhmovHdLSDrbHGkv4sixblfZjxHhWxAQfI0aMGMcZ4Y2DRZtJ/5BY+8vimrKq9pVgTW3MfnHMNLj+8KUxYjwlYoKPESNGjOOI8ObVWUkm3iTW+Q2TMMNPSd/a6m4nxbXz+jtGjOeAmOBjxIgR4zjBPiApSQWvQk38myZpTntK5zvJnW3wYvZKaGo6L0aM54CY4GPEiBHjOMBeJwlpDV8kYfh7xjUXiv803dtB8NbaioR2SjqddndujBjPipjgY8SIEeMYw35GXJsevcBa9zdNwlz+jGFzGl9nFsQx+2VhICb4GM8ZMcHHiBEjxjEEdLqxG1afLUnzK+Dutz9ryFzU/r4ggZl23vxETPAxnjNigo8RI0aMYwh7y9BpYr1fwNf/EKlzna0IjQXfH+aqZxc5IzPidGa6c2LEeE6ICT5GjBgxjhHCuwYnTDLxH0HYP2UccQ8l90Dmw6Q0bIIavzsXiNrmd0syGwfYxXheiAk+RowYMY4BmMjG+ImfsFbeZ1yTPuiah2o3vuz2c3J9a0L8yCcfAV9taNsS2r3SCVvduTFiPCfEBB8jRowYRxnhd0fzNpP5UevILxpX+g4JqjOhLNiU/HNzg8wEGck4HbD6CpIX04RBsMe4ttmdESPGc0JM8DFixIhxFGGvk4y05D9AqP+icczqg+TOtvVAlsH6X2mslfs6A7I+UZMk5h0Aed7Yuir4f52MFXyM54WY4GPEiBHjKMFehTq2OPY2/IVyN2ceGj/nSxVK/RutNXJLZ0TKTlvG3YY4K9U7amgjzpQNnf3mmjhFbYznh5jgY8SIEeMowb519E3Wyq8aYy5Qcu8RPFR6Azx+c3tMvt0aR0VspWQ8GXI6IPQVBA+ytxLuMok4g12M54+Y4GPEiBHjKCC8fezVYOdfw3SJcvYB9R5KG6x/R3tEvtVajdlWw+kLji95qPhD2t9DbGRlh3Xi9vcYzx8xwceIESPGEUZ419iFIPVfx9fLjasCvYtQfEz3eoPqmmeXuCzUPBeXHE/SmKKG9wiwAyy23mGWg5jgYzxvxAQfI0aMGEcQ4R3Dm6C8fxnU/FrjmtSBlnODL04gj/j98rXmWlkMU5Izvi5iRTwI9Z46aAlEPG+h3K3ZITIbB9jFeN6ICT5GjBgxjhDC746OiLh0y78Vyj1/MCyOxB3Io15Z/r21WqbCrJI7pX0AJk9gxVGnKcnDCd6YKRF/ylwJ4R8jxvNETPAxYsSIcQRg71nXJ57zS/j6g1Du/Qe5Gl8cX54MivL15mrZ4RUlC3Jnuzv5P7RGUlD3A06r65zvuuhVwctOrFiNZsSI8fwQE3yMGDFivEjYB4YLNmj/jNjwvcbIqJJ7j+C7Wequa07IY1DwKRNAsbNxPYIFk2ecQIpuB7+65E4wB73IDrG2rr9jxHieiAk+RowYMV4E7HXrMraeeA+I+OeMMWujmfpXlft0mJEbWhPygDcgrrGShlpfSe5EAUZAXgPsVkAXhduNDWOCj/GCEBN8jBgxYrxA2OtenbB57/vFsb9sxJzedatHMJ4shgn5TntcvtsZ0tkZEHlvcQ9sh+932pLHspWwng0klB22NBgH2MV4QYgJPkaMGDFeAKwFrece/T4xwW8YI1sOIXco94Z15abWmNzeGhEPVW1OU9BGir0Hrm6g6odB8Fltke9WydG+po1rJs2+J1Zmro8R4zkjJvgYMWLEeAGwd45uM2J/GyR8YTRD/wKBdKyRW9ujckt7TJriHugOd7h6D8HkDLYbdLrd3HtJbqKPPdYGy3KFMn+MGM8bMcEfR0ABmPDm1QPhXcOnhfesXmXvlGR3UYwYMU5g2DvHz8THb4prXq2Dx/SY24QSQpHf3RmW69sTUgmT6npnwtnDyZ2/ObGLXNlt67xDYOxek3QXjYkJPsYLQ0zwxwn2M+LaW0a2SLLzfgkTfyq+97siI2+xdxaGuqvEiBHjBATIfa0Nw1+F2n7noawNEjeB3O/1y9dbqzSRTdZhL3cuOdQ13wPn0nVfNoygXwFd3eyxyWRFf8eI8QIQE/zxwprRNZI0v4Rb8AcmJe8yrvkFa52/sjb/y+Etq86zD5yd6q4ZI0aMEwThzQOrbGjfD/J9r3FW1p9geseXx/2SXNtYKzNBVlPQ0v1+uHLvoUf6/U5H+syhEfQaXmfMTqlInKI2xgtGTPDHCdY4Z+DPJSZjjHRQBYSoMlxZhb+/Iwn/T21r8S3hbROD3dVjxIhxnKFZ6hLJnwAtvx/vauYQ5gaZ7/Lz8m+NdbI/zB1IZPN05E7oMmtl0G1J3lkRYEdYO2/E7pelTOyej/GCERP88YIb4P22vrbfEXzb8R10nzCOeaOE4V+KE/5GeMeaTfbOrXHbfIwYxxH2O2v7pSPvxgv6q5KQ8iGt4iDzGZuSf22uk+1eUTLPotx7sJYDwxoZMG01EMQeUh3PYfG0ycYR9DFeOGKCP04wvnkcNcAdthOyB81BsFagmnfMKtQAvybW+wdr977e3re2n0F50UoxYuBRuU4S4W3FwfCusXXhfRtGw8dOS3cXxTiCCG8cLNpM5214+/6LScjIAaOcADEv2YR8ubFeHu30SwZKfGWWumcC13GYojbBALsVW0Tt79MSONNyxSFHixHjeSEm+OMEc+n0TqiBT+NlvgNveXfuCuB9N8akjSOvxPe/t+3Wf7G3Dp0WR9rH6MEWxy8Vk/8LGITXSavxcVmqvTW8Nib5IwlmqZNE8g34+rsmYdYeOuRLqA3kzC9/d2dQUg5T0B7MUvdcwHZ6JrnpsvpBGJkxmcSMYfh9jBgvEDHBH0/4idslNJ+0fjgrbnfe4YiIflis81uSSPyNldF3hrcOlLpLY7xEod20rP0vMAB/BCSwAeTzesz+TRmoviJaI8aLhb0K9WO++Ur8/U2TNJsPIXdjxYP6vq65Rm5sjWv62YPjwj471BmH/2WnIwOMoF/hnrdWAux+h62FcQa7GC8KMcEfRziX7W1KKvElvO0gedQOTyHke0Aljv9yJQyC/yNO+mpW8LHL/qULa+3FeG7OUe/PAY1nN+ONvrL7I8aLhH3r6DZrnN8yrrlIvJVC2uI1DOTW9ph8rTUhLr4nn6dyp9+do8j1G0+KTIKzguCNtTUs2hUH2MV4sYgJ/jjDefnefXjVP4ev35bUs/M1WH4C6/+iDcO/lbvGftDuG891F8V4CcGI3QAm6D/A7qQCYwpYcFZ44/CmaGaMF4rwrlXnoWh/A9NrKakPAvLa8eWO9pB8qcFxZSxe2+fW5t6DvuUaYGc1wY2rWe4OvvtYVMPHrjjALsaLRUzwJwCMk/guPj5qW+EuSUTzngnGMSn8vcyG8ld2f/jHrIxiNf/SAZtocL8nwA/ZA8yCTyhNPD1ms6TNlu7cGC8A4d1jZ5vA/3V8fZtxlIe7ILkH8oDXJ//aWC9tVJ8Z88JENnfJYLwogv57zAMQfLhHrn8ePv8YMZ4CMcGfADAXTjaMDb6BquT/WU+i1FfPBFbmBoa/IyMw999nQv8v7J1jP27vWdfXXSPGqYxkbgTPyBAmcsQK8IcdxWtNgy9+t18A7O0jG0Gr70fpvQMGU/pg+UKlg9yf8ItQ7htkySa7g8c8f/R2mXN8GWKK2hX3EF8h4GVKwsR+c01M8DFeHOJK4ASBuXh2yoTuZ/H1m5J4OobXCjz6SuArE25Yay4Xa3/f+q0/Cu8Yv6C7NMapijAAiZshY3D3VyJ6PBiAeY69Y2KVzovxnGFvGx5DlfhzEtr/AAt6RV93vmiB7Paz8uXGOpkKci+Y3Ak62xhwwzHghzRF7SHVcIjl200jGY8BH+NFIyb4Ewh2PvcwKpYP2o7d+VRR9YF1ok6xKysXVEJMmWkcsw62/4+B6P9XeNv4z9g7N5a7a8Q41WDUczOkb+8Ke0+fhYSqzi1iLAdDifEcET48WLSO+7PQ6T8O5T58sFxJ7r5Mhhn5SnOdPOmVdGQ4juH+QkDTnXYDty44nuSdQyPo8cOTMNwuw7ti9R7jRSMm+BMIzpufaIvnfkdM+BHr40U/XMgbK7v8guwPs6gTfPzuEj1rC9ZDrqq3V4ljf89K4w/D28e26fIYpxasrMaf8vc8H0Q0DwRlXxa76Z8b7AOSkrr7H/H1p0DujG2I3il9qQKZDdPyjeYaebAzoFnqDmsXed6ggmfDfgnkngLJ925aBIP33jwu58QJbmK8eMQVwAkG57K9C2ITjKr/8uEVuMuAHkw3tMbljs6QtLiCRuB2K5wDal7WY9ZPYvH/CO8Y/Y/hLSOj0QoxTnZotjprJ3DPDwbYrYTqPiX/bfaesXgsg2cBjSBbG/thWMw/g/dmg5YpW8EJkDmz1H27tUru7AxKAr9TeP9eHL3jFmEHSeynz3T081DYFo7/pFz9og8TI0ZM8CcijDO+XZzwQzawDx9yh1DxrErUpM9pydcaq+XLHLUqzOAuHqbmSfSuFFBNvQbffltc5/fCO0cuiVaIcTLDLC73g7zH8HVFANgK6L2nm95ukcCc0Z0b42lg7xh9i7jyfpTl2dGM7h+8UzUsuKk9Lrd2RnQRI+ZfLOtyeyr4LPY15LRhXUTzCRgb+GWmxUntk2te9KFixIgJ/kSEufAuT1rhzagHPmYDqeOzC6O1+qXpKRl2m3IDKp/PNjbI/d6AdLiSDjnZrRfI95zlymn4/EkJnT8Mbx/96fCB1QPRCjFOSriJPtxjBtk9NcET0fMCVgou0m8xnhLh7WOvFmN+GV8vxHvCyLcIMJab1pFb2yPyndaYtPH9xQTVrQTJnbeNo80Nugyw48068ILzDLZLOVXHnJjgY7xoxAR/gsJ55XwVJP0ZvOjXwrI/6MezCSh4T16f3SsjbkPu7gzJFxvr5brWhEyHWWyIimilmudPR4qYXotvvytN/7/Zu8a3xiPUnbQYwn0dBSFxwLKnBp8WI0Wx5rLw30fz0cwYKxHeMXQByug/Qza/Cu8GU8hHwLvDzPB34r36dmtcqiG7w7EZ7MgwLg8TKfhACuwDf5DciVCMfcJU6tEBY8R4kYgJ/gSGc8n0Dhv6f4mvDx9SD6DS2ZCoymsy+2XUacpOryBfb67SLjz3d/qjtnm67XtVUrfyMgnZhFnMgveH1u77kahbUIyTC3Ycd3LgewcoWkE/+MqBivDnLBlwNnfnxugivHXsbLEuyf11xjXdFPIszxD2sJV7vQG5AQbzfJjRSHcuORLkTnA/jMDPG0+yGmDXBQ9CH4I1T0j1DEr7GDFeNGKCP8FhLp67Ca/939vQLnZnAagNrCMvT81jmoOi70jDunJPZ0C+1FynldN0ADXPAJ7D1bwrSZN03ohf/90a99fCO1ZdbK979XPInxfjeMNC+mFag69Z/ohg1Z28aFOaWe0AIv4fBmnFg8+sQHjT2DpJmP+EAvp+45hMz/jle2IxPeT16fvDvu75bne4I0XuaihYg8OH+s5SxfduVPcgTbykT5orb4gVfIwjgpjgT3AYWPVGgv+HCuDLqGpUnCtsQtvxLk7PyLpkDaxtJemEMomK6WvN1fJvjbXygN+HSh8bHBZpz4EzTNJsxLxfFfGvtoXH3h1+dzSKJIpxwsJ+bTQHFlqNO5o5wDogi7kwJQ97ZZnF5yEGnbVlfF4S7l4Nay9GePfYsEnL+01o32McyR8oQ37BO/JkUJTrWqtkl1/U7nBsA6E7/UhBbwmmNF7CQactSf0V7T8KsLMzMNz364wYMY4AYoI/CcAsd5Def40q4CHLQN5enYMKfW2iJpekpnRMaR9Krmg85XCOT/3P9Q3ajjgTpsELVPM9uQKQ5F2Tgop5I2qXD4hnfkXb5jn+dYwTEmbQAVGHa8AF3S5y+IN7Oo/7+xAIfn+AW9cjeMIYxlmcKdPBWdGMly6YyEYC+Qkb2veh1qPh0wXL0Jd9fl6+CcP4cb8saZQh/fYHVjmCCHBw7n+AKWoJdsnj+wwrHn/3mHanovNjxDgCiAn+JIHZ9rO34nZ9AhXBdHcWgJrBuvKy1IJsTc1CEQTS0ohfXwqOr13o/rW5VnNnP+qX6P/DJqxHulUX+Z68n9SBS37HhuEf2WLr7eEdQ+N0B0crxThhEAYlkPZENNgQ0L1DVZuUvUFB3coHsqKRtwzeb6wvgX1JJzyyd47npOG8A19/A2XXdwhz412Zs2n5WmuNPOj16zuUwrTCFD5i4GE5keBLGmC34kQsTHdjd0q5WO3OiRHjRSMm+JMExlzDAJxPoE74N6iQRnTnUEHYhLr8LkjPyubUsrDVkG2xbDssQM1znOq7oOb/sb5JboSapxs3VDW/onLx8ZNUkHbegGN8QCTxa/bOoZdrUpUYJwzAAatxW0fEpWGnc9Rrw/iLRdzXySAvNZB91CTTg+0T1261X3ppDisc3rw6a23wOgmc/4ZnfCwqty5QTkt4Q74O5X5vp19d8mm8G0fLtuV+ewF2DN7DCUQLItCm2C1OIc5BH+OIISb4kwjOxfvnjWs+hK8PWYb7av0QkfwqtykXp2ZkDJ8t/GY9xomZt5gSk25cqvkvQs0/ATXfVunOOqVb4/GjjV0mNIjrV0HyfybLlXdB/Qzp8hjHH05iPf7m2GAbweKWuVLH/W5gmgwysk/d9Cv0pzVJrH+eHfFP7855yYAGqsl0XmGs+W94b04/KMvx4kBFN/B5fXNC7ugM6zwq617JHg1w3y4M6zLInQPN6Hn0YExHrLPLbHkojqCPccQQE/xJBrN18i7ogA9Dge8+WD/gC5TcmclluTA1C0UfaMXPxaxU+MkKhWkx2Tb/sdrpcmN7XBaxjar5ldUa1bzBqgl5Lcjhf9kg/K3wntFz7HXPZaT6GEcZ63CvDgbYAUrwYRL32CrJ7w8KWKV75/Gfwwrj70YxL63ucvZOSPPFygXWd35XEs7Wg+ROBNLBDKZ8vrE9JiHKi0F1B16nowQeh237QxpBjxPS+4QPbe63c+KEe3VGjBhHCDHBn4Swnc6nwcxfhIpfOnAHUbnTVb81PSPnpeY1+9bKKoucQHd9GZVLDet+Dkr+s/XT5Um/IG1WNivb5vmhbnszDob4z/j+IVsYeXes5o8f7GfUgwyilhUR8ST1JO5nSo03D2S/3S9KRd303WA7PgJG2Hb/CvvAMNj/1Idlfnl/1dniOL9jEuZKCbrPtcJK4ARye2dUvtVajTJzDpD7yrWONLh/H3+jLnJtzODRMDd6RWl+TGPenP6KEeMIISb4kxCa5c44H0ONdCdIvsvjqDBA3EOOJ5elp2Vdoq6u26j+OBRMu8n2+Xs6/VDzm7XfLwfV0Ej7ldUcvkIBGuM6r8RR/48N7X8Lbx1+mbXvforBbGMcTdiJzWxDh4LvpajlHyuLUO/LmLRLFxThTJCVaQbbRSt1P0wCHHKxbcpLY9Chu8bPENf/DePI2w4ldwDP/b3tQflKc610QO7si8535LC1jgo4Bjy9ayWnhQPyXeu9nXiLSfCtICb4GEcUMcGfpHAu2n8P6oePwep/7CCL4wsqLXaduzQ9qYk6mk9B8qzM2ErPtkBGYDM5zqdrp2ukvef01PwKoJIE0YMc7M+L435Ibv/2jzN4qbs0xrFAbpmxEUMaGX+AjYwsq4LnPYZshYHGILu9QR6LcNe7gZT4Rjf9Zgmds0713hH2ntH11oZMZPOe72FtkPtjXln+tbleU9BSuRPHgtx5DA4Sy94t9KLp/emBXeSMTJnSwmx3TowYRwQxwZ/MGJv6PGqHyFWvmhrVCAieoe/npRa1PZ4qxYeyeyqSJ9ilLov65UGvTz5eO0P7Ai+CMA4ZuIbAV2O0e9ZF1pg/lqT/V+HdY2fTHRqtEOOoIrAbcBNX5JVnBL1RompZV28CA7iaYUJ2+gXM5wNBldiFNXk8I1faW1afsnkOmKzJ+vJTuNb3gj8PzdUPUt0f5OTzzU0acNpT7scKbH93cT84jkSJ40V029+jk8DLZp2dZovEAXYxjijiyvkkhrNWmiDdj0OpXY+K7aA2Q4XfB+Lelp6WTcllVelPJ9xYB7JdkN12SBRfBsF/EkT/kNcvvg5cw2jfgzUlFSSmcbH2R0E6H7N3j743vHGw2F0c4+iBY5UfJHiQuScJqYGs2FWObEZKD0Acc0FWFpmqWN3AXXCVQC4X0yl155xSCB87rSSe+TF8/SXjrsxSB+AZnkV5/FNjk5J8RO4rVzj64BF5j5iQqqCeg27VG92iCt6nffotRowjiJjgT3KYCycfQb3xd6jw7zk0zt1o17lXpielCPXCfOUrfLuHoDc3hYong6roUa8sn6qfJl9prJW5A+PNryALQAczseYCCc3/kHTyA1DzL+lkKscA63BLcwftNCsNqPQKFDzvnwPCJ2m5uE9LNiU7GE2v60Z3F1/xAJhNkrTnn2peFyj3vCzX3gOS/GXjmIGVjguS+4JNyBcaG+RJr6jpnY81ufM28KgMhCyB4A0jWLsKHvcCJ2MXwf67dUaMGEcQMcGfCliUb+HvZ2zHzqIWieaB0FOoSs5OLskr0lPSgTp/Klf94UiAKPIgdLbrfqs1IZ+ub5R7O4OgfdRDUPkrd9BV8yOopX4MK/xFeMfY++zX+8vdxTGOEOwOTR+8EeV8cAx43CcS+RJmMXirZ7xxkDkS/24/r13osLXOV1gpSui+Ru5SsX9KQJMxtc0PKrm7Zt3Ky6VRuoQyuLaxTh7o9EvWCZ/WyD2a4CtD8ysN44IEH8VGYG70LrGT3JJ4do/+ihHjCCIm+FMAzhum62LdL+LrV2wnZDK7CCD5Iiq5i5jlDkRfAeU/G6Kqx0aDbaAiYlKcz9U3aCCeqnnDACFKpC7TYwOoJoZtb0Ml+99tX/oD9p6J86OFMY4E7EJ7FOU8hJJeQcxWlmGE1cIoiJK3nPdOG55hdU2FedyvLBYc4nnByvYyawaZ2eWkh3YdXKi9Dd9+0RhzthYAJwLPbw0Fc11rtdzeHpaUw8FjDvVCHSvwqDytIs6JTWcH2t8Vlt77WRkoxoPMxDjiiAn+FIFz0f5HUXl/El9vUxnXA0h+BKrhyuw+bf97uq5zT4UEqiam7mRk9o3gmE/VTpd7UFmyuZ9BS5ESAfABTnFB9Mxp/8PWD/42vGPkZ8Kb4hHqjghCsxol3Icbt+LWGalAwbdAW5zZ4zUqVI4pOx+ku276g6SGe4RVzQYxyZedComL7Lqx14lj/xOeu22HFAKIlOMu3Nwck++0xrT5InVg4bEH7wDvC/u/99FA7t1G/TBtLNrhnPFEd/SZGDGOHGKCP4VgjHsTKo3PWN9OSaJbiWAGKf10tyKvSE2hsjHqqn+uYMXEFJ6sH5kU51+g5P+tuVamdLx5uuy7BML6E5NxpAA1tQ1bXiVJ5/fDu0YuBd+cMi7h4wLfrEHh9uGuRR5mlLmFcq+AxL2Q9/dQZcqXmu75nV5BghC/eoYYwVz2gb1UZN1JTfDhneOX47p+FQ/9K/WCe5eIsvHw424Yot9srdKgwwzLq7v4WINvWgAjm14xpozOMZ6lV+1GJ8WMuTv1W4wYRxgxwZ9CMBdONowvX0J9/3mQ/CGu+hxqk23pWTkzuST1FyDemNOeap6DmjC95+cbG1GJjkT9etg230O3JjUJqk77YyY0f2LvGntfrOZfBJIhFXxJ2ULBDHaOLAVMfErXiUZqdZdE3eW46l4/L3OHDSELAyypwZHFzkl7P8JbRs6TMPxlfH2NYQ/BA/ZNqLEi93UG5evNNZq6NwtCfe7m7JGHEjz+Mu+EDv6Ed+gQF73B6yhme/dXjBhHFDHBn2Iwl07vFCf4NOqTGw8E3CkcGYaCeE1mnwxoVP1hAVjPAiUO/GUXI/bpfazDhCFr5VpUpNOq5ntt892VfZBMQvJQWK/G79+QlHN1ePvEZfa6V5/0ruFjiW55rYVaPTiyH8q5AvJagrHF8cUPDxyjWjQg+QVssotu+pUKP1r1TAnNGSejm56JbCTh/BIu8I0wIjm6awSUCTMxPuqXdejX2TCtOR74Bjz3p/zIg8dm6WccZrDrfI+3BeDIkDu632PEOKKICf5UxGj6bnHtJ2w73HuQ5Blp7cjpiWV5Zbrnqn9+t79XUdJlz2kBlSiHoP18Y4Pc7Q2LNiKqC7K7ZrfyhcragGrupzD9kZQe++nw5oFV0ZIYzwab2T0ogV2FIj2kmWPZpjS/QYiiXmnG9UDSpwvnSb+EdbBpz/iKsM6GwQW2f/SkGg44vG9k1PrmF8Tad+GZKhwkdxZCKE/4Rflac7XsCXLaE4RPd+TLOH7gm8Bz4GBPTHJz4N3AadmQbG+nxevEfeBjHBXEBH8Kwlm7tyle4mtQaZ+2nZDDw0eA8ua4YxeD4M9JLmlimxdSAbKKohuYfYpJGw92+uVfG+vkG81VMqlqHjVvzy3MlfnTNRko+itsEP6eJFK/xTZUu0NO2axqRwxOY0gcMwzFevBdRZlWoN513P+nuX0kePLebr+ganaliofuTWDDrcbvDHZnnfCw95X7peW8D5f1o3iWBg9eTvSA7fRz8o3WKnnMK+lYC3yyueR4o3cOZePppMzOST8sbGK7y3xlocZ1YsQ40ogJ/hSFc8k+Dj35GRDD9YdwOEi9HxXNlZl9MuR2dNS5F1IR9rahkqc6mQ0yGtREor/HG4iaADBfWYYg36NSNmlnLb79HFTYVTI78hPhratW6/IYTw1jOILfCApce8BFJe+A4NM6etzTdf3SW44/i0Fa2+IPQWR7bbVhesPJEADJUfBsJ/cT+PpTMHPYU6P7AOIPnr99YUa+hWeP2RfpCmdkgi4+AcD2d94LJpvKq4Lvvoz8sAz2d3aYa57mJsaI8SIRE/ypjP7C/ahJPmYhcCC5uzMBm5DTkstyGZQ8WeP5uupXQukGJF5E5cXv3wW5k+Sva4/LVJgVe7ia70BZJmAXOPJafIOaD/5LePvwZfaBs5+9k/5LEnYM0zDKK7qBJpQOXts5Ejxmseyfjsy4gYd1d/hFJZoDKh4bYH+bYHydKw8OZ6OZJyb4XNi2824YhO/HOa+PZupfXAQMyzAl326NazImPsvMxHiisKWWuI1S1OZgVKdo8B4C05TQxO3vMY4aYoI/haF9a0PzNVQkH7eBZY7MLlDpgNTpqt+cWtS22ogAXhhY33JiAB7VPIcs/ffmavnXZpRBjBHfkdu+WzOT70kySbNWAvvzIu4fSmv+R6DUQGYxetCUshakBn7ozgKs1EJXh4llCNkz+V9ILCQ7BtpFAwitWJcGn5VLbMPv78454cAgQNtafIsE5teMkc3RTP2La/E10PCm9qjc2aGDw+jz90KanI4meD70cjHAjr1QcOLRAsJIDdcRE3yMo4aY4E9xOBfvnxfH/QSqGqazPQjrStnx5TWZ/TLktMR7ga76lWD1xb1QzdN1fGd7SL7Q2CjfgZqfhOLUmKKVap4efBc0nzRX2lD+zDbd3wrvmrg0Hoo2gn18oIACXQsiOIS1mHioHiZgAPRk/dMhorv5ICNTPqPpV9xhRueJXCJObhUMiROLFQGeky2MXi5h+LtQ7udGM/WvPkMcW+FWkPut7TFtZmLEPBevuMLjDp4L3wkO2zyAd4Jd5ZTgWdrRazBjAifOYBfjqCEm+JcAjN27CzXNB0Gijx9SldNVn6iqq579c0nyRwKsxqhWmDlvJkhrV7p/bayXh7y+g2q+VxXzQ7vUmWF8/xUTBn8iSf+HwntWx5H2VVMQa9ahwFa0k1uphilpUZHj+zMxM5dxbAEGU273SrSngBXlLmaDCcPz5K7xE86gsvcMn4dr/x3jmAujGfoXpxz1db+jM6yueRo6RRDoM5XD8QQ9Y+z/3gcFryfJPvD4b8W28GevddxqtGaMGEceMcG/BIAq0hPPvwFM/1GQfP1AbcjKBoR7aWZKzkouor7hOFeHycUXCNbH3E8ZFRtdxXd3huSz9Y1yQ3tCpqnm1V3JqQt68ClIXe03/2cS+L8V3rrqZfY6HWjlpYkgzWF416A8uu6ViOWWNYKe94nl12M+tsVH/1aC94Aksz0oSFWNgi6wGpPEWAlfYd32CeWmt3eOr5XA/V2c9mujGfoXiPq634NniUF1TLrE7nDEoVd9YkDNL7xjJHi2wR84yegFYzbdPRLsb+ivGDGOAmKCf4nAvHK+Zqz9LL5+I+p/2wUq/Rwo4LXpfTLqNFXFs4/8kSJ57ottkCT6eRD7tY018s+NDfKwV5YW24SV6Ls1Hz9I9K5Gjb9f3PAjNu+9w962bkzbo19CoIvaBN6w2HDCaBc5ej4si0fmQGwdEIfD8fodkh407YFyjEr9IDiErJWZMCtzQb67Xhe8yUYuFD95QnhLeM3hXWsmbBj+Nn6+C6d3aLsRyPz+Tp98pblaM/QVcP28hJWrnEjgeTHhUMH1NKNeVODdD2taEto9zmVK9DFiHBXEBP8SAeoUK9tmdorj/gW+PorKp1sv8ltK1iVrcllmUtsLX2jXuacD98U9aqARKuV7OwPy/+qny7dYUcPACNVlv4J48NUYSRjXXmgk+JB1mr9jbxs+N9z9Emqb/yzUtfE2irQLB4Pj2PYcyoJNohzHpeiMSMrJSTKZllQip7/zZlAC00ERklAiF34Sv2phUh7zS1h2aDmDaNaitLeyK1o08zji9nWjEni/gm8/hfM+NMue4+n5f6W5Vo0V5nTnM3Ukn9MjDRYvUzyXce6M7j8IJfqGuPEQsTGOLmKCfwkBpBma6r5vQyp9FDX7Yck1HM1Vf15qQRUflbxWQ0cIrIip5kk2VPMc5pRt8/9YO137L7d5MCX6LrgBfzqmbFz3l2GYfEimvB8O7x4bPhGDwo44hllU4QYUQGRthRB6tgNWGJFOckQyzXVS3vlKGdr1Rhmeu1wGG+fJsN0iQ3K25LAxjCNsCnVvI+PJotB2eAUo/6jtvlfAxg1J7BfYINWHz+OG8KHioHVa74Ux83PGMYc2y4AgmZ3uy431sjfIR0MZ4/x5BScq+IAyjTAj+wedtqTVSOs+tlH6wVmxcYBdjKOLmOBfYjBXQtqF8kljzVdRzUQNmAQINwu18cr0pKx2atoWv1JzHCn0qjm2nWYwPeyX5VP1TZpidMGmtDI/qFgBfg3A6K5cgg3/THzzB/aOifPtnSDAUxh2jEkH3dNxza4IbLF0Rjq5t4DgflHcxbfK3K2hPPD1x+Txb8/Ko/9Wl8e+0pSZx3xJVlbLWfJu2ei8RnLugITJNgw7AyXpyV4of8184NbVrR862HUKROn657XCvnWwAgwMAZ26p3FMED42UJJq/t04qV/HufYdwtzG1yaJf2us0/78DN5kNPrKVU5UeCjGPAPsdIhYnLEGmOIjEGa8wa1ILOqKMWIcJRzTFznGiQFUNcbeMboNXz+MSnUL6v+uocclntzWGdEhYZfDtLrsj1ZlyoePYryFio/Dem5I1uQN2b1yZmIBNIRTYja8wwAhijXt3eCgvzSp5r+Yly8vdRedUggfO21Y2rP/YqXv4jB/pbMgb5fdi+fIrbfvkJ2PPSz79zwiS8sz0uo0pFWvSyqZk6HRNTK6akxGRsdB6q6YkTlZdRaEuZ+URmGH7F6ekisT83LFwG7pdIZlsnqG5LO4v0G9ubdy9scfXXjlt72WbeQKzu4tm8/bfv75fTUQ7kEj8ChAu0Qmg3eIDT8A5R5lqesBh67hSfgsDMB72gPq7mavgJMBfLY5GNBZqSV5R3anrIVRxXgXfawDWmzmk3iS/6t2Y40R4yghJviXKDSJSGH851Gx/j4q1v6oYsXjAGXHXGBfBsFf3x4noapL9Gh7xem+Z3cujt19WWpaXpXdLwMOU3WD5Kl8VoAkj9Wr+PsZmCofNmb1PebCu6iKTnhQHQNa2l2lzN/htdc+lh5YJcPpUr121zcfLIu/+PbXXVj7/Vbygr6b7ndlZq4tOx+/R7Y/eq84jpHA70i1sig+Pt2EK+lUWvwAzFGrSCKRlEJhQAYGxmTz5vOl0JeSXH8C66alslSR8b5A0lhn176G+GEo1VpD5ucmm+K4nUyuaCdWrV88/bSzHly9ZvyzL99y+heHhpzKynPluR8J2AckZdujb8DNJ7mfgc+DwDPXwseXGhvk5vYoiJ3K/Ygd+qiDhcXeDhenZuQtuV2aFppeMvpjbGDnUZJ/aba+7w+MuebkuagYJx2Obq0d44RG+N3REfHsn+AxeA8q7uwBknc8mQwy8sX6OnnQG4gG7wAnHQvtxNSqXujI+kRNXpvdJ1uSVPM4p6dS89pKb+/BOX8UK33euWBqtrvouKHn3kZ5Pm1xff3rd5atTa71Qm9TGHqZdE7uHSr1F6Znmj+5/ckdncnJPVvmF+uXO4lcyvc6ZseT90mzsSzW86TVqmDfAsXOeMNQAhB0GEBk83COI1hfyT8i+X5x3YQUigPYxpFyeUCaWD6/sCipRAq2XQebONJut6XZxP6tL8l0WhLJtB0cWmUuvuSyJ9/yptf/37M2D3/i6zc81B80g3XJjtw/tmm0vmXL6IsaIAVGmmPvHH01VOwfmYRcerA9CBeH583HjK/DyPxaa0LT8SaPydN35NAzWF+X2SevzezXd0if4YQR64cMrrvG2Tb90WjtGDGODrQyivHSRXjH+AX4+yE8ClvVVd+rR40n94Hc/625XvYFWSlqO+LRf1x4BLb/d1AZslLclpqVy1FBDrvQc1RAK88BX1XNi8zgy7+DzT7kbN1/S7Tw2OKqq65yrrn6ajo8FIcT/G0P7BhrL9QHVq2a2Hf37fe+3HfMr7iJ1Lmug1I3wY5KteI3660tjz/6UP/S8nxqeWkuMTs9J16nCcUXSLtZk2y+pIrd99q4VKbuxyFA3DAqMIVQ8gms62GdtmSyORkYXg3yB1n6AfbTVjL3sG2zUZNkKiu5fAH7caVRr0qrWZEQxoIfRmMKJJIZOWvLhfK61799++bNZ95aWVx2sZ+Bcjn7idJI/sbzz1z/olKshreNXQij5Boo9zfrjAMFxzYYT25orVIvEnmfg8ecbOhYBzanlXdmd8ul6Rk1ytQTRRd9aL+LC/09Z9vUtdHaMWIcHRz9GjvGCY/wtvGfQcX6+8aV8QN1qQnVRXp9a1xHiWOFRcI9hLWOIuiDj/rki6xx6/J92f1ydnI+iqxbmbCl+wSj0mTCkIfAYp+UwHzyWLdtvvuqz6TOvmI4vObKK7XN+uabw+ymTaa8b99k8Nj2nZdYCX7Eeu2JwNppK4nRRr1xQa1ezedzWZCs8e++81a7uDDj1ipLbgCy9qCqlxZxvcm0lApl6bRbIGeYPiD0RMKVdqchHSXthAQgdRJ3JluQbDoHsveh2vsEx5LK0pxuw39ZELoPtd/ptMR1UrANXCX2TquG7euSzRWxj6Luq+N5MBgysmr1hnDbxa/qTKxaD1vEWZgYG/+7uYXZmzLJ5GhuYOSuN752871aAM8D4R0j54Lpfg8n+i4Q/ApxDnJ3fLmjPSSfb2xUI485FE42sEGJSYWYyfEHczvlvOQiLg1zwfK4tXy0v2kc/7fN1rm7oi1ixDg6iAk+htjryn02n/0DfP1JkHzhIMn7MhOm5MuttXJni32s6apnDXXswOA7Zrbn2PMXpuag5idlxGWXMUqhFW57qvmo8pyGsfI1VLMfcS6c/E536dHHVdaxV0N8Qrl/9asPDJQGUucuz9e+f3Z+ftUDD9y7MQzt5kQimVteXvKNBY157eTk5G5xkknJZfMytX+P1OvL6orPZgqSTudB7ilV5gk3qd+DMJAU1k9AqbOt3QMJW6judqsubRgAKayTzxexvguCbkmluqDqPl8YgJJH4UAdF0r92MaA2BsCwqZXX5V9E8dOp9OSh2HQbjal2ayKcROSzmSlr39YhkYmYBS4frk8MDU4OFEvFUrZdZvWfPj1rz/vL3DNlW4pPCvC2yc2iwn+M+7UjxvXZA6Kcyp3X+73+uVzjU2yZFEuB/32JxVI8EthUpuZfiC/XTa5NVxeL8DOMlbkc+J7v+lctrBPN4gR4yghJvgYiq6q+t/4eiXq/e4w46ByJ5CHvZJ8qbFedvpFzal9LAmeIGvTg8DjbkCl+cr0lJyTWhBlByX57mPMDyV624Jauk9C82kJ259zLlng2PjHBDd8d3LDcDb9ljtvve3ND9x/3zaTcAvz89OJRr2ZaDYasrgwJw2QKdvJqb7dRApqvClzs/vEg5Jm08jg0FoZHF6HmxKoa5cK3YdaHxgelVQqg+8MsFuSEMsz2ay2t7Md3vcZwWCgzNmu3pQOjgH7QDJQ5gkYBr7nS75UljqMg8XZKZB3Tsp9QyB6HAPb8lg0HtgEwGPS+OC+wsBq0wD3lU6mZeNp58jw2CpZtWbVI1svvuRL552/+mMZxzzULYKnhb2lvN46qV81xvlJSZjyQf6OyP2JoKjkvt/Pa2pX3s6TETxvEvzLU4vyNij4cYcG6QGCb+BiP2wu2vwbxtxwVHsoxIhxsr5DMY4CwtvHfhwf/xUq/mBEMxQ7Kf2m9ohc21wnbRAqc2sziOhYoXckkjzzlzFRzsuS89q2OZFg96PD1DwlFLlf7F6Q1jdhGHzcXDh9HfZzxG2TXlDd9kV7bmKp8fJ773/odTt2PHHp448/vOrxxx5Ms4ldHBeEXJGlxVkNguMGbC9PgtzrtXlpQLW3OyBUWFYSelDRAzI6sVHd8iRcFzek2ViSoTEOLOd03fXd/u2pFJQ3p4yScafVhKLnOCZYBvXtOknpBAGMCQNV3tCguxbW6TRreny25SdTCfUM0EPANn+v01KPgZPM6Dwfv9vtBgyCgljfl2wqLeWBQSmVh8JNp29Z2nrpxTcNj6z94umbh++uLszPijQW1qxZ01oZh2AfWDdmG7VfxN38OZNIjjC3QXeJGpG7/az8c2OjPO6XoqBO3r3uGicbeN51EPqV6Wn5vsxezWSnzyf+W19msPh/OhdNfUBXjhHjKKJXd8aIIfbOjWUbNn5bmE3MdQYOVMJQV/M2qclobmqNSwYVMjPSHesKmA8rs4/TyGCXqXVQ85dlpjXSnl35DgnC4wcmVUwCNS/hP2HjTzuXzkxHK7x4gNz7/vr/fuY985Pzay59zeVn79mx49wH7v/u2PYnH8vNL85IpTIH4s2BzNNSrzeU3AOf6rgj2WxJSbQBgg9BmslMUVLptARYp1FfBLEyqFFAoiOSSed5MMnmy7gkaHTXKP0xeM6CgNMg6Gw2rwTfqC3DYKiB3BlAR9XuYV+4eqxXx35D7CeB86E7PgHybzSqIHoQPIyBAMYFj58A8XP9Tgfn4KBMsQ3tlFwe55xwJICBQdc/2/AZjX/Wued7QyMTe1avW//EBdu2To+vGv0/I/3OPXoBQHijFMXpfz8K4pdM0l2jxqM+PPiD+zYTpuVfGuvlPm8Q99E/aRLZPB16sSNvy+6VV4Lk2X9fjVASvGcfxQVe5Wyd/qdo7Rgxjh66tWGMGBHC20e34LH4E3x9M4RjVFOxugWpP+kVUBFvUJVFFX08wAeWlX9PzffjPM5Pzcu21IysVjVPVl8RhEc1jw1saPeCpb6B6e9kJn+78+Yn2tEKzx8zM3b83nsffM0TTzxy8cMP3v2WTrM9PDQylnny8UeTu3Y8ot3OPLrVg6bkC/3igYipqlOpgpI7A9tK5WEpFgel3VzGyTEArgjCj9zj9cq81GoL0oKyHx5drxHvmUwehO7j8hzwJLPYBtqOzgIpFEj8IpWlaamBxB0l8IIG4XXaze53Zq/jYH0uzsuTYmlI3f2dVgOfMCyo1NndDqDLvtWqQfHX1D3Pdv40js8gvhSOnc3mYIxA/cOgqCzAiMmkpX9wRIbH19hzzr2gPbFmzR+Mj6792GWXrd1n/0aS9mWDP429/rpJOmdE3hbeQUwgd2Yv/GpzjdzSYl79UCPmufRkBe9DA88fY0Z+ILdDLuh18+REgg/szbju33YunDt28SExXrLgkxcjxiEI7xj7QdSy/80k5LwD7aTqqhe5oz0o/9pcr5XY0cxy92zgg0s134SaT+EsNiUqsi09I2enFvW8nlrN6ya34MdnIBW/6Jy7/3kN9vHYY4+V9u1rnv3oo4+9HSr93TOT+1cvLUxnEim62usyNzsNUq6o0m63a0qkmVwfSD0iYwcFSnVMzzXVezKVA2k3QaBQ8MmMtpMHIHhsiPWorpdhBPRhvQyu0Kqh4JEcQZJU0JrkxuU+EzAUqrIwtxvEXJVi3xhIO4v1PRgCAoLP6zFyhT5tv683liSX65dUMg3ib6jyp2FBJDCPgX10yTdhiLRbTS0+zk8mMmoMZDIZKZX6YLyUpVWraXt9EmVgXFeK5QEp9w89PjS0/u9f+YYLPvWW9a/YJkuF34H+vyAidz0MboEvS3iGrm9N6MRjRAmVTm7wOhhBP+q05F25J+WcZBXXDGbnAl6+L/9mJPwVc9HMdt0gRoyjCDx5MWIciqt+Mb9LQlOW0J5nOFyZqniqv1BKbltaeGx2QMUzAQnbSqPa69iD4pzuT4ZjzQQ5HYikYZNK8CWHbdQ8N64F4CuDxk3CrAXrnQumHLvqZ8rNq3/+jL3X/O2kXuEzAYQ6tHe688MPP/jIL99683Vvevyh765enJtJBFC9jXpNqpVlJT8XRE2FTdc508WyjZtudV/bvasa4Z5wQMgg4tB64jguCHcRZNzGaflQzB4IOasu9zSInfukMcAAOtpabEdnUB4j3x03qe32HRgTbZAx29kzmYLk830aec92fpJ7CueU5G8YA75HgwKFAQOhAxKnkUCCZgGR2PmdyzlgMP/xGHT1sy2fXoQkjBCPXfSo7rEemyA4oA1/U+nz/BqNxmAncNe7wczEuiH/bblUY6sjgYtnCsfBBCKvgfRuao/JDe0J9cQcyy6YRxttXM8qt6kDNzEoVZ9BXDaKiQX/HeO4n7vmb2snRebFGCc3YoKP8T245kN176qfL8yiVgIZylkkxqj2BYGgIi6CPKdBqJOYtO2btddxRJKGBqaKTclevyBzQRZkZ1G5trGsd37dcwSVg+RLIJvzxQk3Qm8lr/rZ0vQ1H64+bVevvXsba+6657H3PvDAAz//+KMPXPjQfXfmasvzks8VQciBkjtj7ZQWodLpPic5tqGW2b7OCHf+pip3QegkQhof7HOeApF7HiPqXVXBTGuXBZEm2M4ORtAgOxCzAwVdb9a1e5zvwcQC6XI/LWagw/4zqRxUOVR1vl9d59wf3ersR09jACcBMm9DmTNvfUbd/x7InufA46Wh+HkcrkfjhMYGo/w5sV892985Eb39R9fhaABgC8YL2/05j96L0IYD9Xr73Lp/xtqx4Xyyr4jHyVLNwgiAwr29MyTXtVeB6JNSPI6eoCMNXgfb4M+Acj87uaSGixI8a1orVWPka2bb1Ne5bowYRxvHt2aOcUIjvGP0LXhEGFV/iap4rYWtBKi07vEG5HP1TVpZ506ACrr3IDMAj+3zg25btqZm5QJMq9xWtJwu4t6aPWEf2Fmw1Gfw+zPGmjvNhZNMmHMAUKnj9z+4/3133X73L33nhq8N7tn9GGeqcqYyr1WXNJ97IpGBEqeKTkF9g+igkJeXSWo4ItZlf3L2bw8Y9AbVnMxkYGiAJFHjUzEzcj2RMOo2F68t+UJBA+JImIwr6OCzVq9IC0YD29U14h4I/JYUciUYG31qSIQh3fKhpNJZyZf6pAPjgbtgOIVvPVlamAapl6RWmZd0Lq/pbKn22U+e27mug+P60mw1tGmBqp4GApsdQp9kZXEdkTHANn7tUsfrSbqSgpHBrHhMwpOisndL0j9yrrztioS85uUPyNr+h7GvRbmr0S9fbW6Q2TAjJTw7UcjgqQGf9wrP4Buy++SKzKTmjtDnjilqvXAXCvSPnItnPtxdPUaMo4pYwcd4Wlz9vhITcaCmlpdBmHYT4JDWRPpAmkxA86RfVjXa5cvjDo42RkVfhZp/0i/KAtR8ygmk4HqSWqnmySgk36TJY/WLUPGeRua++hcKC1eP1SvX3ECOtunde+d/4JGHH/uV++65Z/zxx+6VdqOmiWnYLt7psLsg9gE160Cds686m8jTuQJmRsfhMo51GxEy3eAoK5euexcECrIGkapCx7qMGnCh2g3Os9w/qNsw+K3dbEhleUE8rB+52T2QPJV4SkrFPij3AtYFsXTqUOUwFGAkpNIZNSrYhEDPAc+XqjuybOhaz0u5b1TPg+es6h3zmeKWbnduk8D+6ZZnVjx6Ejoteg5cLIdxgmviteSKDPBzJYl59EF3tC3f1dS4NmiivOZk/4wjs5XTsO8NsljIyrf9pOzuZKWM62RA36lC7gSbG9h09bLUvKxN1PWe8jkgwcNy2oHy/+I1H649obNjxDjKiAk+xtOC7YRXvT8zBwUyJoHdYhiCrbWxAYmGMuA2ZdLPyVSY07ZwUtqJAFKYdk0C9gV52eWX1G1acDtScKKELlrpEsrQ+J9x1olvLpbAGTCb/KWrP+LDuLn6zHu/++j7brnxpkvu++5tIMhofXZ3o1ud1JTM5KBgYThgp0wWQ7JsQGkzkxzd6GwfJ7EyoQ2j0hmdThc+yTHsEjUD6zJQzn25rJQKORkcHhUH6zRrNRQ9jANMLPZGdQGHgZrOFjXhzNDQuPQPjKjbn25zkro2A4CsXZCzm0pqf/k2jAi63En2WRgDzFDnY/9sX2/U61gGBU4DAOfAa2rhPKne6QXguTJpTohr4zW1cf40OOgVaNQXoNZbathwNDuWKJssomx6CTEg/HSSCXh8mVtMyHLzDFkubJblUhvrLsCYgaqNbsYpAV6Jh6cvC8Pl/PS8TOD9cHpeIxJ8IA+igD5/zUcaR6yrZowYz4RT5+2KcdQQ3jF6JT6uNgnnVeL39BYIChXZA16f/FP9NKnbaKjXEwl8uHlGjPgnzkwsy+WZKTktuSwaObjSZU+oG5XU27q+mTjvH+6q/+3Ebbfc8v5bb/za2oX5KcnnSiBjH4TXVqLudJqSLfRJMom9gfFaIFIqVxI+SZkKmOswIY0DwuN3ZrFLgoTz2M6hNYCJAXVD5aIMD/ZJoVRSBb535+PSChxptDtioJ65TxoD2UJ/1xW+jPUilU3CVWMD26lLHSqbbedMX1utLaprnYPHMA4AlgDI20qtVo28Axx4JpnQbXPsZ48iYfs8lXsW18uUtWw+oLFyoKjYpOC3pFKZVcOhVB7Fua9Slc/rYfMCz4cpdDXYEGXNpyZfWC1rN2+W0a2etCcelqo/wyb/6LxOETTwHjDA7gdz22VTgilqUaA0YvBhA/v/wPK/6Wybm+yuHuM4gkNmS1+5YB08sG22rbSXnFfOV7uLTwmcOm9WjKOG8NrT0mao8l4rzh+YhIwc6DqHattzQk2A81VMVC4Hh6M7ccCHnMqqHiY0q9irMpOyNTUjQ05HoqFoSfQESD/RlqZ/mjww+7bF6++bsHfcfmvf1N5HnUwmC/IDmbYi9c626nptGarWl+Hx9dqOXlmeU8XL4Da6rUlwreYS1mlA0aaV5DVAzriShfLnPtguPzQ4LOOrxqWQTUgdpJlM52V5fkHCVFGmp/fjeFTeZXFA5jnURbyehdlpqdeh8HHO2k0NBM1+6jw+3egk/lplCXwbkbuvhhmIvY55OLdqZU6WlnAsLKPa5nrl/lF1z7MRRgkdN5qeAYKufxolNFY4sh270bHJgIZMoTQM8vKg2ENJsteAsTI4NHzArU8vAhaqhyBh87J60+ly2hv7pDZ2ryzU98HQYU+Dk78qYgkzg915ySV5R26XjDit6NmKyL2Ba/xLqQd/aK6cfVFD7cZ4frBX4Q5cgWn9uoTMz+MlyZWsJMp4vlfjsTtbrDkPn3STfds45t/MhZO7u5ue9IgJPsZzQnjvwGrpJH8DL8MvgJ+YyC4CSH0RquVT9dPlkU6f5J0TO702+81znO5zoeJfndkrm5IVqHlA7RJUyGlPdjfeK1++6/Xy7RvvkJk9N4sPxcs2Z2aA43Uz1SsVLsmdmeCyOX5vQxUvshlayZBuco7ZbujVwFsWRbuH2o2NmePy+YKUy8N6YK6Tz6SlmCfRchS3pNSqbVmoNnA4o+7yQLuugXjpFYAyr1erkkjltd97p1OTYmkQyj6rLnQG4enxYUSwSxsD5JKJHNZrSAPkzH7wnSbVtcW59+n6leq8ZPIlSWeLOB+OUBdqF72+8pD42K5WhUE0tFqve3lpDss7kkjT6OE5o1xrC2J9Tw0RVirDw8M4BwYQgvTTma7hAQMHhkDQTMiZLztf1r3ZlcniDdJp4JoNyja6CScteIfYB/6K9JS8Ec9Wie8CCZ6ODU/240H4M+NMfNBceFfcRe4oAc+ikevZ9LwuYZO1pCQyZQnssEn6g1i0FvXXmXiNQOqYjB2H0ZWhAabeu7atYuu/Eq/xAeeyykK0x5MbMcHHeM4Ibx/bhlfoD03SvF5W8jhUMbPb/UN1s0bVpwwXnqiPFknElWWoxrJp68A1F6WnZRAk67otCbLjcuNjb5YvfrMgTz7xOIhrWqpVJq1h+BQsGyhlEnDUtS2p7erV6izIP6NR6Y1aRRpVjsyWkb6BMW0v70DJ+50mSLhPMiBFEmu+WJJMLiO1pXmsPy99fYOSy6e7qrcty01PlmsRUdPtznb/JLatVRclgBrPZLBfzFtcmMK5tYUDx1BdJ6CgdUAan5nzsP/qnHZvK5fHsH4Tqn9JjYxyaQjEn5el+Sk1Fpj2tsH+7SBuEjZHqmPu+b6+YfEZJxC0ZHx8PQyTkizMTWukPEmePn02apDI2ZvSBeEzuM+l0m8tQ9EncPw+GA45GCTMd+9LZXFRcql+efmVF0r/FQsym7gHBMhAw6gp5WQFGyOaYULemt0lr8pMSc6gIEnwSY2gfwiLr3EunP5Md/UYRwCqzt+21ZXBOVfmK2lr8sN4eNeIY1bDOt6IB3ETHs7T8KBuMq4ZwdrcSg11rQo49ZDBfWqGN+I+/Wdn2/Tt3bknNWKCj/GcYa9bl7G5zrvEhH+Cl4V95A8gBMl/o7lavtxcowF4oKXukhMHUWcsIymQILuTVQNHXfdnJWfk8ixs/txZ8tD2Mfnklxbl4Yf3SCblg8Drsrg4B3ItKHmFfjQGO4PmmCSmqoFvCR2GNZ0tyMy+7dp1jClm6dbXlK8NED7U9eDgKp3HAV2Ya57BbSR+DvpS6h8GYXKs9jbW98XHMdhVLWTkPEiUwXU8/3qjKu12RzyobrbDsxkgCaVNtc7zyucHVc37XgP7qUgux5z3STUSGCNA130ZpK0ehL4+md63S6rLOD+QeQvnbV1XWu2GzE7v0hLLwZBgN7hCeVANlma9qsF8SZA1jRO29zP4jusM9o/r2PVTkzv0mhmzwNHqtAnaZYpdxhJQ1VrUvwnpL0/I2a9dL9nLt8tCdZJubDUYTlZohz8Q+g/ln5QLUnhmLKtXXE8a81v2JgnN7ziXHMMhjE8x8OnAHyN3wdIeXOdK1WZtO1yNkt8MEj8Dz87pWG0d1pzAqhOoo4q6FV/73vRMSGH3nfDbUPy/5Vwyc2t37kmNmOBjPC+Et4yMgkl+RRz7a1CMzKEawQRSQYX26foZ8oDXrwk++DaeSCBBkqQNztMHwWvXMhtIzWnLxr5R6du5TW77wozc/93boIoXtc2ZA8VoXnkoXEbJMykMs8qxLZ3R5cxAx/Z1tqe3oHSX5qYkky/KyOgGqHhGlodKanTvcyQ2uuDZFY1R6dXaHFR8XkZG1mla2cWlRZlbXJJGq6l90YkSDIcESC9KJYvzxT44bnyrXlFPAHUjr4zd9Fw3g2uK2t8Z+EYXeau2pKqZfd+5HoeOpQeC5gIj3hkE12m38R3nyEh6kHe9WYXxsITVrQbwtWBUsH3fuEmsk4Mij7oBst2eNQi3TeK4fUV22cvInp0P6/kyHwCvlZn16O5nMwb71JeK/Ur2ftuX4VUjcsG7zpD26sdlsvaIJIXxCyT5E+vZeS5og9zplv8REPwZiWU8Z7wOFFASV+PZL5iO83vmFZOPRGvHeCbg7veqD8fesjplUvWU7eDBSwbrsXQLpvPEmrNQyKvw2YfPIuojmOldPN/Hh7cqkGVs9temnfozc/nuxWjByY2Y4GM8b4S3TcBaDv6PSThvPjjsJ2A82e4X5JP1zbIQpiBc2IL8fN+0owsSYAhiItkzriYLZV2066T55KA8dMN2eeTOe7WNuzwwAoJmN7FQSXy5MoP5DSmXxzVIjio8hComybdaFXXdazAbSIwucLaHk9zYz5uR6KpaYVjQdZ8vMAOep/MZ5JaC0cAkNguLcyDByNVbqc7pvDyIuQjibNYX1NXNmqhRW9TrKEJVuzgA2905YpwPwqdyZls4M9TlCv0gUbr5XXXf56HsaRyk0gVZnN+nxD8wuBr74jCzdVX6WFmJmN4JRs97uGZ6DxgHwEQ+zEdfHBjXtn8Gz3FoWya1KcJwMH4LhgtHo2PinMiYYU3LXgE0jtjWzz71AwNjkVcCBkg2VZCJVevkzHcNydLIXTB6OPgO0yIz4U6oE8/9ZAjCY1a+TW5VfhQErwF2ZA38twEKwsiHUWB/7Fy2wNwSMZ4GfE3ku+tKNmyXjR/0W+Nugo28RVwQusjZmEbwSGXwmcJzcWTadPBo4bjTeMz+QZrmg+byOMguxksY9oGzU7Y+/3q8ih80jomG/+zCguSva0/Il5tr9ffBaLzjD6p3KtYA52RNIPlwWM5Kvk1qTxTllm9eL9t33g+SnQKpW5BpWfPKk+CptKN2dnZDYya3kkbKLy7sBZGz7Rv1OJVpeUI4djob+Ngmzk9uT7VPxU7iZXKaQrEsHINdRQr21+o0pFqvQzU3JWCd5aalzqA1rMHBYbwOyNdNSBLHZJQ6yVgj8LMc713UsGDXt4WFaRA8Xeg5kHVWP5kZj/nna8uzUhpcA0VeFRfGB0edYxCgB0LmeSY5Al0qH5Exjsz2dfZjZwwAA/yqy3NqHNA7QDXPdLS07Wic5AuDUgDBdxqLOG5KXfX0XlSr8zhX5rtv4xo4NoCrRkomm4cV40k+l5W+gUFJuRk57dxzZPWVSdmXvUGanYokQjY5kB0tDBdfSf5EBs9u0abk4tSsvDO7U/p6AXYuPgK7gDX+twSdv3QuWXjalMgvRdjPgLo3rB0xjjeBp24VHkUQutmMG34GltLlPoiyS6CA6XSi0+05Pgh8e55lVS5mIKhv7xMT/pUEiS84F++fjxaeGjix35oYJyzsPeU+62V+Fl//AJUvQ6AjQLXX8XL9U/10+W5nQEgXzPFxvHU8VWgC9YTHtm8Ql5MOZb1cKalHXia33PAt2QFyJ7EzerwNMuJY6NrODqJjYBrYTomS6xTLw0pwCzO7ZXj0dBD2oCp6ZocjITWby9qHnB4ABrmxmxzzxeegbAdK/dI/MKwVy3JlUZog68WlaXGSRRgUZZmd2w9+L0gGRsTi/B71CKQ4YEya/d0rUiiM6EsbdGogezY54LpAzjQsOI68GJhUvE7P177qjNxnnUhlnYKi52h3Ps6RRJ3Osp97BaeCPXI9bJeBYcNx4el6oDrXbHrYloPNaL92/KPxs7i4D+c/BwMgp4TN0eoYIEhOHoEhUSwUtSmDapzeAHYpZL97GkT0bmAu7Iq2DAyOCBPjMGhwzWkbZPwKX5YH75EGDAM3hLGQWyVJJy0zjV0oe2b5wwFOQPCeLIZpeX1mj7wht1dQIrh2Wl/48OxuPD9/YHbM/L35IbwQL2GoOOjMrAOZgrzNaXhATxfjrMV7sxo3dzXWKKHo6HLijaYDjEX7HAAhAaOd72mI5yZA2TMW6GmBvaMaYN/OL+EAfyW1zK3myl20zk8pPMfCixHjUKD6MvaWodPAgn9qUuad4vUonK+kJ/uCrHy8tlmmwowOSMO39XiRPI9Ll69mj8M/X1qyIXuZZHedK//+6Wtlct8TkgCBclS4dqutw62yPX1uZo8GyTF6vQ/zqCJJmlTnbP9eXpqBYk1DCVNtsj/4oCp2Br9Fo8mx3b6FyiaUErbZOD4mI0ND4sBwmJmblh17nsS54Jx80KaTEg/10xzms1teH1RwG8qdrm4aDoxa9/G73DeOC7LSaS7JYKEkZUxU2uolIMmCPP3QkUkYHxyxjuRPFV4uj0i9sSx1zEsmC9IA0bvpPs1q14YBw3Z4g/NiNzyaBGyPZyIdNQySGRg1IxoQyJHscrmyNgUsLUzRdSE5GDjMbc/jsK8/295TSUcy2AfXxelqdjyWF930NBAY/Mex5emmTyVdKPkhyWf7ZOOms2X0VSD5VbfDGGlIxilJEee53F7AdXVwZidmlcUGHya5eXduB1T8DAxbAk89A7fa9n4s/m1n29S1OvslAvuZd7ty5m0lWJsb8b5swaxz8DCQ2Dk+8ADWwMRU2IYZVWlnMmNzhKesLFbMJHnrhHko93aQ0LpmR1CQLJ7gLcmlaNjop3pe2CXOD2dh6X8ED/3HzM79T5yqhldM8DFeMOxnYI1vWHw12Oz/Q0V9No3oAzAdubE9qmPHcwAYJsF5ynf2GEBbcEFEVIAh3uNU1siWxs/J9R+/Q667/mPaLlwoDIKEWiBwHySXhWpfVBJk9zd2NzPQEhz6la55JpYheWbzfUpC+hqhdmKyl0ZjCcSYEw4L26jP6vjoAwPj0p9JyfqxISkXs9puv7C4IFNzcxI6Gem0OtIEgTNIrlavQlU31MXOCHWO+EbSZHS2tmvDgEi6afHqCzJYLsjE+BocOhTmoVfyg2JmFz7txgb1zyx7VDclGCjMhNds45rSRZlfrEm92REfBNvE+o16G9tFA+EwoQ6z59Eg4gh3dPWTqJmcZ35uD/bbUcWdYoQ9yrRWW9Due0x9q+Pd47zZdFCAss/A4KDRw8Q5bNNn9jumxe0fWAXDhecGIwjXWCiVpb9/GOvnZfXaDbL6spzMjV0nHdsUl4lwWL60FE5QMBVyAvfhJ3NPyObUssZb6HMRKfiv4/vvORdN3RGtfeohvHl11qSCvA07g2KSm3DpZxuQOorhdLz4w7h+Rk9yFCYmh4jc7Qfp/BDujoAZJO8DC6LKJcBz0AnxbkGlz4HQJ4OMTIdZ2eMXZD5My8ZERQf6WeM2sDllxQrwJ18RX2hwfUCS9qvmZdOzfLSiFU49HCzgGDFeAOwDwwXbMD+Dt+cP8aLku7MBKFk8Xf/SWC93tOlWtpof/ni8SUp8fLGhpAPTlk39l0jrptPlMx/9B5mcfkCGh9dDVQ5oEF0VREX3vHoIldSTqtDpz2PXtlyuX6saKma6uNuMigPxsI2+tjQL4ssrIbPtm8Sby+elVOqTkXJZNkyMy0Af1G9tEYS4IK22J/MLC7JcWVaVjw3VhV2rzmvkfiZTBqmL1LG+Zpxzou5uJmxKEcRbLpalWCqBMF0o+nkUuS/5wogSOzPWNUHYNFC0DR/bZ0tjMEwq2tUNfC7LrUCqUOLs4d/qBDAs6rguXDsNChO1vTsgerrz2ec/lUjL0vxenZdMZKHch7BuUtU8AwaxuvhBgGMl1aPBDHmsTRnkx/7zSZA9y7ilrv5QPQNsBuB6CVgEdO8zAHGkf5Vs3Hi2jLxhWaZyN4vfZuQVYxZOXDCD3YjTlJ/KPyGrEzD6SC585vjIW/tJUNMfOhfPPdZd/aSHvXN8yAbhKL6N4bndgGs8HYzKNvMNmAZx1ST0LB6kzCFE3sP3VASYQUWuC3oLjbRw52thUiog81mQ+RQmEvsyCL6K+Usw/io2Kf1ORy5PT8mlmAZdT9zwMHJnLIRvG9jdtXjR/gIndNfhI0eeivjego8R43kivH0CMjL8AB6mH+rOimA82RPm5fP1jbLDK2hUPcdt/553+1jBQL0ncrJq4c1y3cdvk3u/e71kc0WQT7/25eaY5nUQPIPB2K2MipF900lwrKmDgBHyzPZWUkIOrSvMUc/McGyD1gC6XB8IlmrcUVe0w+FQbUvGB4eh4CdkcCAaJc6B8UBlXFmel6XFOah6uuCbeCHZDECShWqlgWFSqtzZ/m5DVFwgy75iXsYGx0GyCQm9umTTIGBpY3kHJD4u9XpDpmd2S61ZU+VL0vday1Ic2gAyXtR+7x1UgItNXyoge6wEBZqSNsi9g2Oz/b7dDqUTMOe8p/eLGeoIdp9j10EGDTK1DcuCipxNGTxnqnk2S3DYXB6bMQLsORANhJPS86eHgW3/XJ6hq169FY547ZqOsc9udOMjZ8jl79gmlTOvl/nGzm4628Mq7RMErESXQDZnJ5flPYUnZAjPvRI8/tvAMk/vn8M++YBzwdRstMXJBeZst/2ja3BZ66JscLIeF83+5vy+CtfHh4NWcM7wge2xSo+rn/KFx0wldEzqZue9dWQZhtJikAKBZ2QmyMqUhVGJ3+yh0AgT0gRT+1iXLoDe0NCbklW5MrNPtqQWJU9DmR7/3jF5LtEYE9N4oTlM7z+ZndMPv1RiIWKCj/Giodmk3jh+mXXtB1Fnn9udDeAtc3y5tT0sX26sg6Wdkqy2ix0fBE5bBgvjMv8v6+Wbn/8aVOuClPvHlcSXF/frJ4PomPSF6pIEz4nR3KqgU2msE6pKpbpdWlqQxdm9Grg3MDAhuWxWklC0reYCLp2DvyShTKFooS6G8gUZ7e8HebFfOBPATIAci1Dn89KozKOkoHhR2SVc0BgqPIcVlN+U/oFxqNxBqS1Py/zsLvF9X/vGl7A/kmE6CWMkSepjn3YPf12QNpPg1KVRnREXBglJf2n2MSn0r4dC9zW6PXSz0mj5slCtSQuEG7ACbbZA6h6uL5Q2blOAM2qD8HUIWJPG8rqqdEpty6YAGAD0RDP6XptAcM0MSGQzAsuSgX8azAdyZ9MGgxap3En09HKwex+NGY6GR3WfTHAI3bZ2zVu95hw564yL5LTXlaRzxh1Sa6FM/SiY+kRDj+BfkZ6Rt+V3SpmkRcLSCHqhZfbfjTPzQXOhsN/gCY/w1gFYbYn1eChOw43aiBu7EVc5gUXjmIZByLB+DUcvyoBL2X6ur/qB6RD0ZuCThN5zu6N8PBD2AuoEutY5zYVZkDoIHeqc5M2JaaXpYaIHMPLr8500SvSMFnl5al6zBq5xa5GPB+sfAB8VHiqUu7GDP8cD9PWX2kA/McHHOCLQ9vj1Cz+Db38E5dnHF0sB1dzCY3Ztc43c2B4j7+moc73FxwrqEs670h+eIbf8+X7Z8cAuSWaTIBS2Py+p25h909nOXiwyjzrT0eLMST4gdyaSMYwkb7dlaWFaXeD1Rl0yUKSJFLuO5aDuc1oJWeyTbdnpTFr6SlD8TijlbEqG+hhYBvJrV1CLBtimHwSY14A5N5nW3PRZN5R+GAEZHC+N43r1aSnBCGH7Nl37nBw3o4liHAf7SEf97VMwJnju7VZL6pXprrvcgpwDjZpnzAAVNoPmaAQwoM6icq3VazpA4HID11VrYP1QGo15VL6eFPrWYZuMzC9OyXIVBgOu3cOOvdBodz669TsgcW17Z7c8kDSVPCP5GTvA5gA2dWgiHBhHDNxjIJ52QUS56ZC6KF9m5WOO+hyHmcV5tershVBGWZXl/K2vkDPeIdIcf1BjF0ywogI/QcBnmS76t2X3yKvSk/RLYw7YJQrm2o3C+s/OJVOf05VPIGhEe62TEakOgqjX2ZCE7mzCovW4hDGsMYIbOIjPEm8qjHc8dKQMXB8vsTetRI/AV0zU6T6It6lknpJZkDl7HCwEkdt9GcYlngSsw74VMPKwGQmdd5oDF/GI5GoXe4I5CCXvypDblktgUF2YmpYRGNC6hnoBgO4G1rdNI+bf8ONvre/c5Fy2txmt8NJBTPAxjhjC+0ZGTcv8Kd7P94DkKdcAPGJ4AfcHWflCY7086vVrVD1T2erio4qoMmIV46CyTS+ulsXbi3Lv9feA1Juaca4BBc2Aukitw/hIF0DwQyDIKLUrWF2D89SFDiZs1Ks6YAvbqtnePtw/AlKy2u5N5a8VEia2e1OpD5T7JJvJyGAhLUMFqNkUR5Rrg8QWoHA7IMaCegas35L+8qD051LSV6DizQlr1KCzrFH9bEsPOlUYBzVUtQUlbO4ngMoHV0rf0GmSyw1KqzopXhPLIB07HV+aMEJI5uyqRtc5E9SkciPYflmS6aKk8Z1GzuTspFQg20OQM5PqsNtfrojjgrjn5ydlbmlJOiD2Dgi+0nBkqdGQOps12lGWPypwJtDxWFYoN03nS48HjksDSpU7DAz2k+f1sgamkcIUvnwQfFwHo/aZq4Bt8suLkzAg2jI+erZcdPmrZfw1VfHGn8S96EAInljt8ZqiFtOP5bbLucmFSEny2Ytcw7dj4W86F099W2cfJ+DZZka4PnE8WFdQ4cxfYWUDJpI5LDk7ClUOdS5DeOwKyqg98EXtvayHvLT48T2EbqSNjZmTvwYyXwCRz+JzGZ9LJHVMyyEMZZwECb03/iT/ksBdFBtLk+iRU++TvRRCbLMhUZNXQLWzrJkxM1Lt3bX4QXIP7B5cz6fx7RPORdMPRAtfeuiVXYwYRwThnSOXgCX+Dx6tizW4hj5c2vCOL3d3BtRVz7Y1jjrHJdGrfLTQPTYIOB0WZeGro3LvVx6TjlvBcaFqQdokdiZiSUCFMjKcKpgBYnQ30zXdaFY0yI3dyByQH8dlVyWJ5eMT62VkYAjk3FSCZ9evdIaBcL60mUiGqhUVYC6Xl9VjIzJSzOjvaAQ2GAu1JZBhXZKZMmpfX0ZKZRkfKuM8cA4oPNupSGlorbqu/cYiJAzHZE9ICKJvVWckmV+lUeyN+UclVxqX8tgWCb2aGgFeuyXtBq+TlZ+P2wDVjuM2cV4B1Ga7DUUPgs33MybKkenJJ6TJHgQoAw/XyN4BzOCn5YMirLc8dcm3sGx2qS2T8zPSAtk3Oo4w414ylZcmDBabSEuDcQwow1xpGLuGKkPZ0EgiNDseJhoDTJvLaPNUOgv1Dk5xaBg1YQTAqJjeKRVcYzrXJ5tWXSqveOMFkn/tk1LL7AVHwRAQlPNRfnqeC/iEkXhKjifvzT8uG906SrNbrUYK/gs4zauONclEHrWlURPaEetQiQszT2m7Oc5uNZ7CIfxmMNygSeHB7r4q6vphsT5l0WJmz82uy5mI2Ugd118DoVdB3nOcLEg8SElFiT0KgmMaX2ZojEosInT2U+cYrd3SespD9k6rDqOAwmBLakEuS0/pWPvqyzlA7tgaX/EacTe3YtYn8NJ/wTlvZpqrvVTRK9sYMY4IwAeOvXPsZ/GaXQWOGj/w1uLlZDb1b7RWyfXNCR3k5Vh0nbOoRJg1rtw4Q+7+0Kzce/stMrJmrarKhYV9kisMQR1zFDcoSxCoRqmDDNmIwK5my8uz0mhA7SbzkkuDwEE+1eUZDWhbs2Y9FHpZK0UOqZp0AukvFaUPqr6xtA8kW5V8dkAyKVeGBsoy1NevQYZ0zzMincFALXYxW9ynSXHGR9fK2NiwZLMZ1KMMzgsl1w+hBeXt1WewPqgjOyythSelvbRLMgObJdW3URqzD0u7sktyAxslXZrAuQXiwzChO95NFaRTmxQnkRU3XVbDgG58yGiQPIg5x375OalXQNgweKjgPTC6D7Jn+zgD79gFjO3yPhR8Ayp/bmlZ5pcXtLtS04Oa52h0MDzmq00N3mu0qtoGn8zk9BppNLHJg6RPcmdue37nfAbaMXtevlDG9wDGTFJKmkioLguzu9SLMjy4Tl6x7Uo5840paa3ZK/PhJIsQ9blW8ccVrEArMJjWgth/tPCYrDLsqw8JyQUwbqxv/0pc70+crfP7dYOjBG03dzLj+MaEDRN47Nfh2V+Hx3gdzmMCb8IAXoYyirvEvvnRRnwW+Rn9PBR8MzHxeeWksxwNaquAVBnBXlFCz0ChZ6DOk6rYqyBzkj2fmR67UJHzuSeZPxuh99Bbh/VEE8/ZoNuWi9Mzsi01IyMunl8SO49BcOWI3Ov4+1Vc50fNcPo6s+HUS1zzfNErxxgxjhjCb4OlMvYP8Hj9GOr3/IEKBCpnEur9y421cq83KGlW6HjNn+lFf9FATccI7kLlNLnzg/tk1/YnJFPIy+z04zgtI4XSmCp3dWEHHupGR4mNiW5I9FTITLNK93sBSptSp91agEFgQNpDknJxgdmcpF1fqkt7ZWxgWNauPQ3kDuVfmZTBoXVSAmFnnFD7kVPHkMSKhWEoVgExT0t19jFNptM/sl76B0ZA8CREjliXE8t+8DAqWMl6tVmRZEm85oJ41Ulxc4OSGTwTin1ZWvMPatt8BoSvbe0wLvTyYZj4OJcApIsNNIAtYJ/7XD+uq4G6kN4EVIuoHdme3mjUUW+mdV8B1LTO4/jzrbp0AgOVbqWJfbTYd9+HsvI8qbVw7Y2mzFY8Way3pIbtQpQjMwK2YEwkUzmNlqdnpNcUon36g0C9JIzc1654qI04tO0IDB2Ozuc1GzDEFqWQK8hgsSBvu/IK2XT5sNzhfl32NHdI2kaD6+Ds9VqPB1iBUqG+LLkgP5B/EpKYnoouufG0QvM7NnD//Ei1/3Yj2tNik32mHYxZkrcJV+FY63BMDsQCUjdr8L0PBZ02Liw2+r31JmMHfBcPKa7ujx6J62++k0YYrc4gNxowbCevgsgX/LQmlFnsknkDUxQIR7MmInB+kno1WFT3FOGQwz4DekXH/fIdXevW5PLMlJyXmpcsyxfnE60F8EBY2YaWwx/SW/JR5+LpB3VZjANlHyPGEYW9bfh8a5w/xyP2StT1fM85Fz99uc/rly8318m+IC8Fw3E4dMnRASoZJmsxs4PyxMcDmd4/JZXafqnVF6TUN67kQ5JgWtWo+1ZNKtVZJXdmb6O6pOrkGSZRV7JqyaQcKRdzIOw8SLAjE8P90pcJpI19jgytllIxD4JGBQkCNY6VgWJJBjgyHeRTpzatBkff8CaRoAminsb1oyJMJDRYrpDvl3QOajtT0nNozT+O7/2SLI6CtBtQ8lF/dwNF7mAd1tghI8xDkCSD9lKMh0KlCjINcN6MaGeWvE5tDuTe4ZFA+ItQ9iDcREaJlglwLM6Ny9hP3SYLSvxefUkCr6XBhnWUSx3qvdkJIPwClJeVWsOXBbb3Y90miH12qSpLjUDmYSTgA8uxHWMAcB2pbEm3ww9cZ1nb4x18r9YWZWkJZYDrp2uewXccUpfJgdIo+0wmIzkYPNWFKfn+i79PfvBtb5Ttgw/IdfUvSzVYkqzJofx47kftCXpG8KgNEM5r0lPyhuxupmXDHLAOFWUgDD74T85FU5/UlZ8nwMmufWQQVpmbM52g39rEOApxAgW3GscAkYcbcOlK6Cjigr5IvRq9Z1TzdA4pGvw4jMyJDs7ZA6GyKxq7qimhB2wzz8p0AGKHWq9heQvL6G4nbUfDQmPi86ZzIryY95n7YffLJo7FcSzOTi7KqzOT2hWOo0AeEiWvTSDqlL8LCz8pXvJTMKTwMsTooXdPYsQ44ghvHf1psNp/RT3Oht7orYdqpxPzhtaYfK21WiuWHKzyF1ohPBtChwOmoDJ6/HS5/1PTMjO3G8oEqhKKnGlmqc6bjRoUeVZqIJvF+f2oLx3pB1FH46q3NJEL24aZTz6fLkpfPiejwwPCZDYkyFVDRRktgrhAUoVCv15L4HMUNqOfZSj4iZE1kgWxM1Augfo/UxiAkk+hZmWQXALrsimBaW/TksgVdUAY8kRr/gmQdQYEz+7GRrylfThmG+sMiQOSDlpzYtsL4mb71N3OCpL7S8BQ8HA97dqCGgPsHue1atgWhkyLQ8Fi9+kyVHUShkhdArCJ42I9LG81K+rFMC6bETisK/voU7VDzXsM3mtjcwNDqSbzlToInhHxoTRbnjSg8KeWFmSu3gbZd0DyTSyL+swzmt8BsadQ9iR4Nov4KL8qVHqzVcV5Q5E7jiYUSjNnPZb3lfqkr38I5x3IuevH5T9c/mrZfM5muTV1s9zavk7aYUvShoOLHR9QuTJY7AdyuzSqOxoDHlPU/v4QHsBfdy6e/Pdo7WeGvW5dxpbbReOHDAbBgxSssdZlX/O1eJLXYb+rsWs8CDJhoM11IxI5w857L9D3vEiYoYTOKaJe+hhI0h2QZR1ETjXO7mrLIPRFRrarQqc6T+j7ycA2/kuqxy3KZdEjju853IsA90lzv4Pjlp22bEvNyis0cU0b18nLpVwHukWMC1nGqV2Hs/iIMdNfO1m6IR5L9O5TjBhHHPbO/rIN0lejgnmvcU2UAo6Aip+1abm2sUZu74xIDr+PTlQ99pkIJe8MSHDLRrnpH2+Rhr8Ici1DURY1PzpHbWs128LR2Jjoxvd9yeTKUO9DICEoFpBdsxG1Z6dBwOVcSYpQ8P3lIsi8gIrHk8GcI2duWq8GABUonZVUwh0QaSrhymC5JCN9A1LGPrM6gAtODSTNfuGa9AY1FY+VhLINYVCYJAcQBxmCCL3qXhwDy9MDWk/TQLBhWxyobLAl1oMBg/0k0gVNMStU7FjfwXHZp7+1zJTbKF0fyhvzmZCHgXjYuQhIVF23OB+2mQcgbuaK78AQ4GwG9ZHkXaxH136zOqtkTdc7iEda7bbUWiBxlB+72QUhDBBsttxoyPxyS/YvLMhCvand6VooPwbheeyTZ5LapY4Ej5PXx4LGFb0oHFaWSW/YbMK4BKa65cmks3lZt2pUXnvORnnnK14r+bX98g3/a3Jn52YsxnL8Ox4qnkTJZ/fHCo/LluQyJHeXfTQHffh1WIu/61w8dWe09kHglI1cP5y3pbBkLN0uMgQ1uhE72ITtN2EFutwZ2T5Ee1PbzXl5bDcnQz/tpbJ8D10Im0sj26m+6yDzOUxRu3nUVY190CuMbMe10CXO/9TovK6VgXDc69Me9giA7fvs877KbUC175cLUnOiXXFw3gdAjscDg3u+C98/j7L4u9gl//TgfYsR46ghvH10C56yP0NF9XpoDjaqRXA8ecwryRcbG2RXUJAis38dUdDVF0jW6ZP1nStk780VueWbX4fawgmAuFogUqpCBnN1mKa1XtUuXZpwJZNXd3GLyrK5rPnRs+mcFPN56StkpZxm+zg0DdRuKZORoaIro0N9wi5vbFfnRTrsZlebk0wSBD/AMdBHpW9gTMdoB8tK2CbJigaicShYuqs1Pa5GMeMcQcQu1g05El2nJokUVC/b4nFN9AxEkfj4jm058E3oNSG2HUwZcD5InsO9Yh2/ietkxY39MfFM2K6AXzMacGfZJu63tZy4D6/BMkAVm8xhP2nYIFDumATKml6NTruKsmrAGAi0aYKGUavTlGbgyEKtIYvLizw77C8tcwsVmatWZand0WQ6FZxHjd6SNq4dOlB7K2CfbBqgoue5dJp1qXNYXhgqDH5k80Au369Z73j+HMzn5ZvWyHuuuFiuvOAVslhoyrXtL8tD/n3gvyT2euwj69lOXHY68hOFR2UDiMlBWWu1mgHBN4OPmsD8obl0eqfdAXU+s5CXNCxEz+nHiiNQ3iBycxaeg83YaCNuqA6+otngeu3mfF94Sd9zWb0ZBxfwG2wsEGWU4pVd1eogb80IB0LX/ucgdKZ3Zb99KnMXBE4y51mTyKnOIwf80xz2KIBGBdv7ee/OhJH0+uxe2ZCo4OAgdnXJd88CJ4lXw0e53Idff4dl/3iqDe96pLGiQSNGjCOPaz5cn7nq54uo7ew5xjFD0bsa2ZV0w5EMt/tlrShThymPFwPSCN29w+GZUtp3rux6dLvMzu7C4ZmdzZdqBWQEogKbqXJnXZpMZyQDZR/QDc3kK34DRgBJPy2lfFkK2RTO0ZdyMQM1nxS/VZfBUk5GBoqq8HVgGByhAEMgl06C3BMy0D8guVyUGS+F3ybsCDbUNnKO3EY3NA0KRsxLgPlQ8tpfHIqV6W41wh/naKwH4gMx0oXPgDTHQOlGo2pyX3Tfk6xxUVDvaRgoTDSGFxxlwEQ8VMUutmdTAGtKGgkMgsJGmAIQPgyNbEk9G2p0oCwYF8By4R+srvtIohxI4SGMBfZzd2FUUGnn0zgmSIl96GElgN9A3AkowEQQnT924+EaPV4mVDr3aTHf86AtYXBlu6mBCV4bDQk2JzANbpvGCwwZ3pcWdpCH8B8pp2UiNSbZAARmZmTJWQa9r1B6xwhUnKNOS7alZyVvaN7wSqPnG4/Ct7F459XvK22wLf8yI8k3gYF/GEt+BkX4c7gH74TRexEIfSOKqx+/UWyYw2LgbeqRe/SnC3zHfbOYAhyGTQQNvEULIMNpkPhevygPewNyR3tYbuuMym3esNzTGZRH/RKIPod12RxEB0OoCaf4yfeO7eh8HrpnfsgRjyZYYoyUzzi+XJaekXfkdsooo+TDJJbS7AB6xRlKFd+/gQf+T8y2qc84q6unfC75F4uY4GMcdVz9nux21CYDqLDOMQkTxSHhTWWFknfb2ta3Kyh11cORANW7D/VelnXuNlmaXZKH7rpLKsvLUmtUpFava+Acu4dxvHe2w/N8coVBdVVXl9gNrg3FXpZctqyueRJ20oDsjSf5bBqKuSrlQkFK2YT+dkGo9eWdSuA5EirOIOlYyWXSksJFpZntDqTpKjEnlLj1OwiW0eVam3PUtQSOk81F5M15jOynix4qV0kdhK0ufCxjk4D1OiDbJk7fFSdV1H1pRQ3SVG8AtuW69DakYEiwfZ/BSuzHTyJmeTNDn2Vueah7G7RBADgGjR9slwB5q+cAtSsJmMYDLh4/YUiksmoEMCrfwbI8yotJakj0eRhDfUUsx3mxqQCXo6TkY7fQjcK+9nXcCybZYR4CjkGv62F/TJLDPPtsJmFXxg6uL00PBowhjuzHY4yU8jKUz8iQ7Qc5JWR/YloapnFMSZ6PsYfrOx1q8/zUAoiSc1Gi+FSlGTHUpVjxpziZtHMljNwtINhRrJLmerqTHpFzOoAVP0DCIcuOE5RuFe/LDMh8T5CXJ7yy3NcZisi8PSJ34vsDmLcnKAhTvlIdpxwYRTA+2I+chN5T7F3ePG6gcUK3/KjTlDdBtb82u0/SuMaI3Ltn1y0jmDS78KB+Ag/tHzrbpu+85ppDSyvGUyMm+BhHHdd8rNG56j/i7TXuZry/Zx6sWQxIOJCS68k0KisO+8gBaV4s+ObT3Zdy81KUManva8qjdz8slWZNFquLUqnMYQ0Gc3lQnEuqZvOlIZBboMlnshrNTtWdBEHnJQu1nkB1xPb0/oFBkBeIGqqX3d9KWSxDbVlb3KOkmcsUpb/Qh3qoJeV8SYocGx0rsC98hsFl6TxID0fHMR2X3dHwCvp1XT8i/hRIG79RNhbqlmRKpZ+gosZ2Bp90vQfNKrZBWZHIecEga/ad1yYC7MMwtS4rSxgQVL8kfgMFzgFs6BqnJ6CXflfd+bgeGg9uksYF5sHYUPmOdakYIbdxRo74HRwX8zUAD/Po4WCuAfzRc6DXQUka58BUvRyYhn3paWgkQcQmdEHybJNvisdzRjmEuA4O3sPzZopa3pdiEWUIVNTYYvwA9o3z0wF2cCbj/cOybs2IDJb7pM8MQpk2ZbezB2cY/TsWoN5lf+/zkgtyultFZcoHu/tw0+nhmjUo79NwiQO83ZCrB8n8e3BwJsszxORjI0a2L9uU7IX6ZpPW/d6Qxq3c0h6TO6HSH/D6ZUdY1AQzzM/Oe05lTkLP4vPIGc1HDrxSlhtNjXOSS/LO/C7ZgjI06pI/1EDDo8Zivhdl9wGTSv+Ns3X/SyqX/ItFTPAxjgmu+Uhj/ur3FVt4uc9ExTcW1WeoDPGZczpQGYE83unTFJZJEsoLBvdJtePp052tlWXupoo89vh9UmMGuGZdmAOd/c6pHIulYckX+pXopiZ36rbFUh+qHtTEQRNqHMTMtm0QEPuxp9k22q5JGuSYdkMZ6esXvzknKSxfNXqaFLEO3dZhq6aqn9vkioOSypYjUlWC5TmCpkBkrJBJbKkclCjIn4RHwtUrwXIyAr0DPKyyN4qG487TmDBQswysoyFgcU0uDRG6+7kuFDn2JA4NAyV4nRkRN66Og8PQM8CgOyah0YA/nB8D6tRA4CniX8g2+hYD+wIYDVG0P8uKbeg0PjianZvgMSJyoRHBdLO9bocM7KPhwKMK9bWB8cAB1txActk+bJuXNo7BzHb0nvDesCmCyp6JdzhgDwcXYW8FBgEGOF9xUrJqZEy2nLZB+odLkg5SkvQc2WcmZcmpQBrj3I4BaGiQpC5Mz8jqRC+DHSf8pa+ej3FvOgQHZ7CMcSMkQNl1sCm7hy0EWXkSKvx+vx/KfFhuApnf3B6V74Lcn4QyZ1s6s+eR+TgGPfNJkNR1tEad+zSHPQHAMoua40J5dWZK3p7b1U1cQ2I/1BSx1nJ4xS/D+vsds3vmWvN9yy+5XPIvFjHBxzhmuPp3BndKHbVXKOdCzBWjGogOW7bHt0A/jjyKio0E/0JVRwAl2rItkHJezg4ulLHHV8uD994puxcmhelmGaxGcmdlkgBxMoFNA2p4ZnI31HtFUiDJTDotWayTg0JPc6Q2yxHPrC5zvIoUQfok9FLWlTVjUPRgX/bbLhRArjAK2BbO5CzFQhHbkFxZrdEhSbLD/qB+tRL2mbMd189BWECabEtX5Q2CJWkzYQ3JXdU+iZ80CYJTcsY22vaOYwnbsbGdmy1qcBzJWF3tmKdlrEoZn/wD9UxPBQPySPxU1lGwHt2i+Mkuc5hoRIRqDHAHXcqAUaFd+kC6en9oiOFc6B2gG5/d23p9/5XSQczMgMekN7A8sD/Qj2UMQ0nK+QFpt5rS8Elu9G4UNS2wprFNpSUDQyMDg4NpbHkezEfAGACeCTPtwYST9atGNLI+iXNI+q60HU92mj08Mxz/hT5Bzx28qySqS9LTMuygvPWYPMPDwTLEhHXZTMFy8zDRJGBe9qmgKA9Cid/RHpHvdEYxjUGlD8lDmDcZ5jQVLIMRGdHeazPnOxK1mz/1EU8k8Pz0vuF6Se7jeNe/P79bXpXZJxl9rkjuh14FHrUZzPqgZNw/cLZOPXTNZ7UQYzxPxAQf45jhmj9f9q/6qb4Z4wSrbGjORb3frYWjinLAbcpMmJf9QV5VyfMBBVMHROxbTzblz5Q35X9Azlk6Q5b3T8kDU0/K/tkFPO1pEHpRONY7I8c9zwPpt3RM9jZIPpfLad/3FNvQ6eIEOeehwBkc54DEHRBNDjUq3cLlfE7GBotSyiRUAaezORCRpyli2X2uVCqpq9/gnEju3B9VrotLpu6jR4AqnN3bEqksSDnqRcDMdRbnpCpZ3eh0W0KVoYIn4WNj3RY/9KqVvEHkDs6T65A8oqA7HAfbiUbX0w2P8lQ3PZYpoVONo/ixPfePE1DjQY/FQCyejI9z4bowOAgaFlxV2/xhQKhxgDJh2l7m7mcbPQfpoTud94Oj2XlMcctrBeknErh6nAP73tPb0AkZVd9EaeD8EzkNrOs0SPIUatiP38G+Wa+T4GH04Hgcz9736zAa0lJtQvkFLRkqF2WwOIL9JmRPuEeWZFm7zR1tkODZQ+Hs1KKMJpoHI+iVzBlswPtEI0k0qn3BkswjdX5PZ0RV+c1Q57eCzO+lq90vaoR7AMOIJM42c6pyEjmV+dOZDycyuqWh6WZZXucnF+Vd+Z1yJj4dbWs/zCXPYhW5FwuvwrP5d87WmZNyDP0TBTHBxzimuOajlYWrfq4E6SqbwC9M4tGFI2kosKLTkcdRATIBB0n/uYBk0rQko1AuzF8q39/3I7LRrJf68pw8uuMRuefxJ2WpwsFTPKnX2P5OIetLs86BZJahOqG48yUplYdA5lkQBRVzKGmoXAbMUbmr+oaqZbR4yvWllE/IyGAJLxCD3ZhMJyG2syyZXF7HhU+gZqNyT7MNHgZFEkTOzHEMkiZRkui0vRvkG4JI6e4mYRIRUYOgKc+0vgNx0m2v67Ca5M756pKM8Y8EzG1I0tyGJM3v3A1Veprkj+8kazUUcA4odwbWcXu2udPoYDN69AegMQDC1PVI5DwPbKuR7tgPf6r73mc3OlwD1Tp+83aqksXvNgwVDsPLeSwfDprD3TPtbQMTSTqFMmi2GrJcm1e1zmvWceJB/DScmJOAhkgu16e5AjhSHkfx47y9UzOyb+8eGcol5PT1GySbKEnVq8pO/IvyC3Ttx6MElpQmgsFTwBHOclDxWjAoJ6ZxnQyz8gRI+z5vUG4Bmd+E6Xao9Pu8AXkSqn0Gy/mcc30Gl/WC4FYmkjmZwWugsVKFAVdyfHltZr+8PrdHRjVxzVOpdgaMmM/iGf/vZufMN5w3NOMo+ReJmOBjHHNc9Zu1vdIqUJRcaBJSYJ1I0A1dQiXJNtdHPLaDcx7p4elBgmpa2guOXJq/Ut5YfKcMoeJsLeyWxelJeWD7o3Lnw49IO3Cl7bWlUplXgut4HWk0mNjGSiqTkXKJ5J6WRn1efK8mSayTAXEmqLzFkySIOek6kk0nJZ/oyGDfgJSg+NnNje3QdG0XCmXJ50DkuKh0fkAYEQ9OA1Ex8CyD/XTJkQRMWmD9ZnG9MDbUHQ4DgsFpnEjmBupVE9+Q7HmtOCeNYif58uK1gEimvQLsfSfJ4Fj8DZLGCUAo0RPA+SRu/KZy5/nQ7U3S5y+qfD1HkL3F8Unw7AOv6pzdj/HJ7aja8ZvBcGwTNw5UZwdl2aqC8D3swcXuu8twPF4ts9hR5Xt0/WP/JGt2U+x0QmlAiQc41VI/h6el8raYD+oEwXMkOiYPUgWP7dgXn54Q2jFs50/bjpwxWpTTJkbxHQYCjs1gu6qpC0wz7OvogWVGdc1+5nv9ggbD7Qah3wF1/p32uNzcYrv5IEi+pFHvNSz3cH7cji52kvnhI6qdCuC18NFk4hwaMBth/LCt/eL0tOT5XB7uksdXPFkL+PI/TdL+L7N15mGzRfiAxniR4H2IEeOYwjlDwGrOl8FgnwWPHKzdQOxMOsqgpS3JpW4g0dODpE7lzm5fl2ZfLa8rvkUGUkUxSdQNIK7l+WmZmpmXdggywUE8KGV2QUtnSiB4ulCTUugb1gFhmDaWiVVoZERdyDpK6FSLCfxjEFsKjDw0OCpjqzZDkUft28z3zgFpND0siIdkqe54XJhLogxwqSREECNd2TagWu/oelqtscInYYPEVQmDFP32kpIZXf4EiZVR63Tba4HgepVo2b2Pqp/74u6U0DFhW6zMFfE/CtRj27uuo+uC1GF5GPbLp8LvzmMsAAPt9Hzwj6PYhV4Ft4lR9thHiGuh257ueeybUQHaDY6Z8XCOND6iy4qi+RMJB+XEJgzuD1eKZWksyCaMlLNpGSn1SY55/WEU9TMBEMo8hWs80Cee54Qy4XnznNhcwTJg7nzmx+c9GxmekLGx9SB9mGHtiowFQ3Kud5bGYgTm6HMEL5fJYnaA4L/cWCP/0lwnt7aHZHe3zzn9LTRSGQyXUoUe6HeWx6kIvf24tGUodJrGl4HUfzj/hPY0SLEJA+/0AWBlrBvawN6Bgnq/yQX/S86f3oVniJZmjCMA1gIxYhxzOBftZzTUp/CKf13YFNcDyKvf6cgV2T3S77Y1KOepKkMSENvcUY3L1uzFckXh+6Q/UcD2jYjkQFxL7ZY8sW+vVKoVaUKZ0x1eKo8Lx3NnghVGZjPi22vXpNXgwCok9YwUMgOSSzPRDKoox5dsJi0D5X5tdxe/Ku3GIiptEFeS0ecZTDQaiqrYSYDa5QznSDWapMGBY1hsx/Z1vnIcm51XRDJXgiaBk1RJ4LgujuTGdmqtAUlwJHu2zbO7GYhau8+RsKnECe6MtSrd+PzkfDIty4H74PpcqafaKX+xTF3pUME6H+fC9nYqf40RwPY0SILmDOyRJayeQlml8Mn2eZA9Js7jdtgb1sf54wvVPKPzYQWA+FwtEzcJBY5lVK2FdEaKmSyO1YaRtSSZtAuCB+njMkO2wXeaWm75YlmbJRhkqGcE5Z+EAZHJ9eEgCfXA6DgAIPg142uxXlrCTEoyKLuzaxtkXXuNNDXwjWd3dKH3GtfG69MBWEjoKB823zB3O+6+rqPlxA1OUdBDxUDZJUnpO/zW7C55K5T7Gs3wx2eVpdAFrD081nxg/1Gc8NdMfvCLZstsjY9dd40YRwArSjxGjGMLU81+F2/+x23H7kLN2JsL5evKpkRNrszsR/VI927kou5B1SWIrGHrsjl5prwyd6UMJwZBVNVuVHlHmpUl2T89KUv1prSbIPBOXbejOq/XKuK1muIzNzrWrVenpVVfQIXjaRIVBtUxwI4JQhwOVoNzA0dBeVKtQtWyTRoqltto+zmJiOqSVITttU2bBEqyJHGD7FSR4jtJ1AYc5Q3EinnspkaQ0LE65tH9jYnbMw871H9E7jguFHXA7yDBnsJVViUx628SO/fGedxXdx0SOFPjqgHQm88Kl9TJGQB/k6xxbA3EY8nTiMkM6qA2egw9Z14LltH1TyUPI0uB+RxIRj0C6smIqhYdkx7szjHu03StgwJU2SdhLOA34xVKpQKUfFLy6ZySIY/N5Txeu7WMqa6j/DFuYXhkleRzZZA9iB9lk8Y9KhXykixwOHRG6nek3MnLubWzJB1mxTviKZCfGixHmm2cSHS8DSuf2VMdvGYmrKpDuZ+VWJYfzG+XV2ampJ9eFCX3bmnwAz9tEO7Gtz+GLfBfzY7ZW82Wh7oPUowjiZjgYxw3mCt3tcQE1xlr/tF6IQONuzB4742m/9ySXOy6Og+CdURdqjLsjMolmVfLmsQEyIBdu1CZcGQtEHcTqn1hflaWlhdUFaaTHBbWaLswA7M7bWZQI6EZDeAaGJzQ9nVjq5LLGOkv5kA4riQtlKOA+B1U3ji/LFPZgkSqyzvAbyCe2qy6hpWESfY8PxI5yC/kwDAkc6jPSOFSpcMQYLtEp4L12f7OSHGQJ65QyZ/GA9U0Xfs0AEgWUKVK1FTmJM8kzzNa7wC6qhwzlWzxBxPWpwEAFa0EnsjhMFiuUfCsT7FvGibc54ESphkE44IGBuerscIKOjo/nkd0fdgHY6LUkOFhcKZ6zRERK9nzHLAOXfOpdEpS2TSIWfPYqfGUoyEF44ndCcu5KN8/4yE0Mx7Ol0GJHBCI7fDsUsceD61GXX/TYCukQ1k9lAPBwxjgeeAsA5Qtz3uiPiojzVHpOCvKKMZRA7Pm0ay5PD0l35/brk1s7Ix6CLmz6Z2PRGBvxgP8u5JL/KVz/vQO80OxS/5oISb4GMcVzlaOzxr8I177rytT9ADVXob1/5rsXhlxm+qqJ1iNo7qH4E/Lhc7FssmuFQNi1ShzLGNwV0cHjkF1k2LfarYPR0lVisVRqMc0iIqPPYgGzBP4NUlCPQ4MjMggpoG+QSmX+6VQLMng0JiMja2TvmI/lL0Dw4AOSKh6HCOXLkkm3yfp/IgknZy6pdkHnV3ZSIRUkhpwBtVtoXKZ+lYJkf9A2FHwGq+Ic7Ao+qEBaFoO/MQ10SXOtm2SnWagA3k5jDYnyZOUlcBJcCgfEjAJnN85j8ROkudvBq8p0fMgWIeT/sDxaRzQ24B/alhgogLXY2MN7BjLWfI0MmgQsK89iZPGB74HuHbsT2MXeO1quHAfOCzT2WJblgWbI1LptJSKZRnqG5CRgT7J4B54MJRSIOgMyL+QzWEeo+szmvGO7nimsOV4AUx8w2h93lsPxtnEYJ+cvnZCCn1lXBvOD4ZL0KhIp1URtxXIyGI/rh7GiOG1xjjS4LPBN4LBhYNOW96e3alR8utdzXiPZ6FLL3zMQO6wvap4RD4lgfPbMpL6grMlHrv9aKN7B2LEOI7IDz+ER/HjsOx3qNzrIXRlo1uVV6cntV2TaTvZ5t4xnpwu58gZnTMkXKjLwv5dUp3cJ61KBZV/KF6rIe3KpLTqs+KDiFLpjA5awtHjahweFiTggBCyqhpBYiRe7L9UBsEPrBbmO2fbcSZXkmy+pNvSGEinElLMpGS0f0AGyjQWklD1RjLsK49Jo99BzB4UqEaUk+xA0oyyP+Ae5+VBnao2J+kTJGYldn4ncYJqyY4kSRInjQoqVNSO9DjofkjaGoCGV5jbkXADkKjug0RLUsMnDAIej8RMgtUVuJ0en8F/nDif++lN3AlAVc598JxI2gy6a8zoELbqdcA58Pz02viJ41K583p62fjYXEGS1hHvuufkYjtmAsyB7PP5PFR9UpJQ8oVcSrIow0y6ADKglwOGG9S6Zs3DNuzaSE8AYx+8DkfyS8ro8KBkSsyIh+NgXRI8RwHsNBaltJCRjJcHn/D6Yhwp8OngxAQ8LbyjZyaW5F357fKKzLQMskmExniP3PGVK1vPPo537H/jRl3lXDL5HWft3sjdFeOoonsXYsQ4fmD7GwjtevDY34NwmJ6yC7bHO7I1NStnJxeFvbZbji99MiSbljdIcs6X6sKsLE3ul+r0fvGp1gGmbw1ARpW5HUpQ5b5xiNek1FHp16rzUJSMeneU+PP5fslnS+C0BBRiU7OptRpRu29leVFHnWObO/PSlwt5qPm8FEslCGRG1jO5SVuT3DBXPEmNw7uGUKSaDIbEDahrnm52kiygKpn9x3FuSuScuu3bURAb/pHIScwkbhI2ideJcsRHOeppELAixbJeoByJmp+MQ/BJuviu25N8eTiSdbQv7ofb6f4wUWEzkK23in7ncrrm9R/b3bldS/z6fizDMVhxw0hRewAb8fp5PXSv8xqwl2g/OC81FLhid98+pii/fKAD02RQhlkOyINyzWTzWjFxGN00CJ2j+bF5hQlwfJS5j/3m3EBOHx2QVeOrRFLZ6LhMUJTOS9hdN1lPS6aVk9DBQWMcMbA0q6H2LZFL09PyttxOeRneT/aAOcQlD6MNtiHt3Otxg/7Iuub/Olv3PhEtjHEsEBN8jBMC5sLJOTDOP6HO+Kq21R2AK0UQ8pXpfTKaaIDgXRlbHpbCnqrUZnao6zaZBjn0DUoSipx1C9uNU4VhyRYGtesao7JJJhx2VCPbofxyWDfqX52GEs9o++5yZRaEPoN9VjSoq1qZl8rifmnX5zTILkcixyeNBwsSZze6NI6dBLGwrV3HbocxQMWpeeWpskE2xuX46jg3/I7InYPJ8DyhTKMTxmpu1wXPNLB0l2N1GgQk1RUub61elbAx0Sgg0YIsFSR8NQS6Bcj5qq5pPHSJv2tIqAHBI9EIgVFgYRBo5jiQMcuKngfN+97zGPB42K+bHZZkfhyXgmPocbEvRvyjLHjukZuehgurFotdezpRwUekz8UM4MPuWDY4L466x3vBFLXMAphIGElnMlIsD0p5YFwJnk0CAc6fbfIt3KvTx4bkknPPk5GxNXocnp8GNzIrIMrM93BNHUcSHgym6LAxXiRYjD6eB45mR5f8G7J75Y25vbLRrUdR8kru3RVJ7p1wyTj2E7jJv2+G0v/kXDAVZ6U7xogJPsYJA3PR3HbUxh+hO09dez2g4tiYqMorMvulDOVQnEuLqTJDmi/pfE7K4+NSGp/A96K6zMFOkkZFPz62UYq5orrlO+2G1juZdFajuKkM6WL3fV+aUOu12px4IBCNZgc5MSd6p10DJ1YlwMQAusCrY2qLC8Wby7BrHJQmiQ4kpQF+OAANBmauczNlCG5qGrZds22b0e9LUPbLIFAQI0kRRKTsQ/WrCjkRKXidR9c8yJMubizVYDwSvZJjdzsqdipxkioPznNRssUnfiopc5Eqexyzp+pxzWBvbIb94ly4zwjRebD8dJ9cTgMB22qiGxgZNF6SxQlwPa6N19EleW7LZgQ1Tnj6vB5eO841CsSLykE/9Ts4IJGQXApGEwwfQyMD+2K6WqaizWRB8KVhScFQIrnT+PC9lrRxH/OOLxeddrpsPuNcMRqUx0DGAAYAjACQP5sdYImIYfmTaPAvxgsH7xXBgXA6mNjDhd3frsD7OGjwfCix6wNHe1y/Wi98DJ9/gfvyx8626evMhl0t7iPGsUVM8DFOGIAYfGNyN6Ge+DCEZeVAzaJfXNmanpZtUpOSl1GFXhpeJYX+AUnnSNYkElBKEioT5J3N5WTN8JiM9/dJuwNyBQEwkCsF8mMbb5JKHgTQghJvYApAZhzwJZFgqlrsD+sVQOCl/ACUexkkZMBnbUmAnNi1K1scAPHQXd5gbabkzMFrOH46mwg46ppWeKzsSI7Mn07ljotkP3clOSVmTGGPvEHomKMJXRhEB+KjyuUIb5rBjswJ8lXCOkDKeIWpsklqnEjOnBSYj+NE22EbVfZcn8fkelTo0eacovLm3jGzeww1LHhees6uGjoMGuT5a+AfyozXhxXVWIiaHPCTxgG+aE59xirw/mB+NNhOxAIu9sEx8jkMbxbzHJRDu7YMNciBfdIoz6Q2l7TqMIpw/7hvHnttOSVnr1sPtV+CEdaEEdbC1Aa5c2rpujoyXiEnQYZNELyeGC8EfCSYbpZd4NjH/4L0vLwzt1O2pea0p8shLvmEuuQ7eNZuwM3/H+Il/9y5eO6xaGGM44HunYnxVAhvXp2VtL9eQrMGTzIf3wbq8oYkLWoVyIhU4JmO49tM0pNWB7V4y5P+pGcyBU927vLNlZCYMZ437C2j661r/hRP5w+SE6K5+AYVv6+2XvY8/k4p2o3SX85KJp+G2ktLmmO0g1zBHqjQAxBFQ3Y+/Ih86iv/LJ+97S4QN0gaJAO2hAoBuZloSNN2qwq1n5FCtiA5EEoKq6QSVkZhGIwPDks26ejtZk+sIoh9oIB1NZtqKF5jQY2FTK4AIrPaVEAFyyAyZrJLuCAxfGcyHQb1UdGrhwDrkLh7w7hynqOGhVGvgot9MtMcxTT3F6WuJaF3SZ3GAd9cVeokbBI7V+b1YTsuVBIluCIIrqvaez+ZNEeVO7ahOqYbnRHqOlgMlLq667GeciObEEDwdNt7rQWIdooxBgomlFA7Xl06INWQAY7YgGlmPR/3AMfrhK5gNvZD1z+MAN0nswoy1S19FAlZbvmYQlmutWVyoS5LTV8WGnVZrC6p96XZgKr3fOnrH0HZ+3LpuhF5z+u+X87fuk2y5TwuJhC/WRevWpXa4qIsLS1JpePIwlBB7jr9ZqkLyCjUFuIYzwN8VDhuewfTgNOGgT0rr8xMS7+D+68DxfDVxA3VZ5HPlJ3Ds/fveL4/IrXpG+P67/iDtybGU8BeJwlbHH0jNMhPQAGcg1n0MLbx2cAzzWguRklhMsygwu91VLRsXKXvmMnR66hnaRBwVMgaKuyOpT+z43g0DPBGYPKwFAZB0PRsf8aTXNE3pz/hYTtUiS9dgASM3DHxWpTXn0O1nd2djSJrgJAn5Mkn/4NIex3UNRQgCb5AkgXBQ7X1Bl5hEpu5fZPyzeu/KX/x+c/IYichxUIZ+4AqDHzxQEjN5jJWpSIvgDhgLKC+SoJkOUTs+NCQjA2OROlFpSnlTAqKPiF9eVcj6f3WkqrbQmlcUvjNBC4uu8lBiatiBXEqwbsgdpAmyZzErVHlICSmL9UBUXR+WV3f7B/vJhM6pC2j+mmE0DjQxDMgYAWuUQle2R/zOR0geHxXgsd6/K7AfnCtyqx43FS5Y59RX3s+hhzsBqKLBB2gxKnYQxB8l4ipfgOQdQfXRdBLwl4BGkuAZaEXLetoWztHjjMgeJQvtmlhn20P24PIOU48VT2zz0U56UH+WCYwbNrYZrGJ++EnZKnuy9xyQx7d9Zjsm96rxg1z1rdA8jSkzhjOy0+89rXy2iteL/0jg7jU6Dr8JntOLEsN5L68WJOljsjM+qTct/4WnFcL/ENCivFcwMeHFRDd8bhDsiZRl8vTk3J+al7z50fk3gVXxoRHegce9P8nTvBx54K5x6OFMY43YoJ/Gtg7x8+EwvlT45q3a9ctPulEr8T4m7Wg1p2sYQ2zplAa+ga/UWfpdyyk3KERgFrR0DCgAVATE9bEOvg0NeOENdR5nF9HBVrFXqp4WRgRhWrK8Uwi7FgaBslEx7R9z6b8jrGpDggP9WnGM4uZQIbzobSyVqp3WZnFnt6tZ8hhpHtnflLBPnB2yrYW348yvhrX0KczEy2Q8og8+cS7xDbWSV8pJVkSfC4Pos9BnIMkSfAkLRDJ0vSs3HrLrfL31/67PDa7QN7XPDigJvFgAPhQsWzj5ShnaShwEnwGaj6XTmmimz7sM+taKaZxAlDu+UQoQ6Wcjmfut2o4TAYKnoF3HAoVpBuASDCPwWZ0P9MtzSFS2U+fd8HFuTFdro7dDgKmWz8aUY7kHo0iRi9ENDZ810UPA0DJHISs7fGY2KaNP3g0+MkHsvtQ8k7zN0hYl5HUdWJ1jXk0Atj9jJ9YL8p1z/2gIsc6AUjS82G/4jsnJXiQa2NxSuan90vopKQ8MhENjevjcWUefiVqqngvKlMeQoeJBUGA2NudyDPADHf0rPgwJnhs5iJodmAccF3jguDx6eZgFCRlrlqXBx9/WPZN7sGquH6U03J1HhSNx/oVl8tPv+uHZNPmTbjXOBg9D15bPCj4xjLJfVGqMBCWvYTs2dyWR1fdAVOaBhGuM8azgk8SG4qo2umSZxe412QnZQM+dZAYHSiGDxrARyxA/Wbkfmz5VyaR/pJ5+S6sGONEQbdmiHE4wrsm3oYa8I9RvzzzuEYrS/Dw0uz91s8VC7XS7X0/+InZ/OVjzYY1NjIG6CEQW+V3AwMBdSWMAkxh12gQW8F7WIGx3TC+g/eSw5OFHai+tr58DuUYpkSiLU3PMxkaBinftquhKbih3QdmKybBXJnQVMqhbL0rlKthGFxz/L0I9p51fdZv/zVK5V3ghJQkOtJqFeXRh94ktnm6DJQLkitkJd0l+IQSPEkwUrnN+Tm565Yb5VPfuknun1qWVqch9VZDGp0m+I/twilV3QyeS5oOSHxAMgySI6lnQWbYZyFpJZvwpJRNgNz7ZGJoVPIMfkfha8Q8ionR9Ik0lDduHCPyyb0GhExyp8udfEvlzA+mtOWgLkrsUO3R+Oh0DoHgQcpuJo/PtJ4fWB8Eh2UkdxIdjAc+KJqYpqvk9VnSAwA0OEnwdN1zni7nfLrnSeZdVd9uwrYkqeOBw6SZ6fDPbzahdjk+O/7Rbc9tYAw0l+dkeucOqVVr0j86JANrTxd2oaPqZ9Ch59WUyDtQ7R7Ue0TyRjz9hLEAJuBpRNH0TGnLDlYu7kVL6mw/NympdvA7dKQdpmWh3pTt+/bLHO5fC8TdhDFVrS7KBevXy8//4I/LZRddKPkyyxl71cC6phpctaUFWZiZlEq1LY3koDx27qzsHrpP0h3NqRbjOYBpoTuoZMrQExenZ+XyzCS+U2tQtXefs+4HHp15PKLfwrP0v50L990azY1xIqF7q2IcjvD2icuMCf4YFeWrtXbidKTxdKXP+b1l+n3FiocvowehA7llhNFPTB7BZoOGMbaOF5Ch42w26DUnYB1TE8cu4XogwWAAQPeDUbC+QENhH1wv4H4wOWELzNVCbQ6pmwjMYhVs54S25YRSgHxqwDBYgmEwAsNgOwyDd2sX5CNaUuHtw5dB/v0V9voyk4AF4yfloftfI53lzTJYKkuxryjZXEFSuawkMmklbfaLJgFakMfO794h//C5z8v1T0zjQo0s10j0bRAsjAEQIN27DLjLphwp5otkIU2fWspByScCbW8vMMENCH+4r1+GC0XpL3E8cpBXYwnFwmA9Bucxfzrb2KEWQaiq1knYDB4Dz8IGiIQ1frspdgVjFDrPqCNOsoB5OXUUuSl236OiRzHCUKEbn/5PBwYBiV0fBc6jIcNr5QxOVOlsZ+fBOJ8PB4hbJzqWcF10zeOHCIwcRtUxMx8PQxVMomciGXaRo8Jnzvugg0eE36HEG8uLUpneKUlGt4+ux3y224PcUZa+3wLJ01Ufqnr3MXVA+ByKF2cOY4L999kEwOPhgHxIMDVB/i3PSgunVvcT0sD6y01f5iot2T0Lcu/AioVyX5jbIzCJ5IevfI28801vlTUb1kgqg+vCuXFsgADXQwVfW16Q+Zl9IHhs17dKHjrvEZnJPSkZL4eLjPFs8HCvaIaucupyBYj9gvQcSh336zCXPB8V/JnCTfy4Ce3fmkvxYMQ4IcHqIsZTQAPsksEvo2b6BVSsa3UmK8NnxLOu0MURLvbe7p7yE38Onw8usB5rWtsGV7StNfRasymBDa34ZPOA8mEbE2p5p4JyoBehYVypgS8izwI9CQ69CTAaXL9mPGnY0DIkvS65pCeeE5psPZQOjII8vk851qbTQWQUPBFKFUe9Qo2Cp/UWkA7sbSP/EaTw+8a146Aiue/eS6Q+u0UGciXpp4ov9km2WJQkSF4D7dgfniQP4mrPTMmN3/qGfOiL18qjC1UcyJUOiIGDmLDveypdkCK2z2UY/NbB0lD68/iddCQP+2WwXNL0qTkQeF/GqJt+sH9QErSBcNaZTAHbeTpADTPegWlAxjA2mHQFqtshOXO/TNYCgiXJayAdjAqqc5K8my4qsSdAhHTXR+uRnBmERxc1v6MgNNit+5v3Mg3iIpl3lTYOHFkS3C/d+bzFVPMkeI+ucWzHc4S9ZjuYmDAHKlwz1LGs6Zrns8E27Q7sPPY+4BJ6Oehery9B2TNBDV34uL3tqra5h5Yj8nEI1xDq3UZkD/KGoMdvrMvzxqRBdpxwXpqMBrtuY51GBw9fmADJW5mrdWR6oSHb9+/StvxGnUF2VTljZEze86a3ySXbtsnAYFGDKmmgaXBdZUmaMNwqtQVZWliSWist1dXD8uDmW6UaTkvSxgF2zwTWWkwFTb/KualFuTKzT9Yl8LqrSx7PjK4B4LHC+8064X48oH9uBtKfi7u/ndhgNRHjaWC/s7bfZto/hmJ6H36ehTop8jU+BSyKskn3FirEpKO6hXWyFjC/0wnLf4T+PbCf3tweuKA359AlRxwrd/9M31GJkyzAEzg59olio4UOts3k6vT9UgKyH1MUc2AMDALBBOJnrIGYZfxmXEEFNXsFvytiAvzG8tBUJe1VpJmAlEWNzoY/N+Gbjsv0cYHMNz0pJjKoWP7YuP6P+m4id999r5Ll/ZukDIIbAAHnoeTzpaJkiiVxsiB3jkQGVa1F2WrJ7Pbt8rF//Jh84ju3SM2HogYBt0EMvLZsrh+HcSQNgnZMRxPZ9MFwyON3GSp+qK9PUrisFOydkXJeA+zyaSO5NAgdKjwBgmUf9zSORwUOSSkJkj6KQ5PWgISo4sGo+G7UWxAF0uXB3yB5FCdd9KrqMdEAiNresQwXQIOFPK1patVFj+8kcSp4JXp85zWTyEHWkWLnWvyDSdfBTrmMLnyuR9IGASvpk+BxrlHGObZn+9qvnJn4NN889h+A9ZlBTkezo+se67D9Xvulc0x6h4llmKKXqh2GAFU8iIHueQYzUrnT+8C3oEfwNAy8MJraeEMaUO4VEP1CI9RI+j2zM1JZngW5L8HocmTr6afJu9/wNnn5uedKsZzDZeCaYDyQ4Nsg+NrSrCxj/cqSJ00ZlIWzM3Lf6m/AfkK5H5o5KcYK0PXXwL0qwTp/VWZKLktPScmhwUjVzgdaHyYFvuHdtd/Ae/wBZ+vMLd3ZMU5g8A7GeAbYz7zbteu+8zo81L+CJ/xKqK50d9EhQD0lj3hlubE9pMTe53QkB67KmECnLEgii880DQB8arpUchl+a3AVvtMQoEuMIUGsklbenKf2fB9uHOCXrnYMbuszHaK3jOeCibYBGAqMgk+VhGxcplzkfNhEbC4wIHrGGliQfmQMLGPNKsob8812a+w64wY/1Qrc8dtuu0Aac5tlCMTe31fW7Gd5KPgsE91koOyguCWDiSoWFby/MC/33naz/OXn/0m+/fgTmA0FmCmD25gdzgU5Q+2HTUklmAAnLflUQgpJjlOeklIOhGwb+C2yZmy95NxQo+kLRRA0LoHBdHRscjAa/cwWNWkLL5rueDon2Keey0j0Saj1BFR01D2O/MvAu6ySOvPdU8G7blafBQf7ctMgb3WvYw6Op0QPw0DVO3dAb0WxT8lOaLSQyLGOqnbOI2hg0DggqUOB629+V+WPm4D1ORY73d3cPgBpazc5bE/VzcFj2KWQ5eW3lyVo0V5zsQtHWm3YaDivgOo94FOaBKn7StwdnYf9dG89FTfBpgCIdWmT4HGabQ4eg+0qniPzDV92Tc7Kvpk53KeULC1NwsBKyNbNp8vrL3i5bD3/AhlaNY7ywjb1ZfHrFenUG1KrLMvCwrTUqkb80lrZu2VRvpu9tuuePwbvw0kGlghNnzZEyVq3Jm/M7pVzoN5dfWcPNYj4eODB22es+ZT17P92XjE9010U4wRH/OQ/R4R3D50uvvt+FNl7wAljpKlDAM7iy3JjZ1i+1lwt+8OM5EHijPyNSJxkzuqPvYcx4TfFagrLUtg2TfLHpAYByIDGQNaJPpMkDhgI3AeNA3ZV0X1g2yQnbM9Yay6PdFIPfFsP4uD87jcq8wNzDy49blh5CoeeOknIZ5xZM2y5N39nkzSXLpfhvmEZ7MuD4KHg83nJcCCSHMiR3eF6BMio8XpTqlMz8vUbrpcPfukLsnepKuX+NdLy2O2uArIv4fZ5KD9fSoU+KecLUkyxOxxUPAyHXAIK3l+UQXwfKA+A9LNYl12vWOaupDL4DXKmzRINCkMDDidL1zTVOfg0AWMjAcLSLnQ0BnDPmNDGTUC1U7ZDLXOkOzc/2N0W2+RKMABQ2ZLUqcSp2rEs2iG+p0D0/OTvqJRA4GBMGgREl1C1HDgPpK1uegbosd0dSp0moraNg8S1fRzrRHnpQexQ8WyLp/CnrRCEIHgYAV59FkYA1jEZEDnJn3GcCSxjiluocxgFHTB3G2XPNn3tCcDjYj7vMffXwvYtrGvdtASwmZs476W2lanFhuycnJT9s8xqaqXFPAUol7NG+kDwF8ill14hw2vX4roj93ynuiit5UUo+GWZW1pQ93w4ulqePOsRedTeLLkQz8LhD9NLGL1XrAYSZ0KhC9Nz8lqQ+4TLsBvcI9RhB4CV8UzgwTD34O5/0Gyb/SSey7gwTyL0aoYYz4Jr/qaxcPX7SnehVpvCz7XGNWOHPupU3VY2JJflrOSSBHhZZgMSQajEzeXU6IxS5cDndbxgVZuSRUxzYVpmYBBMBjnZHeRlZ1CUx/2iPOKX5EGvT+7v9Mt93qDc7w3I/e0hua8zJA/g+wOY9xCmR7x+rF+W7Zh2BSXZ7edln5+TKRx/NszKAvZfsUm81Elp4rhsaWb8Nwme/a2jPteowXXCuTq9792JF6rf+amXEk0HcMiPowIoedY8juO2ofgulHb7NI1ez6QMeC4NzkoLB3xhhLp2lSNIikq4IFl859yF2T2ye3ZefBCOD0XqUbWi1uIIcilsl4SaZtBcASSepdvednAMVwZgTJTLQ5LHcXL4rYaUQ4JmIBy+k9TZZs75OJ5mryPhU72T/HH3SeJaljwnkDKVu8uoe8zScDS65anmsRe64217CVMN3zEPSj9qeoAS5yeuVYm7q45xErgO/NZiwjwu4/UTJHYqe67KW4XVCZ4D4yctyoDH1GFoYYio4ibZY18kfW2b5/4BbmrxDNHVzjZ/9mnX+eoJYBs+toERYlEWdPlzVDjtKcDsfHqOPFVcHwPvuA7LDNdmqfh9DsZrpAHyX6pVpdlcwq9QciYpo8W8bF6zVlat3yDZvj7s2xev2dD+7xw9kDnq640WSrEk4Vi/7Bt4QmrBPN5JGEAxDoB3qxImpc/x5E0gdg7HPESXPOoG3BldRxE9WvSsfQkP6NVm2/u/aswN3ScnxsmC6K2N8Zyh/bMbSxcaJ/xVVGrvANFTRB8KKMEqCP7m1rh8szWhaR6ZP5uV/8o3ZEVdqzj8O6gi+iRhrJjXw6E3r7fvnts+igFQwsFEla9KH0R9wFuA6jCDk+/9ZlKX6LsvGazHqbdeGtuyeYHrJGgAaFUc7dtRIyACySo6s97Zdb9HJwf05j8VnmkZgOOEiYbs2P0O2bfnQkmFHRnqy0qxOKCDx6iCTydBVFDvJMAMlCoJr9WRYKkiS9PTcusd35GPfuXf5RGQvJssQNhCSTaXdTSzYn4AJJ+RQiYpA0XsF5/5pAPlnpXhchGqXkA2LY2oZx93kkwChgID6lyH5YDyZZs8SRHGQzSOO5Q7riuhBAdigzFBFZ+k6gfh0TBI4Dy0PR7HVhc9SD7Ba/CW8RtGS2EIpngKRN8leap6xhhQuZNgtS0dlTRlP8Gy5neSOgkck45mx/UZWEei7Qbhabt7m50nsAmNB7rlQfh0ywcdtrdzYts7VXqIXbLtHRPKzGtV1FCyMJ3YB55kH7UCYDnW9dogX3oJ9Jpw3jwGTxHPM4PxWn4oDUyM0qc3oIZTW+qE8uT+Kdk/tyjNRkUa9SUZyOTl4tPXyhUvO1fOevk2yQ+PagBgu7KIc2hJu16R5YX9slTFcZPrpL1hQO5Z9Q2Z93ZIysZd5AgWO/u21/A0nuFW5M253XJaohqZP4epdk42sLvxcH4YL/2HnfNmpqOFMU428HbGeJ5APebY20bXoW57L77/gkma4e/pKw8y8jA90hmQrzRWy66woK51kiVxgO+eB55tGy5faQA89frRcrpJCa5/gJ65CPP5QcOAY7BrMwDOm1NE8FGzQGQIcB5zvPeaFroxB93fWf0NEsSnxhhwwvfok00X0XEOVi/dE9DP6DwPAa2HRF327Pk+2bPv+8RFUQ4UHBB8KcoPD1JPZECEdF2nQJD8pJJtg8SWlmRp3165+55b5Z9uukvu2T8t9XYHBAqCghpNg3BJ1jwEXfAppyH5hJWxgREZ7S9LOc17V5fhUlmGtJtYW6PPqeVJ3skEiDuZVld8r82ZKV/V9Z7KSjqdx75phLEtHusncxDAKS0P9o13UkWcKhPfZCWZK+k8jnvu8DpwXkrsWK7FgnM9UExU0o2autzV9Y7ttOmFZA4ShPUSbdtd33KUNZY/PQIsGzCuRsXTZc92e5wjXfRRwB0Ik276nsue5M4ucc2KBM0qiNnqYx/AgGXmOi5nv3i2xQcwrJi6ltvTTa+OBTVw+AUEj0ORcBi93eEr4aSkiZ1NL9dl5+S8zC81ZWlpv3TaVdmyep288ZJL5Pxzz5WB8THYOimNE+jQRV+H0q/OyfLSLAgexQCC72zsk3vGvwKC3/WSJ3g+Irz19Bjyyysys/LqzB4Zcdri0iWva3SBW4NHAFWCvQmP5V/i5f6yc/40u9nGOEmx4u7GeL4Ib149IAnvdSjGX0e9dZHO5NukYNHStRnIfj8n10HJ3+kNafRwHqRHYltJxscCB05tBZ7uHA6uS42OfyQNIKKunkeB3oJoTSozjTXAd35GcQE0BiKvwYGYA5Bfyok8AeolwDo0Avid8QYZUEZkUAQ6aQAiSDGJbdgEkoLqqMy/TJ7c9f1QkTlhht9iPi+5fEFVPIPkTAq6RJUuCK+ncqHiW/OL8sj998nnv32dfPvRx2ShZcUjQQLsuiZBQ3LpkvQVy5J2O5LFNALlPlTISt5ty0ApL2ODY5KD4cBx0TUxDc6PeeczpUGQPI4JkqNvk5H6jDQP2xUQfE5SbOfnoDJBE+QNVc/+7iB+jZynUQBjIAmST+b6IkMBCj6RY993aiwULs9PCRyfDPVn9DoVOkmaBgWJHCoaJxGth3naDY7Xzu15n9iQzk/sg80LhEa1k8B1OcwPELIqfizn/fWh7qngSfrMQscIex/7Dbi67+OQNelA5YeGbnaUJ1Q9WyJCuu9xuKh9HjMsk/WwaQL7xTkxuM5jcxFIhu9EgLvLaPq5ak127ZuTyf37ZXF+F+5pWc7fsF5ed8kr5azzL5TCYD+O44lXXYRyx7GbDWlB6VeqMODqeBrTG6Wzvih3Dv6zzPm7wVEvXYLnXedAMdHwrh35vuw+2ZqekQKeDZij0Uo96EAxtoJvn8PN+htjpu8xF2oPmRgnMQ67yzGeD675aKV51U/1bxfHuxeyiFx2tmHUFetUBV2wRrudrElWpAgimwlyshimlBhYhR5LkueRnuukgkunSGFHudM54aHhuR828aK5HcFOghqhi7l1XGUV18trXgzTMhtmNDZgf5iTvUFedgUF2e4z5qAkj3pleZCT3y8P6DSg8Qf3a6zBgMYaPMw4A1sWt75GMg1XEkzWhxNkDLtGpoPQ2dbbMzzU8tAzA+lSITMIrDIrM3NzMl1rSYMExgAzEF0qmdFhZhkRn4KBUCz0Sx+IO5d01XNRLg9LKd8nIQdcAZHp6HFYTweXYeAcSQzH4aAshI4qR9c8zwVGQO8cDNSqpqztkqgONAOST7LrXLeNnSpfPRH6yfZ2vKpU5z2DRZUwCRqVNZmUJA/i02Fre4qcxMsYAyVsmF3YjglmFNwfDQRCt6OC5274B2fFZgA8u6rmUTYh7jGD7kjq2u5Obweuw/caUPI0NJg4CE8BJSAInUO26rG4HraN2uFprOCJovGBRfQAcBS/AOfLdLbMgNfGObdhrFSWZ2DUieQzeVkzNipnbDhNBgeHYLtgP7i/bNv36hVcWhvGgidNGDceY17yE2L707Iv+ZA0ZBFPH4/50gPvMoN+67j+MxMVeXt+h7wsNS85XcZnp/sc8IMOHk8ex98/x8v7Iefi6Qev+Vs8rDFOesQE/yIBkvev/pHGpOSy9xtJTKOCfJlJmHx3McA3yECdhjKRqMmY25CaTWlAHbNGMYK++6qd0Iiu4tBJiX/FdHAejYJoIvGzf7gaASum3voEaxKWBTNptaHoOO50nUGBYRLqIylLMAzUOAgysh/TFNRhqTMk/XVHEn4LRMPjHErqLnPAk1DY1qxEg/kgkgRItQASJzk8vm+HVD260pnmPyl9/auVrP1OVZKulQwYxoWqZ576MlR9hm74sAkihzEA4kln83pUJXdeI5PV0PXN68Nv9ntX1YrfTDWrw6syO522STPVakSiVOkOlTyInG55bsNhb0nAmvCGipyXwMsDsWEDLAPxgrjpmjecRyXO5fzEivyqJM+JRI5tNFqe65J86TbnPjFpqWF5tL3+UaJnuUR936OBZKjESfJ+cwEXRzLHZhxlDvct5D6xrg5+wH3hH0eQ02uHBab59nEv9DfPTQmdbe+8a3TZs/98KBy0pg1536q3pNOaUw/Q2r6yrF+1VgbHxjSTnhocMDT8dkPatSVptVvSbIu0vKS4uUFxh3Mg+AdhWDLIDvfjJQQtW0zqkgcuh2J/U26XrHdJ9XhutL2dawHRy4r7Jt/Ctz+V0P2Cc8nUfl0W45QAb3GMFwkOi6gjKDWTf4Nf77e+vREihUK2C9airqBKl3OSS/LO3HZ5dXpSK69lkBjJrfvKnVRgRbJyWglez8FpBdk/xUQdy7KIuvxF7fy9ia5+fmo3Q3yHfpOO8WU+PS8t6BO2E3utqnjMvAYCpyoMdeqqWoKqV2U+yBZqfGB8rWw99+Vy5tiQJqxh9DwbhZv1BXxA7WITqnCmaqV7WgePAWM3qvulWZlSQk5li9gfzxxgtzYqYhyPOebpamd3ORIlHTqMw9T+7gx0A0hQOBEQId3YPsgTyhhkyoQyzBFPFzqvgSSoqhsEZqFqbc8tT2WO7zqf30n2mJSYSZh0zWNS9zuLAcQZMnMdtu21pVPpa7557gP70v1xG/ZbxzJ1xXNCuWhyG6p3XixJGtfCEeXC9gKuu+c1wTKUC8uBgYT8rUYOyZ1GD0qKzRBqFeg6XIZi4LowkLTQsYzzmS8gm05Ju7Eg2ZQr44OjksvluAeUC84f10xDhUqUHgOvWdMsesxQ2GpWMBeGmZPGspeWCGURMq6hijplwHTkHSD2N2Z3yYSDZ5jt7SuD6eiSD2QJddWH8FL9tskOfMm5eP98d2mMUwQr7niMFwtz+e5F46z6Emq338bb9nG8QFW8PNGbR+AFczCtcZvy+uxeeWt2t6xWRZ+UFpehAuuteqqhZwT0pqcDr58Ty2Ll1DMGoAPxGUgtURGPWTkCVPpQcxq5rqqT6g5Tx1cixAwcEOtRCSujkAZFRsbXyatetk3GMyArvw2RnNcAMQZvJRM5kD67sLEtvIjbCcMA26TTA5KCQkyyfZ/t611XPPcYBaaBIKlaMUebA9T1HpE/TTglYZAO1TzBcyYpktSpdqmUOy0QJwiV14AzjwgeRoYlwZKAuR3WM8w7j2vVcd2pzHndPaJWQm/p+jyexfnzXBktf9CFHhElVb2eO5dhfXXB4zfnR1nrGno+es/4h80LmQFcE8qAHgjsi54KHeeebn1eKX/jU/v8cyLJ643FDng+IGJ6L6L+8ZgNa4BlxN0z018qlcQ9wC+UcTGdlcHBCcmVBnR9bo+VtSx5HRqECMOJ58r7yG0MipnpafE06Pmc6qABTURdYB05M7ksP5DfLpelp6Vs+PyvqIT4kaYRGD6C+/En+PY/nQum7jBbHuo9zDFOIcQEf4RhLrzLc7ZN3oTK749R2/wPG9jH9KU6UNL4gheu3/Hl0sy0vC23U85NLqAid9UdHeOZEVVlKNkQlTnLlY25WrggMao7klt30sBAEjylp5IIlSWNqFBSmZyct/k8ueyMsySfhGIGcdBtTmOAPMRx2F2SGYkLR2Xf7UyuXzJ5Ek2kvFWJg6wi4sYpuAy+I4Gyi1ymG0DHffDYkZJ1knlVwDwOZkD8c7jYvJ5fdHEgOp47/kXZ5PhJMmNFjX1jnoLrcx6JnqSMc1DjBspWu7fBwAnaMFhoHGB1zQMPA0Qz1nF/NIp47r0J6/CU+D3KNR+RY5Ssh80LOGcSK49J1U0vRbqk3/Vak2x+AGHrxCaHLIymonBQHc0FwGYJ9ucH4dMA4MVG5M7Ligw0ttO7mJGComcvQA4ANNo3IKXigKRxv3Q44K6xhZsVNcH09sF5LHeLCUWSDGiAcOapDZYFXYUUCfR0kdTfkduBOmVR0lxhJblTxONxsq3w63gX/ruE7kfNRTPbo4UxTkW8BF6B4wNn694nTLv913ilrkFd+S1MTEfXXcoaydUXcEtySd6S3aXDMrJVni57xrjGN+aZQMpFlU61RjKBUgY7KGGShLSvNlUoCFGrfjK2srYL4klKIpcWk0xIoTwg27a8TDavWiNOwAAyRozXsX1DFWfIqHcQeTINombwG/alAXUgK47uRmZRFzX7u4Pw6KFRVQlFSVd91P6O5XTxg9x0PZIYv6fL+J2PDAgNRAMJkkhJ+j3yUlUe5YSnH4PrqEseKp3krp4BXLeqWXVbYxm9EP8/e/8BrVl23Xdi+8s5vBzqvcpVXdWxOqAbOXAAAiQhJhEkJSpQtGaJskYaj6Wx18waW8LQXhpLXsv2ksZjkprh2NKQEglKpEQNRAIkCKAbHdANNBrd6FA5v/zlHK5//32/r1BoAGIGqrvfeXXr3u/ec889ae//3vucsw/auDRx70V8W1WgenEXt973OBFcGHHhRPWj4YCJdk9nDW/xjpzvkF9enr7Ef2GZJKxE5VjIyxhOfvNv8gnlTSsJ/FC5J3MOwvdIU/EQJHR2C43epdwaYkiQVioetVI+ZwdXj9vM3KJvLuPp89zzqLyHGfL8er0ivFmvbtZqWjLQdLI3dxA38Yl047gtRjv2vemr9uHMVTsYb9PdheYTLqKICeptaBVu/o90in9gDx/4jX2T/Js/THrAfvizCJH31CqRyNavwZX+QSQI/kUwGGv/xa/XOgQY4TgYa9uHMtfc+YRM9iJYmexFl/vhWwWYlUAIgA/XiwNcburWwjxwEeY/kic5AFLA5WitcV5fV56yRE5mZkA0nbLVwyft3rvu873fx4M66fbROuUXnoYCSMajrmvHMgG7pun30JClSQugiCdHLgIbTUhTnkAx7if9XWnNAkkBuY9Ha1a9tGEBng5p8w6kGr8mjxJEdFYpAfmwnNwDfN1E76Z2hJC+Nv3TfX2ZkzRvCTUCPuJ7PpQudTLVusNZ7YJT4uslBAs352tIg7ryYQ79EV9r+H15mzorcZB89BEvm0BbeSQpfmp5HM802VECFcdUntK1f0Zfoz30vlsG9Fx1QQKaROgCkJd97OcMmnqK9srQVguLByxXLHt8/74nqBRJS0Mkbp0hDT6YSJAn5bvZsORQApkoSBl5c4WwVNokJo5KELG7UBL+XFZKwobNanwC/uHtpjA5Bf3gHDzoH1l0/I+ij974QiTyHBH3w5s9TJp/P/xZBa0ljT5y8/OQ2H8L1/t/wVBfdBSaKETeBEjbJQjz3anQZK9NH8SWNBNWZ2eQ++G2AIsTX5f2TPUJOMXwfMxY664FBAIvwM1RyH/zmrRMNPcYQCAtPlWeBezLlsuXLKsZ8ZrUhxCgbV+lEWq3OJnqhwDqeCBvbyEICuDdpCxtVIKAgFHj7541vocgoA9Ki9VvH5uWkEFakWQRjVjavcoQgqmeu4VAgoHeIbhwojSUnn4LvGVedyGDfEyFDoG3CzC85+/LbE2PEeCTJ/5TYmH8yfsSTCSoeF4JI58pjzDiAK9sSUjQIRClXMO27rom7wf1HYK2OrLOxFWnVvn0TPXu5Qif6TvRqIQchBn6u+Kq/FoKGC5JTPiyROVGb2kMPpmIWYE2KdJGcQ2hKD88cxe/AL8OH7f3PEiDh6Q41IbaHz7eoU6dyPTWmyeoG2t6ocBdG1g9mtqyHwLcH0zuWsrre8pYuKY+EPY6VNFnqJj/s+XG/zT68Pa5SYT98BYIIYXvhz/zoLGuSGTwT+BF/xBG+jvBMOg4/xHF6j8IE/bs+zH/ECD/TjmkgJTbQcLkFsej7YdJ0PitoACYgXu51slZGuwt0KPCXOtTkJbn2jzX8lwHyMn7nEy+uzdetnrlusUFOKpnpQcYykGLtMukTNSeiMbhdUVaE3N6xJevSUMegGfckwlcIAYIueauMfxE3uM4qXF2bV4Aj3CgIYYALZ/M80/pTkzcnn/K5mA81XxVSr4vq4Hiej64Rxmm5Q8zGgKeQF/1IGc7ei8Ea+4DuL7cTXUlcz7XnrY/1/f4tnKhcgPMAnsXHgTAcY2Bx/19HhAtRnTBDX8TYUeCkfIWDktIaFJaSYuniiQT1qWq0Q+uBcqJmAQ11Snvkq7klWQqbrOlOctmNY9BwhJCgtIn3YgsMfIxoL3/qffwG7IGBHyDuJQh1UZQGyVt7G6V3xxB9SWTvJaSyiT/gfQN+/7MVTsUb1Jv9DEfb59EVFWOgh0q51fgMx+Pvu3mr0Tu3SbifngrhX2A/w6GyCOVGkD/K3DRj8MD/0UwtA0nxmkriEDHcTsQbUO4V3ym/QrXXe7J49d++MYQgprgbQJqVKZPShNgOQYKrLgQcLhAQHBgRRvsNKx58xW78vLv26i5bUuFouUAsFEbbb0v2SuweDCwZHRoKYQC3yBFgCcAlOYoABZ4otn7GLgQS5gn7TWWRp6QaV8gL9M7IKS/Cfg5iAq0hWTkRwArhzSeDs8E8lPA9HFpCSo6eFWT4zT7PSwbQeV3jZwycc81c0UkaKzbL5U17rsjGqpJ5nht2apv+lCDNHkdeqgyqK78Hi/qmvJI/AmX0GmYAKHAv8D/fNsPfZv7AluJHNLWQ0FGQoHiyiI8aQ/Kq6QpGoAcmurDNuS+ykVZJIDlsvIrQB0gBWjuhLR3vejfUJskqFeEKtWV31Ne9a1xz3KdpGUHJRtqI5U3eKCqVGu+b7tmLZyM1+yj2SsA/E2biWiYQvMsvJK9/OpaPrk3GvmndOL/S/Shjc+GD/fDWy1MesV++E4F+FAQfXT7C7C2n4vIZD+2l8Qb3TbpZCxunPCtZt8LAf9I9qLdldD+25LeReAhwb+lw4Tj+a5t+u3AFmqrrpHqnm4L5QUYuiMw1QGYaI/18UA7ke1ZLpOzw/ML9uCRI3ZidcViAwCy17NSKm2zuZzN5FI2U8gANuEuc6EJGo0U8Jpq1xqTdtAT0An8XcAQ8Ibfl1XAQWgy69vBjHju+EazzzWz3MGLZwC2Nn3xJWHk1d/xZMJvuale4/BaEqfJdFoWJ4FhCnAkInO2JybBQvd1rfypnriUsKA68ngSLiRYKM2JmV73Ak0w1LVi+nwD4k7SCC0PXCNo+EQ8WQv8PnmUtYJ744B3KGc8M+MgH1o0JM9IcJE2Tjv4cImsGtI+9d0BTSRf/TwDwOU+WPmX8OTCjtrPvzOZ7Mh7t+qOulEaEqwG3apleymb7695f3gjBzWXRL4OQr5myT+c3HYL34PJndCFz3TlDf0mBPegw/+f58b/1Yob/130zObFMMJ+eCsGh5X98J0PH//FRv3v//TMcxYby3PUPLxwEf7sNBsGGCfHQrxlx+INd/uqbWW7gZj2W7vhRrGx5XppW9nLWW4IGKDdybzrIEjdaNvYZDLJodnbgIc05wm4OhCoAuGHyWTJ5mcO2lJ53hZKmsg1smsbWzbot2x5vmyLM2UrZdNWzKQto3Fh0hLIS7uUlqiZ38n8vGvKvl0sQCOzvwFuMsVLO9cnfUa5ZpI7cCfdB73O0nxDgQHwIqK7p9W17pFPHy8XkPbRtDUHQBgIGHui/OdL5rgnYHOQ1lngq/XgbjXQfWnoSp86EFhKe5cQ5GkJ/EAFZVm/J2Do1glu+PCHvi/BgPv88rSm3/IXhdp6R8INafloyLANVrcRpOSdL8+LCCXkKRz35x3ypvcEzho+6HY71h1omYmLIl6P2mQmhjBz8NADlisWLZ4E8FNJfyZhI1wxoCGZkQ247pPGgN+eD9JOpmZslE3azdT5sD495TdWUI4HMslD7TOxHhr7hvuTX4x1qQPqUG2nMCkaTbLF6d9T3n8UfdvGv/v4P3GTyX54C4dJD9kP340Qfee1DoT4CcDh70KkvwwfvekPbvEiLsZJm4OgfxSp/SPpazbPtbxVDVwVe6sGyg6QaL22K6EwwEDAA4fz2eACJUDIx4oFQNIqBUg+Bg2kABLJTN5nZ8+urtnsgYO2vLhk9x+9y+5aX7V0FHDj/QTaZQIwAh7dZO++5nnfwY3vaZ27J092pF2GWBc+c2c2E2FiOhnMHbEo93oBjVbA55Po1JakKRAXQI0Hw1AzJw/DTiMEbWV/0A1du8pyQRl91rzOPhOea82yV90gWLinOc1H0DPeu6VZU2GKFzrTIX1de19SPuX9LYIWrFUIAncBu7wGREOhQMCq+9zzCYyyXPBmCN480zck4Ci1iQVCwxjhREHaZoiQwrUvIZTQpZolnSFlGHr6pA0RqN1knVE9RZNo6YC7m+MBahCeNPQMAYHrON+Rcxw51PHv+rMAwG9aabRomUjJhjJjvwGDxttF54djDad/7d2u/SzcJD9l3eo+oUv/V7n4eUvH/qvIIzcfDx/uh7d6mPSS/fDdDJHHtp+33uAfWGT8fwc8XhPBik/fCoC8FmK9P33DfiJ70U7E6zD6qAO9GOxbLTgcCeSEegIPzr7+W2PEDhQTTZFnwDGxBbScYsSNccFZ7lHBQYtlY5YqFy1VKNja8kF75OQpW0hlLWi3LWEDiwu4eVUAk0xpVj1aJ0AUlYOahLYcENgOXHP3MW4HLbR3vaNJZWjuU434VmPJzAwIRX0TmXD82ceqAcjQKx9A52AGSAJgvrkL6QqkHVwF+CqjQJTvav26Czcej9xqsh/f1jd9noKDNUAuAUCA62mEgO3asDu9UU0JzHVWfAGtAJco0uCVhoSPvnwFNPy7qksHeirS31VaSp18RpMz1INWI4Rj5H7frRc5n3Dn6+L5ztRb4NgFNCmcpEt9yQSfTpdMm/k4sPv3KTNnWWXUHuGKCACe33K040sOpeETRr2GpTtxy49nv57uGySorrSNrrL8ttSO/Xj+vG8UE9M4++2z5HlOu9GowZPU2c9Zxf5v0ftuXJ1E2A/7YR/g75QQfffujUhm/p+iXf4tqPZz8LHb9mGGmH2SXcJOJvbsL+XOuccq+W0XI9DEm7dUAHV8Ipo0Tq7kP344RiN1eCIImAQ2aIaocuZ7pQvMVE1TDRCA0hiu3M5m0klLF3KWSqfsyKEjdmRl0dLavJR044kYIIQwIEqRwAAwS8MMpI0CHA7q0szVRFp7P+6i7Uor5pkmgAkA9ap/XGhJPmhcB3SZ8XV/0Dbr1gArme5Dbd/BXAycckrblgMe/67AXQKDQNMBXyCvvgFckl+5llX5tZwtmsqTDNq8JsaRlmb9+9p61VRfS/9aFEFj7fyWgCBrgKwECAIeXDCRgMA/nkkQ0HckxLiZnngqv4BdW8lq5UGvvWt96jyIUj6BriYujsY8o68OxtbutK3Z2LN2u2GDcYS6InEvh8BLMkuGMgLi1E86WfRhERnYRxJCEDp8Ax+Z3CUEUCbVVyyJkEDZfIY9+dF6ere2dPuWHyBoSAhU4nd4UA8RLYums2jqP5C+Zj+au2BrUbUp7SyAn0ScyG5VfnyC338v+sjN/yX64f292/fDNwZxhv1wh4SP/7+3Rx//+caFv/8zmS+AKGlI+CgEnBFPC2OIshOWjvbtRKJqxcjAt5+tBeHQvTZjeSuEcSywXCdlS9W8ZYd0YWnkrkHrMmYJGP70iMvTmrQ6MXlpnc7slYjrlJw1qSsco9aGLNpVrt2uWKO2iQaZtnJ51lIprYnndX8fwUBpDFvUt7zWaWe4rMXTeT8Pu3uuncpHuvIjLTUEGIE230Go8Pw4GCkj5MMBi1u8o6Vo7iBHjmGkRfdh7nDywAA4F2BoYxcSeHUCXBJm3EQ/NZVLAOIdma19qAAwVhoqv4YYwmEMAbTwQHkBjJVTgb6eSVNHkJBAEQ4P6Bu8xze0oY+/w6GZ+BIoOu2OdTtNB2uNgshLXySRRyuP83tovV7Tmu2ebVX2bGvnujVbDev0R370RlHfJrbdrHj9CKS1pzwYbXnytbZ+AsFLngHR1mlPzZ73elN+PJ/KQ9/6vQGCxcjchiCNnecB2m63GLXtzDVeUFt4hd+xwcfbAff1eMt+LHvRHk1vWVKS2dfX0/pJTcjVRX7895Ye/3fRh7ZeDR/uh/3wjUGUuh/usPDx/7G99w/+RuIJC+JyJXkMop6BrifIpACz48Z6omFrsZY1APjNccbt+tqWdcIK3pRBADfUJLtm1pY0yW4kM62AU5ovWhvVlEpkLZXJWkL+yyfAD9rBD6lCgbSbv3UI/KTl92zYQ+vmWgQh4KrsChSGVi4toEkmAXk5YiEtQCXOu4l0zhIpjSU7NJKHcOa7wF3OcVzT1G8BvMziMflhl0avvMjsjNYKGIe7rQm4EESUNwEUkQSq0lpHCBIOsgAZjxy4fX6BfiDMOMhJYxbwCtyHXdKgFtDgY5N16y68TJzVuPc3QMM3i/GeIjBEeAAUR4OmAzmf9jg6K91wPD3hYD2UqV/CQSxtg/7Auq26DXptG8mKQBkMYB9Ec1ZrNq1FvtrdtjVaTX63rFprWL1eQZPvO5DViVNt1KzRbluPtNTDY1F6MR/WXjMZtPK1I3dbtoTw5ACvyYrhsJTPYyDPPjQzGNhQedEZacHryP/oF8WCXc9fBO+1GfGdy+560PSYIj2S3LGPobUfTjTpNwJ2dZivB6pGrfIF/v+HVg3+efRdW0hG+2E/fOuwD/B3aPj4L3R7/+AXms/azdxLMNtFbh2Gp93WXmLOml3bsWOJum+3enOU800nZLr/RrbwJgoUe0wt5BtpW6xkLMuPWFIasLRatHGAK9yRLIn2Hmr2Aly4PocQJOGasQO9lr0BaDLhjwEIAeVIpnUAuL53HW285v7qMwgLEqhCs37UXdm6j3buyQkLH/ZvR6OB+63Xcq9gJM0bUInL8xvflHat2eW0jK8PJy2NizuKuvm7Q5rKr1pOs9FR0xBYwlnwmlQFwMpMj8YcRJIWaC4A5XDvfYPQj76Pq0tTp5zKle/kJouBqg0AlgDipnDe83XqlCGRmSX5rA1bmxb0G4B01tMIyLsLAaozWQEQElQ34RayCB7UqWavD3sd6wjgqbPuOGHXtjft7MUX7MbmZdvb2bLrV1+xy+eft40rL1uzehNtvo62voXWXyODRet0OrazdcG6vb4lyW8mI0GKaqFNCrkZWzt8ylJ5DV1QJkBea+KRarzO5A9g2NMKA/JDmQb9sVsDxlL/qYsIgm8kV7IbhUvWtzbUIsC8s4JM8vJKV4gM7COZq36UNJHOl7+p5SaBS7C9Tqf7F5FE7OORhzd+L3q89cacPbgfvmNBtLQf7tAAgASRRzY/C6f/2/z6J2h1e5NHYQAbNKN2BoagTSZ+PHfe1mNNq4+T7hjnNvbwpgrTcvVh7H2tB0dzdWCUFg9zd/M2IOUzrZMZM7Rt04Y0ALpYqmvvSkVj8wCpNFR3uKIzWnYOUFiYX0Fz1/h6K4wuViwTsk+yA+g6FTefa9a5wH48lMYFKPLdeLrkGr1M9lEfaeFteaxTPgGmUXvPhs29cKmXZrNrHJz8aH/4W+52fTxdzyKAao8DEEfFG6PVhcvn0Nx5rslkPlteICzPcTrUMQT2Eg4QJHxYQAAPkKtTxTScoEMueakzCQExTXzLLhNfdURuAPdwciBACtgPRx3rd+te3+1O3RrVDWu1Kmjmbav2o3aj1rSXzr5i5y6ds84wbkNL29b2JdvZeM339F9YPGhLy0ds7dC9tn70Uep43oUF7aufSOas29oiLwinsQwCGYKX6pF8RKk8WUNklfY5AGovz5fOZFdLFmkfaf3h2nj6PdeKr332Y8hZ2VH5653mDgoj+o7Wtx+CZv9S/qy9L32DWiOj07Xt00D5gnEgF7P/J0uN/5vIgzee9yrZD/vhDwjOuvbDnRsg5HHksc1LkYXkf8OP/wLW9WX4lwT/rwfAPEFTnkns2k/5BLwtAD5iTTfxvQmDWJswTKZsHYCZurLPXpcGK4CXFuvj3HBCAR3gO33PkQGwduRVPQIMsTSaf1rgEnVf6PPLR9EmC9YHiKUPy5Wq9mTXZLMIwCjzt880H2rUV0kArICinOjEkxoe0Axwae+yXJctnl/hIglTF2DynruoHfGmhhbErdGQETgE5r3mDtpoh+smR5X7Mq8TXZPRHLh7NDn51yQ9lUPlIY8yr+usXeokXGj8XSb6aBpBI10gAbqNQDClFQBJSxbmLI4wE0miNWfnuV9AQCDPgKy0dh+Ll6DRa5KnPet1mmjfVTen9/pD6w0ittft24Wdmr1y4ZLd3LnhpvsuWnUbbX2umLcH7n2nPfjg++3ue95mJ049ZGsHDtvayrodPHjK0vGIxSnL2tppW1+/11IaaqEmNAQiASWbySOXISDxO7RsSDMXeHMtINfEOrWZyoeAZoEmB1JG6kWz9VXeaG9kxWBO1cJ7qp87I2g4TXa2h5I79jP5V33DmNitiXS35VPFGtslWvUf02j/qzWTg+DZlWzwq7db8/bDfvjWQb1pP9zhQRgVOXK5G2lu/DJa6d9BRfkNXx5zO4nDGLRaey3eth/MXrQfyV62UnRg1QBQEdO/g5jbn0aIenmjvgBYa+Cd4Ytlwtx9khdANmxXbdxFs5ZJXgEN2sEwjoYkQEBzdfVc5npp8KkEgAI4A3il8qKViwCgXKyO+0SJEh1w1KxuLf0S4GuTll6L95MWz67wLO1xBSTKk7zB+Tg4QNRFy641d63RqVpf49qa4Y4QMObbA0B80NsDuwBUgLUPuHfrm4A74DpCmkNbl+MXafFD3kWm8A1wfFmgpD3KJa3eLRG5WbBZVgYJPdSICyEa36aMEnriKRdMBISGMKK6cEGI8mjCnPKssfQx3x31+E3U0XBsA1keiNPj4/1hFC09alvNpt2od63a6KDVK2/kvdezPNV6z9GT9vDdj9mh1UOWU3UPa5a0rqVi5GnQsXhkYKvLq+5/II9wpa1hU6Tv+/BP2lJDFuq34cRBFUdop1JxcA79HUir15wCzXugfGFE/kE02j62O7DiYJZ7elXPvvtB0vmQPB9Ac/9Q9qrNxroW8bXtKtnrAs1E4fPk/a/RQP/U4oN/Qov/XHBk5e+Nv7j8V8bPLX9k/NziO8ZPL90zfmp2bfz4XCF8cT/sh2/Zo/bDnRzgX1F7aukgyPPTsKufiUQj6863nHepObmIjGGlZucGRfvd7gF7eVC2TGTkh/jFGzlofHUUD+zAjSU7fL5o5UHU8sWsZXJocRRfsJ/N5iyXzVuGc7o4A3CnHWQd0NESQWIHAGmDPp6L1hygnY4FUv2RdZst63BcOfuM3bzyFcuWl60wRzXzbQGP0pEgMehsA/I9S8+sWTo3Z0mSTqQQMOS9jeS7zW3roeG2u12r17YByqHlZ1asOLNsmXTaElpGRqZH/QbZiVqicIC8xaxfuWG96hV/ptno8uMeQ2DQhEEJFYobz86YHMaAwiZ/+LIwJLOzFteQxKDL75glcpRdJmyCuofmGPhM+wGCAc+1jE1mePWJIWDea2wDvl3ixsAShIp2DTDvUd/htqTDccTqjbp1+mOro8XXuiPbrtSs3W75LPr5XM6Ory3bytIy2rkSRbCQoCPgVYVwHnG0qe9ut0U5EJIQjnp8q9dtUPSYpVIZi9IunZ0rdtfJt9nJe99usRRAn0Yr10Q7afnkXWUY8s1+p8XRtR55qNVqVmv1yXNontfwhkUWbffo0J5Z+i0EPao3+O4qvuSI1pRganYmuevDahnX2vXkWwfJcDwOZw6GMwglqarZNCbUooK1z3uFOEiJXEc1lBe5SaxtmnKH+NuRUbAdZGw7emZ/Kd1bKXz7XrUf7ugwfnFt1rqj7wOk/g4881F4hux+Xw+oOEN4ws1R2p7srdjjvWV/rMk8anSXB96AQQAvS+bBa6u2fiFvecCmUEhbPp93ABSwZXLFcAvYXMHShYKb1H38XRKACu7XMHqBu2pD677RluXcZthsAHQAR29omxsX7cIrj1PFQ5s7cLewCoBJ8g0AK1kARyuA4LZpxnq6uDwxCqQsVVi2Zn3Lqjs3rFrZsQGAI/BNposuV6QyOYB+GTDWxLk2OQBSpX0D2D5nr9+2QXsXgKKtyGMinbck3xj3KoDari/Jy5RWLYEgoXXxY/IR5ZzMzfMsxzvaGz3vW+HGAF1pudpCVU5qfLWAr9PnQ2690BABgEicYa/p4/4aGx8Qv9dqorEPbEh9CZA0RNDTio1GzzZ2d6zRAFCru9YBnNfm5+zMsbttppAiD5mQsUga1ZwFfqjc+t1DkOiPwKi4NuRBmOr1AfjABhIsAi1ZRFDRhD0A/v4z/4kdOfUQggjpJKkfBA1ZUSSUUDk2bJM/8jjoAfCc6wB8lTbsD/Vcu+Wh3Y8XrLGetacO/qYNRm2wLxR4vpvBhSVA/VSiYn85f9ayokwfd1fn9Jr75vD629PfahdBPnIiVyJxfvmM0z73AH9rctYucnW/NkA/YjdpkA1ibtABNiLp4UZQH21H3rXbmsh7++FNEr5Nb9oPb4Qw/sJaxuLjB2EZ/1sI9gcBoIKT5y30lqkYbWscsxcG8/bp7qptjDJWjA41J5uob7zm1/af42hgR66u2drlgiXRugv5lM2UFyzhy8LMAT5fKFs6k7VUFrBJor1rop3GrWXCFcAroszYOgsIOm2AFZDp9gD5FiDfsEpl1869+oRV9i7Z3MrpcIw+pdn58iuf5/UOQNgAUKhLn9UOGAOyPc613csA5cBnmsuEni7Mcw6s1UDRQnNOFhZonagN+GYHYJUQMTt/0IoFhADS1Tr7fCZv2VSeWNKoEUAGVQQA7bQmK0XJrQbCOvl9d409W7Y4GrDM13HyE88W0HzzUs8pU9Xd0roZnpaX2T8Sz5KnAX0kiiYdtyGgHoJ71QadBoBI/vi2hhRaaN3Nbt/qXbPLGzvWBNx7/aYLFscPHnXnQHOlGbcgjMddqjrhVgetSfc8cmjyYJd65tMWSWVJd2TNZtM6HeqIdpFiKo90SY3j71y2Mw992A6fPkN7SXEdUuekmU77OSA/gxbCmAC923GAb9JmNQlofZn0wTjqexzMWXe2ZM8e/h2rxm5YbBz6jPhuBpGn1rznocMPpa/ZY+mbk41jRI9TmpyeFSb3/fm3Ca+PrqAPcfBPXAHgV+dH7reIDHw6JF3KY1OHtKuc5cse0Af8zTbB+pt8ctPiwz06V8eqnUGkvNSL3Pu1/dn7b5DwH+kx++GNECDZiH1x8Qg64E/y66fhqSf8wS05HJoG5HucXhuW7LNusi9ZHKDIcl8U/0YKIcCbHb1ywA5cylq817FiKW9zM2i08QQa2tDS2axr7xm016QAQWZrAMVN9GiAjjgT07WTAEBsXfgdGq5r8gBOv163Rq1pF84/bdcvfxGNe83yswfQstF5NBavWfLJGeeZ9d0rVqnWrDMcopF2bG/zqiWTYyvNHQHYV/x70ppb9W0ArWqBJrFxDDQ+HsR4Tx7eGmQvZzkJJumYFYszVtAQg9bgxwJLSRAZdjkDgoBXOpW2LIAqf/kaJtDGLck0GjtljQHycbRgd8jDfV8r3t4F3AFzKXrkJ+BavuRN3uQkAAC2Al75cO/36j72P0Bjl0/6LkLUzVrLru81ba/StNreTcoztGQiaaeOHrb77n4EQQQhSsDuloaqWznQtSmTVhGQ9qiPpt1EyAAbEI40nq/ldZ3+kHqgDjotN6snyHsCLXtQuW5nHvk+O3j8bgQiNRPikEz0GS2Zi/Oplg0RFmSe76PJd1p1a9YrLoT00OAlVAkQR5GyDVIle/Ho03Yt+zVLjNJhs3+Xg+hOs+gLgPzJeNWW4l0rRQYI3wM0+oGluJ+krdXeclOtLhsSq/6bsm3Ot4SC6b1vEW5/9G2i0USSovqRINIlSZlT5KZQQoBM+rv83ibWDgKxhIBtpM5t4m4FkVGd9mkGLeJlIs39IYA7K/xHesV+eCOF4NmVeRjp9wI/P8PP74kkYAmD2+EbYISGb4wz9nR/0Z7qLVkbzT4PQwEGQt7xBgi3AP7yqq1cSMOwh1aenbX50rwluC8LYxpgzOTQfjkSAKFmjWsGu5uk/Uy3n2rxmrEm0JEWPwL0dA1IDGt167Z6duXyS3buld91zXR+7W7eQacFaKSFx1IzHAXbu/E1u3Tuedtr19CMA8vlFhA6ZtGwZwEjvgP3jMcBJsBOS8xqtT0EgQEMfmRtvtfsB9YbRG1397pr2VkElBwCSjKZDs356ZQtFPNWyBeskE5YBnCMAbDxeGBpAC8Wk9vWiCUzCG6ZsiXSRd+EJdR6U1JkbdRBsPBW5pDA0QMgtUOdlvGhofd6aL6Afq8npznElJmc3zU042q9Y5u1tm1TJ/XqjlstkpT/8IFDdt9dJ62Qy1oKQUJDJNq/PS7Xvi48UKdo4xoC6Ld2AOJdfgNXyRLf6vts+3E0C9hnrLJ3HUGignBTQGEkj81de/DR77eVQ8eoa43hy+JA2tSNOzXScEMXLV7j7wB9D5Bv1ves1QbwaVLfwEbr9SNaJbBsrx15yV4pPWGpEfm6g9ie9pNQfgTk6QjCKf07Rb9IRfV7ZDmAXh4rBf6i1QznDPF0pBHQdciZUtiunmQYHPjDtP+jmv80KMo02vRaUoW6DH2aPgFhROS4ocszOomuHfz3iLfH/T0i7UJbe2Rnh99cxyp0pKolg0pkr1+NfGBbQwT74TsYpk26H94EYfza8ZQ1aw/DMf8qP38MkJ+VQc6J1AOMAAZSGyfsy/05e7y7ajfQaDIwE/S8SZw7O0wB/siFJTtwGQ0d5lWem7P5wowl4wAdmnkynbFcPg/QywOaZrEDsq69u/rNeTrRSgyMypE2qwlhOgTwmqTVbNugCbDdvGxnX/49gK9mi4ceROHthwxVYIZmGM8vWqN6w7Zunncf6/FEzmYXD/HtMplFeOL7GjrQ7PBEdgYBYEQTbflSM+FYHY2+3kHrHCVI4zWrVbetj+DVQpOWPJLPlyjLvOVSCbT6gs3OLdgsgkuKvI5bFUul4pYvFFyTl/abys1xjVCDxhtP5gDFcKmcQFFm/JHv+U4Ru3UbtKsUlR/8GyHctPtd62qIQsBIJbf6Y0C9ZZt7uwgfV63e2KXGIuRj2eaK83Z4dYUzgguCRCadc6uJb9ObR/BByNCkvkG35hP4hvquAB+BQhvLdDTPgHIGsYJPQtzduWR9BIcs9Rbl++l+zx569w/b3PwC+UVQ0Rh8BqEKgUZL5nxffJnptdWsPOG1WtZu1K1Rr1t/MAKTAs48D9LUwxG7cuCSfXnxdxAI6Q93ENuj6n08XoY4CeDh/AJuchI8yzOlaFPavPwJaGhNwoAAXib+IucCwJ+jX8p/vQQCnTWunxH4c4Tz8fQl9XeVfXLo1vTawyTO68PtUabXyqcCnRj5DcIxCEfj/r51X4ekGvyuEbGGpAnQB1UXBMItbelICAAW20XC2bVYvxJ9+15dye2HP90wbbb98CYKwTOLR2EYP8HlX44kI6edYaDV3AowCFHhq4OSfR6Qf2WIlsNvaRBiKk73d2gIAT5iR84v2NqVHHlOoMHP+PivNF5tOpIBBLJ5mecBA5niNfbu2ru0ds2U41oo52Z6rqcAL3AHNGSyH6MJDts9n5l9/uXP2s7Nr9jC4TOWyM/aSA5uBi00Q7Tn7DxVG/gktXFP6+T7Psksmc4DtIB7SmvSk3wPzT9ZQL5IAa5NN4GPLAY4aRZ6uPFKf9i3liautbp28dp529274Vq5HL0kNHkPEM0BniUAfZYypkc9S8ptb47vudAycs1du6upLpK52dBkH0v4WLx7spObWznT6WvZXc+0Mcygq4nYFJs8ablbD4Bstnq2S9l3KltW4ZCZPZMtWbkoa8mclRAyctmcJaKyIshiUiJ/eS97FEFD8QftPT+0vE9LCaXNa+OZXr/FN7rkNgE+pKwGMLfQ2LV8L5sroid2LU87PfyBj1keUJd5Pp7VUIuWQCKsUB/ug0BDD5ShJ5BvtKxDOhrT73bDMf0hAlYfwSmIHLDdxao9s/ZJz5eWWN5JYcqERXdfPygjjTKlRZGwdPXpb11pCEQCQBwAlxAgD5bUsGUnWr+2ls1NtX7u5fidl1WAQ0IC4p5p/4rQAqCgnExzMz0rcO2CwbcIt0efHv4fOdUoiY8CIqFpEmBARqT1RwD+AOA3q9EYNRoLIUCm/zGafzQE/xFHJI7EPN6ztpaFZIaR3rVB5AOusuyHP2SYNs9+eJOF4MulcjBIf4QW/t/w892ROKqTVMZpcMl+ZNeHOXu8t2TP9+fdMU4abR4YEFXekUEAHwDwx84v2do1tPRowkrlos3KJJ4p+MYkmWzWz3G0XtfcfeAcpq5DXV7ah5vpNbUJYAQoQB4O6gTtEbSxoIXW2UGrBSwuvvYFu/S1T9vs6gkrr9/rs9vlQW6oTWEAbzmy0SYxWqo27qOIkH4cjTMLwCbkPMYBqYtskfJDs9rlp00OZTQ23WuhtZNeBI0bdg3gtm17d8cuXb1k7tMdIWCob457ZLmIBj2P5ly22UIOAMxYRssA4aHDTpX8A/rJBJp92tIII0kEEI3HayVBhDZXXuTuVnMCNPYuhzrSgrW0TGPXLQC+1qjY5s0rAPu2j+3nESry+UXLA+qFbNKyiShlm3E3t8l01tKAcjJbcJ6uZXhy4uNOenoasiDfCE9aIjhEgNCs/L7M52MAmPruDwLrUuV9hCMlIKEhaDWsiGDy0Ht+xLJp6lXWB/mhV5tSXrWjAF5L5UbS0jVRsd4A4Dk6bQB+YAN596OWB+OEdUcz1sgH9uzh37bO1KHMG4j1KadTerz97Fo/wBuuoZMAIKEg7NqvFwBSPNUy2byAX+P8gH2aawkDbg2YgH+WI8m1Cw06PNXbw+2/dM3hmfrGWB6mt24/T6+nBVHgGrkL7T9oAPx14gD+Qd2vzXa4r6V+k6EA1/73bByrWGRQt+gYiTSjuQKdyDuudUVqSnI/hOFbtMp+eLMEiD0aPLvwDhDxr9LUPxhJRZZ8XP4WCXABgctk/8X+gj3TXbSNcRaIgSFIAAhj3FFhBMALQO+6uG5r1/M+9luenQPgZ3z3tzQaXwotUibrmCZ+ofm6pi5wR53wLu+aPJdeOP4TuGvJnLQUgfwE4AdNwKI3sOtXXrTXvvzvLQWQLd/1KO8nHSQHchPLe5Fk1secNfEuAkOVD3iNQycAJvmm18xwrV+Xed6DZq2P0Zv4VoAAEoL8DkoLik4iR9po1X2tMW/Z1u6W1RtNBI2mddpa2YSWhoacBcCLAHixOGfpbBGGLktEy2JwSi+7hhASAD15S6ZoUw0nAMZSpMbkBf3ahRQ5yJEP971a3SrNjtWbNavsXfPJa/nSii0sHbZyqQwojpAHO6QX93kBudIaAsQ8wJ63JL818XCM5j1oVcLJdL06gkPVAV7l1pK4Ptedft+6WhaHQDHQ5D606WiqaINO06dE5DLksdOyEoLRA498L4JElrSjPg4fzxUsls8jkyGUUe8O8PomwkG31bJuE4BHOGq3utbjnvwFSF5rB0XrRnP23OFP2V7xqiXGEoiEBHda7/7jhdczcZVKsKxJfFqSNwV+mf+nNgBaSz0m1Po5piAv4M8gAMiaJ7CXQKD7BQT/FNf0fEtyrbOGDCRETAjptqAcTQ5/9PocTsLtt6evSDpRmMjibgXoa2MEwN9MAoCW/XF2IWCXSHsUDvDX2n+do/IYJfeTTbLXghxakW7Qsvdvawng6zP6pg+3V/F+eJMGN9lHIh+DOH6aTn7KiSfE7zAA8lLu5RDn8e6KnRuWRFduxlPUO4kqRjAX+YQ/feGQrd7Mo1WWbX5x2Uow/mQi4mPS0l41Fi+Pbq6lO8DLhK2S0OV1TUWEWjsIIHDX2LyCzPWaaCaQqFSs3+3Z7t6GnX3ht63b3rGVk++weGnWUxp26oAXmjDgJ3CPA6RyLJPKzvhQQWTUsDjpxhNywoPYNJQJH2Ujil4kj3CtXTRTBID8EpqoJo3VASQAEJBqNepWbwOIPU2A0yYyZAtAbnV2yO7A048n8mAdmq1TMfocDDgVhxHHZHaN+pr6NOCYLS5bunDAMjPrfB/ARRCQxaDT2PVNX9qA63a1apVexGe1a0ne3OJxWz/8oOXSCCK+EU3bZ81nCwgUhVmEDAQHN8nnXJDwdNGkfbyduBJYBPLuaY+8D9DeOzzX7nJdyqPlg0L0RG4WIJJzoYplEFhymhRJGuV02e57+IMAftIimQT1xCFLBYcPsSjIMkB6fQ4tkxPAd3s9ysRvNPmxrASAXCco2XC8YC+uPmnnFp6xyBigow/FI0mE2Um7v0mDuoZ3D4L6rI4Q/HWeTs8LY0yf65eAm1Z1HiCgl4nfTf1wBl1r/F9DABoK0Li/tP6UH+Gs/xRHuH317YxGYZIjCdMepudvEybRw4P/dJ40v4P/EKlYy/3oXjyTT+cWdyv8lsav3Tg5gh0/ayVALIrUiZCgQ5LonDUip9686/9VXfvhLRCC6yvZ4HrwfbT4z/LzHfBWVMXwmXcDiFMm+xtusl+x5/tz1gzi4eQeqEWk+t0M04lRgxgAPI7ZPecO2dHGsi0sHrCZmVnLJmOWTAIYmowFEPme61Mgl+YukAeEnTtonN0DzwTuAnkXAAgCfYBDAN/d3fHZ2S0A/8KrT9jGpS/byrG3WXZpzV3NjtoSAGpuglZSCU0uS8Qs5X7oAWDAVX7VtXmKdm/zLVvJSyQ+cT4zaFsMINPaeZmTtQ6919pDe65Zq16xeq1i3Q7gTp41E73X67sGrE1ttY5c8wm0EQwJuzVhJHew8Z4lgjbgFbcMWnAhV7JMedUSmQU07TLfqFqvecPa9R13DNNAyOggVPSjRetEyj5zXg55FpZPWjFbsKC9RaVXERpSPv6fK85SxwgzMPZEUnMcUlSaJlqhUVMmacYy+7c725SIVoulfZy/Xq+6di3hTD76Y9SP758PCOxtveZCwOz8ESsmkzYC7Ev5BXvg0e+zbIr6K2hZodKi3PJpMLHGBLTLCE1d5v1eq8aB4CKveIC8/ObrPIqkrD3KcZ631pGWfXnxU94nIoMoZUVAc0uVetdUvftu9/TvXBBF6ZiWWDWhNpMw6edJnejQbx1hXYXau8z+4YQ/HVNTv5b6Dd1Ntq41DKAlf4qXApFTvCcBQMOAEi9Enl8Pt/24JQAofEOkr4fpbZ394L/pNRIM0E/Wpf1r4h9nTfwLQX+bQ2b/HaQ9Of7ZtDGaf2Rct0hChNSIxKKNIB1rmsiiXhzZPV+TzjPmE9PqekMEVcV+eAuF4LmVh4NRIJD/c4D8UnjT/ydwAZFq+0otpXuyu+T7zMdggjLJqbN8p3t3yE705+5ZrBvrWaFftHfeuM/uTpyw2cUFNHZAIzr2cW+Zxx2sBfCa3KZca4xdgj4gZQCL1rq77VacTEGgrnXTAnrZiQHQUUcAvxWOT/Po/Nmn7fxLv2uLB07b7Mphi6Qzbnoe9KQNo5XzmZi0Wk08Q6PVxDiNgWtrWW1h60IGQBxOtAOw+LS0fs0PEM9Q+RSl10KLR2hwBzoAfachRzBovdKKu0O5Vrcu2r/8EUoDk/lfGrXaRmPeqUQEkDcAOdxPXeb8GKApdhrh+93aRWs3rvpEOs21DhI5G0bzNkDL3a5VbXvnNfe6Nzd/gvcRmMYdi5Ex+RiQcx2Z/yPjHvUcLl1TEF9NaHmbLBWUtd2uIxShUQPsvS4HAlW3LQtr1OdJpDUBESGi121avXoZIaZmhdlDViqUrYTwMETIKWVm7MHHftCyBbTsopwU8T21DZq8ty1C1RjhS/MIfKtY2qDX7VFnoSc+pd2mvjSLfpQq2iCZt4VjC7a1eNOCLm2yM7RXg+fsFXse2BlTRtJU96cwMmR7g+rGWzSo9NMwrYUQ8PUrRDmZ/8NhgKiUacgpFJN85r8LABrnDy0A0vLlRVPAL60/y1km/zT309Q/1ORDBfLPIeuBVoH4WR/2MMnRrSa5PYe3X98WdHv6yK9vj0dCk7QCkYK0/lugjwAQSAiIAv7jTYSNKsRb53ctEoxqpFOX6d+CZD36zmuaPHLHhm9TM/vhzRzGTy4ugYh/nU79F+kCJ+n3EqgngS7h2vzYvtafsc+izZ8dFJ2Va1xeBHcr6p9hUMcU6In5jvlf30zwl4ok7e7xXfbu8cO2kl5Ao+MJ4B6NwlxuATsIJ2JGc3bA9gFISqDZ3EpI5nipjAJ1afBavsVveUcbA/zab30EAHYrOzbSjHp+X77wjL38/CfRYOdtae00mnfKtVcBjLypjWBI0rKT8qJXnLMoHED5iVCXmuQmF7Zy+iINVlmLAThaShaWFCY57PAtjSc3yYMmwGmmuwCrbS3fwa3vS/VbXTgLmmkbMGujucoRjW+5msqTSt9yibHNzy5YLjsD2KucGouOhHMEAM8BYDoaNMk72ncs76sp6gD7jevn7PrWFTT6Bpr5jBVKq1YuzwDysFm+rSV2skrI6uB5HKOpayUBXSdG+TKFGYtTHg0vNBsV2iyCFt2wVkNDCjFAV5jcp2kkiNFGxBgO9yyTz9vi0j1WKs26lpdDSBgh4BSTWXv4HT9i+bmCxXLk1SdE0mYyz6t9JYyRnoYAZEHRSgB5yet3NAyizXECa4/TFi0tWP7guvURtAZo+ckgYXtnz1m2E9jW6YF9avgJq/e3LTqSlUTDPxJcQliRoyC569kP3z6o994eRF5OWjzRmhxNn9dEQN33fs+Vm/+hF22DpTF/mful7ZcBfS338+EADl/2JzEUvqO+oYl/0vrFrGT+95aZJnx7uKX9vz53rwu3R/OD/3RW8+tM2kFPjMPk63+PdCdj/ZEK5w3ufYlMfSrywOY2ryond1xQMfbDWzAEwd+PBk///I9CJT9L13w7vAw1SQ/0n7oF4AeRbY6y9vnusj3XX4Bhxt0Bx3Sizp9lGPmf2ETEZoOiLfK3EluyQ8GKHYyuAACAZQyqEk1C7NKEw4MbU6AXuE+DyFQoI/O8wMFNywJ3lYUDrVgzs3uVbXCDeLEMmjSAr/Fv8nDz+kv26oufJnpg88t3WTKPpo6Wqcl2Pa3plsldJmq+mysvWAYtVX7kfcw9kOaeR64ApDReD9ALDOUEJ6J7Gp/X7nBo7Sq5xq7VBu4Xnu930YL7Qx1ja3WGVmv3rN7qWIt78obX591YLGXZXA5GuW0z6Z4VCstWKK9bUhaDFFpzcdWSMyvkJW792jXrN25aB/CtNfd8Ut2G1rn3k9bpwkIpY5F35d/f+rvIewP6C/e17AwhqVHRTHUYbpKeEElZs676FAAjgPT6LpQkAPJUSnsD0IajuLWbADHlKc4mLVuUq9+olWbnbG7xqJURirJx0tNaftj+sL1r5UzJHnrbR62wUPL17z6fQs0poUWMWG3o3ZB0e9R/S9q8Zudro5mxW12GCwesfN8ZS+VpS5r6+WdftctPfdby/Zu2OrdkvePL9rXRi7Zbv0ae6P5ps2Z/zxoIHt2R3LgDKBOQ15j9fvijhSm46DyhMj98zRz9SRYA/Q6pXFRGf6HvCbw1+U9avZb5SfOXkx9dZ3XNIQ+A8gGgpX8aRnQXzrwn3qSW0uHf1wemGbkF/NPw+t/fIiiKDgd9Lqa/CUEXkI+Ofs66438effeuiPeOC5Os7oe3ahg/s3QvHffvcvn9EMOCKzAiCg9cQEBdyEUA/5nOipvskxDfn5VjHJkAYdOe+lJk3u4JTtjpyFFbjq0g1WfJiTLXsXEMDo4mJ1O4A7pM7wIB/ZbQrZ4tTV1Ar5nxbobnLNO8JnihrXkkjefqnYEmn2niW8s6e9fBYb4TLxBN2vXAKjtX7Owrn7dGfdNml45bSn7u87OuQfaHbQCEdxEg5FSGmxaPasIfcdBEfU/1QY9nQIXGrcV+VNEaQx8N/J04IKy96NEMbNxvkldAlTR9VzeEkrbG3uV8BmDd2NuzJuq8GGS3Wwc8tTHNEI17wdZXl2wm0bCgveFMLinXrzKfp9CQ84f4VozynbVO/YK12i1rD0iDd4fxGWuNylat1X0ZYjpTRuCowL/qViwsetVpYp60sXaj5ybxueUjvjxub/sm+ZYzH7R8BJfdzUu0UhvhIrB8YZ56yFHNmn2ftSSHnNAMKHcUzV+mf43dFrNp946nsXwNUcykAPhHf8AKs9QLGn9kaprXyggtfSQNB3nqdQzAa0tcmYhHYzTHQctatVfNFlYsuvwA5claD4Hhdz79nN188jfth/7Cj9n6qbvti5/8Zbt+pWYjhKOTj56xmQMHqdemVQfXbWdwxbYGF2xneM16YwQohLBY5E6YjfLGDyJNHdOgGtUhoJ9q/zqmNX3rNzeEs9Lk3fSPsiGwzzngh6Z/P7iW5z9ZATRXJIaQqZZLkAA9yc3/0gkUbs/HN+fsDwgJ8jQY/y4J/u3IQxuvwEamWb5jwh+hNPvhzRrCTWsG/xnd4S/z8y6wR4O2Xw8wYJnsLwyL9qnOmr00KDuhyWz2p9mBpLMPAPcMf2eCu+19kUdtKb6MVizA7iGAkynfLpSvi9ohewdnaY8TYA21dz3nmX4L9MU1BPD6PQX6bsvN8VriZgBwAKBrZrvWZ7dr29bbuc53cxYBaIJB1xrcO/vy47a98ZqtHnvUzcza2YxIgCzaHmDVRZvXjPpMYcW1d+1HrzH4VAbtnfy5Ngg4aZtU7d2ud+WNTcuX5H2g3amC6z3L5OapVwFdB3mk5xPfWggaYL1vqFKp7lgU0NYmMf2evH/KfA5Axoc2X87b8UOnLAfzGfUqgBJaqA9ZJPh2zjrVyxQXUAt61BWabRCzXm+EYl+2ndbYrl2/gDCQI89FNO+uzcwsWzY/bz3K4kKH7/rWdSaZKy74uPxY++XTBnKzG4kmrNPUcmX0MZpGe80P+ppcF0HQyFubutrbveJ+6OOJouVyJctnUpaUkENbSb6URp5HmHn4XT9kZQSWqCbYqQxx2jUtQY5r3z8gnLRIZkye7YL+kJ+7xLlk43xgvetX7Nr5uFUzp21rmLF+FCC/67CtHjpCnjv24uOfsLMvvWQ3b1QsgQAwt7xua+un7MixB2xhddUG8ZZdbrxiLzaesIu9Z33mf4I09kH+Ox9U49Lxp9cSNMV9pofvjkiYrvnXMr8cAkDo3EeT/vpW5pgB8POcfckfAoD7+ydFaf8x0pBQrOMPFcRmRvaExWN/K/Kb178a+bgY0p0V/jT58354Awc00Ujw7LK0+L9Dt3gX2CGvK7cFfkAo1SBpn++G28/Kl70cZfxJO5E+I61dOum6Ldv77Z12f/QUBBi1YVT7n0PaXOs7kaRM2lwJpB1BOLROzLU6Tw4hgDgCc42xexwoUfEd4AVSANpQ7mg1bwbQTaNVAqI65HxFe5t3Ns7yPUCneID4AGxt186/9ozduPK8rZ94DM0VoIE58J9PJOvwjiULgGUdIGja/IG3AbhpMFFzctAg0BKVDeUHqAO4AW8Ei0Ru1WKZOdveuWwXX33aTe3lpXvQkqscN931ancYRQuV8UGz7EMzfjZfQpCYh7GhpSDU5LISCjQEsW3LMzk7eOA42jPgWVz0XeYS+UV3FCOf9P1WE+Fhj3I1bdDcQbBoI0Bk7ZUL5+zKtbOWyc/Z8vq9lgd8R5RLnvuknee0gx3cL6PVCqkEgkDGgVWT+8R8teSvLw911LW2fU0gHIkDdtp7CCkd9z3fQlDocS3rRTJRsIxPztMqgxj5If9wTW0kk0Hgetu7/7zNHzxAmyPUCdRdg1fb0pb97tf7AEJbIP8Oww3A/XGLHCRu+WEbbTxvF54a23OvZWz1rnvsvne/E2Gsg3CWscKM/AdkET66tnnlol167UW7cfkV27l22Y6efsTe+f0fs0Jxzrr1wHZbO/bExr+yL+z8mqUSKbob6e+HOybQAzyI/HVI29fySM0BmIK/uonG7uXqVxOG5dBLs/9Db3+abjq0pVjHTsbrtsz566l++wA7EfP7f1jH/nH0vRuamX/HhT+4FPvhLRXGz6zexf//GT3jYxDF0i3Q9K7CDwhiwOUL/Vn77fZBuwYwiED+uN7v9FYPvT0GMZ4Z320fDN6B1j5vw5g0zCE8XTPSpfHyUQG0tHcfX+e3Ds8T93xCnX5Ofis4sEtjH/rP0PvZgFsab4c6ATbNxo7mQm1YGnNf492drg3qO+CIfKDLTI+y2KzahfPP2eXzT9nqkTNWKM+QflhiLV/rk667Yh1rvP4F7qJNr562XPkwAJYFmHdtb/Ms+Uxxb9UqO1ettrdhs8vH3dnNuZdftKvXNi2ZQSgYZ1BOO5bOD6xZaYFfgeXLKcBQSwGzVpw5YOX5Vc6LgCsg3W26i9php2bjftUWykVbKhWtVMpbLi/T/wiAX0AoWfQhAS3t67e2qR6BdMmFmkuXXraXXn7BOn0NIyQo34rNzB9xTT1KHcq/fTZbtJnyHHmRz3kEnGGPukEsc491fa/Xfr9v7VYVIYf2U/3THt0+4E5cDWPISKoZ9Imp5QRQl6lecTVGr1n4viaeqn3svT9hCwdWqDPygGAXAdzdV7saRMdYYgURNfdipPtfMpt/ymyZLjysWOv6S/bkP6/a+eZpe99f/FnqumS/8fP/2NZPf8AO3XW/zxFI5dOUVYJQ0dTFWrU9H0KQRt9qDwD9S7Zx4brRK+zKyhfsbO/zlrGyepO3/X64s4NYgoJaS71F4K/RN58ACPC3gxg9MrBD8Za9M7ltDyV3bTZK35V6/m0C3UOaeh36/zUUi3+M9n7+TtTeFabl3w/74VYIPnOoHGR7f4He8Tfhp/dNbn89wPTHAL3A/VOA/JcGcxNT1x++j4vgpLH3+JuJFO39o7fbo6MzlkNT87XupO8mW4EE/1yDc55KlxWTF/0J7B3oAXyZ5qdhap7Xu3oOCAVoaiOAWECu8VpQwc3hbiJ3sz6yPa/IWcqwIwkerVkz2zWuHhHoNOy1l5+2s689aevH7rWFxRWS15SeAC2wZ/0h0EV+Y4mcdbo929u7iFa/4RP24nHtHR/Y9s0d291BoJBP9dgIEBxbcT7nu+F1+znbq/YB8w756vg+9iXAFBRDaNAEPkBWY/rZgssVCdAomYj6pKQ0mnUmN2Ot3QtW3fqqlYtlW1lYtqWlQ1aYXfK4o/aGReM5r6fRsA02jiyWXbZ06aDtbXzNXnzqEzaOLVo8u2bXb3zVemPaZeGkaV/5gDpIS7AozFDuQ5afRZPPFN1DnrvoTcQRSoa+PE2CUGvnsrX2riH4tLhPOTnkjySKAOQ73iUy1F3Yjtq5TmXT3vmUyq/luCZPPT7y6PfZwsqyA7t2kvNDwy8u4KlqBPS0NUKTC3GRx81mvmBWXLdh66ZtvfCKPfPrdVv4wH9t93/4h+2Vz/ySPfPJ37SjD/8oQkaGMsYtUVpAkCrZbDkN6FNfcwu2dem6XXn1Fdu6dt7OffVLdvXitq0ee9Du+tH77anEL1uztmNJbfm7H95QQV1GLEQg3/X9CCJ2MNa0xwD2U8kKfAhadcaimN8cvg7s9nmI8BdgXc9E3nnnzqBX+NYl2Q9v+RB8hr5eXno3fPk/5+dHIpFI+hu7MdAGqLcglC90V+3THJKGpc2LRL5Vj5dx2gERaO9p8gvvnhgftvcHj9nJ4CgA27VxQsvK4hyaDkMqAIG0tzABuisA4GfX5Dl87I14zvT57WZb3eIe1/qeT9xqyywtLRttT0nJJKwJdzLZk8YA0NcYq8x5GouXRWDM70G3TjqBtaq79pXnPmfnL7xoJ+5/wFaW18iG0ic+GnCnDd0DdqnsHJ8NrKltS91yoBXrmk2OgBJJWKPW8vF8jd/H0wWKA3iiGZcXDpMPvqf14uQrHpc1YGityk03dWs5XF/j8WjrWsol5zmalKdNXtKZLPkMTe5ZQHfc2bRB47Lvkb9w4LQVVo4jDADuNKZm9Y+6O2apGUvMHOVe1DbP/p5VN161zMxJ8pu1rY3zVmlsUZ4s+chSf2jfvSrgvYGwkLb5xaPuYKi8dNRSpXWL54okIw1cAF+zbn0bIUmeQ9UW1I/qAYGCWvD2kHtfzf4fiTNGKSfXgx5CUg9hZjKEAmTbI2//IVteP0i1ycTKoZ3k0mnvEx6I65MmI3Hr7F2hbp613GmZz5ft5vM37NIzv2GFox+0+37q56x68Yv2lV/+h3bszE9YdmbB2rs3bGcLIWB329o094l3fsjufs8HrVOv2NOf+CXe/T1bXT1s60cftl5/ZJ1+YLP3PWDPLH7Ontj8DSvFZiEQaX/qp2G/3g93dhjQ13v0QbXX4VjD3p7atrvR2DU+7xsQ6eDZ64M4CSfth/+kBbFfivRan7d316rqvmGMOzd8c2n2w364LUx2pvtrcNifjsQja6hikyfTAHOOBvZyf8b+Q2fdLg3zpu1nNc41jSmCUgC+AHak5CBhh4MD9ojdb6eDY1YcJ22oWfGkEwEUwiH1UEtz06xmyAt0x31uSFMnZZ39EFFOgoBfQSAvrR2Q19I1TaIfAiDDTs9flebtE96Ir+1clc9uo2K9VsXGmowGoGpTGM2e7zf3/P72jcv2xac+ZxuAwn2PPmZLcwAk5dTkOoF3V7um8d1kquzrveVxTkMZ0lAlIGhHuXhc4/AIGMoD33SNH4HDwQsA9N3vuD8krXCcF8171PPx8xHlrzc71gPQBv26dVq7fCuPhnsS3G7a9uUvuKOQ4yfeYYXyknVq162z8woac96KxMnP3+WOeDTsMGxeJ0uBxcvHfJ/22uWnqYecpedOel7aletW272KBt7hnSL4ibbbrlh974ZVKhvW69TR6AF6AH5u4ailC9qNkLyOB17XEp5iiYRPRIyqTSMc1JPG3bXWX8MZGsroU5b+gPyQl+GQ353QzK8qSyCIPPzQR21l/ZDF0tRZnPaSn/pkygU2BVkHNIM+TtyXv3bNPvvlXVs5c5c98s5Fy6RytnPuBZs5dMzmDp2wF/5/f8+SwaIde+gHaAfySBL9dstuvPpFq/b37NCH/oIV1+62r/y7X7Kzn/l1BLiTdure91muWKSP0Vb8Dcnz+ehNe9y+YBvRTWtHEEg1ykv55PI2Qb8ml563fcC/M4IwuE/bdVA+NJP+aLxpDye37J5EZQLsorhvAeyTn/CQDa4/gyLxryPNzqdtu9aI/DiN/gYJryvVftgP3xzGT6/OwRHl5vZvgTtv9+79DfwLIAXstkYZ+73OAXu6v+B35cFKpCNtvYvsnBrH7fB4zR4I7rFTdsTKkQK0FZr74ZLEDcHAAR4A0ctukpU27h/kgbT0iWYYcmp9gWeusYeZ0qWcxEhz1HK3Qa+PfAAYaFyYuJrIpv3ZNbtc5nItMRsCyP1uywadtkVShVC7lkMZtNHa7nW7fP5le/7LTwJ6bTt2z8O2OFO0TALGnimQK4FT1cFYY9pyaKOcaAKXtjKVoOCyiIM8WjFlS6a0/WvW19LrHa2nl4YtU7OcycT9fsEFBO3h3tqr2O7eltXqAHengta/YAV5ytPW290tHx6ZKcwDuMuWR8OOoKH3qhcpj/bfiJp2lUsUVwDejA1baNhydpMoWIc4/eampWeOWWr2uAsrvcaGVTZeQ0jYAvi1g9sMeQ/N4PLc1+J+Zeca2rr8f8RdiEhTHndEEue6tMoxa6lM2hIJoJHyRpM56hkhq1vx8XntLDfUhjOcu2js7RbCHwAfT0oIGdu4XbOHz3zE1k+etlgG1uxaO4csODH59Uf4ajd85cDGbtp+/8KivdwoWL9y2VZnztmDDyZtffWgrZy8x/Ze+G27/tl/baff/59arpAnHa1koM0ae9aq71jq2N1WPP2wXX76k/bSv/n/WD61aCfu/17L5JUXzRFAUJHlR/0LLa+DMLYdq9m14IZdiVy3LZS7erRpnUjHNFU0Tp+UUyYBvvrGPth/54N6i8bY3d029X8i0bAHAfZTiZqVItCp+Me30th1SyxmEGjS3CeJ8xtIdk9E+pt7b8Stal9Xuv2wH751CD5zKB1kOmci8djPBsH4J9Hm5YnytgAbg8E3kJSf7S/a73ZWrQJfG0ealgF+jgaH7CG7144B8EUD5GCa0B6wBFjD0MW/pVGT7kSrFaXBzP3saiFnHUTUbCiNv8rsDbP38VdAWnxUa8d1CNCHaL0a++53Wm4+1vuhD/Qk3wDctXEJ39QmKXK5qclmck3rmiHEL1N7G81+4+prduHsC3b1ysuuhS+snrTZMppxVnuvh2ujtQOcBAttr+quajlcZHHhJDRNS6DQd6XN+tg1+ZcDHN9CVmXw8iE0CIwRHOSdb9iqWPXyV+z6xS/ZDoKGALBYXrWZ0hxatKYmDqmOoaXjMcvly5ZHe0+X1yyem6fMHd/QZgCAj3t1Sy3ey3dTNurWKR/lRuroVs5Z0AcoZ45bal4AH7X27jUXarTuPUDoiCUQRNJlhBIAW22EgDXoNKibLWtVKzaK5MgX9SqtnfSTeW22EwVGB5R37Fq3JtKpjNroRvu0C9gH3b710Obb/aE16m33ICxdWU08oN4fOPMhO3rqPkvktBvfwMa0jaw5GlqRM51IbIRgmbJ/88ysPdU+bAfunrVnf+NZG1/+hH3kg7v24R/7K3b4zLtt+4UnbFDbtYWVIxajL4y1vK7X8eGEYGbeCmfeZ93Wjn31f/lvbVTt2tF7f8AKM4uUve99SRCtOSDubIc+EaVPBZqzQR/rIaTUI23bCXZsM7pjG5Ft24nsWCVSs3a0Tf/XAkg58KGtoQ0Bfsh0w7beD396QfUq245arI1wFYf2jgPojyV37Cgauzzl+QDdtwN2+nYwHO/y6H/l17+iEz8fGV3bijxCR36DhteVcj/sh28fgr+Pvv2hhSOoTT8Bl/+bkWRk7Ru3n6U7oa33Il07N0zZp9uazXyvPTw+bceDdStGMj5srjlxTmOcHRXFNIXwPNBmLa4tKVEHPc4Cd8WT1O0mea5lWpNarHtDGLHGYgkyPQug+4BHHw1cbku13l3ao3uQS+Vco41puRXvy2IQLpELzcXaerQnv+Zo/bIE99p1u3bxebt27SwaAcIEZdRM9plikUPOWcJJaMqTtGNNkEtoUhhArh3WHLiVR7KspWDa+jQalQCQ4Tbl5BEoj4ZbQPAIVyZGKMOgvesz73evv2x7m5fJS8fKs4dsAe08X9IsdupKdab00SgFoMlM0TKFRUsXl9G6S552v11Bk79mw/plQB/gnzkCoMstLtpmAGgOAUoJWLIY5JeRk3rWqW9bRysJyH8EkPNhEwQybQ+bIO/xhFzvarmaxvRlcdAkwB5lziCclMgXbaDfsNsIAKcxfLFeqppyoOPS3hpx6fGNTqtqrVbdmp2hdbq0laxD1Fentml33/N+O3HqDPUZDfPglgDAnvbSRLxkomeXbiTsF59YsWtzR2x1NWm//T9/ESHy0/bDP9K1e975Xrv/XR+B0dOQHKpqXrRxfc/GaO/9yjVLrJ6w1MF77MIn/5+2/cXP2dLR77H5g6fdB0AYNGxExiVIKqhTTNozGAsQVDKu1RT0tSHdsx60bTdaRa/fDQ+AvxKpAvhNxDHBjzv4BVO+8U9hX9v/owe1q2qtB1PpUa8SuY/Ha/ZoSsBetTI8KeHVqjr2XvD1IB7k3SO4CZv5HbrJr9P4z0Ye2dHkuZCpvIHD60q7H/bDHxyCZ1fmAc7vAe7/Nh3o3Y7aGnyNava5xr6L1h3cb5vt91l8fI+Vg4y7npTPeCcojcnq5GBNgGlqVrVAxDV3V+fF1MVFOVx7554QQi+KYQNo/kymdwB2DNPXT56QlTHg3kfLJD+aiAVhS/vSGLR/Qxo2GpkLBbyj5Vva5lRe7LROusu78muuJWU6XwXga41dy8+ftMbeBTT+ts3PHbJiDlBNoqmTH2l6cdKUu1XN/vdBXoEBH/DiyGrAIccvZIazxuO1YQ3CBaA6Jg0XTADkNt9oAT5BIC94EcsWSjazsGYzs6uWzqYpR8ZMa+y1x3yv6d/W2L780SezMwC9PNdlqcsYgsKe9Ro3iFdVJiy1cMZGrS0bdnmPfI3VFrGcm9AlJMh9bYc6kDAjBzU9BA1t/6oNYvLFBctkcpZMKy5aOdp6nPvhBDoJaRSNtnKhRpvatVgAAP/0SURBVIVWYzkCIkiQR4G7LCnDvpbMyUOf1shr57w9awPwAvluB0EMMG1UL9rhw4/aqeMPWC6H4CDBTPvZ8xFEMtLpWy4T2FdeitivPL9szbUj1tndtSf/9TP2wx+o2I/+1AFr0J6nH367rR48Tl5uCwglsrhERy2z3JI1r3zJzv3aP7J04oCtnH6/pdJAhMpE3wjbkOCgzg31Swk33me0ZwCQrPuyzEhQpX01iVD9MqD+eyRSD+pWGVdsL1oH+Gu2E92zvcieNaMN5GP6rfoKdaXpXwnqPQb8T/X8fcD/9iEc/Ii4p81eEPMhwWOxht2Pxn4Xmns52gs1dtWlaxS3hXjYnjTzJX59hkb7dzTmM5Hk3htaY399CHvRftgPf8QQXDyUDir1hwC3n4IZ/nAkMl4djRcA1fttMHwb9HLC4qOixX1Zk8bZQw1KPxV8Yhlgqy7oJlD/rRgwNE0wE3eV2d3VfX9FUTn4b3pGqHANEqAeAsoymWqpm9aN655M7wIbmZi1o1o8C0joWwC8Zsr7BDiIvD/o+XI2+TOvV7et3daOkbzPc61V3908b8niqmVmDtnN85/ypXULy/eFY/AJ2LK+AYOX17oEmrW2U02k0DYBuQjgptnu2p/ewSEKsEeSbmkIYEryJjcAbDrVG9ar3+S7msk/9PrIFQ9YNrfIkXanNpoQqGLLtK6lfZpToHXkAhR5mItSz/HcDN/SDoDwsETaRgC01qmD4A7gsfyKDVs7Pj9AvuVlgtdsefmr10S/xs5V64ziiGlRa+2ctcrGq9ZoNswSBR8aKM+s+PK9XC7n6+Jluo8JeCXYKHOAr6wYatWoCxno8UNZSBAa+miwlE8C2BCBTMMhchAkgarVaFqt1Xag1/Na5ZItUOf3nX6vzS2tWILvufBAWvpWNJ2ydDJqL73ctCevZC174qAN6tv2lc89Y+98/4r9wE99xM6++Lw9+elfs8OnTtj60XvdRD+3uO5zH4bdhp178Uv0iRkbvvpJs5s3bGHtESvML5NzWR7oqIC4fCdIwPRvUz8e1Cdp2zF9Rn7vtYeo2pP/uK926VKXElhpL4Qq3VdfEox3wY5m0LKGNa0abQH60vTR8zk3Iw2eIwBFEJL5k46vsXyZ9vc1/K8H9TKFjjR2BCJ5qzser9s9yT07wXk22rWkIkmCndSbB/0Uy6Htgn5wkQb9XW5+MjIKvmSJzetvJmCfhmld7Yf98McK42dsfTR+4H83GB752X7/7dlIcBKmiIZH14pHYVQcQiWfsU5vE9j5eKaITGZTGJ9AAIQEkQTmEwYmLUi9Uz+labuJVCwSghVzFfgTR7OuZSLWeK58tgvkJdU7s3XNFn0IrVMAG8+g+cKoBaCafCdnNwLyAaCjZVrtRt3qAFwPgI8BeL1Oy25eeNoBdeWeH7J+p2GXXvhXXp6F5QcsqQ1V0OAlRKhsSYQI7UefSKZ8vbr80ctoKKcwAlsHd9KSq1plTwWMJkoA38D69U2Ad5NypixZWOIUTsJLAaIaWpDmK41QlgBp+xoDb+1csH5rj+/lES4AkziCRHaOOAA8QJvS8sKRJu+RrBz28EXNxvdlaW3tiInGCXCrXiO+Nj1h1c1L1uxSP4CTxu47zZo1qJdt6qUNoOXy81Yqzdjs7JItziJ8ULdyWZsqlDxvWhNPYwDEfdLUpjLy5gdodSt8W3MdyBmFH3TqXp+DcdQ6AwSL6q41W11r9UbWpi2re+eNGgPgP2gHjt7DN0qk2wkFNr4ZB/CH7bZ99ZWLthUr2PHHHrJ8NmpXLpynzlL28Hvea1/69L+1T/3KL9rcygpFRM9LRW3x0AlbOHjSDh+71+qNgd148RlLbX3N7rr7Hba0dgJgps8iRKiyBOpuZaLvabjFfSbIegRoyxKkdSJjucelXTTMI3BXm/p8DPVlXUtAIC3Nt1BvUMOr3yEVuG+eLuDUDtrWAtjrAP52BE0/sgvwV6wO4Gscv08fkpvmOIAWcw1f1KUj/HsrgL5YgYJKKjN8T140Hdgbdh/AfgSNfT4Crcka4tr664BdBMq/YDi+RiL/nh9I6sGXIvG1a5FHnnvTAfs0qBfuh/3wRw4XP/NL6f/jx/7WiU7nb3z/oPOO7xmN7z5o48PxWLxIp+qA1WiuaFgCcpnafdybw2ckC+AF6gCwg4trtyFD9EP3pSVxSEPXb1+3DrNUDJlE3aStYwhYABAaM5dWKNOtxpd9W9akTLto02k011SCT5AHLYsjHTFen1Qn7XIyXt8B2Lv1Xde2AsC4vnPJOrVrNnvwIZtdf9ia7kjmHOnELY926fMJfGmf2E64G1pczD+i3a0k0ASAb8aSaW3nWiIfoVtWTUjTRjXpEsCIICAzvzZiyc0sW2FBjmRWfW17MpUD7NHIAXkFMXXJPc2963bj1c/bjXOPWwdNN44mLk9zXo/SPNH6xM9c2KC8ciwT47nYozTX0LS/44CcQCBIcNayRHmY00qCTn3L6z5dWLb83BErzq4hQESt3dO4fKiN+h71AGwP4QrktqiWMEpgm2q6AkLXarmWxzq1mXIgyQbNSo/kt18jO0PaYIig1Uf46HOj29XQCG3BN2bKy76H/LDLt3t19/o3RhAJpPUjEOxST625olUaNdvZ3LBssWDrx45alva+/Nxn7eD8ETt9+h2WR2CJ90h3t2I3zr5o5dVDduj0gzbau4IgEbPF1SOWyeZpSw23UCYy6P2URg43EAr7nvpxCPwS1Lij9newVR/nOW2udzTfQo/94JlKPyINep2DtRLzNqI+spGMlYOCLURmbDlYtPXBkh0ZH7SD43V+LxnilGVGab6SQCgY+1LTPmCma/9TenxBubgd+N8sQSVR7XcRDjsIOHIxq9nw78nctHekN9wcr81lRHN0kMkbk1Oc2pfMPw6uUlW/xtX/QPv8SqS58Wz0Pa29j//CTXXLN23YB/j98EcKFz/zmfJ//Zf+/CPJfuonY7HRz8Yigx9Dd70nFsvCDrXZiI5wUpbWmosJSgnyMXbOvnHILZLVfYE7D8Tx/QaHwMHPgAOI5uAAIGvCnK4FDApaZjVEgxoC8FrmpqVxvukISUUB1kRWW7rCvgFQgbKPdZIPaZBaE6+xd19Gx3VHGmW7Fq6X5zvtxo41APRsec2WT7wfPo6WuXXeWg20bEI6Jy9zA5KjHHxQjD2BxuyWCpUTTuLObADpeBKhJ6nxf55x6F4yM+MAHq4XB3y061umyDVADbhqFn48k3dtVXyLAvq67esXX7BzL/yebV1+ibTSVl48boX5o5aeWbd4djasr37ThY90ruzj8koPtZJ6AWTkXW7Y8naJkC/lRSsLwu/nqUO06CpKDvEzeTT00pzlCkVfBuezxgFaWSNkMu53OwhI8rRH8qp7gF6arjee2hCOKrD3deu+rh8BRZowACqtV0MUMtkPNOEPQa2HcNbrD6zTRattAuYWt7VDDyAAZazXDC0OWnUA17ZRu2O1XMFGDz5kw/WD9tqlm/aVZ59HJa7ZmUceQdAK7OZXn7ajh++1tYPHbX5x2Q6sn7T58qoVimU7eOYx6m7Rhrs3rUhbyG+/Ji2qqhUE0GHHDX87oKv9VG9TcPd2D8Gdovk5BPrwvRDH+dO1qsArSnMVeIe01B6aT0Bx+K33At90J4dwWRxnbTYo2/JowQ4OV219dMAOjFZtabxoc6M5KyAQIJ7xNn0ZcAsP6ACtdsRZQ2KeB/7UVl8v2RsnhLMtogC7OEvMcpTrZLxm70pv2btSG+GSN3esRX2/Hti10xvdjEo+x41/x53/AQngl6Nv2/zCx3+hWfv4/5fO+RYI+wC/H/5QYeuTn1z5L//qT743NWj/BLzop6GhH8qlk/fFYkE+EulFAHvoShqcGGDIUMTYxfC0dEzj0SLYUOsRBXLILK9JZwIAAYMzRg49E4j7+7zF2cfMeSIF0DeFAQiG/ZGPnbvmLoDhUBC4Cxw1mz2m8VqAVoxYyWrHs4GEAh8/RaMCoHpoip3mLlqilmpp4lfTqtvniR+xpZPvs/zMqrXR3NvNPbRLhAAANJmaIbmRpQDGGOWQ5hfjG1EYq5eVz2lYwH25qw6oG93XRDuZ3GNxjcWrnsivzOsw9qDfBihlSs76bHSNuWub2UGrYc2tG3bxlafs8qvPWL26B/Cu28rB+21p/X4rrJy0RGERDNUM8w7gt+Um+0xx0dMQ2Gq2fGj5ICcaI5cvAIAtMoZ10j5a968JgALgzt5V6qjJN5YsV5pHcOE5BZJ1pKm18eQ1k50h5zBgtHOta6d0NA7/EJDEmiWEaVa5Gk1A5oo7h9L3cXg0djkh0j76g8HQeryn7Xbb3ZF1+2at+hbfzdnhu95FWdSLBpbMlifWCAlrUdtdXrHeqZOWW16wHuXZ3tyyfKdmp+55wNq1ilXOvQKwH7IYnD4C8CXR0LPZgpUPHrH5k/fYoL1jzUsXLJcqWSaT8bbynqnGE4j7OWwj9QVvVE4CeNXprb6ue/6i+ryA2t+gsHyXMku4dFCnArxvyDLAY/ULeW0MLVvcIXngGqyiXgEuxFeLkV4aIC9E8jY7KtjKCA1/tGJr41VbDVZsBcBfHM5ZeTxjWUOYjISOk0Qtbi+g3AM/oK9Jtm4H/cmtOyooT1Sba+tyUqPd4E4k6vaO5Ja9M71pdyeqviVs6H3udcDuk+f4Nwpe5cZvceef0cn/ZfTRrc8L2D3eWyjsA/x++LYBQIj8zXe/7eh/9Rd/7INwq5+KRYK/Ch/6/nQycRJtJwsLBxRgFeKDUJWv8eY9B3pxc5hgaBbXDlwhM4RbE4GzgoOuCDLUyMPfnCfgrmVIuiGmKYIPj4gDgsbMp5PpBIJT873AMi4HMmm0Up/hzlvOhCUoBGjBbd7VRDYEBUC+1+1ZF0DvtyrW73Xc7FvVGvB21eYBz4XDaIidijW3L7kJudur8X7FUtlFS1AWnzkvIJeQAkMVWIaCjhg9+kcAgFIeMXh3+OJ1gYYOmPokQ4Egh2tziqcZ/gCb6mUswWNv06qbV+zCS0/YlbPPkHYSzfOEzSwftbLWcJdnLV2cpY41s5u66DVs1NlBuMlaOj/r5Zc27rWnOkCTDtDgJWT4enzlmTxpn3qFAE26UwXgu7uWnVmz3NwBAEjtCVwgfAjgyaqltQxP5eT/Xmfb607L5LylAFRp+96YakfFJB/upU5DItS7Vj4MBghUskwMtINfG+GpZ+0e11oXX71mKb5x4MgDAHTbLQ2pHABPnWmZXiSVtur8vFXnZi1AkBtSp51KxRbpEysra3bz/CvWvXndlhfXkeq6PiFOroc1m3+UJa3FJWttXbHe9o5lkllLau4AdaF6V5eRSOHDS9xVOb1vAuwqi4cpiE+1ecV3gUbv0a7eh2lPAfi0T6Chu7A5SVc0o1f1vi+hFH3Qn3VPk0I1eZMbNtbWvwL8AFDjnSRtWIhkDVgH8BfswHDJtfu1YM2Bf2WwZMA+oF8C9KEF+oxruSQss/4ATViAL40/bB2FsDzfLcifflW50Yx4HTLFn4zLpSzAntq0e5LV0PucynI7sPPTZ5VS5VT/BX79JpX1P5PYv4g+tvn4x3+xXfF4b8GwD/D74ZvC5md+Nf9f/thPnm6cf/UHYO5/Dar5azCWD6YT8QNAZconp0I90kY0S14abAhuAB0sQ/QmE31MJk0xQPEWvaL/nKNxFhd1cvYnzigdOXTPb2u8WcAHMAjgdSaqHNiMAARphw4a0uyJp3XnAiktIZPZ203fHJ7mBEAlEAzams2tMeGI9dD4O+2WT/bqtmvWbPWsVtu1euWKFRcO2YGT73Hm3Ny+6I5VYL3E2QKYmgD8kgN7BKbrfvPJm7Rzjfk7aMLIY/EocTQGjmaVKpC/yeYsXlZeUPnIv2bDi8nHUnkD1dCCu9ar71m3umN7Ny/bpVefsptXvmrZ/KLNLh73zVGS6aTliznLu8e4nI+1qz0G8lLX2vA18Vq3rnR9GR0A6MCj9ekw+XhGe/qPEILQXFVPCtSnhKpht2qD5nU32efmDlNqWQBUb103nXebO5YCcNWucdpYE9O6rT3r9zsIJ+SDe/qm+wHg2bQtJYjJq5/KG2rvg1Bzp7xt2qXV7lu9H1iz27ZK9YYPESwtrvlkRe0lr/qWECnwU4XvoZHvFos2oOzbGxu28+JLtkT+s+R74/yLFmvXbXFukXwgANL+so5IyOjK0pEvWuPmTRtXG5aRMKhOyzN1S4G7X6gMAmryL2FI7eUH+VF6FCisU8XlCDV0DU3xiq5FA7R3OA9FbcB96EWCrtrq1nuin8k7LpASHPQ5h0M+pKl7foM2ilMWhEegmptjS/A8G00D90VbGJVteTBnB4IDdhCwXwP4D47WbRWtf2E0Z6WgaNlx2lL8IZr6d0htoumTJofmCEz/pkHAP/370w5KUeK5QH0AJAnY5VL2HWjr73WNXW5lJdxQAWj14RsErw9ujeTQwS5x+5Pc+Z8sN/zF6IPbX/j4P2tVPd5bONCz9sN+MHv2538+8XM/+1cW/w9/9aceivaCH0QD/evwoZ/JJBKPJaKRGbR3lNQQcAXkoRYihga5iQmJQXGtiS567mAvxiXtXMzNGaEYpJiSIk8O3VdwEJ+AMfc0/qrvyRuda+kCaJh3qLkPSSrUCF3rJb6041gSTVQWBT/I44RxytHNUFq/zPqcR2iIWiffkwbfAbA42oBKrd6yyu4lQCrl4F6YOWCt3SvWrm2SpziANLJa9boNhj2AcZZvoE/zLQk5KkpCwoXqBm6jMW0fa5fbW4G7TMvS5EhHfFOzzF2jFAjyhszjYqfabEY7snU4qlvX7eJrX7TNG69Zsbhsiwfl9CWFAFAH4FNWnAnHx7Ukz0GPOurXrtuwcd2ShXlLlda8LhywxEL920PuIfwgTGjoRIKIr+vmebgMTBWGINS4we+BpWeOuBDgO+sNBtTb0Cobr1iS+s7kqQNYsrR5lbvb3KSOG6atYCXYjEcd0uh7O0tz9/F3WQLoAz6xjs/JmqKxfO3A1+wFVukA8ghddQScRLpkMwWZz7W+HyFJQpOGXSirhmU2NbmSfGTRdJvnXrPOhfM2nyx4n2lsXrL5XMlmqSNfCqgxfwQL+cFvotF2KWNna8cSgH524jRI/UkAHkIrdabfCtSTOrd2JPT+THnkbIcXvG6937oQoH6nNfTS1rme0ol39RDYuRJq81s0wyE6EfFIcOA9CTC+NI8y3TLt6ztE0b7/tzZiku3fv0OKGsIA9BFdOHqAP+nwXhrALI2yNh/M2kqwaKuDRTs0XLMjAP6h4BCgv2QLwbyVg5Llghzx05aUe13VFelrLF8av0QJjenrmAK/qF9/f5Kgt1WDffKpkXStYz8oYEdj/57MTbs3uWd5gD3i2rqOyfdUjRzwAI0NXeT2p8j0/4Sk+vPRR248/vH/vt0MI+6HCXfdD2/VsP34bxT+3kd/fL00X3xvEA1+HK77MzCfv5TLpE/D0jLa0UxMyoEbpiHmGjIktFQxLO4L0ELzPH8AW0i2MCAHlJDZESGkT5iHSwX64dyJM4AtYJdWq0luPssdBjwCkH1WPL/lSlban3umQ8gQaDtTFLMRY4X5e3bIW2j+5od4IHF9Up3Gedtt/4xM/Bpn1+QueaprthpWR3uv7F0H7Pds7sADVpo/bt3GpjUrADrf105UrQ7A05AvdbQJtHJtpJJGe5R1UNYCnX1IwoEzFHIEdjGZwqXJ8dxBjrxPHdtIYfOxbzI76LbQ3HddS27U9uzqa1+yresv28zCQVtcPekuYMeDpg07aND5suXKCz75TVufalx8THn6zS0fUkjmAPjiEnkIhQ/+6UNc007Kp4YKeMfHiBE+VHkO8DoTWw53hr0O6cxZAmFB+ZZg1O0ObXfjIgUZWLG8DJ/V0EzE0uQtBdh2W9suuMRTRa8LIqoRaL/QEsM/P7R6QZvZaKvdDiDfaCM4dLq2U29wf2z1PVkEhlbOFSxLHacA+HDjIYQR8tilrnYre5ajXhflpfDaBcuOpOlnrU17Bt2aHVw/YuVS0b8vYWZMf2ohFOz10RYpx6hetTzgmFK/CWvIQV59xmvMK05loDfTR317YT2j7RQnnNfBM/qhm9e9wym6rCWT9ym/wFx5Vjp+S/nRL+75T/qB0tS3puZ9f6a+zNmHt5QuiYcCm5LT0JesBaGg4PU8kt/8ULiFlm047to4hpAMSI4iWuUwshRgWYwh+ADqS6MZW0fLPzw6aEeHBzmj6Y9XqM95mxnP+EQ+Ab8m85HqLdCn5/Kn6+mVZ87DtB7/Y2GSW6cpxHNLk+YhgF27u30gfd3uT1UspzkD0tYd3CdpqtI40Nj7fFKmeAH7LyF5/bPoozuf//gv0Hn2wzeEfYB/iwV4S/zvf9/x/N/+yf/9/N/6kZ89Oe6NfyAaj/6n0cj4r8A6fiAdj63DkOK+TlxMTMwIohJQCNidkcEEpVW4+Z00Qy0FZiMQE9DDSGSBDieRQfwCd8WUphhPQaSTbidGKYYq0NZ4ugAAZilAd89n0rz1TN7CJr/FBJUvsRRnjFzJHaprRKQv72rS3PUskBMS0pJJfthD+5TGTD7cJNxFc+fodDpWbTZsb3fXOq09XxpWKK8hTHSsXr0J+HStN44Sv2cttPwuIKp18zLZyslNKoHWM9HC5NlSE7V8jJicifFqmZz8s4vpKq/BUFqg8oxWKICNUR8URg5u5DNfQoiD+/kX7Malr9rM/GFbXD5E1cFmtQEO4D3s1AB7AL44C8CnXcNWG2ii4RDtXhp+TL7j0bBlVXBLhuqKRpEwQU15/uSi1i0HAhfVI2US9LjFpI8wRDqgv8Wy84rNdzvWRMCp7t5A+NnyXetkUZAgk6Qe0uQvpaV2nSp13KDMWvsP2Ki9NPavQ+mTF7WB9ouX17x6B6Gh3XdwrzZatH9g9cqOWwwK2YLJt7/qGBHTtXNJCG0EwZs7CDNkfXVhwbKUcWNjwza3rnrahdlZm1la9KGMaEp1HSPdAd/q2ka1RTpjSwLYhbQ0YoG0+hQNoYqZBq7DfkY/1Ri+fghsORRf/RqM8+fep3WPuvTlih51EneSqJvf+ed0oVvef7kletINf4/YAnXRmdKapBHSmNpt8tv7HL9vxaFmudY+DmoPp1G+5yskJs+VDYH+MI4wCeALrPUN1Wx6HLciYL4wnrO14bIdRtM/Nj5sRyKHbV2z94fzNj+atZLNWFaeKQX6pOvwTtpaqqeD/yd/fO+2oHwriP6GAnaOBPEPxlr2TjT296dv2P2usWveAXV5uyleJwd2kwnoGoXRGvZftGHyn0Xfjsb+i9rTeT98qzCpwf3wZgpOyr8KSdztTrBS1raCjeYKneGJ0mh07EDQnz/e6Z+6Z9iffQi4PJxKpAqa/S3tZLqNqgMzQYxB4C6mIf7kTMqBASKk9/jsXwhSmpzcwWoNcbgem/sTBiYg81w5sEOpk14XOg/hQIMboVm5UJBMAeRoHAJ5ae0A/BCG7RPF3HTIi2Kkzgz1DZlKpVFr1zPNBBdzCzV/RRNDEQPtt9po4qRFAjJ/t9BQW9pNrNu3rZ1tAGXTUqkSoLkIQFNWyqH3BQrS9MeaAMA3tRa73dgwbdVazGesnMlZXiARBTDQqNLpFGCkdeXh2vZMtuzzAXwYAbD0euJ/eY+LaG26BJbJN3rdJnmq240rr9nFV59097QH1++GAWuNfdoS+SXAs2bN3bOW0V7vq8etNLtgmdKca+QjwLK9d8V61QuWyC1afvE0AJejnqhLARQCQDiWTF1TPq8+WVTEkMmHgyDPBhJkajetW71EHnOWXn7Q67dX3bCtm1ftwqvPWGv3sh2/93usUJqlIQE43tcueALzDpr57uar1EHOCjPr1EmWOtD8A/JIHK3DV7t2yU8TwN1r9WynSTvs1azebFHNadvbOWurK3fZygzgnU7Y3Owc2vi8W0pmFlbs+m7dfv8rz9kwm7eH3v4BB7evPP271qhu+8z5lUN3Uf9oq4WszRQyAHnCitmsbV67aucuXbZSYcnWC3lbysdoLxVdk/fitJEsQerv4TnsQQJSFZHf9PcQWNX91MEou8CUfufas/qlaETxpW3rHXVaDSvRzurDLvDyjpvy6e++tJNnLgg5kdFndc/zovkRwKZ+i574HJmjPbiv+EpXDSm60jVpBrwv6xeSC3HUprLCRUN6QpDkA3qVtATKSkZ50XfDcklblwCqcvq+CYokAZz0+zGEq2jXGpGW1aN1q0UbvrFOLVK3ZqwJq2n7On2N5asOBPn6lHKofErAE+Uux7r2QGLPzgDqc7EODxVD+dU5jD09kYJM8Vu8+kXu/SsY1GeiD21ot7f98AcEVeF+eAMH6DJivy/KOBS3hXY8GLdziOezkWA4F8Qji+NB4XAwWjjRGyyfHA2PHRsOT62MBuuoammYGYQIwQuMFKQh+JId/zWZAQ/D8rF0pzQ+5ppqSIThWCPPnPFoBrh2DBMHmggAeoZGARe6FUfJCPBF6G6qlnbdR2N0QOY9wFEsQcxEHuqms6/1rmjfmZwYXDJ0gypw8dzwPWnw+oDPqtfkNRjYCI4l8/AQLbEP0+t0W4B002qNHdut7Fq13rEa4C4Gl0jPkGUYGulLs5Uv9k5j25eIFQBUjVu3Gjdtb/tVQGveZkplK6VjlgPYNS6aySQty6EJW5J70mjZmfwM/FxMn/qEibu5PiXztUzNCCwqH5pqrwO4dxq2tXnFLr30hKURDI7c9Yh75pLQlUqXKHPR5GGvtfsqyaHdzq0C8OFa9QTxVWfdyiXr168B8NpV7pALF9qZTu0yajYs4sAiIKCWyVNY5whmMHIBgcbNtezN17i3dryOY6WjtHPcOgD89taGnfvaE9Ztbdk9j3zUSoAuKEUT047dGgASTkZs1OpW2TrncxCKswctKWc9age0do2/j+iymgPR6PZss9G27cbAatWG9QZN6jJrjcZle9/3/g3LU/bda1+1XIF0CiVvi9UDx+z3n33efv2pp6y8fNgy9Ltq5aY99ra32d33nbHdbe1Z3/dhAFmG5KRHcxWKCAn13avWrO7Y4eWTdnyuZHMZBNixhhRSJg+EQFvYVt6faB/+BEsSbFUHPo9CQE4bu2lc/Zt618RIH0+nvj2ux0cYQGgI5z6QEvnx/irQVgKiCz/rUporcejfoiABvr8nKdNpDODmXR+fFxDrnoLyoCyTvuL6+0oLASqS0l4G1DW0IAFQfcB9EIgG0aD9mf9QGiolt12QDsvlT/SfriRcQz++nYQ8JaJhq65Exz3avBMZWjsh4Ie2YnWr6ohUrYoQ0EIYoDeRztCW0NgfTO3YA8kdm422SFp1IytWyHU86PuqrwBgN+3HHnmW41cRhj4Vuf/KW3ZG/B8nUJP74Y0Ugl+Fts4cj0fqrVjQj4HS4/lIdLQKOaxC1esW6x+B0g+PR4Ujo/HSejQ4lum270VbOgnxwowDgCVoAORoHSJcmIwmaYkZSauTqVmbsIixi+lJk3EtRYF7ztTEXIgjyX9qguVlBwrnHuIKfg8m54yCazEsmITg2NdHO7OBYcGUNKYtJuSigZiY3pWGCfFrHJg7pCNGGTIlaZPSBkONRtqTmB35Jj+axKWENEvegYTnA9IWYAlQWs0KAkXPqs26Xd3YsGq1yvsSTNBu+GY8GU4+6zQ3rFm/bqlEFo3wiJVnl52Z7e1ctt3d19CMZwD4RZtFM8xqHDfJGY09nQi4lhe5tK+RTwE+U09yWvYkISpKmg6qMlVSj31p7uSnVqnb5bNPu5Z74v73WT6bcaAQs5enOo37J/MHKN7Qmttfc42zDMjnAdlkfoF2iQPKWwDtHsJAgTwUTW56E3k0fPIyblRt1Kg4mEj4UX1KaFKbBKpb8qdvy6WsdtbT0IbqNUJ+5R++WduzG9ev2PlXft+SAMaD7/pRy2Xy1Av1JzDlvV5vz0Y9WUtStoOWX5W1IbdiRTR57YGv/jOkzJ1u1+od2gEg3ql1bachv/RtupbEx5jVqxft3f/JT9tdd73Nzj77W2ikHcsXiwg+eVucP2if/txn7deffNrGmRny2aI9EvYjf+5jdvzoCbt++WsAfJXvFihL38sZT+YQgMbWbe56nz68cMhOLc/bYjFnkWGHupSb4Qwdh34NyOkdB2cXzqgG9W/y5QKua+r0OdrGVy8A7Jp05wIvfS/UfKUF8yJnn58Cfjm9OS2RhjR92sFpSA/V571PhO0dfpKeT72KHgXQEmw96L7eVVr0/Vtgz7d88qnaTTRB3ydLfI20/LcEOgkI5IebEqA1N8V/cLhPfdKV2V/CsvbgF436vA3KqxUrsgKFhRG/kIBCuqQRiyAgofVrF2mZ7OlJ1ovSzta12rhpe9GmxZKbdjx11pZSVyHtpkXhQ1GUDJNzLOKrfqAJOuaYG8FmJIg+QXl+KxKPfDLyYO0tPyP+jxPU9vvhDg3antX+HFxl7lDMWmjn9VQJsjxsieAYTznsKBSxBuUuQSTLEDoq6CwM/gjM8l7rdR+Ama5AmNJiOGJi2DpcT4EotYwLBiGV08ESCEMDcfMtjEbae8ikRMfSjsV8+eNlHzsX8TtzEYPgRHCQhSkJ2P2WOJVekODAHWlUPpFJzwgafxfDd5exMDbPG/kKN4rRh/SeQH/CTDjcDCoGI01F2ZtoG8NBuAxKVgCZI7utmskFLcWiLtAOAZOmNGXAZWtnl2MDRpN1gNVYfyIzixDQtap8vHd2ABQAYPGEzc1pLDflaVX2blhl94JPIpNf9hktVwMXcgB6Lpl0//SZVMzSuZyDvpaTxSmPlkvFNCYtjU/5pTzudGcwcrestd0927hyDpC/bifPvNfmZsto9l2AqYTWraGMJnWNJl88ZMnyAdu78rQNAPLS4mE002W+p7XwaGwygRPfx2Wpc19elinzXeotnbNxp2VBuxMCA4DhS9e6LQd1zW4fo4nL772Erj5VPhrRZqq/4di2dyt2+fzztnX1aTt28jE7/cD7fGa3vqfmERj0+wgQqnuNrTeb7sO+hbCUyc6TT7quhmD4RhfBrdps2U5zaHvNiDWb2uCnY2nyqq1nKzvn7TTgfv8jHwbAu3blpc/QzlErzq/bgfVT9sUvP2f//D/8ll2rVFyDP3HilL33Xe8DrKkzynT/6Xttfm7BdrauWq22Y412y9oA0erx05ZFmx9tXrPTB474nv7RoA8tUD/qsQJwyqQuK29zofAIcErwVL1SGXJEJLqQIJDKlTxfrp1Tflqa6BIAoB31SmjJLWGqb0/Ue72nKyAl4fBQXAE4aSgt5cFBWakIzDW8AshLMBDgO/gLwAfQs9qaOlD6cgCkZDXRUfnwfqB7k+8A8aSoOAJ7fnsWBKyisTEavQCdvOn7YaNSFvXbmLeD+oLSDNt8Qmv0FX1LtOnfVHr0l6i0fIRYsRDfR4H6HCFAdWlnS3YtEd9GppGCfh3hr4LQuAs/qndgV/82Eav9emew9LnCO14MXUfuhz9W8O62H767AXoI2+HXoIc1S0Yyh0ATSyMaL0N8p+EZpyCa08SUrXQWsixBoYVIbASKQlxBCoA8CFO9HyB7CEI8zGOkaYG6tlUad26BIaQZniFGMR0t8YomIEwBvDMgGAKE7ZomhyKLqUy1c2dagKEzDF2jNTrYO7PiHwxNs7kjAJ5PeIPgNSY4ZSJiKPIrLqbgmjPPBQxDgRiM2SMoTeVUjANm5EHxXLtACNGyLaVJfNeA+JaY1RAN0E395HuE1tHnO9owZsi9Trvuk6/q3Lu6swNQV9zk3m6gcXb7Fk/PW6NTsZs3XnMAWlhcs4XlIzYzO2+5NOlTrlazhvZ+CU32GlrzEYA8b4V0BC02YQXykElEYVKAPaCfScURCjJoeOHs+gT1FxOjhCH6bnIIOoNhG41Xa8tbtnXzom1ff8nWjz1qB4/dQz1oH3aKLSFHzFamU8Arqo1lyGsH4aW+e86d+sjpTaE055vaEJHKElOnvmlrAU48nrF4vmzx5YMWWViyYAueWa+R0bwNAb/B3iZ11IH5yiugJtjJ6tGDESOAAPCDYcz2qnW7dP4F27j6jBUKs/bIYx+12bkZ6l/gpr3TtU2qhJU6AC3hpQuI92y33kOQOk+/rFq2eNDS+SXvg7KW1Fp1wH1k9XaE9qnR36izTNGX21X3rti9973bVsmzfOFXty/azQvPWrq4ZIfveZ9d39iw555/2hLZom8uI18Ah0/cb63qpi1ksva2+++xpTmE3T6CIxptvzewG5tb9sLV1yw/t2bL6cBOHjyMMNAi7wh3Am3yPabMskq54CqAEz2orwlMtcSQZ1p1IBoRiMvvgeJpjoXW/Yk+RBl6R2Z+93AoQYHnoVUAkpUQQfu4RYC4ocVA3xC4ckMBQJRwIFoQDcg6EtIGgCkhUV/iuWv4oO4UwBVfNCLBTeP7PqOe2FNh3HPHte75pYQFj8A139YTCd1E9sO1dAd90an4AnmW4MFLbu4nbxIIlUfNKXFhRM+UBw4VZ1okt1iNJRCqeJqQm0Cooy+o3mLUk7T6WKU5GB/7t+3egRfGsfZWMtk/b8PG5Ui03xwPZ3rJfGfwfLM5/NjHPqaOrnr2ouyHbx2mdb8fvsNBfT84C5jXVwowDjTz6Byd9RC0dBpaOQ3l3EWkdZpIdkMoOpqIROG2EQE1RC1iRHHvD+61dusBG/R5ZawJT3K8gkYif/CiUWdOIlh/wVmKmIxATOPtmrTkY+zqCc7gABa0egdnMkKCot2wo5DpkPDJhkCd9EJWoafhd1y70HMxNGnavOPMUa/zHZ/V3uk4wEHVISMQo1Aelb4ASoxI76mQ+p60eJiYr6smfQdJaQ6k63vBq4zSNGFMmuEuLXzI+9KQBerSJtto8JVG07Z267ZdEQghUABAsVHaYrkZ1+43Lp5Du6/YwqHDtrR+yEqlPEBN1ZNnAXGluoUA8IrX6dLKPZaOjzgCywLkxUzGx8slK2Xg+flMinczgHsEgFU9o8ELGHxogXojTS3X04Yt1d0N27z+ZZuZO2QnTr+T73UsmZ0LzfpRAEHMnnoZaUe2XtOZdzSzBEZvWWPnnKWzJSuvHAevywgStJ1ARHWCkJCAkcbjWQB+1uIzCw7qo90dGzfrzqg1rkpmbIhWpZnv8uvfBxCbAHVnFLV+kLbNjWt29uUnECgu2MLcit1z33tsdeUAwiMMnR4lRzLjIPQr3wG0NZtfjnG0AqHS6tsuR6PBNwHPVG4BMC1Yb9AG4LvWGaZcm5eAkcrMejdt1/Zs5+olu+uuB2314CpCjYA0bzVAv7pzxdKlVV8mePCuu+3Bd7zbLUAvv3zW9ipNa9crvsvYgyeO2UKpENYFIBejznerLfutz/wHG8dSdubYUbv35AlyL6tFqLWSCeoC+lJfVv8DePw37eegKguH6p42dDN8gv6tM0e4iZHM6RMtH3DVygefsKp+DQ75teIL+Dl7f1eBqUXRnK58CGwCrNKSRbNqe22cpLg+Bk9MDSMR2eMEffEEUZiiEl/9y3+I9hBKaCf/yaH3XNhXPKXnr0GD3OMr4fucfTIm931yn+qH/ArQp8MJqg8f69c7ZNmFb1kXoOuwf2sYCOCWgCLhx1Pj4Fl48KYUh4mwIpCXZWvQGyDza5xkNIauR+NIjI9Edkbj4AJfem0UjZyl0c7G4tHr41i6miuV6kgBjUceeUTawH54XVCf2g/fgSCaCJ5cm7H0cBmuuUzVr0ViwVE6/TEoROb2wxzawUTUoHYRjxa1c0nfjUpblWScQ1E4gab0EIz4XpjbKkQYg5Fr33ExBJ1lDotDZDLHi1hhUDADSNO1JJGaBF+N4bopEeJ1whbVieIFomJCMDLF9fuCcuI4QUogQPJ2c7zeI/6UiPXM9ypHi3eKhiFMZ7RrjNG/BcMQQctZiZvzXWggj84guCeNBEamHEsAUF6cYYih6H1lSYzE//R5ua5F8yQvEhb6vpxNZmYAnnx0AKxKq2WXb9wEuAbEBVxrbUuOi5Y4WrTI+9HAZiLW/zJCwfMxS/USls5o0h2fo9wjtL9mp2Y3Ghdsr4EAMH/cDq2h/Y004zvmu8Hl4hFLUm7x/DxafT6DFs/9BNqbTJMCeI3Fh0vHVK4x+RxZbXfbNq++SB2M7NSZDyMsCAjkiKZkCUBZPuvdQkK5Rp1dNFL5ehdjBlA5antXrb55ljqKWHHuoPvNT2XyLlgEQcebKpmWM5yCxTN0L+pE7aH943nJrSGa0zDq1tCcK/StiLUpb6UFALe7duPaRTv38pMISTt29MhpO3X6EVtaXHBwj8bzlIV8kC9pYnLlq2V+Pm8CHq117o3e2Kpa494gfYQGLeOKJ7IA+8iadM/BCIjt1ajDPGnK9C0PfesIBNcshaBaGqcNeLdIEQBNJ62yd81araotHDhpiweO2Nqxww6ur77wVduhLpMIVcU0AH7ipC3PFr1faf4B0rFtbG3ZJ3//d8jnEA3/Ibv/7ntkd6CvTupDPQ5NXvWtoQwJJCI/7/OyFFGn6q+61n0fp9YKh3SBd0UC9GHRiL6JYDHdvEaWK6c9BIVwaSnfIS0ien/WfRGL4updf0eAyftuttcd/eNdd5BE31a5pDHrnoQOzQGIIFCoTSX0ijC0tM8ta+oEfActQJnkewJVRQ1ZjWhItOxCNO0iPnOLJzgT4rtc89TP6ruyZChoXoPy5pY0LzdCn/oq9RQKAKQj4UlfUXoE/59vuIWQQ8KMLIQ+ZKB0vLYUXUIO3+R9votMTGmoY3LXI/NbQTR+ifNFFIpLMJOL3X7/eiydu9kbpm488uMfesv5nf9WQX1pP/wZhOAzh9JBdnAQqjoKUR2hQwPiETTyYBVKWCXKAj0VCuUvFO7DXn17oB+bJqHA4PqDFbRMjas/DLYehxBhzNBMHAE3Kp/nToiQDsTn2rMIesJsxIQEns5URKgQn7YsjSX0yfDjYgy6VocQoXvHIC1p43AE0uHsv4nKtfgGFyHDkUDgM4PJgYgYhigGpWVbiiOSdcKVcCEmJQbg4C4pf5JfN9nxfKK5hCAeagKgE3E1tqwCw8QAEwkH8mMuYUBMQJOp5PpUnsrk/rSjiV4yzaLd7LYadm1715ptwL0D8G+PLVuet8Q7ExZ9V98iC6RLVURHMOXNjAUv8t1XSXt34Ob7AI2wGwXw0DpjibzNzC5ZQVvhAoqqlgR1nYJJyzd9MhGxLPVazKUsj+Yp86zM8zyC4cu8GzJlTf5rNTu2fe2cm/wPn3y3La+grSp+asbHhOOATRQgdQGIOpT2Lic2EZnFybJ4q7ZXbQPMdTT5dvWKt1W2vG658gGwgboKupZJpy1fmAfo5Z52wtAFEmqziRA30ux5HnS6EatUa3bt5iV77ZXnbePyK1YqpO2uux+yg4eOWSGft5Qmy8lUEZWTnyR9cs80h6JPXXURoHoIWAIVLS3s9se2Wdmx3VrFf6s+tAa9M0hYH3jV2L/6mkzzylumsGrZ985a/cA5b9PYKyNLvUL9bSd8zXs30SPNuj30PR+xucWy7d64aO1232r1trW6MnVHEbBS9tjpB2w+T5+ibNKm5Q/g2saGfe65p7xP33v0lN131ylL0C81KTAEbRrJAYd+LtCUxiogUwa5llCpcgm89dwFNXq3L3+k7yqa6EFtILCPIuBp0qrTB8980h4X2lLY16qLiLjhTpm4L+D19hFYKyJ5Un/RzD034ZMGhETbkz+nbRcVwvt0CL/P4VYGOS9SWvqGyuMdBlqCgPUdCYSiLecTLkSEIUyDuPrnaSp/Eiyon8k3yIIu+b7yQLsgRPOWl1F8Rl4l9a47phI/0BMvD+/T73Xtk3P1TPf8T7fDfu6/uK84ElaUsvMVyqpvO98gxhCJIAii42gqTVFGXbT/nSCRuJFIJK4Q5+IwEX8lkUy/jLz+ypkPf1hjMW+5oDbZD3+CQD+MBmePJ6zTWbBucJdFxyfpkad4dJRjkRiyO85wRjXQElDvxSEeT2tfvduDqAYCsBDYx6OydXsnYboaV7+fTj4HoItpQ5gBRMz7Ygh+nkjl4Vg73Z8POIOHgANp05CEzz7nmQhWZsKo77wEaUqyB1BEnGIGDrj8TYnLhQS9x3NnCNJwxDT8WuTIM1+GA1ELOKgUAfkIoPXZxTKnK67AmPcE9s48JJ0rvyJ2FwD4VlxjmgJ2mByCwhAhwWf3OoHzDiAhcHdXp6Q35P4ITUtauybBacZ8B22sBdPuwPAbzZZt7NSt0QLcK7zTHlnmnhnLfi9M7hR507ofKcVqA23Z6XIODK3ON3d5hpZt2cBSAe+8csjGe0RMdmxY37Rot0m+pKXA5Ml/GsaGQg/Yxy0HCOZTcUvTLOlUzEFRjM8ZNHkekOzu1nXb2zoHUB22IyfehrYvq4rc7aL5p4qcJRBolrbG7AGYfpv65ABQnOlJqIGZqx5k7m9VN0Kgb2zT7ElAE1BP5SydyVm2WLZsvsj1Qli/0k7pPQYQ+Fgq6Y/QonerDXv15efsxReetFplyw4dWrd77n7QFueXAPPAMrkZ0z7z8qgnsNOSqX6/Zd1WB8EKrVybxrSbFkvneZyk/w7s5vYm7UF/5Xe/30M7b9JGtDW/1a9SGc34R1iwrBUOHbX+RylH+jKkJBAgl+2YJc4CHC+lbHBu4J7+3veXftQe++iHERQ7Vt3asbOvvGZf/dJzCHhdd47z6GnynFX+ZD5Pu1nsyvWr9sKVCw4SRxcP2KkjxyypB9IgvUbV/fmg+oKETK5l4VC/lBAgUI+ms+H8Eo9EoF+POw0HI6Xj5E2mZRkLl8iJFKFS9X8VhnoOPR2KNqkD6ETvKa4EEWI5fU0n2vkwgOhrGpfPKl+iH6UXshByo/xK++aX6FE06P2GwsqqIMHcS8h9H/+f9C0HdNEsz1xwVxzlVdfKr9JTfpSwysEhgBWhuOLAn/Li/VP8Q2VXoVUST0N0PqF3Tyu0pIfWQUWHl0mAUL74rujbrSQE0b+Xld9u6ROPoSCaU6PyKKsScimIv++Ar1mCscRoHIwH1FeNTreN0HyDMr3Il54aDHvP3H/o0GbkLWLSVzXthz9kGH9hLRNJjnIaMwdW14NRBEAH1CORE/RetHXTYl9tBZblWuqD+ID6+zfWs3q639KhHyIYSf4QaZCEB6wDTvcjM9yHFnqEzh1HSwxg1nKgQo8WUYiIxFB43clSUvjknqcMcYkIxWg0G1umezEI37ADJiWi1ux5J2JpHZoABsFDPWRY74bSsogT1HaCcqLUmfTdBCdmCOtUumIqAajlhM67YhRiBNCdx9NZ45DSnm4xUc6K7/nmvpikmL68qPkLMDyf5c11oNEHmIM2m+nDbH3bU5LpA3hyWqNxdt0T2GmWfBPAqdSbVt1tWmtzAAChUR0EeN+HNvcI386TN2GzjmlQnmQWkcTEP2ci3AziQ8t25mzx5fssej1lnWDbGltXLWjXYZ4ApTQttHxp3QmYVUoMHGal8ft8KmrZNNCVyQJiMkGTZ0Cujka7u3kB/hPY0ZPvREvWVqi0s96lvPE0WrzM+gIUaTK0odpZjEzbvcp8KcFIdaDZzZrUJk+AmoPQbexaB61ezC90ItQCRLNWXD1u2cIyRVTbIHxJE6LuR+RdDoCqzZ69/PJX7OWvPk25Bmjt99qJE6etlM068Oj7qWwZfsov5WOyiYuEjIE092HE9ijXkDbVsjQ52Wl2OnZje4P+3KNsaPv9odWaCAPKHO8mtEsc2rsYeDa1ZKW3Hbbddz1rg16H7gKg6VP0GyF0rEP/PZe0zu827fSBt9mHfvov2PoDJ23zymX77U/8S3vq8c9bpjiLFE3e1w7ZiQPrltMkvEyJsvZta3fDXrl6Drpq2ZGlgwD8XZZEwBNQ3SJRASmfC5eDyZqSCwGS+nKAFfih/brQSxu4xq6+6oIeBO90yFnWF+LJP4DecwFcjeX0CXWoI0CLGupQvxaTcK1fZ7cQQK+KJ4mRqL5bIMGFcdrZJ8/R7zxNl0o5S8igTkOLAAftIJM7yXievO/4t/QKeULwU9pjWVz0utL0auA/0hGdhkK/6Jp0uO+PSUfgq8mLqg/FcRDnG27VmORRedB3QqEA2qVMni8Buco2TY84GnbQEIMDPO+rz0tw9+WB5GMkIQr60bvOM2gxCaZOB+TFBSyC8imhxptE9RKJgvWIr+OgSyvWgmhkDyHh+eE48jkEqmeDVOTK/R/96Jt2bb3X73745jB+7XjKWnvz1ovN04PhiqPDqE5alnaUWjtM1Uk718wXzWBJixd8y9oUcX2rIE1doK7xdV4ejWas1z3F8QAM8y40VK1ZhwEQD5kVpqydv2QG5x/Ep4k+IlZJ++6HXQxERMY9jWc5M3IQ4AVlgmsxsRiapNLQb5nMxaQE6CLskA+oEEQQo3ApXZdhHkWcIhwBmmvrIljPENq6GB1p+axqpScGQaKK54yQP7FSz8+QZ241gMAlpfs3eebxScaZKQTMbX6SNgCENq6aGADu7nKWh/JjLnez7S4aJICh573+wOqNhtX32la72bdeg3wuBBZ7NG7JhxBuVvm2bL3iV0r82wVlaXIeI3ilxnlbun6vZV9btM5oz2q7F61X3QFMqCckBfFUoBKAT/iW1OOgD6ClAfi0FbNRy2XQ7sWsqEOtx9/ZuGCtxg1bPfigra2fpivsedtoLXZ0JGFuJhxGSUmDDEE9ElNXU/XLfEx90T7uUlbCFhnVxEF36tMXkwNk0rMA99g6lWvWaVznnYGli6uu2asLiClL4emOqCu04le+9rKdf/UlQDFp9913xg4fPGxpwFz9xi0+HAIaMV1fYofmHi6po46p/3ZnaJs7W86wU2j6cpMql7Lbu1s+8TGVLlir07NKrebCh4A15ZMJJVgGVpo5ZqkPZWzr4NMG3fHVSSPopC6pJdJU9HBjYIUrBXv76vfZ/fe+225ce80++RufsJfOXrHS/Iqtrx+w44dWrZSEKJ0m6HnUabPZtKtbNxD2mnb4wHE7efiExcYSfukfCB9OKtSRS+QOmgCpwFmgRD35faGjAn1W1gNZVWStcFoLb0OLpAVwC9yIxLdDgdx/k6ZSCAXyifTPh0V3Ycp8R3XtwpveE41Iu0cbpw5HgHFMe/nTN5xs9J/oi8OXyqkQTvsqc/i+m9clbKjL8IqDK+X5Op8IadStBMoXz1049zKFuXINGyCX8KNr9R33Z0FwDdzPEnr0rqwf4jeUS3xJz70NSJN4zrdUp6pjpetFIK8SdmTx0z3PpXKiHKgM3J/8admewlBDK6QTOvEJFQWvXdEDWQv5Df2UtAcD+AP8RZNz6atd8t6MJuKb1NmXaK/HoZOv9GPpa1dXypUffOQREn5zhLD19oMFn1lYDnKxdShujd6GNh5Zp+cdoLetcb1MTRXo3Gk6GGAegcL0Uviun6fX3xR4IKqQB4xJxAHqaIPzOMhbYrBqQecUWt29/tkgKKs7QwwdyGNoaSdkpFo0AWc0XIsgbjELkpSpTQQ7NX+JGyqOmGLMTXykCEE6U9BjOrzeDYFVSYYMzKVh7oXuMUMScw3fOYOAWwQMM5GELXAhTSUhcHGpWaY73pFE7bPURdT8FMGK6bgTG4jPqU85UXpiMCFnDRmR4nNf0vtQTIbncrvZA8SHMGlNotPZwV1r2tuAO/np814b4GzWmtbc7lqrQpwyjPIMyT+IRrzMJ+JEIouuuXMZVsYfHMZouHHKtFA5ZbMvnbB2YwtABDR3b2r6F+AOQCCsUevuaU1GAM0iV71ohv1MLml5tGABnhiQnNpsb7zCOyM7cer9Vi4UqVP5bkfg4nsSBNKZWYQFTcxT+4vZkj5CnczciiMmKkYpBzBqt0BL76hfrRwYjyTw5SwGeIKgPj7ebu1YY+Nr1qleI17c+sNoOG4Ok2yQn62NG1avNm1uYdGOnzxtK8sHLImk4gIjX9SwgW/2Qj+OAjC+VJE+KWc40s5lSq20Ora5V0MuTVg6O0O8hDVbdWu1ajQ1tUPea42Wu6NVf1MfliAgRTRhWZs/ea+1v+eKVdJnLTYINdZvClTuOAWzrg5t9exxuzv2qKXLWXv+5Rfti8+/SN+LW7lctkIhb6n4yIq5mJXcC96sNSs7dvXyRfrA0NYX1lyDT0BnERi/JkHKmuLLMAEB30hJQ2H0P58xP60DAaDACLAbIVwOmluWlFUkKu1TVjLiCtQElk5X0MUEqEW/3u24hmIc+JSmfodWARFTeF9d07unXiAtAb7aYtRrEU+CliY5kh9FEo0SlCdfkx8SXfi+7pOug7LuT+nNaU2gTruILomsXLmAoPhTcOe3m8klkCuv4jueftgH/S2f3Mdv+AH/hWeC+rviuaWBs9LS+27i133S9bieP5VblouwL4XLSbkvHqCvUFbV4xiBSs9gZi7ckihCcA7BQH4zwu9SW5RH/AkamZRZm1hpN0otHfQEKbCeDTUT1SI1evUVKvTSKEhstXujr93crf/eD/8Xf/lVT/ANHKZ94C0Vgi8fKqMGHrZYcJhOf4QGP0xFrASRYImGX6RWygBnBpKQypVC0Q3ryTuGX339fCvc9kBg7oDOa2i02jVplw51k2e1cQYmvGTp/mEr9Y9bcbgKkynzBIZM54+LyaDVR2DoCjLZejpCchEDnVIaj0vIUht5Rj6deThBTOKEs+P1Hv07QRrKnqRcnoXmLG6IeAX2EyLWLRGRL5HjG9KynYhJ178johCwQISesIOPkgVgSNe1df7cJD9lDGjL+rQYiJvvxRz5vhinP9c3VQydybtKL9OaZnpr2ZUIVTPhtabdNXmZk/tDwL1rzXbTGu2O9bjfGwytudexxs2udXnH0Nbj7yC1ZZgYrSiVMRiSCfEAFeePENw2ANgt9U7ayqtnbPfKZYSJTWujmcr9rGbKJwBrbTSjdtDfoFt1wJWjm2wqYYVc1sfCZUbXmu7a3iUrz6zZ0SMPWkbN46ZePgaAaZMYuXZN8DspMI1LdJDVBm2eehsDJCFDk3aIFk4etJGLGJaPFY9p3zhCg7RA+sAQjb/Hs0G36e5nG7Ut29m4CPDWSTMHuBURTFJWyM84wGezatewn+jLcFWuYZsSUMSsaUOf/8B5QBsOqVetn6/47Hs5GxqS/xJ5SLoAoZ3fJIQM6AvNtlY2hIAnAHDNlC6Wzx+yhUdP2vUzv2vdYQ3N+tsAvPpJkj5GuROfy9uDmQ/a2umT9sTTX7Bnn/uqm537vY779E+lkzYzWwj3excgIzQ2qhWbTaftwEzR7jl01HIIfVHKLtoYDZquyacQTjRh0peayjrmvRIhEaFGyxAFwj6+reV93T3KUfBnYeZUb3Ro6kvASWNM7nOizK4hi1aoRwdoDXuJLgS2PHONWkTFe64Xi4Y5+X3RFO2u+D6fRkCn94jiOyjqm0R2IZr47oWSd/QdAaUvRdO3VeFK2nmL8hZq804YpK2TgNiHITwrvOfsTA/0mx+iddGryiQFg8dKW5NQfAWN6kh1orogEU+LvIpPOP/hufqE+IkAWVq2923VhedJCYo/eMq8TxrkUZYst15R9nCCL30TGvGVQtC9aE6sUq9LwXDh1w/uSYDWN7lWHpz/hIkj8EI9kXiPjwzg15V2f/DS5mblietXmp/6m//0736RWB71jRbC2nsTBvpRNPidpYwtgZxtgDseOUxpAfOovMAc5HqBhtWytDmarsBZHCVOHxGVhEFNOj2+IXDDAXwawkgySg2CmHVgTjtBwjbHMc5x2x7FrTUuWnK4YouDg3ZgsG5z4wVLBVonHeWjcoYBQUg7ugUSYVDHVn500oVrGBqj844swoHZQbwiDhG5GJU6sa9lF9CRL5fSBfIAQZh3MSCeSTrWMxGWTGMCGZ5pMou+5ZNbRAR8SyV0L3SKo2ciVNcmJYULuGECIhr9FgWJ2PUNLt2E7JolxEzamuHrTMMZhAhfaegb+kpE8/YADI0pKy1tXtI2eXyTFD4Ya/Jcx9qdgY+1a/JWu9Gz5kbPOi2AZo1vvj2wxAOklCd9PuPO+5T0HzP4pMD42FZjd9nhq++0a8++at3xrjWr2xZ0mpYB/FMcUQqr9tHksn6viVBSBzwzloLRSYNPy2EOdVWvnLdea8sWlk7b2upJGLmYNu/yLbVnMkdfyZcsQp1lUyWABqClA7h7VK41wS1sK7UD+RM4AcKqdrkiFsALHkiSJm5br7sLGGvbXWpYE5Jgju36DoJSx9KFVcuV1iybK/gSM6WrLWdlfpZnPLVzf+oRkOR9X376irbQ7fSG1ugPNICkURdrosn3aGuBab4sDT4cL5WToZ6sLAgCva7yqc1zAHcOPTeE3tkDZyz7wYhdXfh9C7qU1fvutwmqqARffTlna9ffYXOFE3Zl74J99cUX7OY2eUfzliMgCYQJhCP5oc9kspbK5TjnrJyMW2ZYtbtWl62cBbSTaeIimPRbPok1mSRuJk3cFMIboKuujAAlb4aiUU1+9KEKae0CHIQbzUqXNh5GJu+iT+90ohP95p+AVxcqm9qTtnQAVB3IWiDBWt8jjqwGuicCEhD5fQkEvOesgP9D3kA83RA96qd+i85oE+2dH0700/fhT7SV06rGu4kXpU70HadFZVUJTOjQlQel6/nwhxzhb584K2CW4OC0Tv4UT0KgBJ++aJ3yTIcp1HE8TIQCfU/pOX8Ir0MPl2jvYsBo2W4x8JyovPq28kXNeHze4F2VQd/xOUbUvX9bdSyewp/y7UMGSkt1LusBdSM6cIAX36GPeBn1DvlUq8lJVncYGXX7w71atfHa5eubz20HkU/Pr9/3zF//z39wi3pXhbwhwqTV3tiBdozaV0sla6VLQTw6C/iuUrSDtNYhSniQbrFCkwrM5XprBkk36yWfll7NNW2yb2q6ycNvAHSNnEesOwHzOkx1Z5S06jhlVQB9Zxy1bZ41Afn0eNaWR8uA+qodGK/Y3LCIxJE0n6ck06unNELalsZAJ+SOzOoCb9eu1etkvqOIzhDUwfWbThmRRC6Cv0XoXIvYph0cxu+SOfd8sooTakgoLgio46c08Yv4IjwRB3lQtBCwNZFFGiJxNbbuZ5n6s3xLQoFAAy0bIve1rv6uACA0e7pnK5f0ZUrWhCwSdkagcqoCxBx4zm1NwEG29nIqrR7g2BfxkvagP3ItsAug90ddtPa21dt967bR1qt9a+3B0DV4ch91+DYEm3XqTe0lQ8No0sjTtv5jBOV7HB1aObVkh7bfbo3H61brXnXva8NmzbIUR1q6BDXVkcZQ1SVbjS0Ekz4AXwDgC5xl7o0B/Nto2jtoy0dtefEY9d7gCNtaWogAMgXAx9HmU1m0eXmiU9UBpZqz4GVRvRLfZ8DTJm6KjKBJxfM81LgjmrWYL98bAv795jZCRQ0tvoZmRZvH096OmZk1yxQXfXKg5j60925aZ++6DSRM8cUu7dKRlQQQ02Y9mq2vIRI0nnB/fNqlh1CguQ8SMrKkJZ/zhULGBRrxwgGA0uF5hzTlWU4742kJoMox7EuoLdvigw9Y630vWm182WLD9B/YXkECcboXs9xLx2xm6yGLpNL24itP2Ve++kUrLy3Z/fffY3OlvP3Of/h3dvniqw7WyUzZjhy71xbKszasXbVDi2VbyOepX0n1CMX8yfWuVgCmAPNcBqEHYKWnOvBrzwYte5P3R9FoXNYVB4YQuENApwdTl7K4OF1Kq1YaEqyoJwm63oYKTg/Eoc+49k07iz41Oc+FeO8T0KHicV+0I78I/r5oW/QuTVbP9Vt/SofY+t9n5vNtTVL04S+CxxVt63kyHINXOvqW8xs9Uf65H1oVdE0Z/TnvqW9z7RqzBHz12Qkde1l5z3culFBCGRyE9a7nl3eoTffPoWvi6j3nRxzaU0ACvxxC+bJa8UClL2oSeIsXyTqgdymXnzncdC8ropIhPbcQen7Up6WkiJcpPtUkPjcpvw4JDKqTcPgR3sVBC9DHNaMmPHYr9c7mXu38Ts9eqAbp359ZOvTk6Qc++soHPgADv8ODSvmGC8GzM6UgEl+wYWQhEsSWguj4AEVZ44nGzVfoD5qhVuYeYI527u5aeVGmHf75oTA93x4cyDlcSOM9eo1IvwXAtcYJawLiFQG6wBxQbwHiDe5XAPQqCYrUEzybHU32VQbUD0YW0dizbnKVuVcm6bHAwDsvfY/3ZE7zTSlE0FMCgyE4YDhRi2koa3rupBz+np7VQUldHdsJR0GE52mFX/F3VWjFBXS9o0M4PqHIyzsBdEDJJXPlgd+uxaMRuvTPnxhMKKmHLmdVY2I+esYHbYjGpnd91r2Ih/fCsbbJd70MoQnWiZM6lvMRgZKYjWqlD3DIo5r8kmsP8GYr9CHfQlCoN9rWrADueyPrke/RUcr3EEneRd7At6BHPqQAhBX0pxCUJ+CONlrp3m3FZ9ft5qWvuTWh32pYhjbNpQDmqHIOC6O+BeRtALDV3OP9KABfcpe3cicbbplasdmFg7a0dBwhYRPgbXg8afxioNpUJZ0GVLJlAAcgcdOsehftqDGjiUDls+HFMKlPbUajjWycUWkYBRCPpgo+RioriiYoDntV7wLRtDbVCcdxNe45bDesi7DSrGxZu4XGDfB2xwixtIlAXYDue7hTJvnOb7ba1ia93qhJX9bciKTlSvNWpkza3TOXy1ge8JSzF618aHc71iB91aXG5zV7XBMzh2jrudJhK3x/2W4eesKsRQztle996dsH9bUgPbRUpWjll+83uz5jFze+ZheuXrb0jFzpPmrrqwfshee/ZC995Ulr1Ha8TIXCjM3PLFqk10DzT9r64rzvBkjPB8y1dayGyaIu8Mi0nxGo04+0p7r29U+mtRqC9ohBEdpSVTRLBFniXBMnhDsw8htadsc2OpRf0YIiEDciuqL8GkrTb9GJC4bQkXvG0woXF7h5Dh27xqyM6Hv8Kb4LEJN6cv8KfiUBge8J7SQA6ERe1CfC5/xPOg624j+0v/Ma6EppuSZOktOJry5EKF8qG9/0BMNUeCqgpe6oM+clzjMEyjxT3onk17rv7wqQJzc9zfAdCSDicZrTIwB3Ezx59iEIf5d8wnNcoFU+JvUlASQcmpA/hQlf4aPeJsTx+oa/6JnnWzxKFgrVpd4jjnibtHpvGb3D+7ImDnvQi7JB+2uYoNEe2uWbu/bq1ZsXO7HCi4dPPfTbJ+898dl3feD4i14hd2gIW+sODlqaZqnhIiiwTKsu0wgHaIU1eucanIWzLdICZbphnnYoRJJqfb3IoY7kZ7/zujC5KUB3cCOQgJZatem4DTTxJkyrBljvcuxIUwfI25wF6k0AvUv8QWSEXoVWwl8eEF8dLtjx4AAa+6wtob3nIxkn2HGUeAh8gko3swl8CaFnK7oVv9UxRcPqqN65CSHAc61S6R2yGhIdBEB8DyICiMMFBu/IpEk1iCGIzlUPrklL0xDx8FwEJCagMStpIfqwL5lCwxIBeHz9EV214wf3JFlropu+IxOltHgxgzB9CAxic5OZvqF0OQRCTpiyAjhhKlExAtUGWhz/9SEyCQGa4a4xY42zu6tZrbFGiKi35U0OzV0z5G9MzPGLaCcC9gfGFltU3ZAen6YgfJfzn1pQXslbbGCl2KodvvB223jivDWHAHOvY0nynkGj1Dr2NFox8hdvSIM2azQqaK4tSwLcpXzRSoWSyRNnv7tjxfKiLa2dsaCza73GJnUB01NTUu60NH40YWAFZiMzsBiw6pIImiwkJq5+wQsjgFd+AWQxiQPcEgx9hjEALk1HgmNmds3HxX1ppDNC8ifNurbFsWOdZtPXrPfVp2lLaeR9ua0lrT71LqbnznkaN9z8PbYc7YZAkkUIoVzZ0jLgV6C9APzRZOc3mKMmq2msXu3W0vp4GGtaG7QALMO2XAUXbf6h49b64GXbG120+ECavXrFHxCIMgbgtZlJ8el1K391zerJln3pyjm70WjakcMnbHZuwRYWlkhuYF1Nxuy27cXnnvQ6TKq/N7ftMELA4sKMpRJaBhNMvBFCzTxPIbRlsxlagD5Gn00hKGVol2QqiyAmk7xoVHRAHUOD4YYy6vqAnmiTPiNrjNPkBGQk9HrpoCEHXdGqA6TmOQgwJxY3B1rxAc17UJujZhA3vJa2LrBSGhqDTvpEM/84LeO8BDrUT93xpXZKT3xCb07yJICdaug0LteiV+5PxurFE/S+KtvpXVaFCcDKTK+4kYkVwMsnLZpv+fr6idbuSgH9ySfN8R31PU9TZZEFkV8+bi5Bg78hfdl5Bd/2stP/FNfL7vkgj8QTjUhZ8DkM1Jk0decrqlPq3uOLJvimKyiqNw7VfajBqxjiUQjJ3hZ804PyiMBK2hoqdFYluoskrdMZ2NWNbbuwVQMfstfmVg8/s3Jk/d+unzjyyTNnVrYmCdxRIWy/OyAEL96dDGKbKWuk0LzHy1DUMk28gsS1TibXAREAHWCPBmjnhpqiyW+0tto7bAX17fD8DYEb38AwdO1dhQaMupm9AWOVFt5wQE87mAvUda8NmLcB+x7xwq6pzkFHlnWGdDNBymbHRVsdLNih/oqtRpZtzopo8WRHM34B9kCmVbLqhDQJMv6oQ2tsT+Chziff1a6ZiQgk2Xuf5Jn6oYiJ98QUBMgxtEF6alhmiEHveNF4P1w7O7nHWQDgxC1zvTq70p/MJnWiUH1wpl8j7ZJfJ059FyIhPWckigdBuMlLWqOINhnOXvVviVAchMinE6PSVuZIk/f9mcqGUMDLEGgI6Jp0pqVcI8riDmwgeml8A5hxF023rdnyAE+11bfaJlr8Ttf61M34FPl/DNI7Tt3KN0CXLw5VQ4TJ6U87kCsfnz3Zfq91Po1Ef/1ZqnNkMZhQGu09nQzci5o0wXCSGv2q1UJzrRIvsEK+bEsLi1bI5nwMXib3eQA+CRBr8puYlszh2uhFTEpe4bp1tGkAVv3CNQ5AWePTWmfOB+Db4WQqN6fSvto0RcMhXr9iWgID6iNTmLVUWho+mnO/jYDRoOsE1pW23m5T/zEbSlukfGq7ngBRz3p10gb8kkXajl7b2UOYyVo2v+z0Y/mCjQHyDIDeIc3tG6/6Ur9MLjexSkFj/b5bXWQJiJNHTaxzJtqKW3F53fI/mLDNlRdsjPY+daX8hwlBXHQMDb6St0PXTpGvRfvdL37RHn/hS5abmbHyzJwtrxywhcVlmy3PImTF7PlnnrTtjRsOxltnv2rFRMrW1pYQBoqWJ89J8ocMxFmAHkdISVmauEnKnk5pS+CMpXlHTo2kZUtQ1iZCMegmwX0HZmrWARFJTw58dE/+6dVefijvDjI0DD81iVL8SIKBl130qXjQnGvIvC/6c0ASXTogUXKBqr7Fd10jFSgqDvQWJX/OH0hXQpWse6LHqcCndETjqmmlGy4TlKAu/gA9OU1z6Ht8WwJZjPIH4iW8L3agOTw0qJfV86L09RuAdwF+ApzOK/RNlUnpeSABCRJKy+mV3wgZ07k44g16xyfRkX44L4hYLjCoLMpAmHciuuLh9yUceL1p4h9x9C7fdS2d+2E9x6EPhGby7/GUB9WF16e/5UIHFeLZUtO5S15ZCsZR26xU7WtnL9luP2Vzh05dKs0v/lZpLv+JxVTy2TMfPnNHeczzqv1OBtW9PbeSAVWzQTEAIYZztPIKtbfCwwNEkTtXX6IW0RK1aARxn7ueU/5Tw6oFpsc3BXXOb3ygLqWZ7H2YWAewrukAvFsyswPoWwB6hUNj5nreJ64cf6h/izQ0ZUnr1sccsCXXGnJkfW40ayuDZTvYX7XFQdlKhgaVSaLVhzOcRZzKs5vClP8J0ao4wuQQtEXckrghRAGwF5RKEoiJCUjKTcjkB+GIqElLjNPT1vg3RVUHdVDVD70rLYC0XRMnDd+VjWTdzzYdWd7mfIar0tPXIQw3yxNJ2vitSTITxuHSsXdw8jrRtFUWzdz28XblGkKRRC7ylMVBhCaiEgB6iUV8xJOQ4etSfZyO75GWxmiHyhcEL0ctA5432zUH92avZ61a12o3WlbbI41VGNE7YEgPk9sZ0u6Sr75y8GcdpGmIoQV2IHGPzT57l730hc/TV+rhunVKl+FZORMJfdCjWWjiVacncKshpLQpetIW0CpXl9boTn3r1K9brrhshdnDlL1rA1/2h1bdbbkJ/OaVK1bdk2aPJgj4avmd9pRPxgWwC9Qq7U6NZwHXZEamRPqZQJq7ctCS1jg+ANOnLjVxbtiqwNwBeOpXrRJD45ZjkX6vpV+IG1QlbSFBI8E3tBRLGrkYpza/ScVSNgtwzOTyAFfWBvSP661dqwHsGp+u13esUb2JMBGubZePfvWnusz5lItOTR1wD2Y86mgv9TkrvHfRuu++iHZE3qDFb0PU3zZobXwwDCzXKlnxwprVnhrby9fO2bVh0zcX0m5+2UzecghVeQ6NB+/tbEKTUUtqY6YepabP5XIJy2Rkco84kJcQgHMw9HgyRnnQ3HkmwM9Ai/JtkJHPAkgwRvqplHz/A/TQgFvDBE6cJAD4boKytgmIJm0DYRBHgKP2krCuTYgkfFN2CWp6WXFEzwJt0TrX3ra6J5oScOoez0KQI13eFVBLGHTQJJ7e8eWZzitCk7aCj0Q6X+PE++IvnndlQelz3xUSpaFn4jHiqyobbStt3x3kENGHFpQO/Sq8nqSj7+iSfCrbJDzJE3lw8PRMhFkngqyHXnae+aRf5zcqp/hnyJvC9fTSzFVugNnLEH4zFE7IO0pHLBnuk6Dxfn+Xd1ROpRH6GIAv0tcV34cSVYd8SxnVfJapMDQNmrAZDiFKgEnY7s6uvXbxpu324I/098Li6uMIlP9yZqH0yfd86P4Lk9e+60HN8mcagouH0kGlV4AT5qnEUDsPxgJurS/XuLn8sgPwkRUys2gwSLWZo7J6RdgHuJ6cvyFw08FcR1gUwYjMjNK4exofB7D3XDOXiT3lJneNnwvgO8TRRCKBuYJccdJclqD30808jAB1/ekLcdIrjUu2OFqwNbT1dcB9po+mQh6DKJ2bvMdE9eqxdCh5NnPwJTXNEPXCkJBM9CEh8hNCFSEpDt1w0qnCTqvI6qwaL/W4AKDi+vieTHMiBqWvzqnYYhoOvioPz9TpBc6qG2cSvMb3ZFb3GbvE0fjUrd3c6PjSAlzjFviL4SiQnhOaS9cTk5qIREyD+573KZGRdyc88iKgkFnXl7HwzNdo86eJLNLmfGkXbwvYBt2OBHi09pZP3mp0ugD8yOrbNWtsAPQUa3wX2vEHYTbHEHrIs7VVKRwq7ncoaLJdCvA7tvseu/Zvr9jm3qtULQIH9Z4BbIqZqBVSGr8FICWkUdZWq2nNTsN6CEOFLNrm2jEAp2CN3SvUU9dKS3fDkHLWBYhrlV0fq262+nbt3Fe5RmPOFS1N/WUA1VSqQL+SCVlLvwSIMHUfD6Ze0fzhPgiZAHAma+WlY5afXbReY8t6APEQIHahADCZtqMA3s2RLlwN3WSv3rRy/FErr95lja3LVr1x1sefZzJlW0RoUFcC+awNcLx09RVrIZzIIc/ezhXvX3I9KyBPpdPWoZ0r1YbPpxDQCGAEstFR3op3rVrkI3WrFS5arA2T9X77Rw9BKrBetG3Rl1J2/CuP2Mr8PXZ20LBP/t7v2PXN8wgjfHMQCsaFHPUHaQx7I/vhj/2wnThy2Pa2tu3Ca2ftK09/3pq1ih1aPWaLZYQjrZEfIODzQjoXs3QBgM/GLQu4y0uh7/tP39Y4fZxK8fFgigBk8y2EBfpDCPyArOgWYBRQhlqm6KnvYJPQ0Alt6II47TIFVjc/h4TvtOv3RZLcE2iFH5OSwG14pW90I14iYJMVCJp0p0TSJvTaJF3xGfky0Lt0AO8L4rVuARAdc4+G9HjiL1HKpxQk+If8R3xN4AvQEi8cQiRt8QJPCt4hMFT63BcbF3+ZatE+fEB0f4f74UH5ed8nA6uDeXzxXV5WeeAdXnTxFvqPgNmz7QXznHIOAVnDBz4ngfT1TeVJLNX/88476fvkRSCv366UKIrK7md+6bm+w3m6okfv69uy2qgPvXbuNXt1c8+sdNTyC+vb+XL5E7lS9l9lHlx5+gNHjijx72pQ0f/UQvDsw4mgv1mw1LBAbWj3iEUQUjPZtVPaYZixtPNFanyWSpuLpGhpNbTAXJWnuvVa/lZBDzhuy7HuaBSnhzTeBcg1Pl6dzGjfA8QF6D6znfstB3O9HCagLiH5T2BOk/ndyRc4aFBp7H4fiT5I29xwzg4MV+wgoL4yXrIs3zFAW05QRj65KvClNdrFKwRrvqHOog4lotE4tEzbdBYxOu0jrQlxLlkqMuUXsUfQEpQJB1RVCAAWCgkKImLiuQlM408QCkxA+fXla3RC75e65hxBY3eCEzA7ASGqaCmKCEpSNMFnwqsTQ0TOfMi76kBSrCR0zx+My9NVDqhrCSWhF68WxF8kDxlvRjEGmcr0UTErzbAXYYTOWeRhTb95l3vyKiVWI+190OPoD91DXbMLw2+3rN0YWWNnYLXtlvVn6CbvTlriXdRzHibRJieDsEYmFfMdCxJQxIwXY0ct+FTZLn3xBQuSMDbqPEVeCumEFQEBbTSTAcylFal88uimssmyszS/akuL69brVK2xd81S+UW07UWvi53tG1avbVOXMeu20KYRckqFFcvRzuXCrOXQFvrayrVZCa0wgNa426T+xyY3rcn8jAtM7b0NnmvmN6CaiIDHtJG0N/Uf0urJnS0at/zjZ8uLgGCK7jO2YbPqQwbzJx71vda3XvqCNa6fRTApWyEzY5kS2jkChxznbDZ37FJ114x4zdaeVasb7p42ybd8Bj19ag8tutZoOA34znjqSL245RYp04cy1j59zgZNgA76/ZOEIA4gtqO2eu6EHRu9xzYzLfv87z9hzz7+ZQuyMUtCb4N+h7LFbW39KNWWsD//kx+zR9/xoAvjzz31Jfvtf/NbVt9o2MGjhyx7qmn9zDULrtColyGBxthSCO+pjJzzoNHn4lYoUHcID2naQCPIcUBCFgBNINS16F+z8iWM6b4PWaDVS9h1eoIWZT5Xm2kbaDe7C/yhRwGtLG4iLA2Diac4LYqe5N1QQKhEiCt6VLs65+F73FCNhHFQWqQDiZdonN43iCENN+lD77zoApdCqMWLYZAP4uhbMsG7N0XFhD7JhF/78ju9z/dDbZqM6jviJZw9D9zz+QWkM0bQ8zABbykuLozwOyzbJM98zxULpSceqLoiT1PlQvlVWcNPiN9RfuVXNyQ1ECUUApRXfiiP4klSfPQt0QCR3bKo/LpQQjwvs+KE5RIvcx6sOuBr0uDFE8OVA7wrJYnv6Hubm5v2ytVtq9icjTOzw+LswhP5Uv4XZ0rF//ChH30MAvnuBdXYHzlQzlhw9ng80trO2ChbDCIjNPNoGbQ7QC0cp0dxRI4TcY1zkXM2Eo/S+ycJqAHDevsW4fabXNM7NQaoxlUXUVdHX7AOGrhmtG+POMZpB3SBeQ0tuzmOu0lea8oF3nQR3gqvpaVLhpsGfS08wj9p62pvyNEyo6ytDJbsyOCQHRwdsLlxDi2eho9zJNF+IVAVSZo6PYHGl9kRxkb5pKEHEJM7JCE1gbfPiqfD+DiVOjdvi9i9g0kSV2LqdbrQd6TliiC4Dk1kxKETRmHG6oBKU++FHVHSrkflt4guFAycKEQIHAJ4jXOL2OHy/i034UtDUEkkMPANjYu79EwndlMZTz0tnulahD6EuZMpi2UXQsLRZ3qdMN/UnSRnn9nK97V2OjQphmkPuZbVpI9ULvOxzPXtwQgQDH3IN2p9q2/1rNEmD6cBqe/lO8dJSzu0yHkVWuetvvRdCNqgRo5vFq/eZ9u/vmN7TTRx6/hErGIqacVc2ooAfSErRi9BSk5hgkn5diyF9rOyesLyAGWjuule+sSEaVnrwsNbAK8mTx089b2WRAxtA7B5mHMxXebIoQ1qPkiAcDuyPgLDoN8GVFK2cPQBKy2sW+v6BWvtbdo4RXrNXRu0m+oU6gkIRnIPW/b27Nf3LI5GW1w7YlkAV5MmW9sb1tq9SRUjfLXr1t28ZMATZZkH2GYtMbvqa+uvX/mSbSLkVaR0kredynWfkJdI5X2ZXAoNvodwslOvuz96195lOegFlkkvWPHRGRu/9wa1tmuRniw8ytyfIIhPQH/xBnV+M2+9YtNGOzG78ImBXb5W//9T9yfAtnbpXR+2zrzP3me859z5u9/Y6v7661arNUAjMUoUFm5M7CqmgANEBIShwlQplARsN0pwQSp2MVQMIZC42o7BCLCxQxUUpSC3EQhJSGp6UA/ffOd7z7jn4exzTn6//9r76wYH9aBuqXnPfe/e+33X8Kxnfp613vXiyODgw2dTnOx3vff95b3f/IFy5/rz+Ojj8vDuGzhNk9Ja3ynL6+iOZ++Vsw98vlxcAW/HyARGfuF1XKjXERHYfgXneL2xUJqtNXwb9ITpe4y/j9S5/sIMhobWANaplWWuu9hOm2UAIC48dJKXoafvtq9vnTurEaXljLCVfWRlnqkr6BIj2bwAR/2iQdLYqVeQt8UVF/TO0tJ0pp7QyIlbd8DTUC+vY+SRX3Wd9Kh6gHY4slagcgkHJVRFwJBAwh9cQ4BjNzM+7iXapwP1TQxzdE015jGmGPg0ZERvm+oKb6qzqJu1JfBKSfYivdK4uKsOjXPyiaJBSgy59zkcn5rdwMYr0U/qLM5FHKyzYRsYzV4AI+0EJh0w8aZxxtnMFCKyI97SNm0lGxq8OB6VKa0Dy3zaUtjsry4kFhEr0f+Dbqd86vW75XMHtLF1p9x49vl71+9c/y82rzb/+sOHH3jtt/5WIsZfhGNOzS/rqCvax7fLlKh8sVyHWs/HmF9q0PNe8+vgAupQWK4SOWJjfv7Pjn/lIkKqeZAVjPBMnw8w1P1E53W+/NF5I0b95LIugvOec+YeRuOm2DXiDkyGqp/1+FdBmDOLRt1HfTS4q7S5e7lTnpncKc8Nb2Pg98rGIkabCOHcV7e6u5UCC6FNzcrQX0AizMW9mrbSE4QZENpaAGhkYoVI5rXvdA+b0lZdGOfveqSMjMhn5uNNa9rmTBM6NjiwMpwGdM6IMqXCRLn0YTtaD4yiC9hisBVo7pu7sKVYl/xTeBUkh4WwTMGL3n2E2BiRNrnpu8Odx1/WuHMvUbuCIR2kYRyO2kbme/mRzAGCoKy64ntENDU0NT92N7Tz0h4OStcNaw7HpXN6XoYtdNqvXinLvxIFR4R82QUon2n/Ihz9Yh26gdhdBOA9ZeUf3So/61x8aYObKdHcStlorJb95nrZQfH7vniNrylNF5v1usdlAv42N/fL9RsvREeM+icokEnWH/jCFvGjUrr9rm8rV/ZeKKev/fOyBB73914qOyj+hin65fUyQml3ek9xHDoxyM3dm2Vj29cmTMv6/vWy8fxL6NFx6d9/u5z3T8EdctXrljX6XsGoTIf9cumUUmOtrOxcibE7/PzPlN4Tyo8wbtB4Y223bO3cgdZmapC14VF5+vSN8lDjjyFzT4IR/Z32j9B1Rqpur2skuFh6vge+P8pq/CwEhCeWzjfK3ntvlsa/PSrdvTdK6elUVvn9Whzny/DbyqSsonhXUeKjn14rj34UHBzggvXxD7uECKOV8vK3vVw+8KveU07vdsqbP/1maW5sluZN5Oxdj0p575Oy0ITvxxB5BQKtV/m5PKiG/vKzpaw+vCyrZ2v0U8r27lpZ36Q/frgozzl/dQBExL4tYvzBL2cyd+CnrrZHOt2OmoBgtbmBA4KRAd9uf6vByVsjqavAVIOOc4Rxr5FojTDjDNhPhAI9YnBBnUzBxWij0XQmRC88Jf3MHLo4TkO+AJ3MziVqVwF4LfKvkZ4FOvBaHAGlHzrTAfCYQeSS/3HNdvNLA6/y4LoGN8ydg3Zt0/qBifrWjc7iA173Z9rhWp1WcEEn/Mn1+fqg6DIvROfyW/0qHu2X38lipn/4HFy5kFid7jWdkkvkZREHNG14isfo59pu4GDQMfJcyxSD3dkk+BQG32mg/OuMZYyU11EQxeeTaXnj/pPy6Yft0rrzctm5cWeIQ/HfnZ1f/t9be4Of+PCHP+w87S/owQi+vCMvXzntfQ81fjc/PwRGbi2suSSaQ14K0vLrC58/xyFbwqIxrJLrIgvglrIArnNe58uPLtbLYwy6c+jdLIBbijG3/Ar1VvmWLUJrkzm+jK4pU/98Ft2/lcvV0jpvlevn18rzROvPTG+V3bMW1yHl0qhMlyb0gecN4TWyGncJrqDG55UxlQaFTYwqlMBXF8BwT69XTxvPujIO1+xZIeJbGErDT3kNZFJoCiZl1YoLCLVMrvDG4HPqnedREeAIs3Mmwk4/MqP04IQJ3TrShS0yat6SRVkVv4/FWbX2T7k4IHqotIOw1EdPaD1Dg6lpIDvMYVCW1og6MDJJ1UtMcJA5tsDA2ISBz6Tk7Rc4z6eXGLFznPVhGQ26GKZJmRjZjkalfTwonYOz0iXCm75vsax8L57ic3jYPdoZKnT08Q1zyLNEwmvN8kznW8vdv/GwPLz/Kv4uOAMZq8t4v61m2SOCX28Q2bkoCfr6dEA2hcF4Ou+9vb1f9rZ3wZPrIuAZaD5F+ZplGXYPoVW3bF+5U3Z3nyv4l6W10izbS42ytXUtG99otF0x7+5xI5yGs0k7fLR25XZp3nqxrO1dKxd9jD/4zZ7n8I8L0pxTdZOTM5yqMc6FTyz4iN356BRn4HOUn5S1xk5prLrN605S9S70HI9PyuMHnyp3j3AqmjtlqblZhhiZo/YhcjktKxh8szZGgvpipzpsA3lItoLHJmtl8+r1svO9q0TI98u4N8JfxnjA81/bg87T6WVZWkfFT9EZHRypI4KGx+iZT8KjzfPS+LW9stTDSB/ulLKDwr5FNLeDwULHXI5nDKdo0ZSL+Rbdh2aNtnrI5CNufA5d8NplWesslSYM2tpolLXmcj6zpS3y7qcr7t1yOql7eMb5+GWn2OhCg7NsCtx+MIAX0wH3q0MQ45xDXaIxqtNrmZvnyOZR0SFIu+OlEVP7jt3yRsaMJPylHtDpMgNox+qxBAwBQsNqN7Oy1qedfFeXCQvwx2mBhwxiouusQ5mFhjviAZ+GmDHEgEtvcGaZwKbxNPCwHeAS5vTDqd6wfDKUImL2mRX16j4MpyqmOh61TrIXXFWXqg/NWuSFV6bQfUTUDEgU07QsNXwCZJl20IMqEutzT4doHqXHARAq4dF4C4YZCPt1OsEpF8tHr6mPnWKwkM5BdYh0vuSdew/ul0/fPyqdlVulsXfncntn80e3t5t/8c4ru3//gx/8hV1lL1t9WcfFT1x/Px//54XVhX8v2A7GvfOVHirHxez4doAh93E0582Nzo8w5vXxNCIFyuRtZBKbGrBPWZ3Nlyt6dv2Vdg8Z8+f8usc6DsTV6bXy7Nkz5dnxrbJ3vk10BIPooS3p8dLXkv3zCSPIdC6eqekqRgHTRKCUEZg2j5BQVu5I+kpG0Xh6yEEc88i6vn4SgYNpFKIwqqkqjaR9KZAKX5SygsY1U24acNr1SLSup0458SSj5pwx6nzeKil8+w3YOlV1cV2Ug3ByIytJhcv79Kfz4FBqWzA1DsJ0SjTWvs81opXNZ2iqpocBkvtE50l3rdHXUtq3w7NJv7bHtWxXirCO3Wq23y1DjNoIg989GJTTJ+My2qPer1kqKx9SIQFfxzEpRMLxjXbgiCyclUarVbY/8U3l9R/6fOmfHSdT4RMXm81mucq93eZqWUMfZk4WmuaZ/7NpcY92CFm2tzbLDhFclBt09GU1cvh42MMAHvHZSXp8b//dtIMxAp+7m9fKho9mUc43mRk1g+gyGbh97v3gfHF9uyw2NsH9qKxfeyFRoGnQZFfA+UprKzvbDTqPy8W4i/KeZIphdVEjdY37V2kXWORH6o0HJ+Ww/bA86J0grwtleWsXXdos7e5xeXJ8n+9EoSh2MzPy/gjannR9HA8Fq8I/h2eWrpa9X7lblr/7aemXg7I4hve/5sb9f34g0tH34aPofA0d/LqMQ8afEq4MK0oXI74TrStO/7NjDuoajayplfiERy9exZH4zEJpPl0rjSF6BZpvbK+XxrqPpC0Qwa+WdfSG2976JIUpexdFGjD4zgF+ICoC5ldXvUNZ+s+cPnKXwID6SVsjVzGwOuKhJbISwIRZemGQZ7zm9cszZNJ2iLrlryzUVafN+C0Hshm9RN1q3LyP3gIGjZh6KG2mvAZWHIGs0A5c0le2lzV48LrGXX1l0zoZOIcL0UXqSYjhWL3PdXVXdCT1fI9C+hXumW5yzwLPPL6rbjKg0Uh70E6CJX66DiWP1BF0UBt+02k2KEJnIwcGTEmx6yCAy2QTbMdxqyuFlmqm3tWrSeULg2Oe4TV4ij6GHh604zh0hKJfs86AuuDn4cPH5eNvHZQnF9tl89pzZf/a3ptXbl/9S2V59NEPf/hXHdQGvv7HzPp86eMj37/xS0DGb1tYXriWyfCv9gCPoC3z5q9Nt8rnpzvlTT7vTlvlKddc7e7Mtgxuyn0NZbkKI5l2l0E8/Jx/95CR/nWHtfw7p63pIsxL2/tn++XlyXvKt/e+pXzH+IPl+fH1soGT4WrkiwWYdBmltGzELv9p0GVIBQvBC0MC36x9mbOmmCA03rfQLLk4Jt9mQiTTWk4NolJgcDHgEWDuRdgsPfMEKe+cXIQFRlzE888RRpyNye/26QkDyui5a50cAl+Z3/YzV6UAU/58Wp8BtT2hNIWehoWAMu4olVWm/K591jJTF4kx1qX1vTC5hiiGXQaHqbMF5aKvY3QFve9sd7OXM4w6EemoX0Zj0/L9PDbVGU8z3356v1dOTy/K5IPg4rfDkK/Q7pAx9AN4/n1jHnAS3rpb567eviwb3Zvl5I1D8GGmwnQ7OJ0i9CiUTFOAI/fARs9x8glufBzQR2/CU/zO/KzPRGP4XYG/to7RRIm4c1wfQ9zY3CtrG1fB/RiF1sYw+xpr5GOtVVbdVnV7jzL7GFKsGZH15PghuIRmKL+pC/eg33R4WiZH98u0c1Qmp0+43y8rwLu1dbVs7zxbmjgPq5tXylLLLW/hA8qPBoflkP4fnh5DlrWyvLERJ3Ew6JWT00d5xNHNa+ThMR7MBAM5GOG8DXV2GBt8soAx33wFB/pXD8t4A/02qkblF+RQr2t7PGX7xWooLsb0f6bC5poR+1kkVnH5/3+og9ARIaJO0uVaWWusl5VnkL33LZX+zUHpr/bLoI0Te+oiU5xA5Ed5SnXkOnPKcX4rnV3gqnxlOmymR8SX4iiPZJpLg4IeUi/EmCjjGtmU4tBQoZvURfMIFQ+GcrZnv1yzOPXUR44xVaOTjFjNBFadolFMJM5fDHd0iLLoff6PrBO1WxfjVh0NszQGbpTR4DEW29cRMUuQQ/1GWa/7PZGw443e4wjSvamuQk9nfJajPeREPDidMH/FtSW9Twmu+QmMtG+mQe2caN3MQ6OVcjkcv/DYr7BbL/BrkTygFbhQRfvkj85AHTN0MOCRlymfoEiaCpP9iyPaekcn09r25lbZXr0og+5ROegR+K22dpcXFr5t8XJ583f/+7//8//13/x/nqbLr/MxG/mXPi7+2bVfBqH/k4WVhe9JGPLzOkAkwiKZ3DnuHD9jQNR+crlSXPHu6eNsGnufT3eu3fS8M0e1dmWKyg41otce1u/erfcQnxh2ecdo/ZnxM+Wl0bPlztnNsn2xiYwQ0UCbC6IXNx2pr+akHb1EmDrPskO0CEWIaz8oYSIXnVdfTmEaJ9tUKph6rjJsDDrXZCRankMrAwR6mVBmh3GToUikVL2mCJXQWyWMpiKwGrhKGX5gROtjMJSUuTJaDmGO4AA/UZ3l54+X0HuEV76uXjAiQdSlIY6gWoIPYcx73h233jbtK3CT/hHXh2Vl46Yd5ZGr5FMYZhQTAJvCjxHDgXA3Om9OcSScex6ORxj4SRaadYdnpdsZl94BBr/F+H8dRuNDwK327TNwAXb8/wYcoen6tFztv1we/pen5fHrr6GYcW4YQGNxvTTXl8pGc6Fs+Nz0LAqKYePMW+BQEs1Gs2yuLpaNVqO0NlqwkBkW8QeGocHQV6wePCQSbJVrV96FIcYIT7tledLBCV4sa4VoEcO/fv2F0riyX5ZbRCv8TU6Oy+TJYww6UTo8boQ07bTLYtNdnKE/fNTYvVXWruyVlb0d6Htezriv8yd/6QD0Ok/LUxyMp0MM8wJRWsO2la2LcnTyuPRxANazi10zz/y7pedoMoXGgzI2mod/LkerZfPObtn5jfDqe9y/3zQ4/P9v0OGC2csl3/u/XFrjG6VxeKdcHq6X1tKVsgnNVvDpu2tPS/vK/TI87ZT+fz8qg8+Dm9Zl2dtplu2me9tTHmd9DSfON9W5ja+P0DVaO3xXh+DMx7knxiDizgttjDyVdWBIgMF99YlwqHvqAjsjVYwfRknZ9tFLSlDeQEljZGTLfY3vpUGO5Oc+sKgt1Q1zHSft1UV55E89BZ9o1HzMV/2WaQN4Nul9DaDIYRxqORex5dlyvqcsdXVU5bW0n+gXGaefql9tB8dFhycwBbJ8GmgACGWUFfQIeqO+b0Engc+MRT1WcaXeTAbA9D8MetaDz9fR08kYUF7lRtkEIs7Pi8fUGdZ2l808WgS4uJe97cWt99TVjNVxBnbbmTknTpckK4ZutX3HZQbAuXqzcSedbvmZNx6WNzqLRPLPl729K/21VuN/QEf/2d/x+z78iQz863h82VL2kR9Y65QhI7goL0EowojZja/qqAwBC7hWKRF6i+h6b3FUbi/3y4vLnfLKSrt8YOW0vH/1pLyP8z18fxfX7yyNKDcuTSJ7WFecpj2Nv0sdNNVntHVOmWX+rk+vlw8MXym/rPvt5VuG7ym3pihAo/kVGGZRRYNhR6CcT1/mC+RFwFR+nBjJd37DqGFYF7Lw+2JwWs5cWEQZPbgIn5F2rKTGfiWGL96eBIep4tFy5r5cQr9wEpCLTBjbRSF6iBkTR5iJuzKQDCY0ME5dGEIpOVKDjqCkD747j565KxhTg5v0eIwFZWVqBMqWkt6HAT2Mwr2dpxVmadxctz/G5s5nZyhy9y5f8L3jvnmLOlkNfzbKnHEiEe75nnavCef0jGiO32fcdx/59nBUTvBmT486eS/45BXw+dvA+XsxdH1wMgIeB+/5b8gRY3xGxLZzXG6tv1KOP31E9D5GsS1h6MEJyA7tKJcVztTxMUFfhRu8eWthpazqXCKNboqyBo/4qBkNh2/WfBNac7P0u0+I5B+WdaJsV8L70hi3ox0Oj8rg5H4pY3h+ll5e3d4ojes3S2P/Rtl41ytl6z3fXFo7t8rqYrO0Xnh3DPvKKpH/7k5ZwfCUiQptXM6JOM6I9qfjfumOe+URUfuTfrcsNDbL0sZmGeC8Oc85GLZLp3O3NHx0bnOX8a4yJhdPnpfhSHrjOALHdLIA/Ptl/3u2ytK3HWP0e2VxoiP9bwKRK4wXrsFZvijN4c2y8foHy9InXyjTVzfL+SFGe2G/XGs9W/ZWnyn703eV3fa7yvnj7dIlPmsPcWLHU5xa8AJtfAxUnlB/KJ+J2tE/GuAsrORPxyxbQSdipxx8on6IMVIulVnlNHwlf2m44CvlnXZ02MXtwso6bSC/GHTb0eGXB88nXa4xLvgmioD+alRMO/Cp/SZQcejqH7+jA+xQB7waRmFQdek4LMEOregctXpgkm9tgPoawYyXugk20qeHfFp1XdVtlLENrl1axzUMduL40PRZAwSOoh91CoSXxqpOVbaEyaiaNqiP4ACXj4ailykju8nfTnssEdXncUE799CZyfeKZ9u4cApNfKi/hQv975TxOU6sGRnHkfUmOFWOOXDOcUU9r5mda6DTW/TVO31cDtB5C0stFOjlu+GJ9/66D/+v3vgH/+Bv3A0MX6djPsQv67j40b1NIP4gAH6IX8+CFd/a5std+Ly8BmJrbvqLj3cI+tUcVNZz/pcaqYZ8SHQ4IAow8vf5dxfhtYnYD4j2D4nQm5NvKu+evFRuDgB5vFBWVtzdFibRqDPqygQwCM6F3rDzYaZH/ZQ4sFiI7bOqMk62NJRhOcLAGjHAWsojMRWRNRVmuzAETONK5DofhqdsedP8KnIFwTHBENkdSkZSmGTcjDndfMGQU15P0xthQIoooxEGmVHhAabMU9GO3ncicTz5ZCHylqraqIa9RvYIJ2U04O4YRSWYGm9W7/addCBtEPn5licKcWkNBdFLH5d8d67XrYGyyxOKf2l1E2M+of0ByuwMe1N3rOti3N24pjMYlcdPj0p/sFC2P3inrP/aZplePaYfnIDLMX1f1EVX/0YcKGIcSV9b6q51TRT97c/+8vLqP/xUef31nwQvVVnJJMvLRPCNRt3GFvLVQyLWdRyu9m6trxLll7K1RbTb9A1n63HMxjiSMtjq+jaRfLt0j94qzZWtcmXzdtncvEGEuBMH9bJP5N0+KsvwQIuIunX7hbK6t43xxrAuN8vi7VvlsnNapvfvAzcO6hBF1e5hCKwMnftuNtTGAHfLCBr24L02vNCXp6D1wtp6GSIXp70TaDsqx6dvhWc3t2+WtdamnFkO2x1o7L7z43I67GWIVC7Xbr2/XP+Om6W88qj0d96C1sOyMDFTBTLk/2/EQ/Jobpfd32CjbB+9UpZffVc5fbNbeoMnZX1ro+xdv12aTVSe0Sbi5bsDLqcLGPd+OcUZ6/o2QQyFRvrCqRJkp7lynpfcXN3eKhvoAqSvrLgQE0PgQjziv8zDu9rdXfCyoJdr0RvItbvl1TVAGHs+DTBcQHnhlFgieZ9kcMGB93Cgle8YPqJlaKhR1uipg/gRuJVnmI3r0ETZT/sayqqT6otruESbqiN1WvCDblxcw1hSPlUo5CLBwKfxFlaNtQZY3ZZmdUhszwBKw6u+MmJGz8JrRtzqX/dnsKzTASq7ZAfNDtiG8PrBd9V4xEzYuJmsWKJp2l8z0yoswlD1W+DB8CeIsX1P2jNIS+QtkPoOM13qFQ111gIYQEmh1AOfwOjOkhTGR3AsOin0T581shdmxkX5k5OT8jNvPip3J5tlc+9WOSPymiwsfnrt6t6fGX9w7+/84Hd/Nw197Y+Q7Ss5hL18Gr4c7a5frhBWDM5x7ctGWTjfxQi4Q90dcOKrWp+l5LMQ4Tr0cRIZi5FstrpAinzh+OLvX/KQYLVC/R/mJaoH/SDzVhl0v6N0+h/Ck32urECQ89EJkeaoLDZVdHh7Gl/+ZIwwOPVU0NmNzEUfaVUPmc8oYL0ylSD1ZgwBR4YhFJowT8ZDWzIrbdluWpkxQuZzKGM05rxQomiUpAyx2MDxQOjyjuZ42QGsppZgMvt1MUdNWXkLxrNtykYBwah6mK7qrPN5etEKJ+imKaNtVxjF+eC6RsMmrWNfMUSzhX6u1Dc1lboRlvMyGbjpynkW1en5T8dtc2JJvbv6Ws/aPo0uFAgFzF3LRhh8Xw86GAxLZ6xB6JdHT05L2+moK0RCRJZrzfWyvtsszVsoqTud0r36ahlfEGGMoJPK/xvsEA++WshNVdy5bOPiVlnqbpe1UavcmbxcRncH5eDpW+VzP/sz5fj4EDaBRjqHZpsWL4nMF/JGOVdVhw8hySLRu2XW15bLzmazXNlqlZ0Wyp32V3CYpOtwcBIFudLYKqPeaekdvVFWcGh3mjfL3rV3l62rL5QFDPJ5/wg6wksDDPfkrKxvb4NnYLwEDvlUeCh3AT3kjWmvG2VlJuYMA+FjlD0i9wE0HMgP8Hi2s8XguPq/7foJ6N9uP4CHpmVn7w4RvDv2LZUJkc3jk27pDlBmvV7pjVCm0HB772bZuvYc2MNI7t0ou+9fKt07P1Xaq58HVOTlohqjr+Whkpavq55ARvI+CPANV7mhjgvszB/+XP2eL+AYr56XjeEzpfm595fJ680yGPlq3DZ0g5YYNnfr02DI766nmGBAWhu7ZaNVnTGNg9MyOtPTcS+0vEAuFsad0rgclN2N5bKVPQOWSqO5Gr4QsmVoYlbFjYHyatqZJdOQ53Wx0pLAp+4IpyNe0+4+XhedFN0l35l53uAajij0qkbHoEED5FsLzSqCBwvSTh6XU8/QWgIJR8Bv9Ynllg1m0F8MhPv0q8wHh9STodCBNvGFV9iqaCjBp+V1UDzmEbV4yfbc6GXLJJ3PEceYQ73oOzcCg+1z30c5XcyXnQIpkywp/JcIm/KUSt/WdZV8jln/dOJd/gTS7AZc4ZQBn5k+wIlIZtN7fHdoco1ric5GRu7cNzMJ3rLBGHDllbz0Hz0PzsXTkouhDbK4n/Zp8wK47z14WH7ijQflYPFKWcPxXl5tXVwsLt0D6v/sve977v/1u37X937NV9iLj6/6EC/lT+Us5X8U388tX97orZQhmJ1M1sq0BfdO9iG+b32rRr/gACy413zx/ewtPCyfMl1fWFpYjdWl0fCMh5/z7+8clpFAIG5pyNeLMho9V3rdX1aG/W+DAa5GeS4uyXwyGEyqMhX5GE2FpLi1JgySx9FgjDz+hvLNQf+ZN1RQOPN4SJjdWzIrhAwMAJYqwkI5mQKmcgwqknimCEPayVENbGUsYOOUASN0CP7lxNSn6Sb6o4xM63PKltfB0KGQYarxtXsUul5ocKFALMTA+4aw7Hyl90z7evUXLo7TM9dR0c8iGhcnEY7AI+ObRqtOhMKmbzEZd8EnCm25UZabkIuyWaBHnz7uNkFRqcQvMVLnRPP2PYahNew+PjXAyJiifHx8UE7aY6LCZjlbQokhFKsoM3cXA0g6XC5NIqK154g+Pzgs42v3yoixL5xVZfaLf0B38GKE1VxvlcXxdmk8ebFM3myVzv0hynpSbmxfouRPy3h0Wk5OB+WNt+9jCA+izLKJifOiKFa3Nd3kdFW1U0LJwoRfifKJBm/s7pR9xKaxdJGFc8sY2FHvuAx6TgetoBh2ymTUK53DV/Na3uv7r5Tbt76jrDevlEWMgqulzzoHeaIhW6TCgxcY8ksi9AVTk/DFFEfAVfz0Ck8sZ0plarYHWIhFykg+4rqZH1O/g7Nh6cLb3bwm9gA6D8r27q2y3lgFHngDuLo4cnefdsthf1pOO0eMVyO1Vbb3b2IYtsvpabs01rbLnWffX3aeaZbzl14rh9v/PGs1Fi+/Fka+8sl5wYFZNHW6UNYXN8ryOedZq6xetOC9QRkuHZXR0mkC4MULnOhZvciRGmNxWi6WTOWulO3Tl0vzsx8oowcL8PEBvN2PPjBGOcNZ93FPBp8plxEOzYSzAc3WiRwbnKaNXXzYmE23qE9W4PsB9HzrMz9RzodH5fb+Rrm23Sxb0K7ZwKgDhm+yW4cXVvkh/2ftBr1qAHUuMp2YTW1qkOH8uLRedgMjyhs8aNBrdIyxvagGEYJGxi+mvciyvKeOymJfynGz6g5oPjfGCHb4010x3Z41C0I1e0balNNhFLZzs5O0vaRDoTHlyLoiy3Cdzuge3Zbf1EcW4jjoMEh7xuwjhGYS7Ns+63y9OABuHRZ1q/owxtewgt9cN6Uv+YR9UecZXOjEvmPULU870k6d52PDMcCBw7roQKEwaqddGkBVgycciehGxj2dIBNE8QligMtitp2ATVwIt/ZGHMgjcVbAY/BFYERbOn0PHj8tnzwiCGo9m/0Rjjunl4PR4Glrc/OvNG5/01/8E3/o131Nd76bcffX7wgdPv3K8uX0aGXhcoQlaDryJgZqHyzfRKJuQaWblORzwU/n97f5vsP33YVl37cKmEGohILoRCk+RjUcPIMS/ZUY9w+C9Gt5Z/Mi0Xpm5PHIcmrUrEeEooC4p7ZMFAMvw0Bo0yw6CpIiB0TSw49xh9i189n/3NOvSUn+izHOZzWQMlnmeLg9r5+5J3mca5aJwHBPRopTAHzC4u/qFMAoMi5whpG4bt36g374vJCpkzoyJUR5xqG36NxpfguXQooQuzgukbbCkVOPU2Ee0x7jU4hp161lHczlos/YE9UNDjPoRSLJCBB1nHcK81POiC8L8paaZXLWRcENSrc/zCNSI8q5g9njw5Ny0J6UK89+a2ls75fDo/tZFe7jQo5mQjkfnfN1qiso5M1r22XzW/Bp33+/jJdOyuUQHEKZAPJVHcHc7PjK25DSZy5QWxqVO5sfKC90f2353I/eLcf3iVbbR6U3OCov3NzFwFMOIzlFyfsO9UfHw/Lk8YMyYaw10nIOD6cO3mxiFFpEbo3VavzlHefhTfFe294oe5uNst1YLGurK2XVBXHQs3/yOHP2K/CWht6V1d32PWjULttE8vu731Q2N29hcLfLklE1TsQQXI+p5/PuUUDwvrx5NjiJUQ/H6zjKa9BWJxBXFecNnoJPLijfQyGejjDsGPXhsBNYapSKYaD0qvvew8vS+e3DQTkZnpdO97S+1Q7cOQ+qozImAlLptTZ2ysbatXLt2dtl+VvuldPbP1bOR5Qzy/BV0lgawc1lujACluVy5fKlstt9d1k43i5nfVqdgPuzxTJGByxuIXu3j8rx3sfL8PykLE5R0IwkexigU5bAwSbqaB0Hrnz+ZpkcL5bh9LQ6QPSlDCTtjgy61sJNmjTwrjWJ4ue7Bnj/6jPJwoxxrFqbV8re1dsx1P3eaXn44NVy8PgeZS/L8uWobCyOy9WtZrm6u1l2G259SyCyupDFeGvKhVEiUb7p9kwpgm8dt/oOep3yapB98U0Wv6lfuOdfXWDn9GM1yEnjz4xOlYwZ/2kM1XXUm+s025Xe0YH2pW5Tf1rf+xjS6Cpw4Pd8+htMyVd5nbFUBS8GUjHmlkmb8h56yL5ncC1inKWFujDOAXrKNUXq0bQJDHnkkvLJhnoNHZ8+qJcy1nVk8jttG+Rlb/o4MfKBAZB6zvFSJ3Dw6VipZwYzTy3YGmOR3s69G7wsru0AL33xe9wn+IoOBwf+US5N8F1nzoDPTa4ct+1HdwLTuDcor957UD5xMC2Tle0yRq4GI5zcxZWj7b1rf/Wl9778F77v+777cQD4GhxfrP1+QQ+QsVD+VlkpL96EMzD8pbFyuYYxn0x3weI+dCEUX9iD+Ncg0q2ydH4Dw7V5iYdwdrn1crv9bZv90+9aOD9DEE03X/TjOOrJqjS5EGYKw8uIpqO4mg0kZCpVGd+TRpcoHl7nXBS4KL7aRu7PGCAOAQTLPRShdeo8O33KsKZt6PMLjKw/YzsWrdEaF9NdDDh/ETCFyPrAk7rCTbnzCQJp33oIsyg8DEpZ54Y03mFU29bg034cDZ0gGZa6MmTt116pb//vOAe07RhlZJg3DI2n6jPVpvOXG1dg0nWKO7cO8yNYGiqxpkc7RSB8TGqCEA9QZt0enur5ZemNRuXxwVHpjoGrsVeu3H4p0WXP6DKwQXW8bOu5jWvm+yf0fbFEdLhfrn1bqzS+8yGc4eNd4uIrYdVaFqg4ca68conALWiUpIdXvvRhny54cpeZ/dUXyv7j7ygnP3VZHjx4m2j2pAz7nTIiin75xWvlSgNaiDtoM+HzsD8hku+V3qnRrDSWtkY0kyj+Fgaw1UBJL6oYzKQsE92tlu1Ws1zb2Sj7G6vcr5mOteYeCuW0jDpPw7NmfZL5YXSd9pPSO35QlsHblc07ZWf7mbK5Uw290Y1PP4w6p9ATRwOeuoR/NUwAEzbLK2XlM2B03YTcfgE/wRlFk4Ypy8t/Rq4noa7vQm8RubtVa57pRsmZrXnj4Wk57p6Xo8GgjMemTdfL8emTGPidvZtEu+el2dop126/AHWgwdlK2bmzXpY/9GrpbH+iXA6MXomqFBTpJ98uAiA8qXcZOeHzX1p9TzEleQpOpzhg20vXy63uLyurd58tw2Ocoo4pddeDICOM0XfCL8EDW3t7ZfM9l+X4uX9aThdf5xYQXa6X9d6NstV+b2m0b5eTt9vl+MlT4Fe24E2Ufnhe2QJ/ctAYHvdd97btFIXXnDLTEPs+/I0mjjFy5sLT1sZW2cLB7ffa5cmjt8AzumitVfrdTjl8eK8MTh+U29d3y0vPXC83NzbKhnveY9R18tYw8Csri3FesuUtYxYLTh9KExf+Ju0NhEbYWUhmmhgcXjB2jbfTO/wo5+Me95qUN5AAds4Y1Rh49VLVRzQaHtFQRk8yJtvSAXKluovQYqDVHVJhZsztw37FSQIMjJ16zn0Y5IW0yVGDLxU2PGmkbBkc3OhX68/aiK6zPONWt0c/glPrL62Z2RDn8Ftg0cHCrbSNfKIjcbiz5gD5yjHTj0nBg69kFfiTv+IAwcsGLdoM67iI3+u+RwMBcoRUW4oTPAWWKfrLTKzTm/MxZxdI6vj+h2XHBD7VtQZFFCrtw4PyM6++UV4bNmCCTZz4Js46TvHyymFze/+vblxZ/fN//I//rq/J++Xt8RvuuPwRNMDzzy2X/gAMu9/noFFWDzcuB2X9rQe/6ddcTN73x0a9W88tnzcX3DVsoSDAGJ0sQIEw/AjJtPM+foJegOBc47sCoIctcZO+ikdLHQkJo2THL5SxxpULMWZSVaaQaHUBWm3L6/F2YTZUANeolzYRGogfQeF8R2BmghQDPHYHOJmwGvJ4gBm8AuA36jgAgfeKnqOGkO9ZIKLS44ePxVhHA+5v50tVkskMcJi21wN1vDHmtKuM5FlXcOJfNmdBcSZq49rZAIMwfFoWiNyX1vC3wIHep85CFtRNeln9fYGS8Pdw3C2DIQZ+OMIQXJSjXr88PHxSRpcbpTR9bGs7w6mvzQQH4hV8DYksBwOEG3ybMUj7GRQKablVrn9gu1z7d4/KcPGwXAy/fCOvYb9YPitrS63SLHjdtHm5dF4GlydlNEHJXzRgsFl61nt+k07+nh3BC+O+JKp7Zv195dnj7yn3f7JTHj56jRh8Uo6OnpZ+u0PEPijvfman7LV0BsA8/DSBFp3RZWl3eyj0IY5AN7SOI0jbknUNxeJLStaJ4pdxDt00SIW9sblTru6sl/3mWtnAuDTXljHwuzHok7wznkhC5Qy8coz4cm+B7smTMoWn1tf3S2t9tzRQ4hvuHe9YjC6ht3yjQtKJ81DHuWbijJ9OrYz5foExucDRmAKjUek4Cg8lhoJdbaznlakaeKNKjYpK1Q1tXn3YKfh25ZjxnsFLp50npc3Z2rxa9q69UHpOE9Dfi+/9dgz+jXL69DFR+1p55ltulMtv+2Q5bnyyTIcYsUVwtIxsgptl6IS3AZzwu5jzHRCLfhd4ftOgKXkN1NWLd5erB7+0jF/bxKkalv7otJydD+KYjIbt0Fd5n+JoNIjEdjafKRsf4P43fRx+Rie8/UxpnNwpZbheTp4+KZ3uAQyLnOtggCjT4WfIycDFcgEA+eP6CCPv++1dTFp1xmWmnsLrlFxfR4FjAM5GfYzChHLTpPNXZq+I7ba75cG9e+XJwzfK9Rs3y2ZrpeytL5fndnD0dptlq7VW1nWk4JEGOHePf7+DFbUJDngLI9LKb411dcJayC084jWRjnHRyCl7l5Mu8FJ+uck9dJSn+s9PdSfMWXUiraPrpG8NUnRJ6Dc6jutmDtSJ8iHjih40ohXPGtsZzcSR94SLW7Rvu2KGgz4TDDn1qANMAfHt6DyEpwYz0m6Fc2bgqWe2IhvlAEMCJdp0Pjxri/it0+PYrR/9asQ/G2dw4gmN+JI2LaMDo2y4aZPZzWz2hZG2nvrATISP69FxsCEvKfPq9vlaJGUsq/3903mIvldfU07bwXUdkuPj4/ITrz8pT9FP65vyLIFAnQI4aGy0/tzVZ7b+8h/7Y9/3835W/ovc4W+c4wc/Wi5+8C+0pz/4lwaTH/zL7dEP/ueDXu/wT272hr/vNzUvvvk3rVzsv0g0trqKh78UgYexYarMfdhAvMg6F2KUIeOD5uqJwvR67FXZqiRgYJlPxguD0QIMLlGcs49BD1NWQyyBZNTUsS2Z2vsyljcgsDrBchpdeToMQl2upI94kBrmmUCEARSWOaPlO40Ij8JgGXuTkXOda3zEkHvP/hQqvmtgHLuPvnkjunxWRqGMP8D3eJSUzYYfmXviGn3EEBhhO8enEqABy9WNWlypj+eKh+tWCEamZ5OzvMO8yzkYnZUnGL23iXwmyxtlgchzwtiHKL8xZ7ILChiQZwx8zVw+baggjYC5gyKdYBR7pftgXBoXe6X5Ap7ycp/+qOZf6PCvHo4Rhb84xvigJM9Q+EffXq62v61cHb+3bA9eLFuXRGhrV6HrBfDhpCwgxPMo3xfILCLE8FQWZeEQTJd6GNntcrP7oTL52avlweO3Sn98RNR8VOkE7MN+u6wR525tmOUQfo2u7ssiEZ7xr+OFLcBf5SH1mfExJANms0lGZTqi0j18zKnjajp2mfJZKMk9s0RxDokgbS/RN335YpKFlSZwN8oEJTFEUfXH/dIbdUsXh6aDU9CHz3vgtU/dCW1M6G8I7cf03wOaAX1NUHhn9HvG9zPquGhMevlGuvV1HIbmamnidPie9+I2pCp27h+1++VkeIGDsFAGZzo2R+W0fQ8YMabNHSKZZtrR8DXWW3EWB8NuoqC186vQ5bly9dYG/TD287Wy0tsui0/3ytIbt8vS/Wtl6fBq2Th9vqyeXCvn7dVy0cPIDJHrwVpZ7u+UW5NvLzdOvqu0P7tQHtyHRmcnZXLeAxdmE5xvVgqhDPzh2oMRDql8v7N6h6j9ehl/rlWmD3BGR6vl9ORxOW4/gL919lWPyBRljR51QHV4bEf6y/vSWtrNnwnXgbK3+rjoWVbHO2YYq5weHZSTkyPKLUUWxIMOwgnXTT3vXrsNt6zAkctlgqPegX98ha/Py9umWx2foWd81E7HTh3kc+4RcsaYKJrrZtqE0ek6HRONo0/hpJWUq9G9hlWYMy8NrephT57gmHFlnl89A7zqTEeZ/T+sCE50PNO/OleOpi/LCFfdblt5rW3FENMOg+eUd+mHfjWMcQpmMMwdUJAenSY80YA6INZn/HUo+S9tOt44EZbjd4w57SziSMWAG/VLJ+F+py0gtU9omayBPXE9ZWzXMoEpF7inFfFWhQkGDzjqRPvX+CRj7FjTNrSCB8RtcA4e1LvuetpoNMu0e1KOugQAygF8Yk/jQa91Nr18pTeaPvnNv/n3fOYf/sO/rYH7qo9vSAP/xcd/8lf/+vXvunr1N37Hizs/8MJe4zdtt1ZeXjgfri5dGslIVIgDczjnIZFUivMNFty4Jh5nCGuEzYD1yCQTP+qGEHqXLnSraTy9/HjtUk6KSUsP2vBHnAPL1KsQDoLST13YohKunnJ93IQCMwZKQyG4j4NR1ra8bj8yE99lY/uUwcPYwC5DWD9MpJHQ06WcTJNUoYylwMyYPEbcfoFBzzrz7MJuH5ST4WS8REVhWPBQOTMKzAjRiNpNcMSbi8OmGAYff/N97j6ve4ZhNz3ltqSurG73x+WkMygHx73y6qMHpUcEvnvrPUSy6GDuT1VKlLfOmc+RYhiDE8csfRw3fZs9sH1X768QKfp6z+nTtbK3c7us3yHCXGwTbdanBYjvqnILNqSoTsCwNJe2MMjfWTbfeH8Zvb5cRoco4NFWWexvlOE9BOvkRmkMr5Wdyztlo1wt19ZeKM9svLesLrrjFShZWC3reNXXyrvL7cUPlp32y6X3mbXy4M0HjPMxSvppWWtsld39Z4gMjdCJ6DDAGwjtOwaBcTBUxgGeGY9PaZiWFoca9yh38C/k8q3RXs0M+anyqelZjbzGX64wqnLONcqM33mxiPwBrpJVsU/pJm9CS9vW+Ey4H4POeY4RucCpPIMXTDJr3EcAOubeGbxlXmUaJ06+ukj6fX1tvTSbnmtlzblcd3IT23EENTgL5d5Bp3RgpwnR9nH7hOjkLmPFCACfuIqaAfaNzd2yvoHxBj55P/tLyHcd+OXixXJr6X2l1Xu2NB49Xy7fvl4WD3ZKOWmWxfZ2WerslpXO1bJ8vF/OHzTL+d1mWXp0tewPv7nsn72v9B6dlfsP34TnNIoozUE7vC5fycce4smFcC4I27t+C/w2y+m9dhkejzP1MDzrlIPDu3lv/0qicI2bmJSWOLUYKLXCaKj82rT8PIZPDSYsq6i5uZMOq/P5M9qJS3CvHPT7/RhnI2oN9nA0hoe6ZXt3r6y33LJ4sbS2tvMoV2d0Xh4f9sppz3cXKN86G+Ce9oQjxlaYOFUXkXHvwQvqAR1DJcMnNWoErf6qcHpkQxdoaPZIWgmsOoYuoiM0pPZlTzGIGm/KJ0rmmgYr8it+Nbq2AU1BfOjtGaMufGmHYrbtd87AMqOP+pfR0GQNtmoQ5O86JaEelfP8Ko6iO+3Xk3ElunfMFDGQy2p78GDa/9Lvjh2cxwEJ6OqdCpBtzaeqkrVAb9a+nCLt0yB0TPvIbnQ31YjebTN0oV/HN3/3vyjQFlUnTptQ10xkGF4HLmH27YPu+NhFRUvz9cZGgp3xeLg5HY9eGJ9ffO6f/JO//+YP/uAPBpyv5lAjfUMe//Tuxfovf/Hdv/bkkz/x/c9uNr7vfc/f/OVXtlY2Fom0wDJIReHh9ST1JCOANBnYZ9nrqxlVdtV4SEjPedQu82jY4719EcNDtlp2zjxyQrxFhUSmSm3oLgVryxIdseO3zEG/q6aGUiVMFMrMyCNzuNtSPMoZ0+Q6AmCZucAloqf9XKOsYMgYYUQVq0Izu5b7CnRgrQIfQz/7zkBymsLK9QhKFYqFRT1yu+Eeo8hmG+BSz9x2VfQqQxVlIm03dEFJjvjt7nS+SeykPyzHg2F5fNIr9w/a5XQ0KVvXny/rW3tEO6Z4jd7hYNoXR25642+Vm4beuc2MAXgcjxGQQPl2r80djAPoPz9ulmvbd8rNG7fLldZNPGsiwPM25adADs4WUHLL47K5cLXcOv3Osv7WS6X9oFcGRGqTc/qSPxh/+/CkPHn7URk9uSyNHoa+ewOD8hznM+UMo3F2j+jxYL+sPr5R1p/eKTv9l8vkUbO89err5ejkHkajF/ha23socJ/xr1HRyfFxXnrUbPnayRnNZAnoaUZEBbfk7oPQyYhMBS8dQlPg0lHRwUM7hFpONfkIlqvs19ZWiAJXYzhc5uG8YOZQUw9+VyFSR9rpGLo7nbieK0gdgHciIq5LUx01DdAZ96RD5bnzKKa8vxw4GvTpI32bGHef0dfZcCtdek1ZedHVy0YgD9vwycJa6UH7x0/exIgdBC9mFlqtK4FhOOgXt97d2Nrljq2YwEIecRgmk0G56BONDzZLaa+VaWe5DNu+YtZMAbgBbzGw4M60fmNhpyxPN0vjcrfsNG8wpsvy4PEb5fj0Qfg1fIZSn7iSWjgdI6c6gc7L1s41aLVd2qePSrd7WJpbvjhpMTvzdYiqLKTBkBHr/hhuv+ymTi7sHaKAGa/tmYYXPuhYF+2qNpbg8WnWU6w21uLUGc3XrKGb1VR6mKLXKXMax0WmO/t76VNZa7Z8BK8BX6+UE/Bw/8lROeiOyhBHwuAjAQTQ6bDIT2eRf+4pq/CBysdx17e2OQx+Z2Mb+aDqgaobKv/ZWLKb8FINClxESFnHZjnKZ6EbnwkgbBOepZG0GX7wnrqS3/atrsw+HrP6Gs7ahyZH6OEQxitelJek+dHnygwN55r9L0SOLG8z6mK+e3IPRKR9y+poVLkDugt0yagGUcKpQ2IgRicZI5AGgrRheb/OeQ0+y9gpEefEOpYzIEp7wjvDQ/BRp9ay8FF+cPqEMmZd5DllLfXUqZT3qMGZ0yYGMRN0pls8T8pkOCy+cnmiY3Z5eX06GWz87b/3Tz798Z/+ka96Pl5sfkMdIGHp/e/51b/0/k//2Pff+9yP/55by4vf+60vv3Bzd9vNWkCqBlVh4ZcGXkLlEbgg2YUYKEm+ywMUzr1LvEMJCxVT3/kh58qTRpIQGN4Y5wg1TEIZCnHaBISlMZ0D25VYYRDv00eet+R6Iiq8/hh758o10jOChvlgmgtXuPNbRo+zQX8Kmq8KFTb7mb8hTmar3rM8aF+2Ybswx+w6Ded3FUZh1xP1PuU4Uw6vv3rlfNqO1yMIKj0ZWIWDoRWOqSllx4exH6N4gDdR55RIBaZ2ZXzddvasdFB03UGN3B8ctcvT/mXpq1tW1sv2/q20Z7Su4XHxlgbcxT8qOBWlhl6GruktZa8KqWl/d3VrtpqltbmDIlwtvZNOnjd/pvWt5UZ5X7my9CyOFBHoUrtMFogUly/L1vntcv3gQ6VxH+N+6PP2j5FzI6mRHjGGbFI2drZRmI/K0YGP4Y1L97BbBqfjcvz4pHQfjsr0ADq2t8pSD8di1Cij0SUG60F59OiNMhx2Gct5nvtWwSu4rooW9vbpKePplJ3WWgQ9Cie8JC7NZA/gtYuk4YxaTU17hhbyBQpJxea7w+VbuftSgwqTr4o32C4rcr0DjpbhFTglxicvJKGMxt95fR+xUvFKV/6LnMQxFSah4brZdduKQ0wBU8wa9CYGyTUBrfW1stlqlPWVpZzC7VSBi7yypSrtXALP5OwiTl0f2p0vNsuDJ/fK0dFbdOFjZj7GtVa2tq/ipPi45iVRypXQ1NT/BD7ScCpvU+TTdQ2DEfQg8h6Br8mFvDdAlGQq+BUnbkI05by68/C+3725vQm/4WQcPyynx4/Bqe8AqPLooSOpY65BVEbWMeobm3s4jzul036as4XD4e+jw0fl5PRAZAE7ssihGXVRbpwE6rsmoUc0HSJ5cH3FhZKUt8w060hMZRvJoY9WMNjwjEpcmXOtTqYMOWzPrFa7Aw/jbK1vbFB2mtfN+oicRkQD0SPi7xPll8ZmMiQdHGp/T+LI+A8dAv9k8R96Q1kGWvqCX+DBPGJGf9IkG2LJG+KD9it36hSCI7NM6MTsUqm+jG6kfkoBO2OO/lB3qFfDq1xTt+A0Bhjv+009SzmNbzDlZWEVHvnHNuRPb8xwy4UsxIsBFkb+0ofsZlvUi5FOn3P+rvow7acnvmDMaxZSxgY36hduqdtdQOc8feyDcORghH7XPgDDPGMKINwTjzUICgxeD56UP+2GeTDxp33QftAP8NlegsDgizbkD8ZSHQbGzn3HLM/4OOvB6XFpD+Fd9SX3fb20DiIBxYuX52uD7/oVv/tTP/mT/z2M95UfVRK+QY6//lf/+vVP/fjnfsvZcPBHHr39qd+60r73/He+8srK3t4GyrUKq2SMkotxl9kq86l44tlCcBFsqhJqgdSabgwDgO/MGc0YUYJaxvp+l5j5LjE97Cwfs7YhYrw5vbcoaNuDeNZDeK2b963rhKQdytkufYbhgT/GHWKHGzgiHKa8ZAAbFCYZydHNvcQU9Ba/o8BVDhjlMxwGHRbV+Bc5ABEg2lEQFeooC86kk/Jd54NiKFDYE6VYcRTHACaMcUbIRxh5I9XzczxMlNfAR8BQVqPRFAM/KU9dIHR4VB61idLLRnGnLN/j75ytEZtR4thoEcVltLICzYRRRnaccZKEI06I342ElssGyk6F5/PV4uoMx8PFSIsTDG+nVS4OG2Vjeq1sNK6UtYvN0mzfKtsPXy7LD2+UznG7tPuPMAROK4wzR+6jSSpnd31ba7RKf3iC8u+ULpHm+IwxXhCRXbqwCDhA7yLW7GLJXduelKdHRO7DHvSE56Bd4KctDb1jlNcazVbpIqSNxYvSIuKlBeWaMYHd8Cx4nfayRfI6UbFrBBxv3ca3LuxxnKsYTdvP/Cr8s4LjYkY8007uXW70Q9l5lJ39G4SX05X5ptBrWt/P5dKgn8baKkYbhYGCyzVopBFZ5V4ew8MzaGDENe4bpuI18Jzr1FsFD77u1G1za5+Vx+VBX6JyhHP3+AQjXFZRUt1y7+5noe2grNKHRtKxaOCbLVPzO2UXx2+9haHS6YKXBFxWz+NmKOWJ/AZPTnxOmWPgkwMualOmg0dXq/fzqmGjZ2npgrWTo8d89sql+AFOs2caO/tfxYnIjnAYVsex3txK+53TJ4HxytU78Mq0HB48CF11mPJEDHVNt5ohCXycbjWrc+eRR9KgfeSJslmXwummJ9JJ2RVm/sv3GHhgUwbkjxHOrUZZAy4SnKs369BYb+AQ1Z3WBtw7dn4euu3s7lfn6GK5HBPNH3acGpN3zDLIYTgSwkLriaZp28dmY4jUFehB5+7RABZgjBpo4Ff/MNyqP7ibAEimA5d+wrPRecAsr0ePeV29wjUucM/q6DTb1FAChxlWbqZdceCRTZbAoTxcZR8a5ZbfkQENJ30IT6rIH7arjqZ84LA/4aQP27GB1KGN+XPzEKDW8yplw7OWtV3hoy1/a3ijv5U7cGRUbpmM3/6i2y1fAQrs0tVrtgmNssBafQ9mw6P2b/v26xCQ68oH4snrfIj3fJh/LKXXOSmDhfWyin6iV9C4QjcTymJxlpeeWVoavvZv/4Zf8erHPvYxvaKv6LD9X/TjI5eXi3/4pe/8wLDb/70I0B+ajvrfev708yvfcvtaefHF5xEuPC8w4yMaMoGCqYAnuuZ60vTSQM/STxihRuMcXFhcqR6x38Ok9Q4MQnnquN0iN0MQCtZz1kYIJKNZwsZTpnqNtiWxa3symIbLlviPenrzNQNAn8JlNEDJbMvoN4ol0tcgWN/Mgm3iECicibQtYzu0rVcqY8YLp/6Zq6pNEy/50ggcBMqYjQjDCRflq6JbioGdK53Ay1ice5MNdZ4UVvuSsfRinW90znBKPR9x8kUi7ko39EUxw1F5dHRa3jg4KY9RNhdLO5kzzJyvXjL08XWwRulDytaFSRihd5SbO+DVOV6jnszJ57jEABi5b0TJWcn74koY+6OTckZE1znFQB8R3Xb3ys7whSzAmj5tlNP2IUb5QaJtFV9S0YxlhNExc9DttWN8fI971kKAJ/Hj6vAVDJpGfjLt56mAXv+kdDrHjLlPXY2rfOCjVoMYdKMyH41qYBTXGPuw7yN/k9JcW4lBUdl72IeZItPbuOsYyQWi402ck7pXgjx4oYOR9SAoTegDo8gYGFfiM/hIe0PvtAtPAoPniml6FH8BH0YQGhwNi06IKX0frfK5+vV1DDq/3WBnzbQxZXQydAQ07GvUXcfQr1uHa9Zb5dSBcKorj1xpzJC3wAq+fNzH/dUfHJzmaYE+bP/6W6/iSJ2Ay1bqyJfieXPrOoNcKo2N7bK9dw3lNdsFMfhXoUIneM10euiFEvW1xDqnPt52xnUjW+skApVe4NtsgPLV6bj1MVEwdeU/+dvr7tEgzDo+dSMrcAq3m9HpddxlcKls7d6ApktpQzrLM8nGpbxnbcuted2vIbuYwY8agOgT+FUeT+QObpbBW91KVtbV8Cu/KnYOdU9OjdEi8ngR2ej2ujg/W8BYs3lxRqAFUl5OcBpP3BERnLU2NsvW5mZ4dTJdLCfds3KE7HWJ5l0/EdNOxzrsyovGLkbeUzxzVPNvsdlv5T249rr6yHHNyqg/aS+GeoY/cRV9Fr2kxrJNuRhD5XQLfOnFBBkeyUqqI6uRy/SiRnJ+jfZAdloIXsCBu/IFHsvMYLI/j7kRtmyCJO6nr5Tnu/B7lXs6BMp4zWToGEhb26/6U1yrI6Pb7caa0keYgg/tCn1QruroatAzdnFr1hf9ZX9unFazDepQ4Z3DbBvixMyAAQRjAnZ1UcrRZmAiEGpPcMJW1iML8ujZGOeN+ziMO+cXZ8u9wcWnf+qn/qcndveVHL/oBv7u3bvrox/64e9pHx/+b6fTs98JUa4OHr9e3n9jt7z7xRfxS6coSIlt6ok/jTtEyaK2EM20F4TyT6E0hWJ5mLMKqfP0CreGDRZH8YRJIJ5R/nxeKMgPI8hEUwR15t1BfIlnWyE8hJMJ8tYimDppGomuEElTYKOhMEuEhTphnsBaBUTmSsMe0pnrRgGuVs9VBNqUWu4xlhhu4bJNF2dZCJimjGVK5LKwyBicT5eRMBQa7qLRp92k3jFQcQoieBp2mB+FpUfvS08ShWCIjCazGA7jpdICC2VM/aErj7nWH03KMVHFA6Lkt1Huj1AyZ4utKHWVmYbVSMIoyQVoRqjO8YqP4Mzx035S5rTn+ESD0YvKbxWDpMH02W9prhNQnzOuwusGOa4eb2yslx5R+MHDh2XcVnAwKIvnZTBqm9aajVVcOMfMOKijgTASV1mvZ5tIjPKwTkHYt3iyfd+A5jgGRImuH3B+1NS8Rt7UsnSSV/pdF0ZdKeNMMzgvv0t0ZXQ/SuQrjzpujZJKdIX+VjHKGvkl8N7E4G63Nmb7zjtWo0Pn+IkC4au6oQYRKPzrdvGr4G6V6+FD2tThcL/yuqgUGYFXfVzKa4nu+e2coCnmGGvOFeqbwjcS901Xier5bkTfgGa+p9yphHccBvgwTgSEApTwl3PhGrXT7rA8Ou6VwdlieXT4pDw5vBc6Zr4aHCiD27u3Mfa+AwInAiO2DF3Dd/KkSpb2slkSv6WBYzKyN+PjPIJz2c6fKluufjfCX1lplKs3Xki6/bT9JLsFirPaZsWZCwV9wiGP8kkHtQdlHMdg0Emf21duZswnJ4/L6TFthE+FAQeNcSQ6py3bjUKOjMAHwCYf68DNHeY4Vqs6RdXohK/Tb3UIkhLmnnI4H6s6qdPtlE6vU5rwQO5B1ybOran9EUr/6OBpIv3G+kbZ3t6J8be+mTFVt/SewvvtPk43XtYEpwuhTvuOBZCr0wMsypJGBqUAhIyNvqIv+AxPqzOFXbMifLTrtQwGfo3h87cGmLay/bYHt7kw+w6OEixwLGjUq8xbSBpmStC/GXwa2BzRS8gKuiPlQivK0A8ID6/Yt/o53QVeYeU7tM5v9KFt6kDMecax1ELiANhtUgeD8eey9MsncNmX8NKBtPKV39ZJEACtpb9j0V44zvNxH/3vY5z0A07y4ieuK5txRPwujMCcQ5iAw3sGb0gtt6GD8suv006nnEA/ITZ4yJQC1137dHG5cGdhafX++3/Fr/rZf/HjH6ur/L7MY9b7L87x937kx28cvn74m/snx3/09Ojge0eTwVofRXHz8rR883u+yUdgwzDKSoQEhPt8LGQM4d0hrM55VMMeYx1G1WZaXibT0EpsG6sMzYWUUzBDeBmYNufpFBk9kRKedOUFiMtfJTLfUGJ10YYOgwYSeEJQDbjEtT9/U1ki+8n9MKrlbIvPeKp8t0yMt7WUyvSl4NmW1yA1xcI4M1hULm45q9B6xfYixFyfTjE6zrlRyfbSloJgPfBpGWGpxlyj5SIt62DMuGc0dEb5EZ++3nWIoe4PxuWg0y9vH5+Wu0d9PM6lclZwchBSIy3nVDWMq0TCrY0rKCYfayOqQanXudYZLHxTSSqEzrWvo9wSwaC8gl9oEhqDf2lXsxicKC7XAvT7nRpVUqY3OMwjTUMf2wGO5UyV6ElXw/qOgwCbB+3AoJE2ol8hkh+NfGRqEJqYbnetgLjQUCR74fwpClqgVfLOlbpwSuMujM6TnR4fA38LA7+ROt3OIAqj0dAYyzwV56ZCfTbXVLHfnTryueadra2yh3OwSYTmNNN4rGMxoH1T3Bh1eLxG8p62p5LASOB+aeyyUE0lwf2klOFBM11er9NWXENZu/gnryAFprxBUYdAg884xP1KHmdTeenwXHBN59eV+pZXKcvLOiJTeGJcnrT75UlnXE76o3L/8atxojzErzLZ2tgDBzvhwTWi9+bmbuiuk5WV+uFXHSIzRvKnGR23zVX5QTG+63x5Pa9VhaZN2tnxPQbbV0uvf1oeP34rzqJyLn0qkZWrkCxjjEOkAgEO12HI25vb12hjPxmfbucYmHG64B2doZVVA4gaYes4xJhRPXJltA6seRRKeUV85XfriCf3C7C8siWudVJ93WloKW6ob7YqThMwnZ6elCEOzToGXMdQfm1lJf1CpgIOnz7iWim7u/tla2sbeuEAIY+DXi+GwUyXEf1wclFOMfK9sQ6T/YNX+MQ/GCUyJX7yBI2ARB9VPooh0gzQUebWgTTROviwrmWVJ8eXxzWhHQPgOiXhYzGtToxhduwixfZtSX1lu8iDizuFS41X+7GIdKEO+iX6K7IK/fyUhtZXbwmifAje/Frvq0vsC22ozPMpH6WAB7/zZIM0CB3hD8YVXQ1PzR2COA3QqOpJTuiT9pCFaqTBTfBlmxUXICjjtW5+U95rGVN0lQ4KZeU9+ki7GUTFiUeCVe/zTzkeol8PhzjuZsCQR4Mcyw/dYKosrcKPrYXJ4ic+/vGPfUVvn6P5X5zjv/qv/v57FnrDPzDq9P7odDJ+pdM7WTh6+HrZHD4tH3rfe8r6ZhOCm9KsRlcjkTSpRKG+TFgVEL85w5TSA6LP5+plAr1IkRtjmusivhJEz8ln3uH+GOswk23DTCrMzMFIXBiqMhXlwmimUCmYa9y3LD8V7Dkh07dGy4K0nQ/74bCE92O0AxsnbQhfYJApOGX8aphr2xFCoPbTTIQCg6uZ+tMzDCqMHMONIGZ1uuS1TcdOZ/A1RqpL2SE/aQfc1Md/UKS06Y5yRqoaRTc9cQvF4egcQ3pWnpx2y5sHbYz7uPTOV8yrUMf08FKMeV2MNy6+hGNlZT0peuGTLol8aU/DnK2CESijyQ2Ulo8jqRRU5BM3DYnyo23GFDzSRo166jWdniFRTd6+hRCohI3ajSpdta3h1rDWNQo4h9BaRzCPp02NCp020LD383zyGOXuNRWgxlwjrdcs3oyCPepmQRUeeUNcuTlFt+0LRTAkGP3To8PAbWZg0Ktp5RUic180Iz9Kk+mkF342vV7nICmzdJk3zV3Z3CpXd6+VdcY09q1uo074Wfg1brZFK4AgT1djn53NMCTiVGOu4YZzqqygwHR6k4mCt7JYTON+Lo51kFyp7yOjUBI+0CgvEjVbNm8jy65yHvL3FxSVjp8Lgu61uzh8o/Lo6cNyfPoU/LmoDT4CPttdXdskQt4p61v79LsGDuFR6KyBEucaOh0sHcMzIheNj9G7C9QavmgFOJyTNrrd2rladvdul+u3Xsxc/snJk/LwwevQ3bn4atzjNOZPMoh3JZLx8BEnB35zK2UV8hZOgpsPHR3cT13xJ5/ODfVcXyiv0Tc0onH3enRQeF/KO9YaZHgvRlBEUEJnRRLniQn+7EfnWf4WlkF/UI6ODsL3zdYWOBnCGytZYKc2kccPDx5H0e/tX40TqTOkc2lfZruEwXUDdmTmZqmxVSYXRPTIq69mzuJEODS6BViSlZvpCB/r8umjjDVjEWd17PK+2b9E3OpH5MfFenmTZPRdTaXXaN1xwyt2oZOn4QR+Yco+G56zfuIsylfqMuGyXMraPe3Ka5S1bvowS6vsh/9mZbyXk0vAKW9K6kTs8HEMtw7EjGdj1DXw1El/M/p6P08Z2IbtzQy5pfiST7M+yUIgKxAOWNDv6lXLX5g5VMbkGWAFF7Ets369Jh2VmTTpYTf0kXrCwaVkC1aWyng4Lk976HtsmvwkfnxqyelMpz1p6xYO+b1f99t++8f/yQ//PT2rL+sAml/446/8p//Fy+sLC39s2D75vYPO6ZUBjDvonpTLg9fLtz93szz30rsiDC6QUVn4DKHIctyJzEFNonUQHQUYgwtJQL4CaXQFZ3EJZuG39BBhEksGssw8uglDWAaC+TxzfksA27BsiCnT6fVxjTPMgqKTkbgIPDPB0ILaLkwVZrQ8datnan8y46ysg/G7xgPBUFjDpDEZCId9eo0+3vG0Ea5Es0SymY+XD1BO78AT2KjGf2584jgipDbFf+4/fkaEmKjdNoHpHDgto2FXgfgYnIxllOYq+U5/nEfgXntK5H4yynyrK/J94cmY6Ddvt4Imti0+19a2YNBljNwJbU74Lh6NppZR+Bt8lx4YSBTZmm+K4p5pSOe2l130hXKvyr5GNBryRFKOyclo8KYhkJZGdJkLj3NBdIihVyhrlkd5xCOGNzQkqcNY60I5xoqhkZ4q6AljFWdG7FUJVe9fmDVAIxwd25R+7qmucrVcr9Mrvqu91+0RCXbLlevXY5B6RPHu0Gf6fHUFSMB1HAOi9jMcLAXYx6Di4GO0lynH3cx/723vlP2da2U8aNPmo9BlYWUjsCwu1YV2LnhbpT2NvlHdMrR21bq0yDoV6JAXg2BYxROcQp8q4conmZqSR+U11wWoVJAjx6eTBLWg5wA+cQGYmARKeQc89zHOj4neHxwNyv2nx+WN+2/hBMK/qhL5YKojCR2b++XKjefL9t51+KTu3BXDTpdmQuT7GD14TXyYkZEZ/LTH1TWMHc7i/rVnyx7n1s5e+MEnIB4/eA2cu56iFRo6fw8BQzc/xXUCA+5FkdJXpqJod2f3Bu2cl6dPNe6W9RllsyBqlepMyksyrY6VwCQql/8CmWlT5ZFrXI9x568u5OOEh+Vp6eb9+fSBDg2jLI1WK7x8jEPoI3euJ5CfnLLawMlb576wtNuuAWmXza3dcmV/P/112x1kZUTUbuZGGqmDaubDKRh14xT56k3OS2eEg85t0/bTWVpdveGaGhf3BVcZnDoFgB0HOkVdoJNCs8CMAYd3EySlDnjSmNOeW2Qr50b68pNTg6AhbdYV++qyetiX8qI+AuHBoriMoQeuGkhxJUYUfljDyZE/o/dmOta6dJDoWsGhnjB71rQ79bEXCcRm9KlG36Jc416mU6Wj0bFjjvFF18I/Xl/ESUrbjkN+VMfyJ+1tK84OsAYmdds8LW9Tw9N8d/1UTvEJjMHDHNX2J0/K4/TjI7QOwXtnBFIP0bMT6qqvBr3T6COfkDDLtra2vkjwtLy2sP6pH/3R/8+XHcUzil/Y489+5M8/u9lo/RGA/529zvHG8dEjFOJROTt6u7x3r1E+8M0fKOcMWGVjig2sggSYADUVbwfCG4nUVfIyovdhHr/DWAq1zBAieEgk78GQFdGURcn5vuHMc1tfouaWCkFFWg0xFet3riclYwMwewwigpuUkMxPOaPnMKqMvCyzwggzYbFP1YDtSFGJLuNUY68Rl6NkIgkOI4eh9JxnDojjIfqcp+Qzl+Y9BcuytXo+Y/gRQgrwQ/ygtGAkNx7RjBjVR/HA9MLh4rVEz0QCIzzF+ja4SekSYZxiwB4dnZTPPTwkeu+WgdvX0YJz94soEhWh0a2PQdm3sPjIkUbVlzMYubu5yaaPRzW3MEhVkSY1hXzWrXdpD3ic91RRjTGmCoa4drGYUZVpM6Nrja4ktC93ibN/8atyjBJnnIN+h3FNE52La1dXe13la/3qIFZY+/1eFCogBCfeFxbxoYLL42xG91HOwA1tVaq2ZbQqPd2cpHt6mqjTKLlHVO9jZVu7vk7BF5zAY+c4F5e+0QvB52/sPv9c00CtaIiBnUHSp2NcLDtb2xj6q3ke1neKm+Y2W6VSX4XuK/K/kTbjcxFZUu2rLQyVmQGHbWS5EV52n/vFPANN+yqlJR/lnB3u1raK82Dbbl9qRE+d6fCkjNqPgmfvy8cayBF4OIUvHhx0ytuPT8tn775dDk7b5RK8+X6D0dAszVbZv/XusrLmavW6dwKdxjHyhORxFGxPvDuGtTWMBONprLs4cAV+PSvbGPRrN14oDTf/gI98DO7pk7cweofAxfga67IQkQ98QHmnICJH8HtS8/SpEz83NH6aQdoEryMcwV6vnUyNjo3OgDR34Z+G2YxLfewJWaFN27ddZZXbIBjQgbtGvjpP8kY9I28MUv6QZ73nn+1r/F1jIpwjjHsfpzaOFacyWh+jrDvknZ44dTAqe1ev4TQ2cUidY5eHkAHarGsA5FnXW6gnNIKCM9dZOLbTpdKDJjpUMdzUk05gCZqKFwYCvc26TOHHZAvBUwKK2adMYHnXB5gNcJ8BRsjJqHQg0UHet664iM5Rd3E/0a1l1EfqPu7rHAhf5UnKzvR0IltLGBnPdFemCYAvejN10QsZpOVmcGrQ/e2fqX5hBp8MNX3WurV9L0YP+2kBhRweSGFBVxeDU2GKLodfHD8KJj1oM2r2lvp+quupk0WLM5zPxxk7QN0EWPYfmLRh8Fag4NDg+486iskhquIUnpDuOuC+pGmKjhNWA7Sz8+nOZDp94zf8vj/y8Y/9vb8hwr/kUUf/C3R85CMfubKx0PxDjUbr+2DkHT14Ga795M2yf3FSftkHv6WstbbAiwpKhIHIGRI9TanUyJp/ItZ7IkvmRRlK9KRUdAJkDIkKU2j4rT+PNvPdtiQGSlxCyXCVoZ0jM4qpDFW9QFgO5R2CQWwJUtsH8aZNI+iVKSwr/MImXPM2vBaGlBmECxgqc1JemPhU++W+jGKfOgm2gzCrOOp4EUY3BrEezoDvl9bTruN2oV1lKg1W+qBPlZvGpt4jcuKet41+NcQqizHXBzBTvz9C+Y3LUW9Y3j48LD/9xtvlZ+8/zTakazC4OHbBk0Z8tdGkLeemjbZpG+FtNjHw0M2Vyj6itnvlRrlCFOcCsTw+xAjcuUuYjH5VUoqd4zJ9y7BR+HUluJGN88PS20Nmr6l4RAQcGh35uNp606insrKKKI4HCkcnQMfFNhJFceoVZ/EV8OdFN5xGthptxzAeiA+EClhVYumc8cSbBkdZqIZCHRNJadSDQ5TzJtFX++QkUf0OEdfGzm4ZTqal3R3iZBjFodgYvbtVra5uUq+NM/IwONPIm7bP/HnY4KI0afvWrZfoE2V/8EbG5paveQaesavQXGG/QgVT93m7GAZacL0SXgHH0n9pRWdH+iszpu1RXPIrytd1AVXJzvgTRZ93DQiv7yLA8Mtfzh93RkOijH559SFO37175d6Bew2kG6J4eJS2n3nulfLM8++hj+XSwfERb3GcoJV8B2iBQ3g0pGYjYig5fZJhfb2Bk7iJU3iNdqelKx8N2/DkEUZzGNqoNxyf2RXbXcPYG9XaZ8Yh32c8RkDKW+3Tx+qUAXe5q/PhwhGUBYa54lcvCNs7h3KTdjTUtgstjML40wF1YxqVtbwgfyYV7k5ntsmf/KgTtrruxjduwDMBhgH8csR4wTH00DFbg+bRbxw+dim/7V29HgckO+OBR3mvQqxNMbio007Cpry4LkSHVMPvbx3+7viidCYXeQ0wCqPihQ7PqSOvKReZGuRTp1B9mMW66joJJi9xPfPr1K341flrERUP8R2rQcfuhTfrFA/4yfdqCIM/6okPcSy81jGD4hgyJnlBGNS1KakEojPMJPmdNqNPoXl0q1e9BowZk6lsdZR/jNO205f8RXmP6AnHYfd8RMbtV/40krcQv432E8BZV7ihwSIOmL/rxjmMC/p4uNg6j0IrR47FtvnMuOQjTh3FjBhcxKbwO9klri2jR11H8eCkW457PfTWKBshuabIaN5AIxmhy4s1yg9Kb/KJf/bP/v6XtaK+ctMvxPFbfmjpf3H14n+9vtr4AyjYmz4K4+MfndODsnDyRvn2F26VOy+8u/jiC1f5in09HVO82VvY3yISgsW4BoESqvpDemo+7makE7QRsXioqDVGNTqRoZZhTBShdEVY9J5TV0LAFGE8qmeLQglEFylL316vCzkqA/mpMnVaKsZVZrCd3K9RvcbBNp2LCqx6gfSp4p47CwpPGJc2wyiUv8y8tYyAcSEKVTk6n+dvI3TLmEZ1TjqbWXAvhh0gszhPh0fMyPj0HcOO4rFfF3FFOaKdxygD9y/vY6RMyZ9i4I/bg3L/cFA+cf+Y6P1pFgI53xsmd8EW4/A93kl3A0cURIyEUXd9vG0MzDol128+mzRj0utApPLT6Gb9AOUVYFFuG+LXOWVT9w1OnZSKA5sUt2k6EdXcINuei/Q0tkaF0lJFaATkW5vEgRFMjAJwQ5koSfliMBxm45I4GdTr870qJcVCuinPdh7Qw4++/1y4+hjyRhNlQruWb21tYrCdQ9Z5WC5PHz3CMOEEbO6U4cVyaXdG5QxhNRvlO8NbG9epR5Q1eFyG3SdEaCf0hzHmmjzq/gOupt6//hzysIbCf8A43N2NSJ37KodgNHjzrBFUFp4ylhh4+c2MEE6E46rZIJEI19KOSip8koV1Kk/4hnKZf6edpWWf6cd4Y/A7/X55ejIsbxyc4vTdw8A/KH1grPTD2TOdfvXZsnf1mdAnka/tyde0ETlDrjVK0kenyGmSVWVTukBf5X5ze6dsbOyi2PpZYNTHSVTJ5XljysUJI5LVwTqPERXCGYHoy1S1xp5RxNkzmtfw68g51+5TFN1OdTyUgbwFDhrmBTGUdfW9EZR8J19Wg69rBifRjnV0LDWgrhcwKhe3YUx1gZ+UlwbymutBdEgTzNC2hwbfx/Kc+nF3vyx0BG4dW+vLTycHT/Jo3JUrV2YZKrsQp061SWvXVYBTvlXnXx1jpqsa+8of8jUyBk9dQMtO/6K03XUQmRHXjikvTDE7+A4eqUV7GrzwkHWV7/kYzQiFR9A5lHXuOZtzgetaxnv8s65f1EXwX80OOI6qJ8KPOBn+Fj5tQfRftLd6gUOcoeMyBg2zR+pz2LR1GWvk2vaF36AHObFAfjsk4Ja/6jigi/yZtQvUlU4OXmILM31FZ8Kf7o4aWGfyJE4A1o4Dr2OD0WXujE+YDBz4L+2J0tgET2EIMHVslU/oCzp4rT+alrvH6OWFatTdLtnrrovKlJDj5T8cpeWllcVP/eRP/n8/RYEvefyCGfg/8e98y6/fWN/44+vNjZddgNVHyA4PH5f+g8+Ul/ca5Vu+5YPlAkKLlswngUiZPmlGEJ4IZa1uBSpi3AFIompYs2gIw6AgmyYTgaCjEp9rQSpEqGl9COF8MUyRdDeItEYWIOEcUJCqKG0fE6F8CGlrGsmZslKp1pQ8/VknygvCelcmUunyPRG4FRQSmFulJyxhqNlnfR6bqEQhgaFpKMwSRwIlK6PFyMC4bnNrOZkqTCjTMoYsIIP4ennnRvdhDo+qWObbzZ6jiCcIUSIM69DXEKUzxgAOMOxGm09Oe+VzD56Wzz86KB0dAnAYhQKDOx+u96qCm+DhC784chWozDvqn5bGmhFqxePGRt2cw2jcVcKjPt4oykqaKMgqeYVXBSecMn0Wi9kauI6HyzVlr06jqLiWEACiYhS8+MzCLMq5Bar9mv71BR4qTw2udA8mKGN0o2K2TRf0+Xpbx5BVtLStojCqi1JfgQ7geYoR83C1tHOyZ6aah9CA8vKpytXNSUy51h3JWijvYXGl8+YOY8cTH3R9dA8YVrfzxrWTzgmjv0h2Y2fvJXC0D31869xh6fYeMqZD2oc+wCVv7FCuSUQ77j2h767IgKfAKXya9QfgzvZ8/A6A+CcPatSpz7XwBJF55dtBmeZlK9BUZVmRy6nxr/Lmb7gXXLhP+mmmap5gGN580ik/+dpb5VNvvT0zJNQDr+qonb1ny83b76FWiYJSVjR+lqsOFBDSnwbSRxBdLyGsRplux2uKXcPsinKfh5ef5JVerx/+E7d938oHuK72T5vQyzEajU+NcPneaDbTpgiPwwsPu/By1SkbjjaOn3RdW9+KoZWvXKxZDUhdCxD9I59ggMJr8JJGUXjkHR3EusKf8cBHOgQxTNzLo32KK7D4myGmXeFVJoRdnnETGx3AtdlUkuXkHZ0fr7dPDvNmwXXuG8HbZwwysme7jrc6GtwDzx7yuL/jqKgL5jLlWJRb+pioA2DpTt/66iNYSZUHDJrOBBIyq7qU0wyT62ui03QUKSVt8FP5yXXqKYcJOjJYCES5mqkk2IDffKLnHf3Lp7ylDldPx6gro9alX2rw1VNo6Ee5RxdbTp0vrqJzGSudZFyZEuB7DCtj9lDHpB1gTBCkhPhbY+n9WZbWqD/XncKyDfuk7dqHEM4O4Ml9aOeTU7kDLO+cGR90iCxxT9goG/0SNFf9Il8IZ/jDYvYBXh7jPH/yjful3fNtf2ZHXV/i+qFh9jnIQmHgxC4urzU23vpdf+hP/4u//3f/2lzR/2sPufrrfvzAH/uBb24urv5HG83NDyF0Syr2MefBWz9b9i+Pyy/95veVzb3rGB2iFsZr6tG9gWUwCeliBqONbPQPkkR2jDJtw178r0GuhiHXrGc5MHhJJJ4VjjKRFzR2g+MQUOaR8EZVbpMYpvK0rkoOxoiytJ1KpdzLd+tq2BR0GR1C2ofMnzIKgowTBpCB+Ycxtm41KtyXSe0nzKvC4D6wxuvTQ6bqdIhxgCkTgRNtpS29Xf7oMX3F0CsgYkPDDR4vZXZ/Mz5X2pr+HmbrWQSWtsZ47kZCA4yVc+7HGMO3j47Lz957XD719v1yiIFyz/MVX50IrHVh3mWMvI6UDouOlQbXNL8Oj4sit3dvJKIOWRiAEbnbeUot0VZTgoxFBY1myRy7uKG8SszI3GyBfSp4OnkqM/txuB4ye5wl8GdaU0WnICQVT73OyQk4wHg4BcBvlZ7GPYLMb+sYHauMTWeuwFsRPA4jujhAXPeMsuOfYzYLIY+abhXukel8tKbtGf07Jp2MIUpfJesmMy4g1DhsX9kr65u7pdMdlYePj8pRu1tGpsKn/dJq7RKpv4yRfBEDtSurMOZ2mQww6IOD0u8+Cp2XlptliJE/G2HkwUEhKju/0BBTA/Dd7e7yUofR7AxGCb4SuXAHsKnQzfjIK9ABhyLOYQYnP8n68I20wcD6xrUODtvpSac8bQ/Lqwe98s9evVs+/tob4Z1m0w1tzDRMUEYb5eatl0J/10CE7uBIJ9r5bp1u4Revro/QsErPjY3tskY5HaeWj3wRRY9H7oDoYsRx6Z6ehF802OF/gFTCsyaC9qSZuDW9bTSrIbOEmRyjXlelzx0L4alGVSNRZTjGDJqJO8vE2Z61LdZMlTrvLb/GCtLfVMebuvKr34UhvEkjiYYpW3UFv+Fbv8dgAIt86GG2SifQvSXcNEkYxKVrERzfAKdGPO7fuJVNicRFphSAt64vWIiDIQxrbpULLyoPwQdtBS7KqHti8JELU/y+wMmdDM8ulspRZ1i6RI0D20HPJcFGe065aALl/RpwVAOlIRXv0XPcj67UgGtcOUBZrmWxXS5UnFZUGHgx9oqW4DcH8GkYaZzLXgPvyptYIKCLPhQG+6P/ZDxpMPiViT2EW/4SGeJgbmQDtOWiJVPQ1H8u+WisutcfM1jm+jNK17bVydBJ3nJc1WFwvMADzBm/5bU1XE8wl2uOQeecOuDeAMg2aab+pm50TcYOTOi37uC8/PTrB+XpQLnrITNm+lwPZCCGrKRt+hY3i8trUPUtvLQf+8f/+L/7kq+TlTO/rsdf+bM/tD3oHv6p9bWND6/gKvfaB6XbPirHhw/LdumXD73yrvLsCy9ku0i35TQaTGQs0UBLUvQgI95hkA/DgWQXQCzB/D5nrQDFUEsvO9WDnLrKU09snfogCGZxXkXPbWl9B8Trcc29Suqq5MLUEJW2bRMM01jYGXqb0oGAYSB7gZAaXglJ2bz/mP6qI2GRaqTqIxq0Yx3apkOJBKPABKbYvSZzex+GU8C9r3BaT15zl7OsBM31ylwSe556z/Pu1FO4ssUh7cmwbtc6VTlgZLLoR+VKH6Ozi9LXuGPM+pPzvDDm9YePysfxIN980i3j7HxXF965aY1Gy21DVV5uXeq9pD3B53xHMjCJ8miVG7efJ/LYBL6qhDSezpNXo1kF1HagYv3OWOpCJOyVTlNw6653Zk6MPpaj+KVXIi7GbwpchaYiU3Bcnd3rdoJLt7i1vPfCPxjCpPj4lUhIJwCa6Dzav0beDIP9mhVwgVQiEhr2vrTVmGchVVqhP5QzBAutLZdFUCjQpO+9j2GwTZW2c63C6AI8nZBevx1Dv339JZTrarn76Gl58vRt6pxiQy7L5sYe+LtRtnaeK5u7z5b1nVulsbEPDus+6ttEyr75rN++TzTfxpFbIzJbSBbGR/yiNMJf8AeOZ6ZxYCL5xtXTZ6nD2AtKn0h74tv+wNXZsMOJcsF5aCOfR512OeoOytMOkftBv/zE6/fLz7zxBkbJ5/eRJ3lehUPbV66+UPb2bialOXGRJLgxnZhDeqpEpTF1ssAOnsk2xFwTNumioZJeGhHfS2BGRCcpskWZ0MQSfMZJhW5e95Cmoat8pTxS0ghc53LOYxq+vMkNZyjz41AqzhulYwTlPf5CUBRJPoAv0RQOhqvkHVMyPPJTTiJyYMy7GoDbfc7N+FS+CIfXNv2Ng6CyFj5xIb3OkEP5XDwqTy7AU851Fo30t7a3c0/6SFvHUB212seqey0AQ97jALw1EpXWdAHKcw845pv4qBccl1kfOizn6CjIW7rogLPIoQjWiRFn4oDv8Ja/AzeHU0jSAkiCP/uj8ZlerjoJoKO/BMJFvXNnzOmK4IMj9dRvWejMd+CpafyKN/9lIMAepwL8uEBUXNZ5dEqh5yFADdbUC5F1Bk4bWZOFvlGv55rjB7c6M1lNDw/NDXLVo7SlhFvO39gPv4f/wHcMu/DYr+NjrAEx+ls+lvfQK9iOutkONJotWq39wAvyvNknm4Fgrj+Zni2Uz7x9VD51/6CgNNKfi0EFWUPvejC5yN1A44xKz8uzVxcaC//jT/7YPzyi4Z/z+Lob+F/1oQ99//b2/u9pbWzvRmBEANfPDl4v776yWt7/npfDzB6uIF7gxJVmoBJMD0jPryI1v6V9Uj4LZWXNTSFgNiITCZw5Rg2hzONvP2QumMC+JTw3aQdmIpqFaggwTCOBENDUEzqKhinstwIW74//gmxugmcIjFGv2QJKLRohIhh4hwqVSjSfEtryMo51a4vUlSFsX8MsQ+H52r4MJSPKpCoEYDDFVee3TBG3USgIBePTmM83DKmKnDEwNvtS2bm/t9vMuke16VzZbAxjG2G6IrqP4T9Gkb/65En5zL1H5XREpE3UnvR94HYhnrh1Ac86dHFDEKLhNbd6dUHROKkkH2dytfO1G89ld7ea+qxGRqHWkTIKceTSaZ629XoEnhvhDcrO043i3/uZI2WMRvtJOwK3UbE0EEA3Lomj5rjBmQ6FEYvG9OToGPzP6eorGTfSViK5Pl48fdftc1FijNf0sSVN82pcBC1C7ik/cPjMtiljV+DLF8tEXToYrhbf2NqiCrRAyau4NWBuzGOfLqTqu3KbuttX9svW7m7wNxgSWbVulsPOWXnt7bvlycEDhLmL8AMHPGfGRAdpY+tq2d65lv3cd64+m2ee3eylffqY8hjoC9of+052+NunTlRAGH+Hb5StURvSv1Gj0aD4GQzdPc/HC4dZZ9Edj8ox0aOG/bQ/KfdP+uVn7j0tP/H5t8prD+4F13KwSgZilFUUmFvR7u3fLstGHNBdYyq+XfiowbJCUutUc89v1xHoeIv36gCullbLF9NUelo+Eb6OJMBruD2STeG3EXvK0qBGWecrB7SPAZFWobdyoXGbRr/Ivzpbk9GEtikHv6gv4iBTrmbzEJ8ZHPZlM8qufY+gse3X3eTqkxvCJl8of/M1JtEYtC0PZhpQpRzL6YcZJ2mis+G6AvnWd0HAO9ubwLgavpRnzNrt7GynfQ20I7Ks2SoX+jmtZXvvwMzhi0qERV0W54ebOkLet53wLu16Teen6sbVMsAmP22PS4+IPuCn0ZlewXlQj0VzYuCc+vEpGjdhkg0S8Og42DffqpwILY14DxmJIeauizoFy4pZR0X/OdAJ6u3QIOs+1Mc64eBQ+tNG1pIIGESJHUA+dYaSnqdvjblZqao7aSLt6ZTxaZ+0Kc0DADwRp0H6x/gCR/SHeMNBFC5T+MCV7KkGm3rqavVJTvoIrpMNADadA/vzj3o6NvKP47AP4a1PFcgbTrmslOP2qHzy3kl549hth08yHbaGHm206up5+WREICYq5WtxPNtQ6pNbrdY/+vEf/+Fjf/xcx9fVwH/kf/+R77mYlP/DemvrxX73ZOHk6D54pMtxpzzTOCvf/MKzZWfvOqRXmWNE9VxAjvwVQfVT5HsN4jon4acMa4QfZ0HDRvTjfvOu3rz0PdSiNwvuMFg2EoIaDcLUzj1qvES2RIIAEhdsBpF0EMKESesX2oBYXpe5TflD2LzfWCYJMS1XjYAMISFsS6bLXI6EHvcq4f0uE9o8jKNxd6tVGbgacZQYMMWLFm7ho168Zp0CPxUoywFzXTXuFIHdOOc+BkZXG59lGkQjIqi+GtS3UKnUXdDRH07LyelJ+ez9e+XVp73SmRDBGlUoWDPBs4/gcsUV7XVzFqM+RuBoUfBNotetcnX/DgbIuXZXfuqVVubMCXMbyarQVU6SM8obHEWJcop2DbQ0ddpAxSlGI9AyNl9tU2XsOL0vD6jobMP6jl7DOhnWjII7zqkwFX4L6LCcMz75Zx796UyotM0sDHtmAMSx7FDH70Yr6Zc2VNTiUZWqgCrsPQxGeEcYAcypBVfhO26jeeG2zcZaA1jqC3jkFV+4kvllnCtXsV+5/gz+4UbS94+O++XeybC8jdP1kPP49Ch76Ps4mC9ycf8BX5Pb3LxamjvPlvPFRunibPRwenydqJsTBa/A51MCYxS06yx05toY7j4GvccpD7jzWQ+cDCgzAM7D/rA8Pe2XR6fj8pmHx+Wffu6N8lOv3y2PnPJgfBpUIxdp34DWN26+q1y9difXpImZk0wH4UDqJDUa69DT9RBEziomDIQRoEedP14pPmLpHLwGk2ZR0kSS9gMh5invGHyuKctLGFIj/hgnsSkfKXPck89CC3gjija0r5GjG8v0u/OXAxEpMx5P5d0I3razOJA68oibjwQOy3D4f9rjmwv85IUoXa44NeC4LKtitj2dO+GKcbYQv+U38eQakU67zUXGYP/AtO7jc44ZenTbx9nRrjV7MY/Zoar/cIAz9cF3zmSVlBHat68s1nPstOMLk6RXnA96WqXv8DDA+LhlAOeGsmLbGrTxxWJpIz89+N6sYBY2xq5yH/1UpwnAG4oza4Roa2701c1+QrTovGRBvZ8pR/Ud9Wb4iyGlXIwpxtHy0a/8ZiD1OrgRLOXL34mwZzpXvSQ+MzUibGmVQ70VeGiDFuLE5ZrjrEZaYyuvuMhbvTqvHyRxBjb6sF6dfqWe5dKGMNsN8m+H/oAX5+un7DO8yOVE9DM9o6NikCmf6CBKk4cHvfLjnz8sn37SLUN+C3v2c6CyvKTzq9xLAzeXEj86yPDkxVqz9eMLu1v/6Kf+yT+QiX7OA8i/Psfv/12///b60up/fPX6ne/Ce14ZDzFwXB/ipWyNn5RXbu+VmzefYVwIPEiep8mcjwvTm3rXYEuYCdESh5G7xsdV8KFLCC2OLSuDwRgQw7R8RHw2H5THGEIQEcm/lIdzI9iVAegcJGIwNOAhsESEkedMyfdKyMrMlXkkZGU8mVjO8XqIP2NS+6kLOIzUqwIJc2vsNNwqAbMJlFbhnKMg9ZrrCzcoK9P5R/sxUjMBqG+GgqGcjgAQV+OLq/qCFRXjRSL3pAIRWN/hrgHoDM8xBuNycHxaPvf0uPzs4045RPHp/VdGBnPA4Tj0lH2LlpucSB/bdG7Q1chuR7u7e6NcuXI9aXyjBhWMb5Jz4ZGG2kyASkzjprKsC8JmAsC4s5cAY5GmicDpt34674rzFkTOFDDfKvFwLNZRhnw1OpNn5vXjGDAOhWyJa7Yh7qK0qedGIlHK4CWL5hAed4rSuMyjI7vMYym0AUbo07p2bd98CjxffKRLhyrZCMq76l+vfGo94LL9EdGizy87duHznv2LDx0f54N9EsF0tbyld765faNs7N4so/PVcvdpG9qU8ubDg/L2w5NyD3o9Ou6UN+7dL/cf3y9tjNZgslSeHrfLm/dfL4+OnpbT0TlKelq6RudnFxh5ovopBg72bON8nI7OoD9lBuNyFx54cDIoj7vT8uaTk/Lqw8Oswfj4W/fLv3j7frl3WDenSUQcvLkAdrlsbV4r166/WK5evR2nxqhT2mvQk8Zm/Mqh43VrWtOLolJaeSQzxWmK0jrKsTSo/KLyxTGhX+kpP0XBMw4Ntc6VRApJaC/UgNYaqdovhhSYkqLHyLQ2djCSwlEX1spL5kiTaaCRTNUwLgEMv/EvES/tmC2Q5y0nP5iKlyPCp8BimaofaBK+8Jr8xo93+Cftc5+iaTf7TeAYWi+PxQG3zqDZn+gdfiuvdfV/xVcCGuUPmJ1GMuK3Ly4HdsHOxl1eiyxAK66JFx0kaWP//k70nrqcZjL8s44FoJ1vqxucL+EAukZH2tOXuDj3rHg3CDPIiLGkfVEg7BA110Si4ws+oTH/BWfyhDrPI3oXONJglDPfU482wV8Fh3FQLlG6lFY3VEXOH/dqZa5XHW4fVaegY6gXWAIrOBKe4Ko6jNrUd+rWyrUezn5g5WqmdGknOovxBdcacjOo6MYsZqZ9MxS2aZMJCPiebAF0kEfEqy2ec+2wMyyffvOwfOp+uzzqTcpJtkoeYvhXy8qSgVR9k2AH477iGp6Ri8BrFk7nmRa7y0ur/6i5c+d/+skf/bu/OIvsvv+vfP/KjdGt79tq7f/uBuGKqeKsyCXSOHv0mWxo864XXiwrLRQuTKyXomjI0HPDyRf+k3P8qtePMA1PHCCXQSBlnT8XgRo/6W5UrTE1FZIFFRDLeUiNbBiKxhZ1HBCWbAMLTC6uE6FIAXQQHZbxeXkdD37yW8KFWSBwom0VCG3af+6GCSEwbcqUIa7MzXdfvBGGidenV9fnRJHpJMyEP3M8errA7xxhUvDcyII0mCevqxx3YTSYVyamTt6hrXcJTDKQqJKBjdQJfChL5Ebf/fFZzgF9ati7RGlPTjrlkw8flgfd8zIpLmyST1SSFU9JzYFHmV+FI+Pr6as8RImK08htb/9WDJjZAldASxsXCik8KqEzxmIFFfVc8UZxOl5gnSt6I0ANoG1npTtRmopJL1ZYvK9RVEGo5BQinYV5RJJTRUO7CqNRU3UOgB2lrAG2XxVf+Id/jkVaJYXKkdXXRh7gUqPtmpAYGFPA0KFmD+gviogD/nM6IIrNrjjEg+SwbxX0iIhdWEzjq1Adt7whHpyrNlrzGW7HLdxOP7S2d8rm1nbaKQVHavN6aWxcg4ZL5QTDfDJZLE9REk9O+uWgfYZx75cHB0fl8emwdM4apXe2hCNwVD5/71F58+C4vPHkoLzx9KS8/viU70flrcNOnpD4F2/fLZ9462H57IOj8pl7D8un794rn3v4uLyNE3HQ7pShmQDxChTCZxTiHgdX9+6Uq/vPlF0cOw2F0WVFAMYTfq5z0ipW8Ihi7vVOKLcKfn1WXOWqjJhNE7c4RcoxtY0qbUX+8QhNI/+zBWX8Xsucs8ZLeihT8mpV3F5P5oJGjJR0OI2WxLf7LjinL19KT7NH4QN+G43nC/9i5DhcWCdtIk/Q1N9iIZGuRenfojoLyRrM4PBe2uWUT5MBEN5aKafjcCrI8j7aKf8l66UccE3j1j49wWluZj8A+cbryrN85dME9pfHVpV7+oqTSz81ywSHMmb7FiDH7KfdC5p96djOMwvytbynnH3B6APPhUbe6Rv5gHIOfdGR1D+vOT+fp3dmPF/VEJ/25Vn/AyY1FpjR2M6+x5Dz6RqqOmftHhjgEsTW7zSmESWoU//kCSf4KIj3sJznTDYjPy4Epq26iZd8QR+0OcWAmp05877wzsYex5FxZ1tv4YqOnulyCkSPoyd8iiCZ3lgpoa84iO5Cp2dBc3QBVzMu6jpWfptBc5Hq5x6eltefDsvrT/rI3AmONo63toG/THuCB58EcxrJYGtEn06latfUd2ZALbO4uHK4vNb4e7evfvDHPvaxj0ZL/FzH18XA/1svf/g7d5Zbf2p9a++OqfnH9z+fdOZZ57C8srtaPvied5eNnb0YaQclMyo8UfIaWZUmA/czLyIAkS6MywtlVpsx3qGzc/H8USCfRpwqbuvCQpSBWTXUGMkwj4dEALFxDjSw9BfCQGQoRh8wUtrgkEj1C//skPa8J/NEKCA67dZnOBFCH+MQEn8De4gNs3mE2SjzTn+cMqERexjYFBdtZYMFyoZB/UNJ1u8aAQwvZWVIFZx9xLv0Pu2ZyqmbIvis8FnpgvMBymRIJNfFEBvxPTo4LZ8kOvssSr5PlGf0uOqGFdRP+s2++e7YZWYZUCZ25zpT8o3GVrmyd6vs+7yz4+FPxUChwOmjPiq3+RiN5qVv0uEqSP5ZPqncQX3u3NRubaPeo6UoIJnaLIiKY56udW7TOVHnE+1PJ8d6wmo0PuCciDOuaGwSCUVwxaURv0oEYzujhyv8aSgKwMN+dawcT/Q5ndc0qUoH/qS+c9EqU7dTbawL40JWfOtlq2zdX18jY6raOcRMT9g++DU9rLc+wanS4DtX7XSC2QNT+Nkzno51uiSDj0rt7F0N+w0wRiuNzbK5e600NveQKdN4w7K2sVe29+/Q9l65XFor5wsowuVWOe1OEoW/+uhReQtDfxdH4G3Ot54elgdE76fdfjnF6e5wOtfnOoIzcOG2tj57ryPnY49b29fLnob92jNlZ2s/OG1tbIAtF2CNM75qgHxioaYa5VMdbvkzBkhZhCoaRR0jV9ybnteoGn1qKC0nja2TyF0e535oAv0TfXPEgeCQTFNwKHJU1BriKncoTXSJ5eWJ7mkbvtKw+ZtgwzHSp4GFY5CW9pH54xnN45QyFnlMmuiQzKdrEqnzmRXsM37U4klPYZF+8r7OTwx4HA31gvpjAWfDtTHgGh72M/s+YOxl4mHPjU6Gwa9jiJ6I4wp+qetRU/G0B041yMqg448Typ/jrA5Pjb5l5NzndOfDKt+OUxkV5Ip/nSx7SARNHYS2nKGT2v0pDibRPGNWzuIY8+0MmOgtNAgM4M1PxxhQOQ1mEuRY10wmsmkbBjg+F4/iTZ8x6Knnr9l94PIazTI2jbD9zI+KY3ku4kr76TCP1IEr+4seUuzsW/wwBtsUVnBjwFT1s3QB1+o+gyg/Z/rB93REV4CHvMBLWGjP6xp2nQqQRX1GDv5lgcHoPPJ193Rc7ncX0LXt8sZBt3QmPr3gItbjtKHed42Rj0o6befjo4NhrxwdHiZLrY43C5gpFQ51wdp689WLpYUf+ot//vtey8UvcXzNDfwf+SMf2VlvbP6HrZX1XwMjwYco8PWNMuoflWvnJ+U73vNSuX7rtu4veNWwi3DpqGDUKE5DLWHBsHdyTcZwvjIMEUWi4dYwUjaEmxHZ+7UCAqxCrhGB3q6Gyui7poBqf9XjsnhV8PZnv5X5Ob1v1AFDxPlgPGEgjWyYQzBmzMd1x2O9CFW4S2VUr7kgw0sybxhs4rvGqadhT1HnT01jqxjmET1MSBWj2LnxDRxeo129SxWeSsttUY0EfKNUP3NpGPfJBYZgXI67g3LvqF0+8+BJedxDmZ9XvNp+9iIHbl/GEa+Yc+5kiAsXbPnmN5/HvnLlFkxWV6orzCplJbDf66APlhKRqsB0sYRfPEehr9boPUoJvL/zXHHGURWyi8lsz7oqxXk5FbXKuOLW8rKOOJA+lJbOM7hpoLZBwWQAkDgVsoeG1flZjYhjd4x+qrj1oKyXDViM2nS84CUfdVtrNGlnpkDoU0Va54HloXpNZS0NFEbbce5ZR8G96TUeprGVBcflEaNCP6ZejTRV6ir71sZWxpYokj7Fm+/IN4VtSl8cNFsbRHdbyZ4McOI2iPr3rt8IvkxHuxZia2e/7F69jcO1D57lMeeed4CN/mVJYA3OGdtGa6ds4SS0cKJ3dm6U/Wt34sRtbV0rm9Tf2torV3ZpD6ccKmAkXY1uhsP9DYxuF3EQfM0r9ATvKipx4zv93Z3PPcsbOAGrjNPIU8dBo7nKd3kdygU3RtfiNhk9nanwij1WWtXFgtDTa9KY69k3gXLyqgvd6st36IP7pul7nU7oKQ9JwbkhzFQgp9ki28/OlrQj3NIwiz1n9NVZq9M3Oj86NSCQcQZe4HLdh0YuDgj3q0HWUdE58H0aGjPgA0/VEYEvaUu+UF50mOI8cC0LAaH91vZudfy4bl0zhvKH9A2MwF4dDcfjfcdTpyCE0WtO1WUMnJbzkN/ku2QxHK9/3LecsLmORXkMjq2rAb+Eny+XiTiVTLC4IAPV9lI249KY1jalee4wvnqtZjvBcvjOOhpEyyS7lmyptJ+E7gzkHfpGf9s2/dZMLj/Rx5mTt5yOAPfqi29o0bFG11f4cgCDvw0QzcBmLZPBGUfsj2VBgWX8Gr0bQ4/Thk5VJ+vsRMdPieaFk991YfQquva8HLV75VF7XA6GK+X1x73y+aedZEiPRpfl4OQU/diP7Rl0O9C3ynH6ZpzJeoGrgdtqI0M+ntzBKZU35OvIBHwoTaDzx5bXN/6Hn/nnP/wlV9B7SImv2QGCFn/mR3/8t242tv4gUdTmyeEDFFcvCmfz7KB84M6V8uyzL5RlPNY84B+Rk5n0UPzN/xINRCyofMN4EpwzSIWYow7VNPbOX6lkGbQGSofB4mF8U8Igb3aGwWm7GuTK7Lkvgr0j8amTrQjtUzYGqYms+eW1pG0Qmnz3Uhhjdt1ytsdvYY3xlwF15/ideZ94su6Op9JwNanGexat054Mp6gsLDViGEzN1yyBxDUCpcyM+eYZgtTl4hmGwJT4hPIjlIDbhpqW73oSpZ+0++X1R0fl1aftcjwYFmw+Q1dYMrq07WrtCIK/c4onjADffX+6u5TduPl8DIIKSjQBbQxZNVAjjA7R6Kopf1OczmvX9sVYUpl0FEUGrBEkYBfP0kjmNTIRL3mZBrRWoedRJ/CeR4KgsYZQ5dVwEVsaqUpLpSF+dPyqMnRDGtdTcMcbnBbXAZIfpLdHmuB0AYtKOpES150PFscad58dFj4jrURt8gCVFLqk5RmDitWINKlWWlDJqF/Xms0YjnnkqGGBaDGM0s7IzXZ8KYgGKQvA+HMzHZ053w8uBjWapvXFj2OMwQJWr+kANIn4zADoXOlgCK+v4q14X4iR3tu7Uba3r+ZcW92IMb9560VoeyfXlpcbfO4Tqd8u21u7Zb3Roh3gBT91KsE/8XgRx0L5c1Obduc4OI/xMJIFBxoZ8aVjGMKg0KWZuDdFbUseiUQZpzA7PSN/ZCEZ8Ct/4qTuvSAnViUXJ0kG9Aq4tT8VobhrQB951Dac65amyqp0jW7glF/NEJhtsF4eCYsqkosqT+r4ujAw92nDdoyMlTn528cgNbB5B7tjYYh1SPKWEbROaU3hR0nTR2ClHbNa0jbZJU7x4n3LOe+tPGxsbwFjNfwaOw+nOMVfdRIr42oYrDc39qGQ4+C0D0gfsOS7OAFpyYuMXV63DvixXtqZ4dd+uJWxLGfNyGLpmVa2v+xm54CVO8qo8/xGsxk71ww6dGA8qi6uY5hhGPiqPp3DmWnJ6Is0Aiw6B7bOwfdcx1GoWVH1cO1bXvRaHg9GzyZ4gm550ooxqE/d2jtvpltapx/kMAuldTzAh7pUiKS1nzSadU3nBin0lcgcPS4i0YauZeqOp+VouEiUPigHo5XyuL9UPn33sLx5PCpPB5flab++RnnE+LJjIXRTpnUSE3TQlq88BtjoATNegwF2kkje8vKjek/H1A2g5MWqg5Y6gPe3Gs99+w//1Md+Efai7x6Ov2lv59p/DDO90u2egCnnwdbLZe+4vHxlpbzr+Wez+Yh7r8sIISfEj0Hme6Jk0Op3qDUjcMxeDLxEzvvFcRiioCU8hDSyT1uUj7MAk8okNM7VygAydFq+pDXuJ9rzt58wicY9zALMEj9CUjkcJVOzAHEQLM9ZmYkxWCdwIhA2JbNr3GVEymQE3DdNFaeBC8IRoZ/9rh6l7VTPMY/FeV3GypSB3m3NInjduVHfEFWj+6Wkynxn+3BEROciKj47nG2M+ZPjU4w7zHfYzzVlQ2UlVuVZlaN9mn5PqtWMQPqpc+6t5i6G4Rkiuht53ls4jTLs20VCCseEyPIMw7u1faWsoNRdrV4XTBnt1MfKjEYUuLlCChb4raFSoXg9URIwqfikmU6CemSJKFZcZec7/yhj/Sx6EiHiN7iU/tJXGii03KNc6Ot46Tf3o3CqArOO31XEYx+/4zDtGpqhpHQy7NttRF3p7OK5RIeepkcT2cMKtGG6f67YjLbsXVBN8SnI1tHoCas4NIp14V8ew6Jv+dIFV0nX+5s/X4ajURAOFan8LciBO5817e0YfNxNBaIx81Cpe99xub5AI73Rcltf58OXsi++m82YOXHHvUSmNOp7A8STZzJDmWbRUE353uf7aqYpfOTNtQp5x/rOFXCDAmVs1VygpJRxCOheDPK2bVSMSJvKB84zG+XKC3GOGJPGXIfVtpwvNoKOM0h5I2vpp3FKWpXWLGfUreGWDpYxisxuedRT3rLTJXiynbmDMKeV9cW5kFk/cmj/nOJ5fgqj9c0auNjPhZaysjwqrmxTHnPcMrLlBdC68pfj0Li7M54OSLZ6lgnp2fFYVtlTuetIuo5A3vNwbY2r2LMSn7ZsOw4D/TkOMV6zSRxcd1yOPHDRrs5z9ngIwBW2uXHXifJaqmJQ6n31MvitQygT8OPaHiAoqJFkBzIvbTXr0o5DoYfgz/UXdMc9+vcDHHgdJRYaV0Nd9aNH7sWwoxcpUPUl7aee1dANlKeQCgE41REGC/AWVR1WDRyqnCfahgecztSgy1vKYYy9fMb9LB7NAKyvQ68hp3/GZTa0j8z1GGtnvFIO+9PysHtW3jw9K/e6C+Xzj7vlbvei3D3qlSN8k4dHx8lyDNB9zp3rxNq3C+ik0Qo2yyya+0hoN8SLvQ+Gvv6XbuFzed7x6cipe7P+alyfKtLJBdJPU/b//dG//Ic/F6C/jONrZuD/4B/8yMaV5trvJWr47SjHZQXGZ6NXIf7+5Ul5z50bZXNzk8GgkGDsGM2MrAqOTGIaXsWQqIHPmpZAKDE608FxWVrDM3cLP4unntVgRo292OJavFTq557MbYswu7+DVMtx3WuhrX3VhgKbc+IROhkzbUrwmhLyp3W+sDhOpqCedSkvcyZKp74OSFLdepZhQPqjbNJ3MK8eJ2zIH3VlahguCiVMqiBWo5U2ZMxxP+2rsH30rTKsaV6ULszkbnQ+5ubCmA4KpDM0ZdQubzw5KW8+PSGiN6VopsOtKmE+2qwOBsABhcxYozV+c6LCSnN9u+zv3Uzk55uuVNSJKGYwqYhsw5Si0Y0G33sR1oxttmAJZWCkWjf1qPRWSYnM6kwYwYEv/hJ9RhnVNmLkVUIqEMarkkxkQ5sqNpnf7sRFnVOVlCh04ImQQDdP266KVkUvH1Rl56flLZvvtBG8hmeI0MD1GUKayHAWbdtvaCOd5TWu2V/aiUHCWUAZm7WxTKYiAFIHSt5T+KmJw9QCh26G477kw+CktbnN2KaJPsWP1xJd0I74TARqO3BPFuSAJ+f8PaznmFQKGnffdOeYg0fo5jWdNJWIdJMHHKMRYjZroZ64Yhh0rcKmz9SvbZsR8Rlt6+jkCINRf6PpM9w6CPQPPamkGs7UTCJHTg2a/O+YhEfFp5z6AqNMa3A/fMR4zQTUR8PqdEsMHW0mCvc3uHQ8Aip0c57wd8ozNufefZICtAlO6BNccNbpOugvDjhz3UHzqcqQhtXBqXqk8jN0l/elNfCFf7kpLuaGMnxtP9DAdu0zmw8FRnnxoriJjWs6nGO3W2Vep06nQVlQuWvEXd9hhOt47N8pI8vr/C7Tlv3OnYPoOeAUbn4ErkCs/uR39qznU/iMCsO/0p62xZ1lskiPfuR9GwupZkfkgTr2AQUy7YcNi9MhBGXxvKzSFr3N6ntyR/qJQ3/nOtfEGfCKc8FPFM01b6krk1UAD1UPVr0YWkmDjI1x8xfaIZviT26znqi2jni6TFD0Bb2ZVD7OhRkj6VrfwQDtMaLq0gneSGcwKce9SdLqD7uX5e3TabnfKZlHv9+7LK8/bZcHp6Nywv1TonQfJzSw6iEXwme70lYnzhdxiX/xbQbWFx0pAz66bICmHNWpI3UZbhPy4xSXgYkBhnt1iG95KDgURYuLf3ul0fxvP/nJf4zn+uUdXxMD/5GPfGTxPbee/47F5bUfmI4nt31BhAbMFarrw6Pyvpsb5erV/aTSBTRiKcPpyQC8LnAiZxCtlx8lT7syZSL1GfJW1n2fOASFaP727XB1JT2lZQDaTTor2JAh+PQa/YSJPPyAqXJfTkgRy/NdZ0I4ILz3I9gwR90iUWVYhc06GvZzlAjfaB8Y+ZQxL7PoQrQ6Sk7qhwljUBEuruXZ9Vk/1UuVQY10XYyiseU7jDLlvsTPKk641/b0YccaWuuDJT1rF9T5CJwv/+hi3Nswx+PTo/Lak+PMC52d18hPfChctulLN/IsP4dOjULpm8pUUE6pbLSulJ2da2V7aycKQiHxlDYqZKM6FZsMOI9aNDyJzGg3xsFWuafgO2c/f3OYTliiTsoY2daNa6rgGUGoXMV1Ijev00K8WFOZtG10bDRSlYmYlwYaHVdwm07FKQi9K12lWRSaV+Qb+St9wV+BI83kcEwUylkdBtQTuJbHHKtKXnhrRO19qnNfha/hNhsTRwb+yMY9joH+wXx429X/1ve7K8u9rvJW+Svs8/l2U/pOSdmWfGUWZI47gKdXDYt4rkogK8YZs2U0DCrsPI4HPvz0sUXLawTSF+24eUvlZyILHYzQxXaWirve9XpVCekY5gCBjlMnSbx6QeNuJGr7Ki0NkLsdOtcu3xh52L/0Ez75wmkdH+fM/DPXE3mr9KUnsEjPc3h5bmgdg4e/pWGcDsc6+/TNkwxXNTLD13nWJyRjELo5/aJMAz99zZ1UHUl3n7OP0Ai0Wnbel2sG7C88obzTrmVVuOLhHUePQlHEnN6fAq9ZiUwdSSNwKa9aXrqKAxdXygcadR+RE35Ts1l0BV4iV5STjrYpzsSP8/7ylfVsz3vpi2vCGT4HvsgfYPs8v9mnjJczfOSYvAd8CYjqIIODOm2AvFdrmXbNHIkX24qTZXl14XITw4jzBy1XuKh8M9q0M882Bem2bYf+Qr7NdNJA5VWQ52cWs2n8gquZ7uCMA5Zy6rvqhKgPlXFpGkMPvvN0hmO2XtpQhxKtJ/WP/rct6gzRlUbao4vlcohBf9gZlSeo8YftUu6eXpa77Ytyr31e7reJ2Ntn5dSnVtq9cjokmke3mhVQVpIhoJ/qjI4ZK3hEJvNkE7gQh8oSkEcvRGejd0ObwA4c6NDozEAtb64mVe/v6Gh4IZnPio83lxprf/W/+W/+rz+Rwl/mUbn553l8/+/4/r3R6Oz3dnud34gXvlgRDOH7J+XF1nn5pheeL77+zvkOGbIuSpNHRAqolxNBWObdQYorj8NDIKrOYxF1rW1k7lOGUXBVrnpIma/nL4qKtv3tIcq87+H9lKM/mSAeL4iez53LfJkTAh22U1dmyl5ppZ5+WM/yGvKZwp3XlXng0Nyv3uJMsGFAI99Eki7QoP+8l5m2s6JUXNC45WTSzL/rmVJ3alkIreDqkcaTBrG+Ac559wmfkzN32TrH+zwrbZiwDYM8Oj0prz09zRvhzs5ltDqumo70yYNq5FXoWS+AgGxuXinb29fL2so6CmGjbG7vZ8FXlIkCRN0oNnCvwBlhOXfkXKQCSQeZA01qlTO4Y5zixzGrqFTA9XJVznUOTgGeCSrfsxkR9xWYuSNgyrg6e47DrED19OMh21fa10mSHuAdvEQ5BnZ4ijpnvpWKdp2fzcIsaclRH7+rCl24VRr1xUU6lrVdC1QlYrbCjIBGfAVF7Pwewopxs5x4sMz8cP7McSdK4r7TFjVKNhK0f1fLu0K/Crwpex2Cits6HWGKXqWciFa8AFciemCrr0hVqTgdopGpRlJcJbNBmTqP51xfdXrcw8DHVquzUaM5V7xncQ/Gzp3lXNznWgcX0xlVaEA0nBkH/au4NWLBMbirvKujepEFgEbumecGR/YpfkMXysv3jl9DopGLQeW6+FUheriuIGMA7vCLOKSc+KiGx7HW3xqtPFYpPI49LVQF66NutiMAMYbyD3elg236fW7gxJv4q6ljHaRq9KNXMEKONzon/VGH+joKMbrgx2LW9ymWOJGMP7xn244PHCkLicSBT8dH/CMF4KEZGJ3b11FqbW6k/QyUuv7J57YvXoVbPhQX0raWq/3k5my8VWYdv6prpueAU/iCU3Ui9+xp3oY09rBtx2k9edWyfpcP/VxdQ8+i5zTwfd85b18I2vIcbPoRHh/5oqCdRr7VYbnEb/knjg84z9M/4pm6c93nGKKL+T7neXnHx4aNusV9jfarTCl/8pc864K1vk9QDEale7ZQ2mMfVxuXt09G5eFgsdw7vSivHQz5fVHunpzze5zI/QRdetKlXn+IfqVt/tyYyFdPtwh27MdME4iHxmvVEQdP0RvwQcYDLvLCJeHmHI9pS6cWuMSNuk6sy7uOW77PGgLgd4rN9zckqJJn1HOUW1he+m/XW2s/9IlP/NiX3H/+i4+ft4H/kR+5XD4+/fwvOTk++t8dPXlwlRExCFMT5+XK4rR864vPlJ29azODBvNHOFBSelw+VgZCGGqYKAOhuuYv2/p5h/LZ3CKMqHHGYGXOnV9TIj8FASTm3swQ+FtMetWVk3Kxl2LgYR5u0I7faz9yY10YpxByUi9HxlKbi/DkOm1JIBWNTArB3SaWL2lPZs5YZQ1+myLKSncZ0SbBQU07VcYFKNqmnExKeXuxWxkoDOK17A1v5F5XePts5eTsAm90CiPjWcLEbmJy0nel/En5/JOD8uDE+VFwp0GgnXiPChmw6zBpQFVeYL1sbV0tV68+m2ebNTJVAVahjoGmjmj2WgyCypQ/PW7xkfK0bYo+970Ozh1H7RvlSN3M9XHItJXJq0KR7onMgVHFL82F07aDcUnMp8qFhmrf3udG2uWUSBoZyxtdhZf4nqwKNBXnOg8uAszc24xv7F/FaWSiUosC4ra0ET8qOR0b25k/F25/TlnYh30Ki7iJUwJ/Gr2YIZHmAhFFiUHVEHvNlLoRrml40/PC4fjdLdD7Cnl2teLIZj2BrTpZ9uOcuTBUPanRqwbWNjIm+wMWx8+FGBX5SPwbHSYlSR9ZvMkY6hMDlV+r/AizBkDaVD7QgOokSANhiYzK/3zODZ7OU330TRoQxWvkVNbUtb591sf/LjP37otmhFHelG+qwQGnGE4dRw2nzqdwOCdt/+LgHcMDjKarHXN4mbqRQT41fK6PsI4KWcfUsVRnSOiNPB0LvEHf9iv6vCZMc4dPuLyQaFH80G91nuQtYTFToVNUnSwf57SvashqXctmXJTXWHjNxZvzjWYct227hsL07rYL7BhzHZd8rfHSkUBXMQZhEpce4sJy4lmaiRfrOAZ5NQZQ5THrfw7LO06M1/wuzvzN9zhLtgEhbSeHfVC2zhPTrzLB9ylIGxOS987gM3Ag12URKmUck/Iv3v1tSj+P96bVqh/qeiIMGzBOZwZ+DP3fORmr010D6Oijej2M3xB6em2knACD895ZUDy5SOr8aW9UHnfOyn2M+d3TSXmbyPzNo1G51zsvDzEZD0/G5e6T49Kfwg/uBNkb0jZ8qSyBR6fkZAbxId2VkWTkVtfjkCegUXMi58qqv6ITGZY4G419g55jrfokI6aN8B92Jvin7FwnKHuuVdH5915FurxtNmxVJfnWwsrKX9nZGfzET/3UT8m6X/bx8zbw/9Z3ffuVg+NHv/fk8ODf6XfcQ9kFRL1sLvDC9lp513N3ZsKCt8qAVSoxqihcRp/fM3ZICt8V8gWDuby2WZHCHZVmHAOQEON6oRcpY8tslAjXityqnN5hS5Abo2+KUQGcFdWY04AVKCT6Z3/CaAGNNFG0zO5PjTGDqE3KCAqFdcPAfqdQhMNLenCmi1TGKDg3toH4eUaUAnU+XwNpz/QDk5iKP/PtXty3/7lhTMqN7zK/AuyudK7inOA2V+b3pTGjcoqROMFYPDrtltceH5e7xx0Y32de9brFm7DTNm0E//zKm7aAaXP7Wtm/9lzZ2dlHcdW0oLuP1bSTtAHu1Ju3o9MEcysMwJUNZ6Jc3IWpPtec7XEzQsfouCt+nLNXKVe81ohJ3jDlVRdyYUxRbPabaIN6ljPdKlLSIu3HGItT2slqZslNWaNlC8krYQXqKCQewqezo4BZzuxFHAH+rOucbRwY6mSBnLSi/Rg4yor/GHB+J+qjzfTrt5nA+trZwEO7Cm5NZ+ud11Rq6nJaRgXp+9DFrWXEnbwUQ015056ugq/Oh/xRF+5oUFyYp2LUMNu3MORFMjqpwBx4lROuGx2Y9jMTJpA6kippt48VJ1lYmT6VRef3Nazir9KtRm716QUduvkjUMnIUF6DLuziyYjde8qt4xR2D1rKfY3t0EfouOZCP9sQhzFSyE6d1xeP1UmpET0EhRbichqazx0Ypz/AL9/lDPvT8MpP3vOxRXFsGly+EU5xkz4dW+hVZSyGDJh1fIQ5cHPd++JGHItvnRtXlM+j88pf1UmKcaSMo/WI0kZOvDQvp/Pmnv9G74naZ+WTtcExMHrXOLpNrXPF0tA2zbwpjxaPPPJZ4QbnoU/FczDNTXlXWaapjDVGI7Svxl5HTx5TDmutWj/QUNb2q9HXiM3rVwMvblR3FnYKy3v2fwGuNbAjH6XzmnSgH1FpYbqlzTQT2PO0Bd/de2HCTd+hMKFP9dZwAp4IXrqDcXmCTnvrabc8wmA/OO6WtzHMburkRjFHpthPBuUBkfljjXd7km2eH7Sn6EDOg1E5Plspx8PL8vDwtIwWatZBPOtAtzY3g795BjGZYcZR7ZQBEGPkEwRx3UfciKyRj6x/ooyBjItT1XfS1/l3Bp9xGs1TmTYqf8kDwSOHbcqbZs4sY/9mxurUWX251jxI0iFfb67/jc2tK3/zr/21//RL7j3/rx5Vor7K44d+6IeWPv/ZV39p5+DxD7SPjndX17fw4lth+CaK/N1X18vuziYUrYLpfHlWXoIBoykX2in4C9x36CIl86JcixMg63lfBob456P27PE5FKzMZbqQE6y8w6RcyG++pF5FqsIqMlUG/IKYtq0gCJvl8yw6bUdIuZ45ltlftJCEgJCeHpCrlue697KQS0bB6UiUnvapowftyk7arOlwPTYUi3XAicwxN/jCrBDNox5XKJ8pCIBpal5h0MCP+T6IEExKd2jk3iv3j0/K609PypNOP16veJNB8sensAbvMjH31taaGIorZXvHqN2V4VWBOkUgWmIgZmOrClWGr3OAX1zeFyRI18wnQ5MoAPAVBwy01Q15jOJrWlsD7mBtU8WmYKn0jbKMbI2wbV846yH9PJ2jqtfmis+rUj24xTjqXEhuSVj7r8onyJ2VV3EZFdsHFOKK7UkbDC3CG9rMBM0Uu2PhYhS69YVXnGp8XFXvEUNAu/K4Y4xjQL9Gnfaf1f9UjtJNDcbPhRgSYE9UT3uTbFlc4TTLUvdz9x33ztcNApNGXwXR77YxXq62DTTBgXipkaRGzrShcodxiMNi/6tRQolioasw2ZdGXB53rCoes1LDfjcpeuHJSTumzLNYElh1llIv/KGxrel4YfAzbXOaIq7GphpQ5d0MhBuuiH8NtN8tYxvitxqhP1iLAAD/9ElEQVTiyh/iUdpoqOaH+HZc0Quz38JoGcfoWCfIRZxJfiTjQb/iJrDYFvBYy8KV7vJQjZIjO7kp6atitgvpK01jrHGuZ0XSRqJwYLe+d6znYVtpg++Z9sCwOO2ioZjLumU0Ln0MyMLiJXK5GZ7wsO9kTcQJ34Nbx+0QlDVhzTUNOHKhsqB/y4gX1xEoa/YvP9SyVccKodfdp97D/RJsz/HVfmbyY1/Rp7V8DDy1s93zjGZmD/BoyvAceN3uFkM9Bt8JjmyrVOPpdx0Wo3Z1mlG9793IdBF9uNgt2UmcwYN2t7z+4Lh8/mG/HE0bROaX5f7hMJ8df3dLefugX55iV4/HS+XR8YBAB0eprJbecFI6/WFxExnxlCcQ6F/+llZSxEDAly85jSDu1AMZoTBCXzNJeaqF63ODbltmOObrWyotkHv4zt/SKYtgpSl9icca0IA0mvZa1a1VVvw9D2C1NXUKxjrcuwTrS0ufaLSa//mHP/ynPv63/tYPvsNyX+6hJfyqj3fd/OC10/aj39dtt3/9ylKj7F29zbhgftPzK+flXdd3SxOFoOAoBA5KZvA7X5EYGE7FjDKTUS4v6s50y83dsoCRtFw8QU49UN/t7n1fJJPIH6TYkG3FUfCLjJ3G6UNCShwIUw23TXJdpwAEustS9nD3nccwXOZ5nDqwIO17JKqG8ZxeOB/1an3glQDzhRZJVSV6qopHZZs6XqcPo6vM0fvsJnDGAbA9F5ZQBoAyHtGkoagCUJl/PIIBZXqEPPPtMN2QU8Ouh9vuDcvBCYLw+Cgb2ficahQY+IqQ43CEUfhu+n0N3DnXvrG1h6LZioIdu/ECECcFzRiER8VjylykGXFo0GVU27bdOAzg2ehQZe+KbRWJ113UYxRbDWdNc1ZFqWJJk+k3Cpw25ImkQqGFSl4jqcITIZItC6fo24oKxDyasa0ImWT3LhcVXmF0HBrE0F24KaNzEUcAfnJMRpTyiyAJd1KgFqeOsBn12bcXHYf3hMkFQT7fLT4Ci398jwELzhkrRTV8uQcespJ5BqNj9579CVP4CLjieGbMKmYfp5M3GKOKhXG7FmH++JTGSgMvjo1EVEQqDMetgnZ8oRc4t8xkMoiyczzZZ8BxUVbnStmTPyajfjIZ2dVPeIBLHnXg4swxGFGo4DXyWbAGHBpx70ujquzrb3EeQ8wX5UBcyYPO0+ssaBPiJARXKDouWN8MSaYmaM9TPGVnO3AzV5riRtqb3RG/MWLAkcxIaCI7aVSqgypubFsDjzgENnWJXyrctq3MKs/1u+OOAfU6NBFW+TMp+sCsLFdnUP6gSBZFCZd0sH3xoI4wQ9Xrdbnn00UuonO8NdPgPXdb1AGQ75KhAVZhs0/XJMSp/iL+rE4DfM5vdYZDSaAgnOIC+KJrOTRG1tOAe8MdAuWjFeRW+IUvhsi2acvFdPKQ372u4xR555CX5Fmv549PHVCvr63WhYZnFwsYWt+QNsjLa8ZE9jHi8q1wgtMYVU56Tlo+GRLg6lOmPz7P2wwP+2cELNMyuFzLK5aXCUqMwJPpJagYDNGFtL2U7Ewpva4r5pEdn0qQN9GZjkUDra1w3YL615GoYwfuGQFep9DLqZO5Ey8O61REdUaUYQaapxsy3ZPANCgNH4pveVMnyM/wh3iEFyNXOHXhE3ldOmgTlG2b5b58IPKrzKpL4FP4YWlhcXi51vhrg5XG3/nT/+F3D+nuKz6+agNv9P7m669/56Db+6OM5cr21n4M5tNHb5bJoF+e320kPb/is7EYEA2nG7xk1bvxLYYnTBKlD2pE2BkRg+9xn28XiybJfKllQM7iaqsSFyTmlBwz5tSzitGlrAv1IpQgS8HLNrUgO/dBdLx1CFXVMGXcoxiEa3ShFleoO3MwTB1mUSCETppTuDy4Z9SuEAmKBMxmDRpx2nXORmZTsbpvvE2565GCYh1T9jW6pS6nitLyrg7PY2y2h6DoYbpn8fjM97j7GNyYKOCsdFEGJz7njpd794mRu1u0ophUagiuDGjjCzIgfa0soVib22VjYx8FsoPQNxiTY67KqKYna2pZphUut2eNggZ3MmNVrtXDl6kdh9MxKq2tK3sxAGc4JDJw+hYP4ptyMndNTc8MKn2oCGMI+FMYxYGKzftet+8oyvAJigRlrtKpCrSmbTWWlnWdhsrXfhRQvW2NmdSaj0GnJVAxhsCPQCuMwjVPjVs/EAFEFijxvcJhhI+DRNQeB47fnfZx6JS9HejT8kkrfxHMroBVaSvowmQZjaTjADlxIoIDeF0lX7MXGDD7hG7dk8MyIJr2MTRxmYwP9zSC3JZ7aa9uDDQ3gMLmHSMJI+4s7gEWYRDvHnkSQVzy2+fZvZ7Fd9RrYFyN6oJfnULg1emCmsCoytDgA2uchGqAHWPtX+zBLPzTAIoDx6qDqsPoWMX3KvBSNHirjjEVxDnjkibVeCK79Ob+ArYvPFX8lC/K04nOnLDpsHipzpVLR42X99UvKGJ5jS++390+bENYpYeGz4hWuKhEO1WnpAvKWVc8CZeOlNfrWKtMqE+UH2niWL0Xx4CC0lx41A9Oi2gsmrN3cHAj5R2UtPC1ujpr0n1Knx7qxvmCOnVGeGoGlzRV1rKewvHQZpV/dVDNOolHx+uCwDjR1MkAOJQFcaBu8554sn0zi3GuGIclpbP4rgZQXeJbAHUaoJvXldm0K1iUoE9hQGIIRC7KcdtUez866pio+nSo7hqVEwx0b7xQTl0gPL4oj0565b7bu56My4OTSemewdNrG4FTOrY2nNaRRMp/pZNjdjpD3RVHC1iyuBU9bJ3sKAnu1CPyPE2FXo7HKS8PaSAe5C9lKuXFEXQZoGOVBX/P29dB1hkL7mwr46985v2aIbadyose4sf6sx/+Cy5zUDEwiDNkRJ50CnV5ZfWHUWz/t7/zX//pt2vBr/z4qg38Ky+8cvt8evF7YMZff4kL5mNdPjOclbgA/PyV5XLz6i4lAd5nDjGGeWEAEcEFkXg84TUXC8EXKCCR4xZ9i1zL4EWYFzlkVkgWgUh0mgIQwzZpYKm5SWXnu2u0EUMMQd1wBQqkjNfj9UK38zFGyUcoqBNlGIbm9L5pfKN4iTS7xgACh31yo17HWBuVS9A502SVvIxHOY39fHGdbfNf+tKJUA4cURwJTokq/uqjXygpCuQ97vyY0Le7W/kY3Ii+3KVugMD3+uNy0O2V1x4dELl3sorVOa/gCZgzLmBdX2mWvb3b5cr+bYy7r3Stry7VkItflZfQOEwjcT+jtMB13Wtf0IXYVJ6rtn0sxHFPo9Rq+uqsbG7t1raop6DMhUTFFbwiiIka4A/7syPJGIPBFw3XiGjSQ97wpSNnjFnHTuFQ0aUa40zkC53sx5X72ZimthrFmKhSg6DCU3nqiEVZ2acKc6TsVh7UONiehhGYXCDnZ1XUddx+jwKEj8Sd133sRSFfhWdrWrimeu0z++8Dm8o1bUZgaxSZ37NIVYCNKMWxAu0YV4iCKBQ+1OAoBy60qZtyeIQgjEGnUUPiqvNBFuxpBHSUdLrqLm6+t76TVbn26xaZw0EnZWxf+ATC7EyiZPCxjjHX+OpouHuWOIoDJRyU83eFQbJhwOEh7/uomnzid8erkko9xh3HhD7lj4WFmUNAW1lsKh4YRDanoW15S+OSdmkjm8lQz2f+45RRxyyDiljceS38QXsq+3pUmMS3n943alU3zY1whcVMwNwBhV/oM4/3AUu4xfEAg5hXhxidy3Phf+orw/KeL7KRDq5NCY2pp6OhURXvZiPkN1/56xf3HY9u414yepTXodMYuTbBPrwvyWOYlSVhmMEePWaHHDEo3FQu59kNvMqMzzErb1ntL70oL57kE+vE4PuFQ5wLUvDDNf8ksuNIPeAMXcRlMhzVKPmIrteiF+C3wAIc8rj8KaHO4bXRxRLG/jxvQ/SFRg9PRuXeYb8cENMd9M6zKO7ukS9QmpTBmRvGACMOrwt38whmj4L0EydmpjMciw5bxgZ9HGHdLrnKrBncAQ6FtHXx49zgOyDpIi2yWJHv8v6c1p6OSbr4ObcfOlN+t/+UpQ/HGgfHElRUzsWdaffq2OHmpG1pV9uVvnnUdHYkcvcL+Gpg/5ZllsXFu63W5v/p+Ze+58t6qcy/7viqDPxHPvKR5e5x91ecn138gaWF1X2Zab21HQHS+9xYxcDvrJSd7S16WCOyr5taLK+ua11j1lYaLRCP8gYhvhrWOfe83B/ExEO1nNG+DIdBdmtViWLUuWA5Dg25b4MT2b5FyNS5i+pUGkZnCmHS7tRJlK7QoeTSB4iMgpHA1tcwUybMwX8qr3PgPj/nmoYdqDN/ruH2xEHQo6azMIogRyn4OBttZicmCFa3u9STw2gAl6ko57lrSl9jr4FUiE3L19SQnqbprL5RD999K5uLUAYYFRefGLkf9TpJy98/7hbMcISzbv6DQqP9Rb5vNnfzWs8r+88kChPGumDHl13UBSH8Y8wKosNAIUMH4ZwvRlOIVFieCoGre4XX8hoQUZAsCXU9NMwqZ6MnjX9tC2cCIV8zEoDLTYNmPpEqVZnVZ8idH9bomF3QuKlAFYgQhe+mNnWQ4uECh0DEgHDfPRcUQL9HiPSAMx6VTRVQm5IHhsNuDEai5cD9hXt+ifBzGAE73aNCjDEBVo1TlCz40LA7CPGePrgmF/joTBws2pa+Cq5jkR8cS5RGehBHTsH4tigFXoVcH0nTuKqcjRaMwt0ERENhalsjJN9duGUzilTYNJi2Ki2TReCIkQS+uureucc6r2/WQKdGuOMkNdzFUGfHqRidRNOFs6kS2gmGAjd9I6viKnzmIOjPl5C8s6aAI23RjosI1Q3ytiuEVXwabNcVJAWfv3rE+Iov+okhUaXRttdMi9qOz6xLC5HnIjXLTtxWDSbM+Ojf9vxun5YTxMzHS2fb5tTZsF3HoLEWVvk6OoD71sqCUvCngxqehCZmSuIc0HZSteBQnvC930mDzw55377Ev/xp+xqW+npg22nlPr3RfoXJqS6nyra2rsQwC4b49dP+LCd95Z04iNzwnmPVgFg28uhFTsc9d7Acj9eTbpYv6Vc+ju7htzwiX8V4Ci/OmviyP+UsxtL++K08hZ70JY7sw7bE5ZCoXNjk2/CzYwAH4kn+lO8a6xvwwBb02ylnF+hY2mztbFXdje5URDzSJg0IS2sTO0L/c5mTP8R/siDAqQMg30/hEdfxuEmMMDsu+crs0Zy31Ge+q8P7c92h4+rvOELiaOZQ6VitNQlK+aUeMI0vrrUbOjTiIfQXP0hJnCDaE6bqKNGOfc74cc53nt7TsIuf+Xgd/EYTXJQyWmo0/+K0bP2tv/AXfjsG66s/vioD//Jz33ZzOOz/TjzS3+Dzuus+Lw0iOycHKNlJub6zWV7c3yotPF44g8GadkSAgVwGXcFL9Tco5KxCrCccpTXsiE6uVY+qeqYgDiTKkAsY9ClRyOW4U5bWt8KwRmhgKBJh6h2sxvjHi1UwQPzFBexi9AxxoErGIRV1PKI0QKsMZF0olM8YLwgTB4H+PRX4Qf+wTAZHOBe+1lMxpRyfcSaExxXxOCgKlFG/xBz1DjDsdqOSAl76dd7d75bLc5/0n1S8xg6YRkSwmbeizw5G/bTnm79GfHbLZx49zetAXVAnc7giGvHL+PQqnWe/evW5KAwX7ogLIzcFOelGmYvxiZ+KJ/EBgMAvYhQW56stFEFRAMFLDP1a3TpRwZWRXYxl26YepbfPhjuvmNS+fTjstFNPD38neqeAGQxXO0snU9HW0OgLT9KC8g1XNdiCaD3n1kzR2W/MJ/c85mUTYTkWyquoIljc9LoGxnY17hojyyuImZPn0NkUHzqrtivdowQZb5xCylRjVhXn6tzwcCdPVXBN/Cr8CnZUo+ON8gRnfE+fQO58bzJOyIJvmFMZmClRLuxDR0XD4vCaLbx7DTIG3531jLbXVtynXYVaPz3mv31Rjn36KY5dj+EajHfgF07ay57sIpbTV7Lm8TXGLv7mCpovOWv0oTPBQflEmuDHNnyM07GtgVPHnnl35DEKmD9h0nnLym9+py1wJ0A1yqqZMjNRoYcbi/ApbGZ/ksWwLDiSfjpkji/yTT0d7vwGWdIySla6UEfD42dkHOgdk4uolNdsaMM4wh/KOHU0XNIumxLRXgPcC7/PqqsT5D9/uzBO2KtsyCcaQXAqwYA3xsKxKNPgIw6cWaCA4xyv2Qn3HOgB02rZ3ELBc88+HGPWGNiO5bkx56V5GfuQGLYTOigbnNZxLZRt2I/wiIs4segD61Rjb9RZ5VpHRKiUXSP3yAxjsZ35Qj87dnwedm2f/BcaxYHgUxyoJz2kjXj2JTbyiPwiTzQ31ssWAeCwX5/53vAtlMomeDZIkEq+x0FHrzp1GnJw6DoFymtv5C+DQeks74iX8At95wVLjC+8wqd4cG2JsiBM4Tf6Ey9+t5zwq0uy66B4opxjTAYF/FTnoDoB1vWxOh2N2Jjgl3v+gQ/vZ/zilkYcjzQTX07b8Cu8KL+6/bMElp/A3cXF4tLfvFwsf/6jH/0/Pk4jP4/jKzbwzr2//fbDX3E+nnw/Y7m2rkcGY8ZoQPgr12+X1lm7PHtlI0poCYO2suYjITVqM7rQb1sECSoimUVhknU9qzFxrl7Br56Rzx9yERxQBoT4bPuSGQOUhYsusv/7GKNKVJpV7faAQGXFPn0a3TstoMLW08u+7pTJNrIg/3zUgfh1/rym94k6xl365x+G09XNGmgfZTMCt54EyT7xEDbPsHPK5FGk+ubAYf9pX2JrsEC3zshM5VNetY7ww0B57A3G6cHALqJLpA+MvsazM+iXznBc+n4fnuVRuDc4XemZ1ciOUSHgcHHWtm8E27uT7zoQCltdse9OUdAJvMX4CB/XraunrqNQPU8Am9NK3MqUlLWcNJNZpY3CILMaeTheF085HyYf2MY8srfNKgQamxq9qTxEsPihEuVVIip0FyT5lj0Ur8ae26ZvLa/CV7HOD9utL+ZRyQiSEHlDfOgYqAi/8F0hto7jMhthJWGNMMJbvudAJSzP2Z90i3F3DDOjo5LQPFenSGWp1DI22k852hd3RsoaDYU+mQL6qbyn4KssdFJ0fOt4hImWEgl6rSod8KhiAn7rClfNAlSPP7QRz5y2p2MivnXGEtFDk0T7NGwbKtIa7VXHJW8k43O+ZiJR+AzmGqWIB8dTy9m3n+LZdPY8+yG8ym2iEdlQmCgjXcStitN6mXuH91TyFAgvWV5pMOKLYaXcypoOk5IhpjU89lM3BRLnUlkFrJHWWFrHsVrGP3k1yl9YgWV5RTyAL3DqEaeEv5pZst6/fDgOFbmGSZxpTDyyBgQnST41IBFG+cHxJ6K1L/oR9+LI+9aXHzqdTqZ11mY7/5mpM7IUNzpAve5J2cAZ3yJa1ZhSBdigBeP1MdpQX56gL3FqlK/M+F26zOVfvvFQ3kI/+RZY0hZ8o8zHmeGUPvYjP+S7epj2wxvUq/wLHaU7fGTb/hbfoA+ZV5+WBCFcBBduiuRCTGkivyvfkJgT8NNn4LUNcKQTYQGzd9E1tgE+zAzo1EpTecBrHvK8TpDwKSfSLnqC67bPhdLrdOGlmSzJU/RnMGIgKh2dBs16DvnVRoUReIR1pj1kgMCsXYrMy3OUUVdYXlkLjug3+hPc+WhpjDmtznWGbWRhI4eyUm0bdWjLsYUOtCHPyk9yIvbhxzZ2r37k9u0/8bmPfewrXzX/rx6VG76CY2lp69rl2fnvoOK/J2M0iNrWGhhzXwmLYpa5t8u43LmyVRqbO+I8J8OmtoOESR1olK1I+oK3m3QTbeUZQhUa7burGF/CYAuuXEag8tY3hq4BsR7Yh5DVWNuTghumANFQB0RSl7YTkVDRFH5Srxh1CbWw0sQBwGirfCW2RKP/eH4YcxWPK4zHvcMQzXfTL2Dc637GpiDpG+dgePq4jIenKJ0rXNeAVPAqg0JGo3dg8r3tMrrG3pc21N3o6vOgeuKWkfe95osLfDOcG9r4/fWDp+XVx0c4BNVozT1CjcHO7vWyd/V5lMR+vEGZiW7TXmBQ6MKYPndbV/CLMxWBUWMyC7RZ3x5ldAxOoFXSXzFsVZGaalPRVMPJfdAs02f1PPVl3MrE0C8KR+Ui6/s1zGCz+ayZjxqJ6dH6bLdtadzlg0R4tKWBXMYxsM1EGiI2fVWFB/NEKcRp5LR+BJLD6EllbVmVkOV9+5rKWb6Z85hGpm4CpKDG8mSMyRClO0dgn9UoyMdx3jhsNwKctgTHqELlX3lcg2K0ERwJB/Ucs/hTDmLsLlW8Xps7ECjPGT5qCr8qXM/5YTpYXg0fg3fHGOfFa/SnUvOemQLn8sU1l3OYEdER8VBGHWTGCB2EJ+lQ79k2cGr05DfbFf/z9G2UH/1YLsaJT+ej7cuIt2YmfH2sj0Ci4KirobGfGBX6DDmpJ7+okG3XcYh/v5t1SRl1CLD5jHnWKMzooeMQWoE36apTuElUGBxDruga+QHgbYdeU9/rUezinH4SCacj7jdW4ZNWFK9OUJ7AoC91h/Rw3MKeca2tZArKxnUExJdrMqSHSr7X71LP+fet0FhHVZ7Woex2OxnT9s5u2nAMeT4bGiqnobYEUs74SHTpJXDl77kujTx6HRjFi3izgLIob4Uuwo/OYoQZo5+RTL7HWaSOsNff6g3oazuU0SALF00Fhsq/tVzFj4ZOmbNVClnQfiljBiVOKLAqF05ZbGxuBB4XF/pCJOfbpYnG2H4rWOq46tCphzxtXgeHW+EXywiz9iDOBb91AMJPGlA+3dtfHemjxjasEyv8nuoT9V1A5q7z9V5XHylTdThuCDXJ1FCifeiiLCjfkakgcg6Tslxht766V3ooT7UP20VO4Rt/Cd90Mr5cW1m/t9xa+xOvvjr90Y9+9LsrkX+ex1ds4L/1lQ9+5+XZ9D8AKTfcfjaeJN5+++SgHD99qDYtt7bWy52rV2AGFbFGIBiqCOBrfQZeI28UQBkZynuW4lpNWcqktO3e7u5GN2M8W7qY1G1H4Zjcd5X+PJKf+uiQaRPqJ2UeZq5M6Hy70bcr8aNgbIt2fZxNob64QEER3U/GRPTcTxvUdZGIBn1pZYM+VHS9ENf+HJcGPsoF5VYWIKKwmAXgzAplSskAERjqqUQkutMG8eBhHNPwMwzgMbt6XqUwxrBfli7CYNr+7YNu+cyDp4nwZcB4sDCXEeLNWy+Vm7e/qTSJEGxFBs7qaVqVUX1UbwKc3rNvU49RDLSh4ovSBQZfhqBBzDx9nCbp5XyszFmdJ9uIIZJ+1BfPPg+/uX2FMVpMhT03RH5XqdbvMr8pMJVFIkeu2Y7Cr1EJXiifeWJ+q7hiiDnzvDLjSDQMEMIbozobh4Jin7Y7haaeMQYOgsM5XMuIsxgq4HSjCvt1TEmf2wb3QRuHg5HN5FF5pTo0tpl1CBwqc5nadj2dz6sLx/gXPNAKSJHPpJOrsOWD6jxZyPt2Bf0p4yEcpjEdp+PyuuOSjrYln1BNhgruMheZK7nKfa7TdlXm9WoUmQabC9LbSNPvKl5/R7boJ88KU9b6tbWZjNBOohDokRtcCH65Zlpf2JQBlSsXQ8dK45pmd/GYytFFhCpU+3PRmusqVPjhl4yzGik/Y8Bpb4pza6TuIR/7fLuKNVEPbVlXmmdsGM7wtE4Vv5H8ij8cHNvkIvBXPhbOlJGPwUF1qmbODb8db+ABJx7UTPU4z6FzNWjCE+eH+zoyoQl1NFI+5uqe//KcTrR8Lf3FruV0iLqdE/pzbcJ6fayYPk39hg78Sc9kHxmHPO8hDuV78VyddWXENRnW4V4cKTDJqTzpKIIWYMBpYpxqG8ea4Ac9905aXvpySFvxwYhCW9e42L88rkKzrKRWfwnTxdQArTrfwmW5OR4tJ/bCGyDJxdjKswbOtq3n/LbUEr/uE+BLmN45qOe46n4OTtfUp1CETx7RyMsP4r9mTJShGhy0cCJccCrNXK/hNJdOvVmhZHacDggM8JHgMTYzANJecH3/vuMWsGTF+DP7oi4Ql5l64DqDy1iSTQOnOhPqxqwFQtbCp3EuuS+O7UhR4szjo2XluLmz/x/dea783Y9+9AdV3F+To3Lul3n8jj/zZ3ZXj05+O6r+tzQ2dheMCPqdU4itEE/z+NXWzn65snZZbl9x0Z3MAFPMoqIsnANr8WxnBDfiUYgtB2cH0fXlLR56biMi9mYWxc3TR2JFRsjb5xQ0vtdXUlZj5itPM99OxCweL8+GGP5ODK0GeDI4JXrv0zbCgXPggrhE9JezlDV9apyjHoDLVf7zrWyrwyB97EsnAIOcRXejrA9YWKmPJRkNywhTHRTLMLbs+Q0UCkUWoHHHnZuM4OsCO40swsbvAQLen5zn7XAD4Hl42imfffgkj5fIZBkYztV6Y7NcvfZC2d+/EwbMvvdxXiojqRzi3FDFQ8Mk7Brw4N1xOy6aq0IJfjmy5zjtBW4Nvde4bwrdI0LMVYVMBe1KboUoShk6ZNtHhZ/+HKeRmwbOOpkH5IhRRwgVAHHkKVyuEFdojHLmwqzCUegUNuftBEhFbh8ZI2NyXNVQ4PQgfClDHSMDbkXgve61Yc/nv+tiIOkknPKzMM2dmOCDMlEi9FXTiC4iUnnqIMiLl2UVB1S4VGaOUYUbZcYh7CpbD8uIRxm24p5/fFrSepEN2pAm0sFn7R2XC9uihLwODBqK4FV5kV7ANE/fmm3QNTb6Naq0jrzoPSNuP8VjUveUSyTDOLyXPqLQ5YfqzFQDUlPZ8pcDEC90Gbilvf2JWx0TjbYKd75oMtEo+PMlOhp4F/TZi3iQ7pFJDiOuzGfCX4mOs1KbsYEreeQLdFWXyHveo7a8rdxzejDc0Mz1CUaFwpg+kTfxr/Gw02pAq0NpH1HiQGVdgYuxmuHILIN412jrnAfnKW9TLvRTluy70kLjZ8bI6Fy4lHX51+Cgbu5lGZwSjLvv1R8O+zjmG2VD2OhPvST+dADCZ4EFVe04Mw7HWnk/js2MN8L/3pnLLXwoTNJ87ig6Lh3seVvS1OnATKOEN2Y8Yn8z4lRN9UWOD/fmUz8VRvlZJ5J2KSdO5c84PdyzT+V+jrO8uRC4lcXNLXcsXSwd9Juwi+det5uFcuJbXMuv6jT70HDbnu1btrWxGafUuona+csjwPQlL9ZpP/UUBlnepL21ddcPmXGqOsx/8q5tO3bJKCbFh/eM/j2UY4Mf+/G++FB+bNc+5k6GLCXdpY9tyLPiRL3nWEMTHIAc0GBxYemwub31Z3bf/+JH/8yf/KNf1fPu/7rjKzLw3/tLv+vbsT7/m4vzy+ecJ3EAMsa1my8U3yrle8GXLhfL9dZyuXFlK4pxjkQFbXlJrwqls2x0oSzUwUKNGGofk/NwjjxKxDTr+nZlFt+ba0odATHVnhNDEIEABqN2V7Mm7d17XM4GJxhcX8lotOSKcRU+wjg8iffo6n493uoIcIvxSLQLo3NgThQu7Y3E6V+ZSoQRY8ef0bvXaCMb5qhsfM49/Q3DkNbPnD0FfdFCdqbTmGOY3dRhiID7bLuPxdVn3jHsw7pSfnR2UXowpxmAg95J+fjbT0q7O0haNcoMoHc2r5ZbN99VruzdyjyUfaoU9Ur1qufpPac3FPZ4oN6HucWZykyBiPdKueBuphSizDTeOC8O1C69rrFRuOscWBUqBcqINPihXZk9+5tDozgFIM/rYCtteU1FUrMMGg+VE3XBXTXm1cBq9Mz2eM/0u/t3O3+vcqjjYMy2y/0oHq4pUCoC+3AxmkpAhaQhmvcXYwcOKBTv3nEo1Wk3+IAnacRPf0c586di1mD5qXHKO+/pWx6UQVI+yqwazvBExlvFzJfSWE48em8eKUg3lYM4sn7GRBvzd8F71P41rMAVOtS59LTvb3AhXaRxzTDUx3NiLGc4TX/cy1vMlB94UvxU5VnHEONopD1TlsJRccovfso7mcMUf8F73ZRG2tmnhtR50DyKZ21ho80YZsdInTiF9Cl/+D0Gk8a9B1HS1xwX9m+GwA1h5CufiXfMkd3gUoWsQ6RzVaN8Yattn2VKJGPDEdMw2J79CLcwCLM4zR3u22941TqAE5gYm/yv3Mk7fjc697s/NFhxfqhAt+Ht8BCt6hy4R/sQB1iZ8vW49hWep3y3e4qD6eKvDZySRtaoyDtZDAtudD7FoZkmx6EmtX8uVfwIO31Vw1unAL0mzzkO+cyoWpx5z8xpMkwKPG3FOReXlBMmxxBHQNj5qYEU1x7iWwdHvNmmutzIX5oF35y2YD2nWfIa3CXaEeDArCNo6rs6N+4EKU/mqQMOt/Hd3N6mvs+f93HCkC/gyjbJIjZjpy7926Q4VmbVz9VgV5wHJ3yIR+973bHJC+q3OC8A5GYyjimGHdxVOVXXyR8adfVOlVHbEJ8JSJxe4XfVJdXpEU4dGgMj8SIe7N8jus776Ej5RJ0Zh5H2lhdWnl7Zu/bnm89v/z/+3J/8D+pzwl/Do2qeL+P4yI/8SGPwzz/5704Gg99CtXUVr6srGXoijcNHd2NEGhD1xmaz3LziYhIVA4IFM0SIJApthS/zCRuF+LAtFzXyiw6e9pxnl+xZyZzNbRRqvDGvGQEi2EbqUQR5vEKvUaUB8dUTS85vQBQMsoLiJZ9LPxue4iQYaZuqMdJ3tfsgz1zSsuwdTzsKWm8ZSH2k7GyWaq+rpPnCeLKADQZy3/As9BMGPUbQappdxmP0KeuudBrwOud+kfl1F9dFaFAQ/h4r0DD/aIRCGDv3PiodPNmfvfs4+8xXAWdUAOBCuus3XoABW2EglXXSoY6C+womxSvuYUbxnfr0l53ruKYXKc4qo7rTk2kyFCTKuMIsLo1UbV+hrM/5q0g1viI6ToNlob3KzI2NoFiUYYwT92T4OGn8jiJO+1WQ3GVP2BR0YQ29+S38blbhY5FVeUvjGs14KFS266GSFgb+ccKR3Es6D1hV6iq0KG/GHmGloErFcVjH+34XXuH02jwbIYye4U/+anq5Om7CEKXCb/FgJsd78o74UZDrXgwoCtcP8JcICQUjXCocFYkwm6I1deqYpJGw2phzlY7H67mWA+NCfXFiu47JBZ0qwSgpYLMNaSp/WityQh1x6SHc4lPllntepKBtOcbQj/vCat9ZkAc8VRFWPpLPXDHvdxW2iLBO9sUf6aRXfOkAaOQzF8wh3iovM07GbP9+95/X0w9w2JeRsNcFcG5QVdrisbZrVkXY6hircSo4bv3UX19vJuMjj6Q9HHbLGo35ohLbDDzChb7ycDw1+Kh4Cs/Rb+RE/MyUv3Q2KtNBUZ409JY3vexaFxe2+lu5NCKXxgl64H3blq/6g254Zd0tVWlVmmb6hsN25Ucf6aR7cFCNvnDIS+E9D9qxwJx23Ak+paE0Cr/Lw7QXWtNRnAYc86yV4J44rOs1lKM6Hs+qP6qDJ2JtS/mt0iC9dRZqXxaRUNmhTt4RFk5h0Kir/4VPep5htM3UbRCBrxDwifNeGx1HX2Z7fDzUHfzkoyaOrvSQ7r1OBwcVmaDc3FGQR6VtnlQwmOPQgIrH+gSKOkE59fFPdA8wVp0JXOiBjG2mjxyLcGclvXJMuylPe+LeR051XsOL1PNxVh3muXzOdZJ4VieIK0kn70uf8Cq/5Vvw/3RpdfU/u7X/TX/t//Jnv/8r3mf+yzkqR38Zx6986YMvHT168O8PB8NfsoyBxErGIDgH6QYliuvm3tV4orsrlxj47Xg/EgZWCWOI6BBj9j3MA3NH2DG2MsNycwvjbvSssSQqlGAwpoZWRSxRz42Qx/1qlCUSApQtZv0OkdyIQcNqHZEu4TTudWMc6uBlUQjlMaivbuWaC+Cqw2BkoFKvdY2886wyfRgRyMherwpQePyONwczyABJ99JvVtxy39S/DO97iDN3Q728PAbFYB8+HufCDw1/om7uuZPdCAN32j8rn31wWN4+OqGeQ+U/ePDK7jPl2WffW5rrm1xE6GTGwFKjRhkzJ9/FbebC6UtPXMaTMR2vL9cR5rr4UINhJHaeeXgFzbr5sw3aTpRGeY+GkbzKSsEBBl9Q4xczOVPKaIBSHzrbd03zq4QQLHFGn4kwFQiES/7wT6WpktFZNHsgHDG04sZ5OuvprdOv6PA/xxoFwp98Zf0YddrUS7et8B/8VWGG5+Q9eDFCjQOjUrauyj5GQrg5VKbhB06j7DgnHIl+aYNm03/qAcsK0ab9CpvzrZ7JcoDb2qZjlx61j5y0UZVKVaa5D/96T/DMRKjc5GfLVMWmM1HL+F0Hy7a5CTymA8EjVzJ2up0/5y2sGnmVDQMPPRxD+heWGCv4d1INiTiryswx0z6F7VfHQUOf+9BDZapTFfjhZXGg8U92AZypKC2vIxcnZo4H2vVaMizA52K6yiN1HKa/pVF9tAy+QLm6gM75T5g+MM0Xd7qYz7EIg4dwSoi5Y+FveY8Bpn3HWR0etRfXKetvFbNt5HW8wK3cC4POUNqxtLigXekRg8h1F+UJwGiIrqB929TI+8bABD/AGf6jjH0rs27aE0cRHlQvJhPHuKscc1LflH+mEDmrvCrX1VAmSuRTPkg2kd/CxqXZeCrdv0DLyueIZGC27FzW0w5jiV6GD+K8UzYbcAkT7QiX16IrgENZt2pkF1jt10VqgXMGg/04Zr94ba7H55sXaTxDT4Bqt08zpZasD7hNah28NVpOfSqLOtaVf+LQAq9OQ3SvMgJ8Bpk67JIo+IYNqpzVvswu2q/rx6wvfHHqKGOmpD6mCu64l2kM+Fu8Cof6yrFaPgEglSMHtL2og0ifGSP/RZZsXzjAlw6VTp6wLS+t3G9sbP/pi+Xz//LP/aU/fESVr8vxZRv4b37Xy78cIfxfgs7rKsdsqYp35dHa3IYAG2XQ07salC2in2f2N0uzaZoP4UQZm3JaWlGgoLPIBtFGJvXkO4hbIhpdBLl6v6AHRMHQzpEbccJseXc6jJJXtA7aFJlFD8M2TFUZKkyocIloGMk3u8U4yfiWcOMdnAnf4qYIxmBbDuHIznRQzPm/vJM90X99nr2yqQQEJiP3tFcjAhlbJyDCqJEN7LRBd+4w51vgNOK27TWFRZ3jd7pK1D6mLx+TM4p3EZ3vd3/18ZPy1tPDOAiZ16b8zs7Ncv3a82XD3bBApsJrmsyFfioehVVFpLc+FySPPNcMTNbx+1w4TLlr1GNwZV6cH8eioERpAI/OjdH+fC44xg7cWz7rDUCNzp7ldfBkbIqlfQ9hsF+FQ6OqMomSo0yibCCrxgMMq2wQmGRMwLHP1tt34INXLGP90CzKpRqpKC55JH/2bbRQhatmNihnelChDn+piKrSs7/ARDsKqw0EdmBSmOVR7yuk8ei5boo3URHfozytlzouvDIbUB0RDUQA4r84iNKSsjoIfheX80/7smwiKr7WNoF7ppSCV8rZn7hQScWREw/KFL89ku6f0bMizHl85x81uPQCmPYVg844hFPlYxvKSo00agQThQ6FhEMazR2HGOvAoEGs0ZCtCl8UN202iXbcI6Aq8XrWozpL9uG4w3depom66YgOJ/Sxf+gcA0RZCzjGZD7gieAufIDjTv9RoNBIuG0g/Iksqa9qNkV9ZTu++MX939VJNTJT5n0b4JxnHY1jko7B1owvPWyrWsglHNo6DWh/0Yspz3fKhq58Dy8w9haRaF6sgz7MVBN6QVytrf7/2PsTeNuzq64XnWv3e63dn776St8BCQkJrQRpBEQQG/TK/Vz0KVef5tqj912vknPFFkQR4UmI+AABBUEgIYIdRpEmDZBUpVJJVZJKqurUqdPvvt/rfb+/sf6nihjSkYSQ2nOfddZa/zWbMcccc/zGGHP+53+WeTObaIzSW2DqnFBHCPSMiXLEGFhnyStfyaBMuEbs0kl0I2VifMrTZMpgS5H/kcrItk7lzN/lX6Ii6mHq7pbbpCOgOqLBcTElqkI9mTPQJZ/Ml53vtsN3eV8RMEs457wuPc4tykG3HrcA6mmUZEiUw/V3ZdXNcBZVzrfxkM2rvHlXQxfWrzlZ0RejyIP58vTdvGf9OaYZvW43pcEU2SBJl/M5d0Cg15RRk+XtZ3ScsoGuz28UMN8hhq9RIeWnoo5GKJFZGqn5o64b6Smb5NUZFtl4NzF5ODUz+KWJqanzZ257+o//43/8CoDs45e6GfdB01/5K986WF99/CuwJH8PwjFQ+DyeUcGd7Q8SJvbpVlvr1xPCcFPLyuxYO7HokYxaUa45MKh8tqOxrE2ODP8VwGMMyEgGzTXtWKYk19UFdHe6o5K4XlZqbxwLchSiL8FCWSiIozCydT8B3j6fF6APcJlfQwHlD0hlQ51gzkBaKFYZ5RLuVwnzKiGVNrPkPwAS5UJ7DqjTWNEX3MuT5kVn9co9ynEf5SHg7UOma+9+Vm3qrWezHd81BAzTu3t+beegPfDYJV4Xs1FHKZFnpwD2229/dg43OYhShxaIc3Jl4pPHiaXSVRE7QaXNSeIYlNLQWCkQkU4FPhMVQc01y4z67DnqLnHYZ4XbiypD6zLE1C2/CBZ6T6YplJX1W95JaJ3hH//ZjtxzwuRJaW4CI3eAqdA+1rtJQ9FJrWy581rw1TKXc7W+X8oza8Jdnylf3rokq7jsBwoN5Wo/VYAqMz+rcMMLy/A9NIRQylJBeSuUpW6VWK77kuXhY/UtXp0DGGqekB+fBx9lCb/cAxLP1rZovwi0uVKIRnLKoHB+VFvyObWmnyNDw+vOB+gWHBM98deMvXytsLav4led9lYK2RlS9PMPnlZIMYZg+gMt5pVn/D4Oz4sPfLOAL35ROcs7y2cjGYpO3slDZYdCyexpigKWQKaytV0rTn/Sb+sqhWpflA3p9nejX4kwkE85c3zNozdmH81jXY6xdXVjZbvmk1brM480BcihWd7bp9qPUSCoFxdeUz4GKHyzfseuZEhjQc8O/cS1yDM8ydGntJG5Ls2AdcDd/jiGabuua/wKTgJDPFl+9E/gMtwcgwGinRe5CwB6Mw8pTyN52bZgb1uOk3k9E96+RRaVO2hR3qp2+sU1+SuuZmMddDvmCcWP6nXswrtRnfbZPoZMkjokxlgML3jEeNbcSReznCcPMo7mg07rCf/sE23VuEIRhcIzZEWDQkDUqPK6oXTP0aBpHMWt7D9RfqzHg4A8qtb8jkMfb953+9NF6uo6AN/hC3UiVaFf3pkn0VuNMnSKfCxZhj7yR/+P6DNqe7MMf8pEDFne1e/uJXMTcYxiuKDxFx6GvxXZm2asIxvofsP4vnBSH+8dHf0r9Pe3Dj/n1M9/+1/9hlpP+DimDwvgP+fFn/v01dWrv39/b/fFKPoJ7092vak2mrj2oQIbZnOOIY495HzAZDm7PI91yuTKBIdRlPOQGr1xLqRuFYxnBsOlXNODOERpHGzcaAdMDESoHWyuxot38LPm7Wl3EfQSljzMRgXDkApOrq3reQfgyFeDR34BXaUO411iyMTIpGFSkEeRuAnqEV9/Z6I4ULYHyV7Vo8+97FwvoIcuXm5W0YuXDjfOCdoCeMaewq7De22fPP7uzvk9hd1rKAdDcd7vfv+FS+2dFx4D8PHaKOfBGEvLt7azZ56WaIkeaZQS7ZeylC5FTSWvYh55dqOXrDbEKbh1CiATnXwZFyZOVSJv4BcE16Sv8Z1gzORDnZe/Bz0VnldpdErBSIbyYF7rkJrugBpf0uAENa+KwHCk16J8uWYZjRKt4YQkqUGeO8GUqwCwecKrCjM7OcNbrjkJ7Ut26HPRNh2nDmBMpaRUhOU12ocoa+pT/FQW9tvfpLP4JF3yhXYxOKzbevkp1xI1kE/QIh2Wka7aQyB/+B2+2JZllaUoWPoj/6VbwbK8gBkAS+VOB5WlhFVIPvnDN3mj4arnaqSi6okytw3p5bpjozJ2pmW+pCX7u5+8drrrv32Jl8ycikxRyHpDF/THsJMvVkLljks8PGTe/mYpy3qpQxqk07Crvzmm0mnbthfQtIu8VOCCuPJ4Mzrgn7RAhgacc9S+yJeiQR7zblvOttAtXU/MUb2lLGNQvzywsRhXlqY/ylPkgsyJtNhXXl6QtxpdqYzvGgfpI/31issXfnZuWV7a5VvGihxuCIxMwQNlOWPHb7XfwhpaDrfZ3NzMvOnPzWduJpKS/mmIMiYZI+qIs1HUKAN+iQxDk16ofMkY0n/7XoYQcsfnREEyXvCUutTdGub2UU6Hr45J9JQyUqAnf9Qjep/SkHElX3RGxtj5pGwpj2apa8pkeEYe+W799tkxU+bM6zhEV9BXaTPKIs22Ydsx4OHb1CwgLs32mXeP89XLNxJldKD2M8jzYZZ2BnMe82pkeTvga1S29I1jXXR7C5u8tq2Sm+KFYxkgt+/+Jv/ob5dfGtzcp0G/Q/2Op2PkiavpM/U4zuWQMCbSjy48ffKWNj+Y35mYmPrP04O5f3a43/uB7/1Xf/Ntb37ta2tCfpyTEv0h0wtf9vmfub2+/jUHewdPV/AVLgdIYZA5Clkf5urZbayu5kAWA68DlOvJOTcrlTcAuit9YXSEB4F34BREPXhGK4OiB3/oGjaDGUUPI91EtL+7iRK17VJIiFHyG1LOIEGXQuZrb2e1bd14bw3mjI9fJA91acFl452TxtCtk4VfBHc/5fY4hMJHGsbjo60K82gI6IEJ2kxalZsTw4GFppwZz5zJ+jo8MqzuSVVkyUvadq0Ltt08c956vD6q08e/vuPRx9vbHr3QNuBhlPfEVFs5eUdbWbktPDNc7gRR4EJPJr+drkkob2OUUF8mPJ/NX3lVOlqregelrHwPW+SzPCQ/tZXgUz5gwgXXeK2ry6sCcYIp1PHe6ENCUYxj6iTZVtqhjux25t2JX8egUjf1mSdKz0b4p6ejYeD9paZSRP5En0aeaD3VzTsuVA7llTmBk2wD2lTKNaHli9cd3zIo0ifGyTxRzukUNJI3feS7//vy/9BPuQ4kS868brX2zXLlnZvHZ7YLsiqLKGD5aE2U8eEYWvelYAAOXupV5dBbHDV4bdi69ea87mdByXY1WGIUj9qN10l/rT90U1k8ZupVgNJOlDR9HwGdfY/So7z9UglHKfFbgMKxsULbkG77yzAEDKgztGHcxVBzlzQXYtrQD+vUQA4oAlhdP23XjtmGsqgi72jxWtqQdnIl3CzPqMvxs6Teq9eUOWkqwxyiLGvN/kd+6+qMHZP8UaZUxgXktScjHi3Ja53xFfqgo+YOfbEegYE/Wk8dyktkjr7HEKSUfPHUTjdUqhdjAEKLdSv/6ox4lsqQFTsvePd+cA17wcjvgoZh5Zqf8AIeOuYBfz77XSkOj6HD/ncyWzJWBqUHVcl3l1EdePkYJvHmxuB89zr/Vz38SB0xAKBTHmes5QN//mz5GktLCdKlS5IPGq1N+qXFeV35a/z83BlM5jWqYVu196KMJflsH5Vv821sbFB/RYry4jfr2d7cjkdvE8qQdx3UmjtYAqE7OzqCytdUHK7cakr98kUe26dEVMivoWCd6vxiCf/xT1qcd51hKwakPummHh0scpk1bWVjH+8erjUzM9cmx2ZaH6A/eeLMwalTZ35lMDv/PYeHU9+39KLP/S//5O/9L1co9glLcO1Dp6d/2gs+83B390t7R+2snruDGwFkAnTC4rqjj7Xs1mIn+4O2sb3bJuj4wqDf+ghxdtXLPEeHcnms64jpjDiAzgQR1Bn0o1hxWp8MAICM/MJDFQ0Md118z40r9cAX700XwL3uZjsHUlWcXfMHW7RT68xDd9gPmVwMaEL9vo8GMoLONTIG5BS6rKkLyqOJXZPXTXCuk/uEtz1A2gnvNQQHt1x6zGNe72vfAfXNI5DHKIhAOUEUHur0vneuP35jtd373gu5133dsCc87Q9W2im89oXF0xkHPUgFqsLjNXHDH/qhUHYngAm6Tnh/9HuMGdpwsjopY5mSvwTYCV/jEcVCOSejykijwfJRJEw2hdzRrvv/Dce7C1c6xmI1O7Y+d8DxV/EoF/Iu423rvAd4aSsHj1B3FILyAu3x+K2DiWsIj5YcjuQrr5r+8spyA9flhzTH46AO61Jx2JZ5vZZ+c6m8ET+UR1e/V9jWPpvXNkwqqOKVCq/qlsbsAOZavA2VWWSilINKS/5IcOggr8ovIKGi47P1yStT8uQ36pb90oqMGmmJ0nT8yK+CiRHE7wKf3r9txlDhJSNqbCv5m/TVGmxd8zevhyb6o4Gl0nSMHI/wiXrkpQMcMPGaY49ch27yOqvMr3IU4K1fAHLuCmr5aJ/TTm2OlE4rldba1NiNd/G6wEpZpW74oS7IMaX+yH8xTqTFtlGuxXPopAy1po70n/LdmPpyTG3fTY8HOAtyIXIjN0aVW5d02hHZnTpCm3c3YICQQh/XBXXz+dmyk9AoGHm9xrn4lXG2DgDfur2fW6CpfTF4e7QZ/cS7d0gI/hRKWTdiyq+SDcaeeVd9K1l0fwIX81ueyyAPuJ4+0K3IkqMkf7heG/FKF/mb/HW+V/+VnZpbZKUPfE+dSou8TTdTvx+yLEoWNx5aUOPBPyMl1p1oj3WQpEfjJmXtK3nts+PVRUOVJ3nF5ZSXFt+Vp/CKss5NMziO7lFQ7vTg1SnRr1kmIQufd7Z28lvxbgLeVrTNsaw2S27kjz20YOYWfCiDvXhRdNQTJ7vlKuXJ3/3sniPnY+py3GjbJ1suLJxot5y+oy3PL7f5ueXNkydOv2Hl5Kl/ubCw9Ko7n3v36/7yX//qd7/+ta9SqX1CExLwodMLP+1lz4Cbnwvg3ipjM+AwLGARFrkp6on7C11TcoDWt7baOnxe3QEsAbN4ZyoHhU2lRR4HREEdUl5Adw19f2eD6zCRibG/eS2TL7e09bS+/X0VEVTWGThar3X5WkdXkVkn2gRNNZsNe3nAzIhmBdx38/iuBanACGKCioLrd4F9n3JujvO+9XjkDLgb4HZ4eazsLsB+sC94G2pH4Mij974HeGVnPERuU1d+ow5/SwSE14H3vVP2+uZWe++ly4D7I+2Bi5faFkAhF+cA99PnntFOrNyido7VqKCpeJwoLoukn5mJJZQ1GUvhdXxIHkdJfvOXe7dJ5nTSkiHCrnAbHSgwUbk5FUYKnE9OZC9oSJXn1oVf9X56OclQWZia6Weip1kaidWcL/VZ5VdtW69NIz+8lB0nfbe+bj7H13c33MUrR3ZifJBfb1dr2utW+GReZEmGz9LpJFVxhBcZf4AOcFIW7Q9XA2J+VoFIS2iijP3yz+T/FdZWabi5syZ/F54zh3Uqy1ZmONYxsFwezMP3aotxoe+ptarOm/0PX0OXtHIdOmBaxkC6BW75kWgJspCCvGxeeq0jc4k/lXmFFwsgpF0A00OzgB5sx3tl/4D6TfIg/ePPth3LtEkZ88Ww8Ff6oII2Wufubk/eE+TdLGudKng3MMm/GCsSyvWiSyCgfukYgaP5/CwdbqLrgNQy0i8d/t4tP2SHN3/hMXLjBkr7U4aI83pkmPDZ+6jdyKXMecBN1o2h1f5QILxU7pU7++R4OdQaXCbzqSscn/QhfVQ/wTNJJE+MDuqxr/LKetQtG+trmWfeueGo3wQ68uc0SeqS9nKMqg/KqX+5B97ai1WjUxLhC5/DM/vHqzIoMFUuwC+P+cl+qpvtn3PV/SxGMJTtGK/0qdMdiU6qHx1HykdWQkHJiCf2aXDJc521GFyZx8pTAX3HpyyN8b2WKEv+TPZD2jp+Z6MbxlDklh87oysySF7rk7Z+v588GrmCtuNbSyWAO47kxrrLHYdZi5cuN4Dbr5IjgBmaj7SkZQr12QfvyrFuDZBu3pjd/jt25nUOuexs0oBXD/Zn59rC/FKbHyzgpZ9ut9/+tHbbrXce3nL67KOnTp34xaXlEz945tyd3/fyL//in/q9X/OsB3/sx15Vu9F/G5LS8SHT//Fn/tpnX792+f+zubHxVTDW6ZSOK6pZhwR4Z/HmFpdPMAF32tbGavNWtdm5fls+dZuj1BbGDtpdp5ba7WcArpW5NjdrGGgkqHA1j22F/96qtru9hjDNYXlvtP2NS218eiHXba+8bwSfQdRzNdVmKV8liIwe8gttCKPvbqRzUFWMlqfVTDTpcqBVUNgTCAy/O9j+Ri8PoKtubSMrL8Np2Q2fOSZI69Hr6dMe/Uj4BoDWi0c0yCfg86JwgD3ECuyH7cbmBl779fbo1WvtwpVr7erGZtroz8CbueW2vHxLW1w8lcm5G4NHK7uUQT3Epjwe6ZdeBVmL0kiKiiyTOBPc/jLBmIDpqxMVWnOWgGXou3QLit6WNjburUEoI+nu8ptH/tFX65qerueET054209NzscvvKfNLSy3U2dvZ9I7FgVMHZBLi99V1DkOlfq0zH1oifWqmLkUr8YDMlQQKkDp2Fi9RjvuNB6EVieu9LpZxnIFsvZFeWLMq8UAuWFTDc7O24+yof/2IbfLjEBRb8frWYtWGVFZ8ttnFIO8lW7pcUOiikg+5vAa8uZ7ZlMBlWC8u+PmTjebuUvXdeaR/I3qp/IYSRE+2rBvSo4enwpMY1hgr3LMM+r1mkpP2ZKnFV4ejTN1hpdclzbXB3MeAN9V1j71z+iP4+ptjAEU/lR8qZOy8kBvLH3nmvyxz7n1i2sCfBlkKvGZtrm1WYYx9CmjHai7Juq56tLi+DiPrFsv1YtZ9qKAZRzPRBbMi1waxZCvLmeodO1DZJDyNbjk57OGu/KV0DVyVcdm60wItkVn+EAhAd5b7ASxzlix/axJp9L633llOb7SJu3x4QDaJS4bXq2PccqhWszDKWTViIg7z2k+vO5AyWinAC/RPsjI22m97hzQ29xCB+gRG4F0E9lgMJ/9Jsqj4+seBsih/8rDXpt0vZexk84YeCTHRlptQ1nzo3KS8bSfvGxLgDVC5pi4MdL+5NkNjm/0RTk6JsdfOZPHjnnHe+eaMuKYWC7PDEmna05lDPgqjflOueTnmt87nWDb8tnoh/IrTeaTZo0Qf3Pc5IF9pRMB+Mg2bXhxHX6tC+qRDfLwn5vvFhfm4C96GPlxLMw8rcGGvEqHNFi3kq9x4rjQUOpOZIr25VUiftTDl+Yxy8qtZWeoa24wF1qXl5aga2Z1YmLmXbNTU2+dX5j7xdO3rvzaSz/vjrfBs4/piXQfbSop+RDps7/4S8ZuXLn0fCbIp8H7KRkfT4PkwyScUB4pqnWsEOxsrsfqUXhnUcJ675evX2trO0dtdfOgXb6x2S7d2GrX1rb5vtM2tvbw9nfa5uY2wsikZUqqNBQAWsqk3Muz2Z1gDM2kx5ci6L4gKGA0UjAqJUPIFX43j785YfTenIQd4GKlqQz8Tj/2/c6A66W7691XnvDGa2P3AE97B1DebmvQemN9p11d22zXN7baOv1f396jb3tt1X7sHPIij/3ZPeTFJOfaxu4++Q7bxevr2R3/jocfbg/xfvH6Wtvc3mHyTiCcJ9vp03e3lRO3IVAKHv3GU3eSOski+Aof9LqrvXt4SO4xR0BLYeO9MMFK5p0kNWlVulFogkgE3+R3JiJtd2F3f6Q1XvKsFKsvPU/3OljUOmwreyiYLCoWn4bl2vLSyqmqHx4jDPFQlBf7kPHhPye7YeBpvIlEJGzTvnHdpKJwt64V6VHoNdgXrX3EKzIGeZmIVhrvjs+OfSmabmOW9ck73qlLD7sMkuJn5Fie8bt0SEMM1vCk+Fy7ch0Kb1VScSKd9p2LATraqjtDaAKN4rxQtqI8VRAyNbQ5dvW7yrMAqQBVpaWC0TCQbcpqwo0U9bMAlvuEuVIGjkpZ0Cll7HuUeRS84XdBv3guzfbDvjmf7GdCn1zVSJNPJV+j/joG0KkS972Tm7yOShY809++Rfag0/IJq8oXynd3NsiTAkuVqx6a/GXgpAu6/Ul+So/lI4vUW3Jb4+BYk51r5THaH/kgv/xBMCtgkb6i0zr15JSxbmObezrskzKkEe6YafSG5+T3N+XJOsIfaMu48me7ymYMB2ixD6GJdk3mqegf8jTiTfgkXSOeSke8XMvYhrqNPniLmyzRmNU4CqiP6hzMDRTzGKeOrdcDWtSdueI7r5rDRXu8ceXDz8oGutTfHCP7pRMbYz95/a34afKz/NBLtd4yNGqsBHvf5ZNtp13evbdfPmU8IMk8GgoCbw56US74Cx8wjJOqg6NIFHwKjeW1p11pxcAtebAvypljNooAM64xsq3LejL2FdXxorcl+2x6T8LTATOUr5G4xTXrCSbAzyyX8FnHTUNGneoT/QT0LP3yW+Ya7wMfEsTf/NyidO3ubm+968y5c7984vQtPzkzM/X9R9PbP/7WP/LZ//V/vXPp0fPnz5fS/SRII45/8PSP/s0vzv7yD/2zP4PF+dcZjjM+ztWBlJmeyhalQ1VujFP3njh9qi0srgSQXVdX8e3tbrW5xROUm2xb66tRtnNzc5h7O20MC3Zhfq5NKWsA2sL8AEsJBYBAZvId6d3Xec/ehhVBA2xyX7wzjRRQd5ShxEtZl8cjtYvlkSI0eIedQFivHrrCYymLqkS8VS1r49Sh5azVvo2ArO1gfCAUR0cTbQtA1yMpi96w9BzltjBQNtrc0mmsR8+X1sgpS88+y2jXhR6/+hjGzRUam2xzswgNM87oxGx/qS3gtQ8GS6Fxa2tdgigFvRFGjRn6L8gxsex3TSate+/zLoXkdY0dlVX6ieAW4LtEIh/KMLKv1tdN2pwD7uTyj+s1kQGBccCCZJ880c/801N9AGwuEwJiMhkvXXiwzc8vt9vvfFb65ESigoCN65DdxiO75IR3maY/4wM23BBUk1rlpTKjxzEW5MPm2lr6onLyNhoNjUw8ZY7raqys/1FflIx9oJyer6E/3528Aptg4z2yeT45dQgkKlxBSroC8iP6wgRkyQ19gqneeAG2IfraXKgyCphagvbjTcA3lw8G8z4bX0+tPPwD6LCtLE3RX+uyDvsiTwX0Mg6UTxS+4UPqVCELano5AmQiAWTKvIBPtSMa3inEUkKZgPjIQ45McF1AEYQ0POIF0lEVavfkLss5DipPU8aDNjytUvqlWYWp0rXPGicafFvryDnelY8g9t5gozKJzNAnO6OXlPwYPYmiyAfaShgcNldft2lX76n6L/+VP+emeeSz0Qi/aDxYhx5ax5vwib8oel/8ufFKnvBT297c4jPyLO0ARDa9obiTk0zyyznTLX3IW6pLvfJAWcvvI1AQ6I1ghK/QYoTIOm17RHBeysMWbSuXMYCYc9Jo0jFyQ9jcwjx5x9tjFx5OPcsrJ4se6vXMdNvUu7eOVA9f7WtEnz/eJLVoHvFDOowu+tklR8c9vEkdGj8+bKsMym7upDYrtS4ZR3674bgot9Lj745j3futDMA7yjuGytEExor8Mhogv53bjr1tSX+Vt375jBPHGGZO0F/HpY/e9w4E6fXhNkZy7JR603Kuw7sJ0YfE257HwqqzVq9fzxq8/QhPoEk6jAL6BEppd8+PetDlH8fO8XSy24fIPmW8rdSz7eWfz/l3s7dnaaDnD0+cOrU1MTZ5cXF+5cHtzc37mdG/8qznv+hXtw7vAtBfshXGfRImZePDSv/bH/3TX3v18Ue/hb4+b9bbERBKJ78H3Lir0TC7qOi9mWdvuz3C4/3lOwint4F0ylCltom3Nzk9aNP9hbZ24xoTcK0tnTyd369ffiThvUWMAQVy03A/gDRYWAzIuAFqmkmu4Kt4XVN2oDOTUXheU9j12l27VTKmpl0XHqc8FhyDppCr1JRglZTviBmiJJA4CZygFUWwjFm9rx0J4jeEiAmvgF+6fDFrkIam11av0q6g0kc4NzMxBAg5nINPqOTK9Qvt2o2LbRZw9JY3n/y2tX6NdrZz9OzMLMKlUkOZalwYXRDYVCrSrWVtuMlJIeAIWJ1XpLKSB5mkXpcb8E9BTl5+815MDS1/TT6UmcKt8WD9bpBTEcTSpw4tYvtpffJSQySWNv2ZnPTWNUNYGhKtXXr0gbZCH86euzND0fHY+uPdwFd5EcVIAafiAGDQkKO78dgdM5V9vD7aESiwlKkLJQU4eMhFbEAmt554Z93fDAnaMPVSOjIgGEh7QssoJYE8z+IWiO0++QOAyFAUn/eqOu4CrwopdY68N+WKV+cRhueUMewZ71LFSh81tpRNz4IQgexPDmmCRypuFZZ7S1RqEmHfbFMPrtb2BZ0KS+d+aseK/6f7PrkRQbQ8Ckuj1R8y/tQtf9MfwZR8Rqv8QYOAH6DLk+ZQWPwu37KTGZ64jml7JgFO1uuFSqv9EMBUvsUXn+pWHpnr2oL9+tpqjDGfLOnxsBphiVBQp3Q6JxM14XvxjLagOcYSyXo1btJJGq+hVyagmXHxsjJnPmU09z/bX+W1avBr5reCFM9VPkCb4+6ucQ0TAd9xkicupxUIIZ+UVu+gOUrZ006I4HrNn5pbXRQwe1FsNTJe4JmNkchFIo3IpkBS+sYwvMZLPSPduSXg2j8BbHNjrS2fPBnQvvDIw5LWVk6dCTA6/23fOaBxvDkyUvxu/zLfpYO3bArlFXij38p+AJ1u3JQtwZK5oiHvWHV8Da/sTCrTkFImKR8ZK4+ZCvlXBkyMAuS05qbLNs4llyMOkQPXqv1cAK+xmDoYa2XG8dN46Iwr9x3YN6No6nwBXrpcKpWvGsfWbU+pLvLpvfGeoREdAt3S5HkCzknr3xXokV8ftKQhYzTDJE2Oj6crqt9s3zLKv42qy8JR+hoD+GgIoI9vwJFLGDXvXlhaun9xYeUt+xu7b/6hn/7WB8xp9k/2VL3/MNJnffbnz+xv734mQvcseBBBlcmRIt+wyg53DyOgJr0YPTd3Wuu5e4SpG8V28WwFQu+lLs9jZA1T3sFSQe5S9oB6dxj869evtStXr7Xh+EzuEb/4+OPtyupW26Ct1Z2DdvHGZsLebuTzZfj/8Wvr7eraTlsD36+uk+fKWtvYH2trOFOPXl7Di95oO2PT7TJ5HuP7xt449fVyfW37gO/DvDxNbn0HcBL48Lg9S76HwC+coD9zc+36tWsBYQVOI2V55TRWH94gk2R+4USE05CPk2Nt42oA3gfZ3Hrbc9qZs3fCpaPar0Ad3lqlYCp48Ra4lo108CgbcVAsTj6TwupnwUaeWX+UkhOHwVGAM5E0MrjuZxVqhbBUMKMJTVv7GDjdkbBREbw7yToFXKHgiH7KeoKd6+HWEYVJGen0OM6TJ28BsFUeTB4nJrQLEKVI/aMFrlcYsbxn61RBud7qhHO2+b8KONa/CoTvvjv5BFIVpmXlQaeQqCLlbcuJ7+9OeOvwuvnsk+ui0qYiVClLk6dmhSbLkU/+GqGxYXueUDx8EfD8LD16Esqvn+NF8i75Amno4HvGUtBEKUpTR0fGLPTWZ36krhqjGBb8+VmPxEiX46titW5lo5STDdg+dZLXalTqXg6vSPZPPli3StXrKmy9HsE6wCltoc/+19jYzxhn8sgX+WxfvtnXGNbwNs8sSE9HAEv7tpkTBKWS72mP9gXbAIqE029lWt3RGZP2QfrlhY/Y7MajQt7KOWNMPfJH5skfeWrfOh5KSY1hRURKp/gTfAQYrCNtW5+ALl81zBwM/gWkwzvnCNetEBGNnpJsroUXk/Z1ZAzQvqAu32s5TP7VuBTfXcOttW7ptK9WLNA6NzSIAuLIiXSGz/AvfJJ2PkuH92BTOHM4/eCishQDl3oMhWuIxTMd8USepz27kXf7r6H55LB5gXyS7UGvbTrWXgjPnQvkd97ZTmj0z7y8G3lQVl1iyGl9GojwyHpta35+sc3hFCpLGQv6q06SP3rZ0hgvH9otMz2LIU87Gjkyfsb74SFdmZVmT7f0gDXP5djHUHKZYEYeYrROTnqroQZXLZVIt7xQJpxLGrW2G5nzj/bS/+GQysduUO7i9Oz026ampv8bAP8zU/3+j/YXT/zQT/zkP/nRr/1DX3zPPe/4RY+VlYzfEenDBvjf98f+XweTh8OnIygv2dnannBAHGhDiVqHWsmzeFjxFhVmGKuScDAS6ga089AHBtHb47oBdI25s7JMKq9driV05ARCEAytG55xMujR6Z3MLy0mt78pZB6LyVSIYWHYUsFJiDbemZ615wCrNFVGLU8tMkxme+a7CSaWRUCkfXtrI0LnfgIFcndnM2ci67EYNvNYRe/DNEIgcKi0tPQV6oAB7bkR58bapXZj9WLC+Avzp9ry8tnQooBubVxPfxYWTkYopXd3F4sUoXMKCqK5r5TPbq6raVfKUmVVtxD6XQOgQNmwvfU4Pp0xEMXEq9sFa0Wegy/AOwHGXfP3IvRbd65Jg5MPRVGnCdZmnVnG1D0X5tdo295cT39Onro1ClgFFBB24lA+a81RLE8okwJl2xA8vOZI0F8mtApCJSOdVUXVoWet3ETJWYl1qiDIJIvknyntOxaUD4BEWdmCwFYb6xLqpFyUCn0CCxgPlwcsD18CPCgo6rF9a+iMLOtXSah1rFqw8xCOAmXXEmtpQMAomlSaAoPGEfTTB0e3FA194Ls8lmcTocX1QPplJ/m9G8MYRdQv76WnaFB51zjFa5OvxZ38r9cTuYafGk22Qfbms7EDoNLsNf7cgFe7n5+gV3nQWw5whraDzFnHOX0D/KTN/NLgfcdu4EtffGWsBEwahaDMC1vjs32PHJPKEJK3tE15Zd4+BkRoN/yUJtvhr0KrGBzIihnNLb+ttGSrdmgHvE28q3tcGqhbnazFFoq/fk9ZeWoRf6fd5OIn5aCiRhWRkvcaOpn30CQR4QF/oRHaOh5ZpjaxFbA4jhDIuNTyRbxyrmsoREbku/2379SlPIY/5HEZw+Utf5fv6hqNo/DTcciY1jzTKOnKWYcpPCLFOPF6fYHqvKWcDlfGK31xWWOiQBQdmt9pL3cQ0EB4RMG0B3+Tl3yOzx7g628Cv+NshNDon5FYDRz7n+UBiNjcMrLo3qJJ5LtffIR3yksIywgr4xXlG+AwupyR26bRdVCeuR5+84q+h07LRgZGcy10khtZ2IMla7R/FR6/a3xi6pfBsddS9ofHpid+ZGpp8BOv+cnv+rl3PvDGd7z97b947fz585T6nZeeQNYPkV7/H1679TV/4OtP7e1ufQ5e9ZIbFwQ+BdAQUHYZwkCFX4DfWN9ofbxchfTalYt5LKKqhwsBe8s4ovE+eM8T1QxnahzwHSOYuvT+PMlswDU8GCYMBTAk5puHRGSdiXan+N3RU9E6iApxF3KJYEOjVriKbhaanKib3W0VWdOhLL+FILI74TfwyI9oO0fvUv8CnrjrqgqIgrR67TpZa5JpdHTJ0Km73hU4J/jG2vUoxL3dTfJO5sCa5aUT0OCJTTvhi3Qp+E6GeEfUr1C69OAEyOMSBXJr5btAXuuVo7UtrvmjE8wuZILz0tiwjWzCgw+Z6PEy6CPtGDp2AjmJ9T7MZwVOWnlgUvHk1kINJduifqMvxYc9xmwrfB9gfC0tnuSzEYEKZevplIFVoUUnX5SVbVORCljSuRj67YspG+xIKtHkURmRLGu7Cki8TGnsrlGfu9ytN2CAHFFQdoQ/1m0z9k9DQwBXVs2Q22XSbxsxf4FblTZBM3lLgXEd3rqOLxDJ44SC+b0/txgDwlKCWwCYRlVKjlXVBu3wOuPGdZNylH0AvKuYYrDhaYQ4iAp40a7kZ2wlFPmw/oAJ4xfPTdrNHzDTy94jj3IkMGuQ6yWXQeMZDckHH62Proz4Lz/pv/OQOkv2al6FZumnjH0auIfGfoEutjGDoauxUn2zZwW03Tg5Dt4zLHi7fGdyfNURznnnrLQp2y6NReYca+jIxjjK2ocysGxXuikYzuWNukpuNLS8sI+xnHVi8qvwlW3l03bsp/MtciUfKRFARRcl4kCfUjttCNBuxjIZtfN6+E0eQ8H2w/MzQhPXsjxELo+iVY/RWAyfGK/IhneLGKI2CqKDoQzrLJkERM8ZsM8VtcDgBPyl9ebcRt50kGzLZ987tzr9lz7wZ1+VcWlygJVVyyfSI8O57md52NUrL6xH2VDWjcZkXkGfjpxy7Vz24UzOgcg4/Qx/+U2meN39GMpJDB3Hi7GU39KS5wDYHjIW/tBP9zPF8Ibmycnqj9/N5yOdq6+MMzxXvgbo5NOnb8PB6rf1G9dyZ4BGmOUm0U+OD7pJscDWQALxROjbdb5fRKc+xAx9w9T07Oum+rM/MDUz/arB3PS/+T1f/r/9p2//9m+89533v/Gx+9/6S5vk/R2fPmyAN507d9sRzHwW2PW8oyMVrZNkLGsgrr+opPrzeMYecJPB6gGEVzMBFGiFRxDXk9c7jhAy6K7juRavwAnO3tPo2pWyo7eytrYGEK63tfW1GAAbW5vkX7N0JqtLAeZRyFSkhnJ2sollO0LkHgEVutas90dKizstFVrX+GutbDN1xfhAWJxY3gZk+1qk3r6i4tHI0NLOc5zJu7uNl8/EczI4URQ+oxi169l9B0wKJv+2u8wn+m1p6TRCiUGC6GW3p+Wh25C+95DXJNOb7Na3aleq77XB0EmEkYQV7MbCgJsTTKUafjouAniFvPxinnif/O0f7GYcBBnbSn0BC5WHFq9lqZe+lCdkOLQMDZW7xoWGnWFUebqzg6EE0C8tr2QyBgxEC8rHE+NPBS8tUZhq4Hi+KI60z4u+KS85uY32HD9P44phwTgoW8pK9UnFU6BgvW7UMZXy5ho889WtXzOQ6VcUlEqDz+k/r9DAOFWEQeAHvKUdml2PV2F0/CsIKf4mxEh/rMPQauTDW/j43SWmGCi0m6MyR32UX9ZgnwowXaPEE1LIqcu2pcf6HZcoZYGEz7YVgOe9nsmgEh/1g+9ZT/YaZZVxFaqeKpXVOPor/6xX4xEW5nM8dV7+rkK3PpHZsfCj42AflV+VOoTQF0YUApQ360jomDzKl3NAz61bbnOsbFg5SvtQbnnblMfS62++Cx5ZgqC88yx9h37p6vY92E7klvL57qiQTzlQF6jcJa4L5SfESzZBIFES6NJz1GDXOJXfwpPlvG1SB0T+5ZyEkZFZoFlynDEnjzLjmHrdcTDKpl5wp768c6ys03X2LTfIQUPmljygjPN5ffUGemg7UUm91owN+iARUcqnTfK7FGpbrj0bYXEOmdK2spKXYykvKWA5+CPvu+/KQwwW+VmlI9vyrMungWidzsnUzUveaQhEVkYv695F3+sU1FzOsKSMBBdgw3fymb/WwzVY4D/j4b4D83vWvHVF9958ronPh9f5WkeH7sYACtM6+mlzQB6jpo6LtxSfPXdrHKyLjz58hHF8MDUzha823MWgWMMguzA5Pvme/aPDt6EPXo8+/3fDsckfmB1b/GcvfOny97/qe7/1P91//6/c9/a3//Lle+/9pa3XvvZVisOnVPqIAP5P/YMfWdt59P4VPI8vYGJN51YyJkwmMwPghjsHSaWgUlbAnRQKlcCpMDnpVJAOssLsLmkngZasym59fZXXBnlqjV5AWr1xPQdoMPcBfyYGwC0Yqsi9l7QUcXmdWXtT2BE4d0IqCIKEa8RKbEKvTLYsDyBAKgu9dwVI40JBFNS7d3dVOgHd8KNhsI0hIM2CFNMvAjmPd29o034ZurKcky63Ck73242rj0H31TaYPxEgdzIirfDpELpW4R0Gwqx7FOSXk5r/+N2JbT3SXcBUnsskQGhkQWAULGJx81smukqLPLCDPtSGJA0Bpl+UjjyLh4hCtg95ehd8mxhDeYyUhH/ZuGiheGhO4rpenq0eI2BGPW6+Qz20lZVzoVdFqHJw3dHpX1U4QYs+dYK0agyqeHKbDflVBvJQRdkpG/lC5rTp5C5laoiwvDCVkXUmbEnfpFFaPZBD76GAphQ/w5xk2wJGTgMcgZXgpGLWQ9CQUl70OHyPEZB2R3lVsnwQKAVjf3PJxlChd4e4l8INPtKn3Lvj1x28yol1234UKLRDfMBIJeiYdZGZRHCk3+L0VT6lbdqigpSxrowXn81HloytcK1cuBfCPtb8GxkpMgF+xLPimvM0NKrE+U0DyBB7mEWFAVJySK88E4DDP41Xf4+C1yt1zbMUvnnNl/lh/Y47eUK7uSki7ZaTBzHGbMcfyF+bFmWNmznli3fO4DE6XiGrgN98GgUlU8wVxs/y1huOkNdX7ryQhtCmgQWwk9/57oFO6hivm5RR+dUZWabIvfXaJvwpb7TqkxczzHFBsAydFAgtGiaCHT/lbiHl13FNnfwmKNllNw8nTF0jQd1D9Ebd4qcMyU/B3TYFToEwt/bym0mdozGroRlDmmpCBn/2R9qN5mgYaeTYr0QCmFPO13Sef46BdCkj9bQ+5vi+dZaTIL88qnVuYSHzyUa6cUSSKI+jB1ALzI69IqTO9oFeB3s4PZv18CjHzjpdItpY3eCdOgH7hYWltjC/3JbmltoUY724uBCdtLeFo7O3N5wcHx/OLywdTk5MHc5MzhwuL57cH8wu7i+vLG+dOnPi0vb21nuY728HxN/EGP08RtdPTs7N/Nup/skfnJ655dU//Zpv/fF3PPCmX3nggTe+6753/o/V17/+9RWO+RRPDMNHlr7xz33TZ159+H1/Z2v1xpcfNrwsZNYJ6G0KyydPZCIqjAqBAqrFvg2A1+Qqy15hUZGrPmKZIRx6HFq0pgnDlE4s/gyf+nuUGcLhI2lVliWoAkfdpmKYJzs/mfgaCplMzi7q0ADIRpiRMMdDHNFnPdbtRjGVWzwelSWgaKjs5JlbU96Iw9bGRlu9fo0aPVRBb1sLuGVne3fCm7fYOUkEXife5sZ6e+zRd8arP3n6znbi9O1ZP7L/6xvX29rqJRTiLhPnVIEA9FmntKmMDEuqNJxG/qhRII99qWBcA0d9hm8BRJIKSl/DOkwdqKjwd/H89V7Gx/CCBQ8UmmfzezucfMuhP9CQsmEfSkLgoHmB0M2S3iIn73d2NaBqZ/3ZW57W+npBGBvSZKjZc3lVfNnBznRS8VSYjfH3UB36ZmhfoFZxq7Ttnx51nwnue91uJ0CVMjHkKKjGiIEvjlcH7rnNSaU1ZhRgF5lyX0EZnwFS23H0LMOYFn9qjdC6yvDRaCpQjCJD6XXRDusKnRh/ZIzizD365oFH7pGQP8qOBms8YOo0/KgHH7mAFkO1oYXflAPpjOLmu6C1gxGpgaxBoxxXaBUjg79AKuUdU+W0PPsjvCDvNsBzB3Ayd/jMrIkRLa0CgMaDMqrB4S1NFMu8hR3h8RT9zfqpvHRi80MMZGlGdhItIZ8AJh2TjHeidfRVsDKv/LQNeawcepustMtL+2vGXHdMkFFBKQYYfE+InrIa8NMYxvZBI9z2lHfnlLQ5X63fMbIeuEAfy+iyffPLZxiX+gzfzs0jTwigY5mQuaU6wKOctPd6ZUAaXenqsE5BVO98F8PFZUEN/hjXlBHgU59zRkCkjLRpPGW8ZbLjxZvGjuOu3K0bjaQfAqbfrU8+bAFoJWPmk+8a+uonjCbHVNkfja9awTKJBJGXC+FPDueiLcfVXHFilGmJsAz1hWAyxGiWF1zrDp9Sn8mscpjkaRmNGkPufTJsHweB+jbQbxo9Rkbcke59/d7SOegvtltuubMtL59AbnYYg6124tQJ9OlZHK+ttn5tNWM7O+/BMfPUPzNkXg8nJ6eGC8uDo9vuPnuE7h/e86a37733oYeur2+sXZ2c7V9jbK72huOriysrN2Znp68sLi4/dvqOM5fueehd1991zwPX7l6eu3r+O/7SDYg+TiTH9iNK3/M9P93/7//9Nd9w7bHH/87W5vby1AwKbR/BZcBVXAqatzOprBR+hWP9xlp5KSOhU0mXdcmvXKiwkIrUEKdCMgWgbuUc6R0sP082q9uIysOzoILsZHGTi8DhpFPgcn96ogXdbU8qc0Omw2wG82EoexgSCrufs+MXL8t8zAb6oPDXKV0SG+OCPPZLReHav5PCMHHqyGQRNMpCV1EZHcgLJbm6dq3duP4Y9U62U6fubCdPnE3der9bm6vt+vWL5N1tyyfOwa+5tokhISlUnT46QG7Gs375aRuChkpTpae3ZLRDUPakMqMA9jUg7zuVuetd4yeH2cDj3b3aqDjLJFTpZhOflrZKnb4YAfE0NZPAZH3eSiajpdGNkypGw23e4idYLi3f0ub7fVStm4XqvIFJlYIKD9nw8YrSKP0FpAVyAUvql8d5KJF9509FEyVNm16LQuezJ5zZtootY0ZDCbFTnylgRF3yzvJusJQXPnPbCgQilZH3t1uPSswxzkYy3icxdFTM0i+oqdhoIPVaX7xN+wItypjLF7lljIrlQ+6JRhm7NGTER3lQIcf7HY2bv0l6ZIs/gUalrrE6zlj66GWNFNsQ/ONZCWLMEZPK37ngPCrFL8cKUKXbORQDwvmwC7CPIgo3ATj013yzxi4cveecE1B4Rfaoyz5ap7e/asQYIUuUKIamc7plT4zfBbN4yqOxiFHEvJGufKYxeZhIA5V73X5ruFhGmoUgDTUblS7lvm5V1RDVC63bNNUlgrW/y1/plAfWJ5+tx2fRS6/Og3c97GxuJNqyzXjRYMYuQApf5I/zPmPKNXlkBJIao488BGuXfM599VGcBPpgxC76Qd0F3eEXZfW6BX4PV+kMNPs3g05zXK9dvkLNQwzZRfTAVuv3BzHAtjfwgnFGJj0UhHzyQJ20tbUZedK4DbjCYve4qAP8ogFSYA4t0oonLV1+j9TQaOSLvmkm2lbJ8chgsi2uJeojb/keM8Ch5L9EvHg3YuvekdPnbm/rq1fbpccuZp6cOHmqnVw505boz+nT59AFy20BPTG/OMtck2eA/vzs0CgROnc4MTV+1J+f2Z+ZnYTw4f7B3tEGTT4+NjH2yNz81KOz/alHe5PDCw+97dKFd/7aA5ff+/iFzZ3Do93+zNTu4xtrewtr/d2//O1ftwtNDvVx+k1SzcSPMP3f/893Pfe+N7/hlVcvXvg6vc6jQwSJCaNIGN5RmWkxi5gqEb0pPegIk0qBiZAJS/MKvsKn0jW0qXehEEqaSkOgFARqY0YpUS1Gy1h3hA5hTriI3ji5nThRNgpu6FJRRQUyUdZR6nV8qRPO2zqc3O4T8KjLKGDqjOXMSwPCEL6GQ44/pN0oMN7TIPVXOxgQLgNwSaW8vnql3bhxCW2MR7azGWA8e+bOhKLkh56tXuzGxlXe9wHbJSakfRtZ2tnfAA3UXYpZz0A+1zW+MGEBe+iQl90Z8+ENSZ4JDNlUR14Vn557zKHUw0vQoKx8CPCSzzVf+7iL0VFK3lxctw6+e1jOzKzHQfogjVX6tpG7AqZ8TCJ5Zqd9ypuGUpqNwstmSa7plVqPBpjtqjTknTQLFo5vPDLZSj6Vr++OV9Yl4Yc0CMrSJSgLXjG2HG/yWldAPmNnPqkpz8Q0GrUkFaCRH6+q1Ao4CvDz4A+VnXLqEgeFlAWBChLSljwbERta5bfAG14jt9JiXiqMXJlyDzx1aHQ61qVElesCBMczS0f2nT8fP7mztUZ9grbem0ssHiLSZ75g+O5qrNlPPUres8wgcNbcsH/WJRnFuzJUTPLNeSEdGV/o9m4VwU36S8wEAj6QRwPX8XQOxrhlPBwT76pwTHP3B32x3krF13qHNur1Pn2JUbblqXffVERG41gZU641dlyKMjRPfvI5DkZ+yBHey9eaF/STeZMIQF6Oi1669JchovGfXd+UjrdLYeXc6JAykMr4TR4nukUeyzpHBFjzCWwahXrwgns2oJEn+smx0/ChztIbetQHOBQ4BPDb2ot+H6mNsQ3P11dXAclbmDf99p53PdjmFj0rBLmjDpcWzauO8l3+a6g4D0zRUbzkn7xwDBwXAdxkdyJLzm1ocV4rD46Fj/VWrjsgp4IyOsirkaBuiS7lXV0eQxs+O/YeGDQOWC8vn2qnTt+NgdPaYGa8LS6ttDNnb2199J5LfvML/daDHoZSnb4PhZuIyyb92EJPrgH2j80t9t/HtfcxAR5eOjn/8MzE0YVTiwvX20I7QBbtSPeC/JFle5w+4sQQfOTpR+8dTv2Hf/JNX3Hh3Q/+/c2NzedM4B0d7iuQrlkPCsARHmSLBsobzA55/lSSturE6p66hlxnkitcKmcVkpM3Vj+ZLVtheMPRhmn3ssZrSMyRd/KpuAK0CKxGhAqrJrqh4LLMM9G4Zr3zHpyzt53NUYg++WvDk6KkknDt1LUz6fXRhd5S5gSShkwC8icsi5Tapk9TMzlJVcK7u4A9imeb9y0U9MmV29rK4umsLyW0T7n19ettbe1qJuwMAK/SiVKKMihaM0lR3k5MCiYEbhhX70NajGgkZAfhsciZyPyXespbEqhLCajAa5MddeKxFygW+EShqwwcI9tXKcgZ2st96ioS8qrMZ/sab8Psh1AxrJy8lXZqiUTjZor6NNZUphp2pfzKOFPhCIyOb7xe+pzQMfTKd5qJhrLfLiEIhhXSridJ6WVE6dFN6wl/+E25sL2MBXxxHTM8iByVp+i4B6AYA2XI8RNwsgFuNPamgDy0CdYq124crMfr8rXWbw0Z653VpjvploZ463xOXbYHEBvGPkJejR5ZTw7C8XfqMmtkVI5HnvjMvLAO+28Zx0/6wx7qdIys08/y2HkkuGhwyxfXOGcHtBHANNTc3d3g3Kg+zA7mMFo9lRHgoC09Ysso33XKmECi3Chj3vZUUTTlIuPl+Hl7JfM3oXT4YNsFEqVabCvjwPXsf7EcfVEvJA/1hgEaJPxmpM+x8Xd/Mo9yI+3y27GKIecYULdc9uWYytfIDymyD93xtOmHSTmXTk2O0hHkT14NSA+X0WCueqNPqM8NeuqS3OJLQz4OOjqEkuaRH46RDkLkDKKlbdf1aNo2GkaHQ6R8cIzc0OtdPKfO3Rqj4eLFCxiUyCC0zCYSOWxrgLz0SmCikyQ3n/mbAK3h474H50MiDMiWa/7qAumxL17Te1YluDGua9/8NqZDozxM9+v4ZiNh6lkjguE77WgYrV65nOXL02dva2dPnUvYfXpygLe+hI70+efwHnuBIjfo+9WZ2Ylr9OMa8/rCxOzEoxPT448ebA8vHO4cXZien7p4ZfP66pd92WfsvfnNb27rr1kf/tf28qNXvvIYyD8eaTQdPvL0bd/2PSfvv/eeP/PwQ+/5m3s7B1O93lQAfhfFMjc/j4C7Jjhsg/m5tn7jBhOUyYDSjdWMoKk4BNRtN5swgSyjAoiVyjB7LR4OitQ8biozBO3GMZVarHkmosYDX/NZoLBwLFUmh3kE5VJ65M8sc2KiyKjPB504Kes0IxWOivUwJ74trCymfcNnqzeutS3aVrHVffj0gfzT0wMmkrfBuIa+HEWhV6sSml8+A9DstIcfeQdeWL/ddefz20KfOqHHevYA2suXH2kba1fw6k+1weKpUuSu6fKnMnNi1tqX1vXOzTCZyl7FYr8TWRBQUFv2RQVgHvmgARBlDC/0Guqahoh5bCeMzjhNjNeGJcckZ86Hfxg19M/aJlyC4ZoepQdReGqbtwOOT8y0haWT4YMALO+03lXCHrVpEyobK3F8NCDCA+iBWtr17gBDsYA442GYfhrjwLsgtgMaAJt1AZKCpd+tyzrsq4pched42G0VrGOdE89IBSbK2XYeWBHwIK+ASC3hTUAARTdJ3QFPeGqe/KFEBdK0xbiHHniRzUMaS9Qin5Rp+eR4aVS4Pq/c2U6F5B1TjYACGj9Hjvis3DnYRopU3IlSORegxXyWDdDSjv0zCcAaS/Kk5Bf+wV+BSvqVRfvkdeeDYBT+SQt/GnAq5q0Nz63QwPJwmLr7I8bGqF3rotn0T95YxjksEFi/YzvJOHubq8jpXhTblH8yxHfrsmx4ZF+pL3whQwwGl1H4c1+InxORYpxcQpMv8jLjAY024hjI57CCNjzQSTnIUknGhzb4Z/Qi8kImjZROFt230PHWvjo+1if/M57+Bn3Kq8ZKJiLvypVheueSdzMY7jf877zNQ2L425cG6rei7CiHeTVixQvp9U4evXTzeZuuY2Mb0uEucRm+vrbedpR/+mYh+W6U0yhX9rdYL3S6b8U5pN5yDPLALH7TIGIYeDH+jg1zy6ROM2opV9xE58NyYhhOTuH01DHZ0q2e28SxGczOtdvO3tVuueWu9vRnP63NYRz0xoZbs4PZx9ZvbD2yvrr1GBcuTPen3rezvff4zNzU5VMr85ePhvtXJhen1269dYrptTe8fPny0ctf/vIj6OnYcZw+AalG/aNM/+SffN8z77/nnm9+4L77vn54hDWJMKxeX2uLgOO+B2kwKZwghnf0hJ1seZiCAqhiZgKVgiql4MSKcmN2aCW75uR969kgRz0KsfV53Oja2rUIcB2MUSFDASu36jC5nGxRLnyJJWybKiOfD+0kZ0LPMlGcMFrmlvHWNJOCvriy3Da31tujjzzULj3+PryXTSYCSg0AE3B8gl4fwFZBOTk0XrY219r1KxfaydO3ofxm25Ur7wXEH26nTt/VTp+6vU1jGetNSKu32T1+8T3x9BdXzsGX2Si17HyHbg/7cXLmqWcoEJ9zr/I2RK+is18qvj2AFdKhzfvFM6Pz3Y1xelNR9LTrhNfYUfnJDw+bCACYF74LWnrC6jI+kF/P2+iH3jPqwDzQNZhbwNjCGIO+XfgzPVhsM/25trOxFkWrZ+ppfvF+ZircK7jKX/kkDdJUPERmqFvFFmUPXZ5ENeFzCPjd5+4nlEo/DF3GUEEZJsLii0pV0j7Vji+RpYRHBRR4rJzZIWVOxZ5DTpC1ABr1ua5ZIFgRJDdBaUi5UU1aE0WinYSkw5hRYgxUvBp2Ma7sG9+lWWPCNUoBzNCtfC+WSpde6FGMJLJm6cYoRm6FI78VKU/KNw1mXjg2glWBESDsXGIeZG5Nyhv5Wbv03QcjLc6RgBVf/EtkRVCgLo0V15al22uGcvXW5K0GR5YaqN+5ZpsyRy9TOpSsDujdnZ6llvBd73vk7WtU87uGgcBRRolM4z+HDdnVM5RfApsyz+XQb+qiFUapNCqLv2WY0DPaLuCqkDPjLMdtbzTm9iUGPUbPPjLsZ2VGsJZvEuHYSXvo4j/H2L528iNvpdu65KVtyWO9d69VdKWOI5YPm3jk8erpv/2Uf8qCXXaDpftPRDXHyrkkb25cwxGAJp9yt+fRrIy1wL2E7nR8lNtr13yKooBKv61ZPoeHNScdq4wXtKZvZKo7m8qItW/+Zh9iWJV9Ed1HZ7MM5dke8trEJfqynrrmmONLCyvtzjuetntq5cwjvYnxt546ufzgbH/8oenp6fctnpy/dvXC5uqN9StrO6tH6/2j6d3e2sLhqZcfA/knU3K8P+qE8Ix9x7f9yxe/4/57//59997zuw/2nQBYgotLbe369bawvBzvXamcABAVSgX/5qEtTLRMLgTKdXQF31PkvAdagU9I1jxMug0AxEIqB+soAJQKgV/FWYKsNSsQOwE9E951bRVZWbh47v0671jQcO1JcFHJ69F6oIIK0e9O9G0U8KMX3p3NeTOzC3gt3gY4lw1btilYdffYSs/a9UvMy6M2N78S5XL5sXfR/kw7lbX3xdQrwHg4jOuVa3jve3jU3j43BUCrHOPXMjlzmAY0eSCISk2gFyRsSwVrXwQg+SgjcqY+SUMh4VS8MRWDn1UM8iOhY2h2DV2QdRyY1lFshlrzYBkVA6/sO6B+o2bqBnkmjXODBfJizDAenuy3guGiseGGu5npQUJ27pqnwSgfx2rHZxVQZ7w16hFIooz5q1vkaIDv0/QtIEJ5r7nGLP3S0UcRUmU+641Z1jzWH9BJPwE6ypgMqUZZU6bzWnNfOn8aDtm4icwpVNnIBG/VcFkCgY4YE7Zj/bxSv8TbD6MUkNx5jfbN/QV63VyEj+XtyVeVvqFrFay7660n58iTcocA/C/Dq3ZD219pUZ4NmWtMSKP8ly4P9VBGjZaZ5IftuDcCQkKzIOp6skaQ9Mcwhg7lZbrvpr3DGF3Ksu0F2BnTog2eUZ93rxgd0rjxts+0A50ZM/qnEVR3nkyRD0OI9m3H9iQ2IEk9zmnTcHQtn8Mjbyt1HbiiOV0SQP2e27jIL5g6X+S57WoAZO8F7Wl4SLtgbZ+txT64iVX9obcqT8JbeJqoFH3XE5aHHjEtn5Q551PmgfoGuuSVURJpdOOle4AMuUdWAGbHVwMlmyChMYYK9LmDXMM4D+lJzVBFP5Q1jSlPwpTmG9dvwNd+xrSLJpgWV5YiVxbzltyqg8+0r/xl7Z925IWyFYOdlzKkIwRJ4ZnGgzJkvwzjOxen0Hf+5pg4xotLJ/NQMNu44XHgeDpnz55rKysnN+cXFt5z6vSZX5qeHfyX3kG772h76/rSqeWtO5Zv2263PLb/4he/WAAXyCXvOH2SJvXGbynde++9Uz/+b/7z573tnrf8vYcfetfLxqe0ahcyOfSE11brjgWfy+1DFBRSrWEVgYIWQM1EV5GXN+Tk1jtysjuJBPzN9bo9julKXpWaFjOTUcXFxDNpmSrwKcckUVFkzQ4Br/YEBidJefSuE5tfI8Oduk5AFbtApLLynnw3m8WjQtFKm7cR6THq4QqQycsPFzEE9LBOn72dCdvalUsPt+vXHmtnzj6jLTGRBCPbgqi2ub2OpbyGkl0P3f3BEkpE71m+FLjWpBdw8Dgpp6dr//XGozihr24r7Ayc8pgEj4Q4BW/KOPv0LqRdvtl/FZ6K0PaOhoYx3cwEb6lX3tWTu/AW6btP5IsXa/sofx9jm/VKeK6yXVg5S57Rmjrl5ucH0KrCgdfQ7Xqf4xDAgYiMl8qTMoJOaCa/fZh07OCdp3hNoIxUtgKL4xqF5ZjSAWVGeVG3RCFTzjwBF3lMcsOj393NbN9VgqWwp/DcffgGfKT/8lKwtu4KdUIABVS8WTfnepR3gII2oNU6Mj6GfpKgA5lVxiNPkNEZX/bRpNfobZ41VgX+lfTKyqu0gEaevwnptfGujDLlPmDAWNbtmXqsFKDODkRNPo1LHte8GhkWAjA1mN+6O89f3ikrtiud6bs0kr8Mheqzr8wd6KzDiNyQqLGm8Vd12dfMw1FfYqwoA+EbYO8f5czomyngiUwLiC5n5TZV+Gt9yQjNriNrpYX3jr195jejTfkdWp0z8j/7DMjv+HjrqQWsK/Kh4YLc2z+Pt5Yer4U2eKI8xxjjmmX8bv0xDoc0bOPkdVzVJzl2lhyhlf5o1FqPu/VdTtI5Mcyt3NtdN+dpZEwPfK65B92sM/895htjkr6pAw2NO19syrE4cepU9lJcu3qVuWjkong5MdHLZsiMGe0nmgevKxojn6TTz0WvfXDPkvTJo5MrJyk/x2/K3kQbYOgtLS4OV5ZOvntuMP/mfn/mv03Nz/3yuZVzD0+tjK990Rfd7Ykzx+l3YFJGf8vpO77jddP3vfW/ffEj733glZsbm5/lo1C1rhVoVdWh4TKE16Nr9ZKdFCoBBdbfFVA9AydvQm0IouHL/sANcHo+WN0ogVpfLA/O8gp4LHXyG55U+GMJ0yuVl56Qk0Xh16r33dRncuid9DE4BJryIsqyzYQe1aUqcVL7rgUeEEAB1GSSHr2MCazxq0zO9TY7WMzBFZvrN9oj77sPr26x3X77czEKyuN3yQGoi9J2450vgWZ+4VS0XlQX2kDvv/q8HW/Hnekz5Au/4FEp1cN4NvJCnWc/NYyijPEUrUPHKLfA8aMgrhFjv0QgQcu65FUBLbziq8aLm2ykUQD3oqBfv01mjV3vqZZNeozpUrxYx87IxnRuY3J3sUra3/HopRdF46uAug5IirIaGV+Ctc+H9975AhAUOPXL64VF9zcYsVDpqpp98/9S0ip1/RzX3eP9UqZuhZvKpkZvO6uHw5QBs7PjsoXGZgGjoVG9e+lNdICq5Um8UNqRPoHIpHwZUoc4eFxPjvMoTw3D7BymrGcDyFcVreNRMukFDTzfyutC8tM/6dTo7XbY26ZLWN3mP/vuYCp7zhP/aZwVSDHe5JUODTd/9HoiHbRVS1b1fHp/c8Oq4+c8sqw80TA1SmQ90hya+M3oVu7dhocF8Bo3gpsbTV2fpjxtJIoBX2k2vEn/wqOa1wFj6VW4ST5ruxLfuZZxUQY0cuUvvyjLvvuEOgeEqlOXEQP55fq6c0BeZf6P2jWjZY0u2c8YGblMbZGzuo1VYN1nTjsO8kF9IC22keiLzCN/Qu/001D6GG17Ap2GmryQwbZvHZaT190mUAE2m2CpKwYXdVmlRo2kXL96PevsPi42y5K0bV5/1ODV2FxYWUm04vLFS81TL40STWP4WpHsrlt8jdAw3tBpu+pLDbPt7Vpey5Io7+5vkWZvx+vrhM0u5Y4eMu0tLCy88fY7b/+FlaWVX9zbO3rb2f7s41/0dS/YgJjj9Ds8lXvxW0w/+7M/dPhVX/0nH97dvf4QFvWdeztbdyig8WJUbghe1txUVAimE8G1Kad7lJGeDwpSqTWslNttmAzxzrie9UyUWzw6FLeKws9O3myk4XMeTGN9/kbbhrQL5MtCd5Ip8Kq/KGPeEzmADsPZtdZsCK+ANiFxJquTnH+SFhrsiwfDaGm7hnz92hXAfaMtLp3K+rSb/q5deRSA2WqnfCTsrLtMLae1X2FDPWkPnNHrnsaS9uXkFORU7O6It4B55JuhvAoTq8y02FWKck5+1Zq2+eM5oYSMbJAl7WhYBGjIofJU2cYIODScp/djyVJU3lHgo2y9so/x4NGeQwpaf3gC8HtCWq0xHrXFlVMZG8FUUKizA6CRNi1ju9KksiwgwQOEh/JNWbBOQUKe6rmVFy6dRatMd3yjMO0HitT7tDOOKGqVmwJVa94F1tZz8zO/Vc9Vhoyt/B15pzFaoEBaTYIUFxJJ0ZBUDvQCNSByuxJ8hgzyYAwBbvJOkCxgkw74bx+UGfJZzpfK21e3FKV8CkYxIOUL13xZSEDVW3QMk5cxTl7Hz7r5XGNV80GZty8eoqTRbDk7IShHOiDLtv3u524eBLDpd4wo6rJ+BomyYQGpxiPslQYBzGHyl8iQXxwDMozK6TV3HrDzznrDW959lew64ykHL/we/nMt82BmYO03eWo7yR8ifKP/GXPHuJ4WV+F1LkBCAJkPjkEBPX3g3fkYoxY5kCfdXTXO/fCFX2pOqCeog35Zf7UKn2NQaCRVWQ2n7GeAEI0qo5LmdTz03J2/3pnQ1Sdd/gnCmQMaE9ThUduufXvsqnMnxgo12Y7z02iZfHGsd3wsK2VjBKVr9FN+QKd56xrz9AA+j/JpSCSCST0aHT6a+uTpWwH1k226N90W5pfWb73jtp87eeb09y4vn/2Xn/6c5//7L/3qZ97zaS+69cr3/9h3a+0ep0+B9DEBeNPrX/9TB3/2Fd/43scuXX8AZblwuLdz13DYm4xQO2EQQtfRBcb+/BwCW1ZnhelJZFCh1oTzVg4FX3AytF63sWSNE0mOalYxogQyGQQ1JlR5DnXbiJaulnk8EUHEJpwgvKs8o6SgzUnubW3+Jh1OtnhF/OaE8XqUkEoq1wwZq8Sm2ubaarv8+CMA3UnAfSmTTLC/ce1CvPKVk7fURKWP7gdQYZhUFDvbtSmtP3ci1wz3axDRCLkEIr1DlTBKAA9e4iAl/ZQD8R5VnlxUqd5UyKQoRrlkn8xjCfkDjysKgqEBwKvoDDnrKUr8FJa9fZPv8lbcUpnYZ+vRu5/mJXi792BhaaWtrl4nLyqM/DLXHfGGlPVeujZ9SEcZGipoQQnwJL/GgQpQuh2hjAX8l4/ZCMc42K790IjQg9fjF+At57jadxUlLdl1/jckrRdIHvju7YUadDfHkD/H3np8V/5s3zYCpP6NZMmxCGhR3jpjdNg2dWis2ZfOiDS7tPtdoyyUqHwlK30sDy/84XuMjI4XMYZqGcQQq9620QAIttKUi7fMd8PzymeMUX6WP7zxXTpq7JIwZkIXL8uZ9FwLFErewtsRH6Upxoq1QYsyFkPB+n3Zd3/jX+azPBt9j2GRMtSLDMtv5ycFAzSGrzPPI5c1x+oUQI1qjXj5DQ38XsZjzTnHIQ0wJvIGScy3QKZNK3e2QfvS7pxVHpS1qtfxrXFKXfZReqFJg8j2MtejVwqkTbZf/au5ZT7rtIxXPcseAvlUNCpnoSqyK+fIpUHH564fGX/G3tC6p8N58mCiAuSrPQGWSsGbci+fNCKMNthf9ympIyzTxzCIcUEx2/T3Mvrre/Yu0a4ysbR0oi0vnkSGpocnlk9fOH3y5Gvn5gbffdfTn/GDn/fyl//8V/zeu9/1L37g2zbPnz9fA3ScPmXSxwzgTa997WuP7r33V9/73Oe/9B1DzdhhuwMhW1B4ncRdCNykIGrJCvKlrBBOJw0goNcR5ct3PS7vMa/JD9B3oX8nJcLtTts8CGakaAX0KEAVohMExVReRSkxlXwBogrDieEkVMkzUcnvjBFcEvLiz4kp3S4FGD3IPfcoyp3cRrKK991vyyfPJc82ntT6DY+e3cvGuhk8YqdtNylVgSpgAVIPX5o99jUKJgllq5Khr9mDwJ/rkm6ci0KkT2SJmWAY2LrkXbz7XC3FqHcer1ulTH8lIgCCUWId1m1F9tlkiFYNkY1aNjD6PwqC/BobhvdnRx68eTXAtne3m7cw5nYm6pfX7py3z1GyjgnjE8+IlOsZAz7YD8eU746FdcYz58/7ezUCVZJZg0ceLGshxzayQH5lxLH03d+yHslvUdDym3fBJrznlUYpJyC4s1qFbT/0vOSjybzyzPfICJ+jpKlLsmujHLyL8gTII18jb4065aX5jTi4h0GZko4YTPx1vDZPDYz8F4jLyLKdjBmf805KRCF0lPEZUKE9x1GanBP2M141NEt3DCV+q/oELzeO6ZgV0Emvo08v839ok4/SwJhH1rgmbyMn1BE+g5D+Rq15ORZ+MotzoMunTFurEY0CTnLzT9rlX9ohnx8TUZNMvgj0VqKX7HflyOWU9BkeyHf5nLyW4Y/WqVsjIRcy3zpjx36b8pukUoftJrpIHQF45715+FMmwjvbTt9IvFs+/KFRx5MM4aHGrBvtsich9dWSU4xvE1nllzqt1s0nsnmuboHTcEQfUH8X6TJqlgdVUc79FNLTeeNGLNSj/cFslhl1HsJrZYG8tut8tT2oh291h89gam544sSpd85M919zYmnlez79cz7zh//kn/mS//ppL7zt8e/6rvPH3vqncHI2fczTAw+89fHPePHL7wForuIhLh7tH9w+PTXb68DdE5H0iEr4K9SkoEcwM3GcYHoNbn4Z7ZBFiJ2sKg69ICeHytmDHLr1UZVZ1tRUmExIFSLFIvS15mmoV6+/lJybZWxPxSdthv1UMIK7CjReERPT9WTB3EMyzLuxejUeufeDr5y6BXqm+X29baxfazubN9rC4qm2tHK66FeROIGZmHyIgjgAJLo9BTOGJkd9lh96GDk4BRoMC5tHmlQuetr2p263gkcqHuo7PKo5qqoT3DtAUsGqnBNm1KOhHqMkHi9rOb+rQG3bk/Y0JGIwOB7ejxxF514A1/qHbWGw1AbeA09++biFQeMJdvJXZWqbhrhVQhkLDAZpt62byod3603I3fzw1/zWn0M7Zsob04vRuDOf8lH3XVf5MAowS5/pq23HmOOVcUU25AGsimItQ0ZAAQRG8iD98rAiDoyLY5MxV0FafynmAhZAekSDMmSyfjlsH/TcauNoeWoq5crjGI3aleZ4xI4zn/kXeqkv4Xbqd7yMDBwih/5u+9Jqm+aVL3a7+GfERxtao1EPk/apw7rDC/pjX2PccC1jCl22JS2RbfkEv3wnZ2hw3mWcnCPUHbmB78qF8896pesmn5VT/vw9chcaRn0HZGyrqyt9gBbbsbzJ9v2Ua36nDstqGFqPc9s5b1mL2CdLWKe01sVRH7lWJzqG25EfAU6Z14hSlrp5Y32RO4oXfWUYyKPQ5A+kjAv9FYQz5tRTxpZ5jrJs5d0I8sL2BOqKKBTPbKsM/LF44rbvgTV75uX3jJ11U1eiU45P+lLzxPLqI+VesVxcWWkDHBr54G2l0ufdGEZnHFsNo2z0gwYND0D9HdMTM6+5/fY7v/euu+/40b/wf37t63/kR77b55tXB4/Tp3SqWfVxSPff/6sbL/r9X3HvcPvooaOdvXGk6TaEdVaYdb1JwY7SQBAVcIUUGY5XouISeJyUCrhHJvrZtWh/87uZZ/LAlwpdOlNzy5WTn3qiyCzvH5PHTWGCrGthpRhq8tq2k0PlKF2WMa+HQwgchrCd7O7Kdtd7Pdd9vA3mAbvBQpRh1kCpZzVnzk+0k2fuKMWSDYAqe/uHMlYpQJxhfEHBB2oYSuuULplDFw1kAtsnlZBhz07hSZ80U5lsrvq5pnduv/Tc433ad5SJ7yppFboK14Nu9ELlnwC8D3ibZmcXosBLQZOTtjVEaqOQinImAG/0RCXqBj8NHG+5c0zcbS+4Owah23eSykqaTbXRZ2R40QezVD5HCYUFH1xjl98qN6MmYQP5LWe9emEqSz1DFX+1LcjQVmqqNs0bJc3nPH+c+qKszcR/1iEd8t06vOy4pqxl8LTNE4+R8oKrBqXXbE95dUf5lHdUKKuMUwCQfimOhoE1zooqPTSjDQXWpgIK6vWrdHLdtrPZj+/+6e1bRrmMkUHbiQyEL8W/qqeq6Ggz5Gt9jpVP9DJFHigTg5FZ4n6P+qMO+0i5rNfDEytT7uWNv6ULvJyLJtu1pPPXpIEwPNI84W9Ur3Q5tvnjPcsvo7q7JI/juQZ463dptB3pcW5lHu3s5HvGhvo0qLNZLXxVh2ioI/uUS1QrRp15nR/oGucPY69RnU2d9Mn5bsg8c5I/5cOX45y+83u8f+qRNg3CeNCMR5Zr6I8Gp+DuOD4xTzzwq59xc8w8QS6yB52WtS4fAGT5MqxqU591zuKZG3b3t4xBeoBM+Dvl7PO8T3OTPvqrHrTf3jcvH106UGYc3+XlU4/Ozgx+enn5xPf1B6d++O9++5/6hde87l9dS5XH6SmTPm4Ab7rvl3/54J33v+Vdz3rey95yuLuzjUJeYUadnJyYYu6rcJj4CHIn0N1kdG46uTNRo2BUE64RO7Frvd3J5Hvq4C9eu5+YCOqQlOBdy9h7yrNrm0ngpi2Tasad6hoH3heNOuVlqTICDKHn+NkoepWsYfkNCh7laNblE2eiRDxQY2d3O57V+tq1Nr/ovaUnmJQVMjO/ZfXqfKiIBozPkPeWMpWBaJCoAwCuEnYntMYPhJAEZw0VCdYwEkj4HVCP8cEPUZrmpG+dAlSxCvSuP5YHJ2gbQq31SBWYdcuXvd2NKP3pKT1xrnNN39d8/Dfi0VGbwRuYBuRVZIae9VA8vU8eC5Bo8PApYUPaSsSCco5RAadUOsYjr47fVU6OV42x+Yp+/5ef7v51oLw/V48rn22QlwBf+SWT+lKH/xjJ7jMveeVnr6UO2ol3y3cVtssS0qK8aWglGmD9LldQQRR3eA3fqCfGJB9U/sqjYxZgmIB+xwb5jTxCn7dXBsAp50sl7AcVtv0wf3l59I/v5pcejd4Arf0CaG7KgwSQ5JvtJ7Ij3ZkTgodjJa3Ff/mSItSfSAa0xCCmLWmm1QBC5kjAaWQUj8ZIhodXvOduDFLnlfqzn+WdPPVnwVEDRSDzQrVf9VivclnjZ96iXXoCsLRvWxpRGoo0kjocs2yQtEHGTFCMQeFvylfqp4vwyGvKjdesy/GsOVOGUg68GekPvWlp0iCSv6HLPmG0lZEL/5QZ2jiIkS7vqv3uttw8KpYyuduE4i71ZEwZGze4+lRAxzoe/c3xUGdolGpwkpc2snwoS/ls23rf9l2aErWhbkPwNeZ+p0+0n6VKaPflHiCjgfu7e5fHhuP/+dStd/2Lz3j+C7/3b/2dP/7ff/lNP3M9BB+np1z6uAJ8lx588C3XP/OlX/GGsb3dC0yiGebOCWTWbbPOqZroKgkVB8kJ4QlRTpqAnvkEKWZBDkFhIkSZMDkFoygZ3vXEndgqMEPjmQzOQEDTaypnw13OGCeTVrGAL+jq9eSgCD5vewvbxo3kcRJ6j65hNhXw3Pwyk8lHJpZisk7b97GvgvPyibPplEpYJWseN9U4sT2O1+smJ6v9KM8aeqApYVPa44coDtuLZT4zE2XlZ8t4C5DKvEBH9YsStgDf7VsUA20YojOEGCWqIkBRCR7ysp4pjSdIXg+o0esICOK1V7+hC/7LY+v2YBW57MNlBLE8A3+qTt+rRGb+5alYKkL7QTnLyitD8X4OCIUH9tquouDwTBiqjH+iGY6bfOU3x78e/CKgl6GQvlJY0NKr8d1y5g3oUM6limSjE16Pl2edKmjod5CQJBRvtednmabhCFXhgX0ziiCfHS/7LeDIC8FdBgkgMbJozLa6/RwaH441VYbWGAYkac+toNQT48s+8TIZhRHgwicAQpoCxoCBfZJjvtuv8Nfa+T2Gkv2UX9QpL+SJtAuc9kf+K+MdXZEQ6ZVGKvRV/JMe85QR8uTfIrP87jxUFuWRY9bNW2mKQWXteVgSr+QvGgucy8jpPGfrLnqUhfLonf+RBWhW/vgh/O1o1ePX8PI3x1KAq3V8eSR5yrZhfo0IaeA6P/i7RrZGnEnwzkNoYIX5NAJKl1iHvHFc8y/tloypq2q5yYNyHEeTB/H0B4tUJL+Y8x4UhPx4wqX9lh4jafZJr77W040iVARCHZF766nbp+BJm+Afr9/+8VkRCtfsDNf6APr8/FJoYfTX+rOLb5gYm/qBp9/6jO/61u/+P372Z37uh44fm/oUT58QgDfddx/e/ENve/uLXviF9+zvb28c7O3MIeArY+NTkxWCrQmf3Z8IueEnAdiZadjWtbisFzPpsstYJUS9ToRMVAReuc81FIEqwwlh6FzvXcA3zK6HocVtDhWzJ4Otr11p2xs+sWsnYXhBzPqn+/PJY35P7tIz9znw7grOdaMB0DrsHbZLj70HcL8lCnp7u45ANSQoXcLH/Nx8m6NsnpU8t5Bd6ObxuEs9ARVvp7RzfXaAQbCQ0KRRCxWDFrrKSaVt3oQ4xz2FTcVbYG/5KDJ+N3yeQ3pgjLzLbufwRyCq/nuiWN1S6OEtbvipUK3lokAxAtzo53KC+RM5QNkY0heYpCUGBLxWQbumHeCSEpUjr3hN0OPY+ENnhEWpCijm46cOiCkeg4QGR0rOW3306ihDP10Lt1y3rNPtyUj/qUOQDY+QpSg/BKEDD/mikef41v3ULp0USFk+txpBi/2spZuxhD41lgLM5LMuabGN7ICHxhBi92g/hgh/GhmdQs4Oa8vyu23rQctb65GPRj1iQMCbuu2txljOaGjUeJVxartPLBfsPzFPGN94u+STGo0R+y6vpEM5ts9kJnsZWVDDe5EvXdKfz/wnoN/kK/UrQ1SY/jkfpd9+pf/WwxzWyJVeafFl3sxJaScZabKB8JtytqeRJD22py4Q0CJ3zHP55Ny1/yZBt8bLHpmgOXSX0VDfy7AwYqH82IaGfIXl0SOUT6SQvxh+8sExCJ8kD4OGchk3X1zrQF3DyH45j6OBaFNjNxtYmUsBYvqajayWgX8xlMjr8zSkx0126gXHSuPWZwns8SojuM6q13DxkKYYsOo/6+E3y5lvaXGlLS+fZh4OENWDBzY31v/duXPP/87v+pd/9V9/8Ve99LKcOU7H6RMG8F267x1vvvy7v+zr3rh5/eqDzAjm7t4iimOOyWWsMGCmEs9kUnkwMVTgORGN8qV0aj3N2eA1w1d632SOUosi5jeBfWtjNd644fXtzVUmj8fEVvhdxbGzuRbQtz2Vj+HqRSbO0slbA8R5Qh5WssfvOuFUGiod10EFwMHiPPVtZ1f94tLp9LEAb5hDfQToBYD63C23ZqKqtJdWVgDvOrrWNbd5fo9ycdKjcAz1dbe50KXww9CtvVUxCdRO8k6B+tJLzvtEnUkuGGsMdUrY+gt8ag3dlzuA7ff0pEevlmcUMAXMpDPAwjXBxPL2WYMiZ+pDn8CkQg7tUFehUTcvlbJUgXafO0VthzqFLM0QGcVs3yxfPCqQ8buA6BjLa70265NH1uHxoSprw+G++708SJP1Vzi3gJFL6aOABMCGFtc/9XD9WO0ILtKt/EhjoirUIT0QSl3QGjmrdX+ToOEygmFf+SMkdH1WDkwZS9ug/qJBClMpvxXvHCsNC8uLv9k9Di/09mgxfUzCO9YoExQ90Mg8Md5oqozlMkDlreNptCF8giZBRn7LE8evW9rx9wK26ndAW0ThZTlvJdWgyiYw+6RBDq32IePJuKVtIyHpP33lu1Eik8ZoRTuQcee4vIB+eSLPUyX5HA/Isyu57lzOF2jyJW/MWHSWYRV6vci7hmRtPqv2zeNRux4d6zVpMGvJt5sOnTNGFWyDl235BkEZ6/pKr8posF3lz2UE7yyxjcHCCWjGKNmvu30Edz32RCYcA3iZaBpjJj/dv6Js6J27tr8LTdbtyZqmnN5HMhLmzvt59JC050X5s2dvb09/xnPa0e7B2sULF/4r4/+dexNbr371/++V7zjePHecnpw+4QBvevObX7//4Pvuf9dzP/+L/sfY0cG7POOcqdlnMkwzRyfG0RiZvEwQd8mrwJxsKj/XCXcAbqZfAMdXvDAmkhPO8LWeVzauoMSdbAKpCiaTPRvD5lFKk0y4QesD3t6vPg84+30Wr12AEyxVJwKpHpwRBSe7ilGwUUkP5vGyF+bb+o1VQGA2QCj4raycBNhRvBQ4e8vt7bbb7sRY6Ke+AijAmcmtF5B1OxSAisLz0ZdPnII+D5OpNuYXF6IyVUSuzUURoJBmABMfMWnK7m6mtTxSccbToi3X4fcxPrIuCLCrfO2/3rPLECpFPXMKRuFYxhDklIDPN/kZUJG38ph6rV9AK28Yuvmex9Gi8OW7dZTnyScGM9ECXqUwqYtrUXyjetXmKmgGPWU1ogQUk9dVwrxVOemTqaM66r2AoDs2Npu8+Ch46bHFo6JvoYE29c+VB+u1PoEsCp7fsq8D+eoUuTwzr2OjcSEd8Q55pS1eoZW2/OaeEWW0AFzeSLjggNHCd/ujt21PpjHsfFxrt6dE/lB76lDmArjm9B1anAPKr5EV6fMuDmnix/TZlhxvH5ik7HZ8dWOjhJch6NhNZV5Yh/UXr11qwNBxHKWCMr4/GQwdd8dcOVS+ij5+UwapX15qvGg4akTalvMEQiDFPtDeyPCENPrl0hX002/p1HCmClJ5yH7Ukz30KGUNulE/E60gxSCnnIVCC+05r5Loh79r7MU5mOmHN9Lg+rc8sC8a+/IlnrXjDJ0CcyII9FEaE7anbnlQt+cZhSlD0TqcCxr4WxseO11ynaGEBvlXOmc2xpohesc5G3ZdEgTIcwQtNKTrcpTfO4NSHeHylM9/8ARJR+zE0sl2953PPjpx4tS7d/d3fuDeX/+1f/hT/+n7fv6++37Nc6uP03H6Dak06W9TeuCeN+28611ve/tn/74//B8Ptjffhs+6Nz02foAy6x3tH04I4rP92bGDnb2et9ZFUSD5noKn8tUq38JzdkKpFExOIDdI6fEK1PMA+PzCcsLbArjffdfjUXmrTFUGntU8mKtT3Hy4jJNWBZVJjnItj2HYZlAOs4Cy93svnTzdrl+53C4+8lDqnKK+leUT7Y47n9FuueWOdu70Le3cuVsTfdje2oA2nyQ2Ew9IRaOC0LvyugrENT3bUYF47OrU5Dg0zedlGRWNdM4A6K7Lu1zg8b+G+PUcjT7YF3mgERAQlk8YG1Gu9M7wLxejgOSPBk02D5IMM3rWvdfLoCoPNJ49ykWPAhLSTpQcyiyHfqDENAZUqK5DCmYBYF96PvRJIKGqKM4OvKI4BQ7ep2cAD+uHh0Ycas3SEKbeGONk9IS68lRC8qgBA1KUl1Z+jGelkldZ2maUO/zV8MiyAODSRUCUI40rwb0DCtuxzewroBLrk27pVKHbhgrX3AVaBbiCuspdoyHGn/3kcxKZO4DUUNCOkTZ5IXgINpFpFL77Ikzu+bCPNZYl846FdHs9PASwBK4J5KA7AMo5kNPeZEDPUG7VnY1v1OXz3P0uGFuXddt+gIjyRlScE8qGv8lfaZRW+aHsxsOObOi9V9Jo8kRI2zCrRkUBsHJQebLJzH5zDSKow7llf6stZUBacjdIA2T5LdEceSRwU59tWq9LRgmJ8znRAGUmVSFV1KNBK60xtkYE2D/HP3SRJ8YHbfhZnthX+5ZlGb5nzHjRidCpvDp+zuUYcuQ1fG4ex8v6jRR4roXh9YwXsuchTJ5O6HzPMuTwsG2sr6O3djMflVfve1enHWKkSt8MnrwGoI83VjbtqxGDk4D70sLJbcj4pesbW//w2rPHX/UT3/ttj6WDx+k4fYDUzdFPigSYjP2lP/e3n/vYhcc+b/XK5U+HuGdOTE969O3p7Z29qf2Dg3HAanxyZnYcJTOmt+KmmUm8UCehB9E4SQx1RTFxzYkqWKhpAjqBKvKoGAUSFRWTON4RiiJeKDpBRRGlxJ+TGWV1NDc3OOoP5o4A+aEbZa5deXz42IVHYqHfcfez29lzt/UW55d7AOSYm9UO9raHO7vbw739PTDrQE0jEaYoHsFX42FPb18FFgWzCxaPjw0Ph6joo7HexCQkTPc21laxegx/6wUehk77p4Ly8ZCbW0+Ep73my2e0a6ioLOWBn+lY6wW46vYk/qNvKlIAFhp8l0suYcTboh8qNm+TEzCyNKBRwp/1+nS+7S08mDy9bRxjygfnqNDc/GQYssC482At4/Uo2xHP8xv16aUK9ObzurxPyBxaVZgJ5Uov41XgU5uwUhdtqwzlrRhi/wXnibHqZzfO1qF87EKzERP54H3+gppjQJPklQMCMLTx0nOzfDw/8ggEJUvKDX3TqABwPWnM/oaHyGEMJLgZA0YPjt80XvS8Le8as8aSgO0Z8XsofYHJ/ggS7tPwlkZv2dwnj8aIUSLXkwX4ceiBbL77zH4MFg09pMxH3gpJgk+FyItGz16nk5kT0ikdCV87Thkj+g9dylEMJ3hJB9LvmkMaNVahrMpT17GRtfRfg6D6nscuQ5f81zuVf4b4h8iZT50zHUQu6ROGqfVqTFm5yywV7veae0EE0Arza9ArP50c8gWjSK9enhrFK0Pf0Lfyubu1BcgaaeI79Emzc7q89NosmTFMnyAYHmjs5LkTVKaBIQMsT47MvdytM5Iz8+sACOQa+PZ5bMznw9fDbBybIYae/DB2pNFuv27cuN62dmpcpF9ZzR0tO475LHPIDcb0k/Z9KEx/ZrH1pwbt6XffeWlmbv6n17d2v/Mv/rWveSsVHKfj9EETIvjJmb55OJy48A3fcuf1a++7jQlw59jY8G4s39t39nZvBSvPgrenAfkBU27cOYLXNcYk92DSMaxs9MrYGIoLnd6FCstD4y1JJRCvRcWH8sxGHvKp9JmZRyiQQ7y0AxT1Pp7e6snTZ64sraxcu3L5sbVLj7xvdxdCekd7eydO3XL0jOe/qHfm9LnJibGZmfWN67N721sLuzvr48Ox3hZ1bUPDbm9iYguitg4Pmf4720d7W1tHUwD8FBMY368doSlRmZPDw73Z3tHEwv7Bdn/3sC1sbE0OpidWT/UnD+/e2Z/urW3Ublu9nMkJFC5KdmtzKwdnqEQ0TKJ4BBeUid5FKWofk1pKZWd3MwrIkOHO5mobzC23mcF8QF3+qNzdkOWmQz09z7EOWMAn+alC7LwcAXAL48J2YGg2/wz6rnlirECTeeStCjlKVIVK2QAzNAp+vhL+n7BudxFjROApCWhRxihRlbyg7rJGjaf6vbxmaXA3skZCDAEUvpuSLJ82UOom88XLdKOWY29d/O7TxYxaCBjWqdEo6GpEZS9E5EZ+uRatAJUBEO8NozLnNPBbeMBPgqdrqzHkoNVu993PQXuCqiBiuDkhX/rWrYMLwD1ABG5kvKTfBw7JM/shWHrSmeNjj/YOBOwaB/MIRJ5D4FPtNGrshzTUpjz3WTAXwg/pcw+C3jF56LO8E2jktfxzXjgWuS+fpFGT6AeAOTt6WqTj6oiG/2nLWqR7PL8rTBoH0iA/BTPZF3C0HLT6F2OJzyblMmNCey4fyTP5Wne81OE+htSNpOgVuxQnvwVuDR9/z+ZJeEz3KD8DyJbn7Z4YeWD/lQP7qVy5JCZhjq3jsOsYYRB4zoHf5QVkJUqVJTVojpEL3UbOZvoLMYqwxuFDHwNhk7qQpYB2PefC+SV/3Qe0un69bW9Du0YH/E4bGJ0+OU4jcN6Hcm1s0pafV9qplVvabbff9fDps6f++W23nv6XX/gVzzv22o/Th5U+aQH+/dP3vOlNk7/+L94wt7n5SP/ie985OzYxvYzyOLO7uX16bGpSsD+F13gC9DzBxF1G4S4ywxaxgt2lP7a/u4cenewJHnv7+70dPU4m/WBuwMSbAA+PMPIPDqempvenpicvT00N3oOqvQfv6N7FhcWHnvaC59/YxiF//etfs/+2X/n5wztue8HRX/ib/+zwxS9+Wuh7xzseGXvsnfeMX7z86MTi8mBycmKu1+vvH2xdvsZMHzs484xzhydP3rJ//fr60f33PzC8dm0NlXFXu+uuuyj9UFtbuIbN8oKxiSsPTfQ29ia2xi9MXL06Nfns2x8483tffN9fn5sZ/9rHbwwmHn58sl28PmiXri+0qzf67doVn1KH0kfH73u62QiYfJZ9PB0UhsfJuglQT1glsx+jwDX4UrgaOvwQAJ9CQcVDoy49+s5gyI586trZ3ozytR69d8HJx6+610HFvTi/kGM0VfLCUDb0CfCAoNcEbAFKMBK0TFRfgIRCtu0oYfLqdalcD/dVhIaT9WDrQSwmD/iwPr3GKUP5lFGiBYIe9eVODPIKop7MVyF8PDzBU8+Ozz43XqPFggnP8imP3KUvGgJhEFc1UOy/xAoituVtgtktTZ541nwW8H1CoP0IkPNbhYUDZTEg3IgoWAviesECo3m6ySjv+4CG37c3VmM8jE/6/HqMLkC9wtN6m9DLbxoaAU1ppn4aoT6u8RfAQhZ8zoAgKC/cs+EY8jF162EGasnr2FiX9ctXIya1xFNjpnxVhEJPuh7Raj9iGB/VeEuP8iHvNS5iQNA/AbT6W9ErwV+aHS/B1nqNSvgEOSMbAqTAqrEH1wLQGoN6/UZMYmCMGa2DzqxLkB26OnB1jOXtGG3Y1s7mOrTZhgZV8VujwDV+aZJW6aGIzYZHxS8fIgOA81sfoLbvGl9ZV/egI/J5tsXJU3ek3vV1n9nvxtB9dM1OjAwfoa1BsLZ2mdcN5swe81ZelbwjGeG9fM9SFUS49LaycKrhPLz37mc9/fzzX/zMH//sz37Wmv08Tsfpw0mdTvkdnL557Ju/uY1du3Zt/D3v2R1ff/f1se259bG5uaXZsYPewvTMQn96enLu6uWL8623PzM3tzA5HJsodwf93esdHKDIDxcXT+KGHl1nZl1p0xPXx8d72/3+s/Ze9ao/XdusfxvS0SPtRNvq/9ne4dhfbgcTS0MwAR0K4AHUO5Pt3VdX2o8/fHd74JETbe9RPMhLgNTWUdtEEeqlj0+TmX96hgEyAErwcr1vc+M6SkUQU6d54M02QKeyEdwF4dbm5ldQOHpj5bkYPhb09PLieaqcqHMXBa0x4d0JKuA5vMWsXyNeKjrz6WmqNhMmpXK9qEAeyj/rjAA0X6AR5WZ+CnqPcjx/vhvy97ZEH9ChMtb4iFJG8XZeei3N0C7gIWQfupvZ36BFwFHcBSsBWKAX0G0joXP6k1sawwNpEHzrNsGAn4rXuvV+9RJHvPS7IfIQPJpN2bGtYUJ5PdrQA73mMSoivbavQg/gA26OxRHlrEODw6cQChCHhx4qBD0ASi0dCJzwwY1hXPdpaeGBQJxxq4jIEbzqAEOeC1K2Ie0+9lRa8nx62hcUHROT/ckyhOcI8F1P1b7HcACEcmtieG9e+qaHjYEn2GWE+aEiNnruAqjhese3PF7B0H0OoYt8oQtwLrkQaGmFfN0affg0MtwMfWdTqG3sukRV3jtFbDkRKTfuaUjYD9vMNGd8pFm+WrdHT8eYBXiN5BlpGtJ+kL3EhCaUcz7Cy9SPfDjmvrytzU2OMwNPjnOZybGcwFlYCT93PSuCOikc2fV3jUF6mVty11avtz0jU0N39SPXtO0dP0YrImvknJ+fA9zPtLvvfO4jp28/+9c+4yWLP/m5n/u5xxvpjtNHlJyTn+rpA/bxm7/5m3u/yS0lH+jaJzwd/fqZ02idV/QOJ/48imdxdLnSOABNr/7L/q3tzUdn29YeYLmFWrgxC9DPtY13T7a1R4Zt8xo2Cx5fb6rWdF2rV3Ft4SGpWPLMeJUkyrCArjakbW+vthOnb+P6VFu7cTlKcgYPUK/FR8oG9Eceu6HJId/dbLaB5+LmxuWl5TA9a8MoMZW96+umAjRDwipRPUwVpN6wIdP6Te9YkPHd7wltQ7+GhR67BoHAz4eMbvLyWRCPF0rd4pVgIRhm5zReoL9JS45+pd8FtK7zuhRQQNsBr2CUmuyjAMp327S8ybY8UUya3DWea4bX+byOhxbjh2vWJTECjN+zvECfsiueOkraNKoENEHGut3DYCQAIKT8gWWog6ZiiEi3PLGNACpgbL3ASa45XkP66FhYzrEWpJ8Il9cmsIy7Hi91CrTy1c1y5oEI6imvvThaSTo1omzPaILHRwuM9kWZMK8bOuWfSQMnkRCq0CASVLkQg9NDpWbxiGfn5rJc4T4Ok2OgsWgbeuGG3Bkavlc/wgN4qAHQyW/ooA0jVS6L+EWaCjTLG7c/hsQNjVuPcyJ3AZgbmuRdV6+yEqOQa8U/ymq4MR7+pjz2AXifxTA1MUse55jHaBvudzPrJmXGW39uMXzV0PGZEds763mqpnuF3JXjOFhWo1veSSOjkPl0++0vevwZz3jW/333s572r7/u+Pnsx+mjSLoVT8n0+te/nun1yZmO/gfg3sZe0Y56r2DSL40uVxoD3IcT7ac3n9Z+YfMWvGfAEYUwBoiPLQJkt2y2wbO22+Cuwzbdn2iThwDyzixeDGDUUOwBl1p7dU054Wa8Vq+pyHZRQDkH4MS5KGxvp1Mhz+A5ueM+Cg5lJwbIQHfzqyQ3129E8Rm2n1tYyGeVrKH3bi1erPOzRoQV6A2ZL7uLUbz+qQyzQY/fbUeFa00Jc/NbbbIrev0hZx4IxrYnQRlVPVUDL/SVvIKYJ4sZWtXz3QUE9JhUonqFhoj9XWATvFw/rjB80RcarF8FjNHh54St+RN0pE1apFmeBSSgSYPJPnZkJepBWW/Fq36r0ClLOUFFb1lQzjIG1+WZPKlEfjxU65Wnvtu3tB36BOMCK3kkbeEfeW1dr1CeaQT0MNQ6T9doRsbTFvhP4LMvZSxZl1EIygvi5hmTVuu32qq3C4/HiKOQ3rdhcz9Lp+V1jss4Efgd21AYg8HryoT9FbAFfsu6TOIyiv0yiqR8dsn2LSM4ykMNsFpq8EflBJ5gcDm+5WVTB/WOYiXkwXBCzip70amhkAiGvO/GnuvOGct7C6xr7vKm8jE+/Oa5BM4Nx1aDMh47QO/yQPZw0JZHX+8f7GQPRT3oiD4nyqJMaSBqeGDFhFcavItHyyeW/xnW8vf9hT/zhash9Dgdp48wPWUB/pM1Hf3q2VPo4Fcw0V/B5F8ZXa7UO2jbDNlPbj2tvXH3FBeGbbqnguGfD/vwpa6dwBMF7PtP225zT99vUwMU0s6gDTcqTDo1W6fbqagtq8fE5YQPVVSLK2fa5uY6oH09ykrgEUhVzh0oJQSNp6RyEsS2yK/C9oz9HDBDHj0829OT0QurzUoqeHc7uxvfjXSAAklwEKxUmCrQmYHKFDiiPdW57bhxULrTJp5dws0AhfVGSetVCmgoVMHal+2qiA3pGo5NyJ7yAUe+S4+fLSMoqYylWcZYJ/+FPmCZ/uNpUY+g5FXBSOSKcQR4aLwkhC1T0029MY0cAbGARfC3r/HguRIvUTCiHUPWMUYAKn4AJGoPgcfpOg72L/fBx4stXlhe+usWt8n0VX641iy/4uGSJ5EJ+2F79DGRBPtKe/Y35agjWE29diHdpy3r1xjQE08kgnJZy87YuzdhMu1ATX6zXfttuwe0Y3VWlnf+Sx2018mfQK3RVaF52VGNVzsVLYgcWXfoqN/NFxpdVqHtqr7C89Ic+RwzSkE7qQ8e26Z5zUzKJk54kP0A9DWhdZJ8ysZAfrOuGAxykPFW9t2c5zjJV0FdOt0QaXvuVynw78bIw4Zms4TgufYxaqjHzbJ67spE+kL70rK9v9C+7HNu9L7x9//sL/yhr/zX/+38P9x2x+JxOk4fcToG+E+idPRLp8+gZP7fqJc/jzL6jeA+JriPtZ/cvLu9ce+kqqbA/f0TisMt+YK92np87qDN3rXd5p+BEptBGV2bavsbeCRTKJjDPUAE4Edxu1NZxbS0fAbF7RP+ytdR0amQBSl3B6toPS9gMBgkjyDrwR0qKRochWD5x28qeBVvQBPFpYJU8akgNQAEuCjokbLlAgoTZehaOr8H/PzNzkYjq9QLtLxWbfKRbLbhbWVuZnIzWa7TtnmjUPkrpc93ys0tLDbvNfa3RAPILQAM5hfpw3Tz1jT77Ua9bOJC+YbYIoa6aqOZ4BHops4c8ILRkLVa60CZC1rWH4/WJFBZx6jPHY8EcGlJ3YINxoDfrb8La3c76gUVwdg+C0w5WwH69HDTTxkinxjXREKgW/qkwe/hiXQBjF1kxNcR8lAeKS8GRWOiogL2t8A7Bg1lHLsYXJTz3Xx64gH0EUD7yg53gYvrGjDWZfchRHOn8vO11vCVW/jJ7wFc6Ki7Drqd/PKneKWBJ8221Rk2TxgCJRvyzrsjKgxvn1w2GkWT7DvvMTSnR8sd1GUZy8oH79AwFG+F3VhnY58Rr4yb51XMhf/OAxuYWziZ8TGfYD9wCWLWZz0whrTvraretSMf5IB99T/3l2i47R1MtdNLw/aNf/Qt7Vm3Xloeuzb+hld+8daF8z8WNh2n4/QRpWOA/yRJw185dRZk+t/59IreeO/EE9MZDQC47wzH2mu37mq/sqeD39rUBwL3908ojgA9lY0Ndlv/rp02uJWvOwDbqvdgo+iQAE/hUtGfOXdHTszSM6FEgCIeE38ClRgrGAmAKlUVop6o+QUjgW2mj8JDOYuH9iHhZJU2XwWa1IbyzHWBAUWZA0N4lwZp4iMKs9aCxRrX6Ouz4FSnwKnIBTQ96s7r16PUIFG5Gu4UoA2/uxfAMtKcTXv0S68rz12HMIGjo1GlrDcer8xOeFHa/Qz9uY2NegVLr8kLvTf7FiAmmwAkGOpJZ/8BNOXFj+GD5SkjQzWuLC+oCGbSn6iEACdS2Sbf46WmztFhRuSPcRG+lDGgEZZIC/3xc46lpUHD8AKwNAQsA9T0Fb7a1phgTp1S53JJ9kDYJ/LnzgP6YxLEHOv02xC0bfFSJhwb+a/XG8+bPPIixoVjzZ990giqTX3yiTYsC5HdsoT1enCPZRxH+VWeffXTgn63rP0R1AVf6bCeMqSKb5aVv+GH+xugS37UdXfEz4XOyJFyQntm8ARCjUDrCfDzZz7HUtZZg9eVJw8bkreC/eSEh0QZHav6I5O9inJosHpk9sbG9fDP8XGZqCIjKUJCQiZW2h/58ve03/2Sd7WpvfHT7aB3uS0u/ur5V68fb7A7Th9xOgb4T4JUG+rG/hQf/ywAckZno5KKCu+a2f/vt+9ov7h7Jlc/LHB/cgrQ8z521KZP7bf5p1fYcfN9Xhpvg4V+m8PTEKxymxHNok+j5FRe3rIkLfFuorhUzNCRQ1l8clbpHgHOkHvO7EdJjuCM/0vZGXIWyOLtQJDXVH4CiXlU+lasMlUhRpmTX2XZ1RalaRnzWx4AShvkcdOgBxCFRgDA9Vfb8tZI6w7oUIm3dGkg+DlAG+/OOgBK15x578LBgm7Wenm57i7f4u16cAslycLvteEwX6o22t7ONQ2YLqNvKnY/y58CY4ANsvZ3fcDMAaDsqYQuKcDT8N+ow2jjWwaR9/SljAbBrtvTkEjEqG7HSM/UcoKoXqy8NMLgjnx5IWA65j7wyHq9Zv/IELANPwQ9QV8+aQ1Sn8aXbfi7kQzLVt3yWQS0pyEyfBNAfVhTvFjKZ0zpe8aStuyfBopl7W88W+ouYHTtvJZFaj2+aBDQy9DCYKA1mejnvMiXRB3eJiq9RgiyQZN+yCeos0gMBGmMvNp3ZYk/fzOfNNqfHBk7v5iIgHzzlZMjMXClf3JsCrnySYoYvpSwXumboc8aetK7tbXWtrdWYwS5d8Dxd445Rhq5m9sT7VkY4X/yD9/bTkwxpocagb3TsP0XX/k9G4+cP19dPU7H6cNNSvRx+m1MWXPfb38KvSK43/IEuJMAd4N5P7dze/tvu2dVO20ScFc5feSJUvHmGfQ5gOQOvKS56bZ2ebGNH8y2+YGbiLwlDi9tv9ayVVIqvqwdogS3RwfkqNh6KM9AGSpH5VWuTb60waBPnpHipV09ZhWlYVU1pyH5nAqGAi3vnD5ZVMCwvXjxHeirZGt3sz6wbbnhynrc4GcEIeBA/oAO+TQA9EJVvILE7MBTxuq3gAMK33IVYi6y+Tnl9dL0wgICAt5IyVtfdppDi/Wa3/+y7kpdtWGvIhkaGlackLht+iIJ7gFqUvg6WRvc4qEeGhIvUI6nyO9d6FwQlE7Ho/oqsXCDN8PB6Qv1CpAuTwhi0uZu+bQ56qCn4pkSyqfN8Ir8jqfGi0Dq2rBtWUb+JB9/GWN+yN0INCwPYmhR7y4GnqfZyaecgmdzfDbZ/3j08FEZMppS3jDeLt56Z2DJv+KJ3wFUjA7HwXal0/omp+qwHmkuNiJLlJFGy8hHgVMDAVGBP+MAvJEPOkQdAXrqj1Egz+GnUQXHNUsE8o+s/m4fO3mZhjZPlAtXKDc9Mwj9HgKUuqHFw6Ly+GRkwCiHY2Df6uAsn+RXt1JKdqJK8K/APZcxjuAH7f+RL3lne+mnXchtsKP56lLd1fbIwpuPvfjj9JGmmoXH6bclDd907mQ7HP4JPv45FMqtmf1dAtzdWfMfd25t/3X3XDMQqueeKf9RJsseHIy19e3JtoHie/bn3Wh/6A8+1G47tdXWNvCOJtwB30c5QRuK0t31noGtUtNL9XjR/Z3NgJog4a1FKsMcYoMCd6ew110/rQ1selkAj1Jm4+QXBAqMBUXrBoj2DMXqEQnspVhVhSrPyckC2J6hecBFUJdP5tEjO9hFUUorebwlKiF4mlJ5W06ADHBQryQI+IKeR7QmdA14BsDpp16vSrkDDa+7C9rIg+v73Tn0XKYPGCd4c/Y1B9vQ/xgsAIXDmNAr9QhwUeTQH5Dk3RC7hkt0O3lM8sLNiWKT/ck12rbO1CtgTAjmFfEwuQFM0A8/Am4CNF+oMoYQQHLA99Ay+tP4EIQ14PTmLeyRxq7Ju0s/HeSaY2VdnRfNzxV9IIMGhb9Xtooc6KHzlXb5n/4FJDPwdplxgpZEKxwTBYzxKFlgfOlbeB150IzV+HL8rZFEPRohMXxoJUYTybC7kRJD9NIoQcqRdWSJZxSN8ZolcrIff45HbWpjDBwb+8J1O6nc6vVnb0JeJafKxPbWOn0wmsPMpE81LpPMEc+Nn8tcMcrlkoYGgTR5a51j57kGUxgF/qbhUkZEGWk2b8Dm7C077SUvfqxN7DmAJRc9spHjq5i5Lxz+6LFDdpw+snQsML9N6eje21ba/tEfR6+8ojfZuz0aaKTP3C3v6eKv37ml/eftW/Hix9sMgP/RpihFlObWcKLtDcfbSm+/ffr4tfZFgwvts+98pN1xeqNdvDTbHrs2H+CbmurhJeOFBITd/OV9ugD8aK1dZev6ruFkPSJBXUDRg9WLmV8YoHRrI5EAJNCYciiJypd89lVwVIFadnyiPLPk4z2eESneG38BOpSvgK1CVOmSyRxRxFGa5LF+67G8R7YGWAS7tHmUJ7ip/OVK+gIN5hUkpCmRBK7bRoBG4CN3ogjkESD4FtDKGnKUdAG5QJpDdQDvmBNcD1Dw7kte+RLQAjR4gBXuhs/URSW0Yf38qjFAHfmdT36mCrGOdox0yCt4qcec34oG85lJ8KtQvABd0RR5He8++QXa4rdFXMaRf+k4F7JhUD6SJ+AJEsmvCq0XeJtfI8Hf5X+Nc0lbxg8ehX98tp6iv9q0Lvnsu/0OX/mX/Q98V9Y0imgs5QVEM2TdnzLpP/WlPMm9EY6zXZFu91doUGgUxfixPflDfb5rEMpzy1SUg5KiLW0V6Av2GK8YcRqdRjiKh/XQJvk7PYUnr5EHcBu+t17vb/dYYuXFTXpu0lxaWuTdkwi32sbGDYws+khljmMIRp58ZsLSZ+62F73wUjtzCNp7qtXN1DvBf1d7i/1fP//qreP74Y/Th52OAf63IQ3fesdy2z74Bj7+WcD9aZ6oF+3hbAfId1C2/33vXPvPeO87DNHsRwnu6g7haesI75p6Vnp77dOnrrcvmLnYXjpzqd013GqzY4ft9lvW2y1nN9v6+lR79PIcIDRo05OoaTeiqQBVuAK1u6xBQAEjnh1KzAftqCA9DlevyCffeWysStLfs26vwoQWASVr/HpyKGjXHX1JZ4BP5cvv8bpHm9niXQW0+Uxd3Zql7RdwoPwpax2Cc22+qry22xkLvqTP9iwfz4/vOc4ULrnWXKBpRYZpzUd78YrL47Oc7ciTXMOwCX2k2nAGbeSTVtuz07WurQIX9L0kX2tHuXQG7CmXsDbtF7AXrxKhgOfS5Zq4o+l1oDV50wDtCETx7C3IJccnr3i89Bsaw1fA2B4IaoKKtLXc1663XPRaSReN6JKgLI0aNf4+Nd0n/6iP/ONHC4VXrvUb2ZG+LBdwXTpsy/yOh+PvhrbiV41p9ccIE/2Vf4JqxttloiLNSEPGgAtpm0RRrvkyR5EjPTX21iOQe857PZNh2jA/mWppQ4OTtqExxfiL0WJfkH37bD7rdvlCGaBT6aNGjaBse/bPuy4s573yHnbj3g15vri4gHc/oF8e5LOedXiNMiiscaDKMQzvwYmJNve7NlubO2rPaqttKtGL6mNvAoqPmiGBt77ySzYeOt5Rf5w+3HQM8J/gNPz5xaXh2DjgPvxzvYn2TCZuJnkSQL7NpP5FwP0/4bnrcQ8+CnBXLVjtNl6AwL44hsc+da19nsA+fbk9Y2K99VMvw7+PZ0T7Z89utKfd7mNycRVWAfmpBa4foJDWC6RRhLuGcvUMBRkVODV4Nrfkb6xep+FePcp2utvERRX+R84KJ1dfAsD8xYtTEauEUZqpFz2vQlXRBvwxdsxjZQWsRgU0GPiLDhyBD3Vb3pC7R77Gm4Mew75ZZ+VlCqjwHkCmAl9GIPSUBQQujOoeXae/thNFTv0BFvvEu/QIoJYJoPlH5nir5Leffqjy8sN6qw+WD1DwkgYBRcKCudIxqs8+WUeAkzIBFa6V0UGfuVZAVmCG+ZH8hoXN71q5RlUd6SrQCyq0R1kjIgKS36VX0NKwsU1/pwGuwU/zuxQgzXy3Tdu3vjolcDZgmagNdMfAwYAwWbZAs75HDqCBy/xWY2G9oR0i5KNeshZP5G7koRsKF2Ctt5Y3iue1hFCRlCx9RO6olQZiTFDeUl1/zWNSDuRFwJ0yronrlSuHRoDcVZ9lKHlIfRohEthFnXJnAW0oe9IvmBvF8JY425Dns/2ZtjDPXIK+7e2dtrG21jybHrMl+yPCh0PLtrb4nIO2/OK1dml/up3rbbdz41s3eVhMaqdo73I7tXzP+e9Z8+Hzx+k4fchU0n6cPiFp+KblxeHk7J/g0yv+Z3AHTIdj7Zf3zrT/uHN72zjCoh8z/PrhJfP5OgQQ9fqB4bbQ22/PnbzRPn/m8fa505d+I7AnBKhG5c3vR722tLKxdWp54xfe/u7Tb9wb3j49PT25srOzkcM40IIoJEOqKCUK6TFOqOhQ3gJD1jxR2Na6uLgYpStA+FQvFXmAUeWd/KWIVbAChwoxt+xZswhHilcrWKCUC6hsV1CgGq4bCo33xTXbVmHXZzzulNUwEASgFTp1iFTCAS5yqthtPyBTlUa5+57v5IlnLADwPWvxo7VTlbz8sD0VfTb1CTK2Zb/9lX6kPnLZLpVSh+v1gGHA1mrLOxWkTBodN8GQDJbPI03J47WEdBlfwc1rth9jQprDC/7gjaBmvX43CqPXaYSkQFkg97NLJIwhbdg3G/Q3S3Vh61RCynhTr9/lRyI7tJGwuae4DTQGNQIYoxF/pcEz3+se9mo3mwRHhgKMypiFHtofNQWptaveiFH6MBqn7tz/6iuGDX+Ro5RTbuCDfBul0JaE7ECvZd1L4VKNPbV+AVzZk6+OkXVX5AA6NWQdS75rkHXLEpFP8mce0Fcf4uO4enuoyyuu3/syr/fHa2BqMNjezo5HR++13b3t7IWw3iMAvo0dtlOfs9UGt++0zd3Jtodh/+zJ623myV78FMQdtoW2f3TPK2/beNf514d1x+k4fdCkPj5On4A0FNwPZ76hjQ3/fG+yPf39PfdNFOUb9k63/7h9e1sfTrYFwP3DSU5/X5oCO4C2PuU8wP7MyXVA/fGE4585sZpQfENxoE1GJUYfkQD05VrvYOxe8Obfrjzz4ndfuPGCn7i29tx1dNMdhwe7p3yKWcBFYMV7Vvm5Dh9wG6+nXsUbRpFOAcjLJ08C/BVi1mNToQpiKth49tSlchZgAvhcS1gecgRnwUzWCLQqSMFDmgUCfozyVCFbh+2TIcoym/UESRSsbZf3Bl0CC9fd8BSwp73szqe8ICNouYFLEMhJcbwHEPBu4xVSt22bp0LNhqMFIEGGMgI+JHagKC3x0kep9HR5lAKFP1UI2Dqq3ybpgbrU4Z6EAArX7Hv6F0OLwt3wQVt5u8UrLxcA0pbVJBeGhnzjuvTZWgFVAaSD754Bk8AquDkG8tC6/O57PHusUhoMfyqSY9/rDguXHCoSIbDX3gINBWlR1L0eI4y6iq4y9hyPGm/lShkrA0O5SUaZFVbKU2TJZQJSB/aJssSI0JgzskFm6tGbrrr19j05EeMKefVAJ6/FqMhvjot3SNQ5CSYNQz9ryEmzbRna72jxzakjP+YXVqhXIJ8OfzV6pcOQvA+lgcTwuSIHw9yJsrm9Rl74QwePDoZtauWonf6CjTY2zfjs99rVIV78xFY7ixcfefBV+uIU8/Vyu3vpnvP/4tiLP04fOtXMPk4f13T0Cyfm29jU/8o8/YsBd3WUWscEuOu5vxFw/0/bt7UbR1MJqX84yamvyt4NsI/F43/GxFq89S+YvdieM7n2BLA/edNOgB0gOGgbaKt7+fbjVPN97dLBD469aPvBn/qZt934+q/8Y/cd9Nra9s76uZ3N9VvwmHtuDPIkLpOgphJ0d/DMzHRCtT0Us4p1fnEehTaWsKSKrvS2IIpSpazej6lAvkLnKu88YpZrKm5D6n4XyA13ulNf0FExd2HebAicrpBpFDv/Jj3QhnYE+IDJCASiaEegZT5B3nImFbgGxhPh5DJCVNiCndDpcOUa373lScCyXLxdwK6MGYwy8pg0NKRRz9cohB13o5drzxobti2dku3mNBW+ICBPO6/cZYeqp0BTaAywjeqXps4wulkmhoNAKL3paNqKgUM9gptoEW+3MlXUwzEhr5VZo4ZF8li5Jfg9hlH4Vv1OOf5cW05Z/mlk5XY7C5k3YzYVmmLp8K+O87Uv5YHHCON3+VXGF4YF3n+WF2gncsP13JbGu9+7seuWPJSvyLV9oi75ZFv+Xu2UjORF2/K+22QXQ9UI0qjOksvuZD0MQOixzUmux+gbL2NvJqfYzcI7anTsaMMzFzxDvx7shDzShuUmlRUubG5vtO29zdBP0/T5qC08a7ctfcYW/aMLsMnjqPfpTAzznHlRg9CbljHDZX6+7/z3brwjF4/Tcfog6RjgP85p+NPn+r3F9vV8/Mu98d4zRpZ4JSavu+XftHcSz/22dv1oGs/9g4P7SN/G+t/DMDAU7ya8p+Oxfx4e+++aeQxgv1Gh+A8E7CrUo+EOFdwPHT/VhmP/397k9I+MvfjRe87/0BNnXv/s6//d7n//xdfd+7rX/Pylna2ts3v7e7cD8mN56pVamYoEC9fc9X5UhFHWeD8Cvt7q7vZe29nZRVGjcCcFDAGoANCksh2R5BeUqrfcTcVjzuY48mf9WFAikx6RQBCvCgVpWF/QiLdHMhSq0tYI8LNtagCo3AOoo3B/1os9qAYwjuJ2kxR1QryEhJ4CnQpVC/FedC1WJtpX18S9phI3n0AivbmdjVcAiB/THvTn2FjKeVuc3qrXpdM8WRKgLo2BjpY8JIU6rD9GAWCX9V/Bys5KU8iBp9JpRn7JrXKUT5u8F2h5zO1u6DJUn7sR+Cxv5WPRYC+LrixbSDt16937OZvM7GP6X8ZLGTzkkybqS7I+CBTwErGgT9IQ71wSeYWu+pg6TMknb7o6+VW+1G53jD34bZ6KGtX5AiVzGlDyHGMp40DfoUe+eM+9htcYcuB7nlWPcRIe+Ze26mV/jDpkCeFJKcYB7xWx4Tvj4/PoKYxszXBN73ysDTwimT/HKIYk1/r92eyin552KWQCHh7kUc67B24WhFYs6B6IvvRZG232Nqbk9oh3tHftaKadG99sZyaEe6/wglXw6CSNX/vmPzn91vOv3j5+Nvxx+qDJ2X+cPk5p+J47Z4Znj/4I6uqbAPdnlkar37r73N+8dyJr7tdG4O5U/kCpu66K9VY3LfypsWF7Bl76V84+3L6u/672BdOPtZNj3g4msBtutBQNOsp8xNPYQmnex5cf6Q3H/lJvbfdvjL3ssZ/rvei9N6z7/RPKZP/VP/Bt/+5gavqVvfHJ11HDngCkprNmFbLHbdYhHjSjko/CFsj1hgVWAQ7lnWsjIASUVZYCuYpSz7UACaVLHulVoe5uboVdtuMuaD1GXx5UYzLPzvZ2NkR1rPX56O5gLgVu/Z64V2H3gCY0zQ769QQ9/tyUJ1AYzo9xoEKHZo0WvbihdNJ+QIM+hB7Xs3n3Nih3WSfcSx4Vu9/lUTxrynp+wM72JjTthycaOHrsLnsYDZEnMjMc5Z+h++onxgx5BW7pmpkZBMTMFHCDsPICfY5AbQiLwdSDBj1MD2+RNvLYjwJGDSI9ZyMpBeQmvdfp2X6bJn8BqwBekQAaS3RG2tLekUZW8TYGSpYe7KsccV2/eE32AJKGgWFxByIhfdrOiYeTno6ofHBNg4x3mRpeC+QAZZ2MKC+RH4xZ6y1+Vz/kjdds0wZj2HDdsdcgiiGBXMkr7/7YHcmF4yuPva3TOgR8lxh8Kc/bO1tl0MRgUI5dVvHBMLv8vkndzlwjH/SLNupWOtfcK5okyM/Nz41kaCKb7TQ0zSvflb0DPPwj+Dq9dNQGt8FrxKCYBg+hdYc5/Kt7p9uNI/pKW0m+TSTTF7exqZf54Tgdpw+Wjj34j1M6euczptvVzT/EjAcce0/P5BzN0yfA/WT7D9u3t8uHswnLO3W7LO+f9GkO4rGPN/yXdvvEZvtd0xfbl81eaM++6bELACM0N43MN3TTJv8/hJb79/z0T9vi49859unrD5z/QdzrDyM9+OBb33vXHZ92/8Hhwen9g/27D/d3J+OloPw0OVRsgQoV4tF+m1tcjKJDK3o1SleS0KtRrnqQes61wUtlzW9cV7nnM2Ca8n4FPHKWOHXFMOC6XlsXTk0bvAQd21EZxxtDeWo46JXGexsZBZ2HtevjYUdAJUDq3etlCfQOgvwWiK3eOrNUQF0dnfH0UNgJ9aLgBQ5pjGcmLrosALCo5HPQC4AtN2zbV/qngSFACazV9dRj/Z136SNnrcP8eUYANMcjhk5pkH4uxUP2+hTAqZctwMkP80zNehCPR74KtHjg/C8/BDkNAAFd4PRJgilL3dbbrVELnAFuvsu3PFDHvQqU7Y7pDY/I561yEuS1tDOiQxB3/BNtIJ8ptI9AVHqlJ8sWGcsyTGzbDWq+O64aYLWjXYPByAhtYIxkPEZtCqJUDJ9LxlwasY4YRvwpe7ap9ZbbKkfyFsMsBkFFAWrcRV7HhCqRAccoEQV44DPfPY1Q3lnecfJZ8936vfQMBt42N9W2N3308nbRcogRqnFB3sHT9trcp622oeIJPSb/10y5ihd/68TWyIsf/WIHh70TfFz/5j83uPf8P9/8gMb5cTpOpmOA/zik4ZvA4M2pr8ZU/xYUw9PrYv5njuJx8fareO7/YfuOdplJ/MHAXaDpvPaJ3lG7gwnvxrkvm3m0PXfqepvh19o896ShLD2hokSj9x7i+2sBx+8GAL5z7LMu3nf+Oy30kaX3PvL2i8+4+2X3H+xvn8ZDfiZAN5HbilBmCyNAP9jzJr+jtrC0lDXfbbzrUpgq/AJHlaxgZxJcNBL8TW8/AD9eAId+DxBOuRHPQ3C8xs96i3pk7qIvoKjORsGTVN5yzT9D9Alr046gFR6DCLt4aK7x5jnmXFSZelKdKSAATXr7gpPKPN8Bsm6NXPARFMl9k9eCazxBAUsQAxg671Kv1SRo5EhUgcnytG+/rF9l74Nz0iN+r9BzeeLSr9EQUOCDMmF7BVglIzIn/YshIvjpHY/HE+3C/hpKCU9bB0ZHlhPiOZcXGyMJ4LLuoX0kX27fS/WOI549dVi3Y6QHnLpG4+AY+h56TNQhgGb9O+1XVEBask5PWesRtK3bYhoi/p6+Uzb7G+Clu86ly97uZtmH8Sa/4F500GvaCSBTr4mWik+jsffIYts0SVPJjJGI2vhYY1LjpDFSa/EaX4577SOwnHdTmNHrsBs6p/PUOH/b392H3xiZ+0cYWxNtgPe+t3fAy2NynaPQ72E+WbbqtYVP22oTt99ow50ydLs0gWxsYLAfYtQ/fWq1Df7ntfgBs/jB89+76R6a43ScPmA6BviPcRr+fJsYTp7+Shyhb0EFPDtzMsjNByYpsPKE5340mx3vT5rXN5NF9Bd2meCmO8Y32ssB9i+deV973uT12nzz/h77KKGs0MrDR9B4r+HrP+pNTn9f78UXfv38qzbKjf0o03sfuefSudvufhAQu2WiN/5sMaU8vzp7XgWpJ7awvIJinGx723W+ucDerX8XDJXHaarNdCg3v0O4oGP+rPECOPkeBSygyhfgQwCk33rMKnSVu5EB8drq9cTNI0ALnClnHjIIeq7Zx5jgu7ufZXaUPe1VuB2e8ipAsb7JHF4ScAJQBPl4fgEPQFBgIGtndGRTn0AFbTEK4FHtECcb3wXp0Mv3AscIiD/eNAAEHWkUYPcAND3lrHVLm54e/Sm+FO3m9ZbFIWAmXTOMibv084Q0kg+vkW6bEuSkK7eeSc8RXjZ8zi2N8pe6im9FY8bNvkKr4BfekQRfGkl/4qULfNCnJ15GQNEWxzTt1thZ84HXqV/6DV8b1UnoH17W6YOOtMagmxIrUiI2y1PLZpz4y9KElTMA4RvtmjEyEhrKqFSmQhN/nYESI4exkVBlw9vaBO+bS0eM4cz0gLEfVHvU6UmN3ro4PjaJUbiE/Mzm8cnWacccg5y5wGf3oihrB7sHiXI5BzY3N9ra2g08+s02Nn/Q5l642nqDLRjyG1WxLMMsalf04sfx4sef5MXLwNZbhuiNV35j/x5A/np+Ok7H6f3SMcB/DFPAfeHsl/DxH6IynpdZqu4xoUDcriW4/yye+6VDwB3PvSDkNyY99n08djfQ3Ta+2b509rH25f1H2rMnDMWrfPTYff3GhAI15P44xX8GbfQt7Wjv1WMvu/y289+zWovkH4N08eJDj99+x3PfMz02+RxavJN2UHiGxWvNWKXUnxvE+xK8VMadUlbB5353PL2EmqOXAaqR956NcShIv8e742cVvcCUUC4AWgCJPsQjUmln/Rjl6S5l3a4o9BHoqsxV+Hqp5YnpyQO6gEVAit8q9GxLcDQAZR3SU+FzjQWvmdT7pkQWZmZTl9GIADx5yjCxn+Y1KkFf4YhHk9aaLvwAsOVL18d4nHTI5QA3qklKHVfrO5qcynIKm/mUFn5KHynrbV/WY71Fo/yhHwCJ/A3vAUBT+szv/nlmuncleP+7wOnzyQ/24a+AaoidNgTyrNHbL+gKkNJODA8rhD+2G+MC/jou4YXGDUTYvrfSuaPciIf05xn0tCnNXktd0Gs0xc8aTTZZSx0lO+MYYBoiplDPb3Y1Z7+7g120Gyo7jlPl0rOW5jy9LmU0FqGdghWFqTF1/T+7563Qeslrsi/dnQLF9+pnPHtBf2auzQL6ZVCMQ0ud7Gf0aJAoQQ3H9Kx7GmiT8VA29gD6re3NHHgzxDaaOrvTZp53OfW3o/9ZE7gWvz7EOKR/T5vEi/eOmJHG6E3BuQO8+GF79ytfvXnv+Vw9TsfpN6ZjgP8YJSb1xPDKuS/iwz9lUj93dLkS3jbqrb1p/1R73c4d7crhNOAufKt+nkhCkre8HTGhPcnqS2YutK/uP9ye6aEX/N4LsFsqmuxmQoUZa3wUjfM6NOe39E5Of+fY8x95x/lXP7Er/mOZbv3qL708eWPnEuDxBWjBBTcRqQxV2novJ06eCtAZ5taDybGdgpqKH0Z1n1WCuRWMa3qAKkE3JfldhRrvjXo0CAKUez79y/AovwOIrnmqrAUx61SZBnR4ySM9sXjT+dzazlbdz19KXZARCPXmBRXKocz9bpsaGhS76YEG8A1nO2LQWeCGkUH7WQbgd0PhAk0HSNKXNWN3ctNf88aDBfzkjcebWm/W50OzQO9QVrJtEa82/fnkufKerUuPsgCSvtG58M72yWOZ2rPgxq/+KJ+b1ATXUXSA+uu4WEFDjxpvdso6jTzIwxqXHFizs5vQv7x2M57r74KtefRy7Ve56WXgOFbyB6LgdS1xhI/QFcMOWicY58gA7JRnfj5wzJEV++kdC9LidTNZn/Vk8x2esWMWntFuxxc6XbTHGNHwALIZU8Fa8BX0bd+ISNqEFxo4tmHkIBshqTPGAv1TdgRfrz1542aiVAvLeOuTbWtrAy+/H5BPlErO0ifLaOS6/p4zDfjTWNjZ20EOaYe/ydtutMlnXGL2Omby7zcmdYOh+ivD2XYaD/4sL79HMOk6dZ6gk5vtFYtvPP/P14931B+n/ykdA/zHILnmPnzs3BejJf4xiuZ/Avej3kHuc38dnru3wg0C7qqLqAPmaq9t4ZG7tnwbwP67AfavBNg9hW7aCX1zR/z7JXQf+uYRKvppNNw/6G0cfvfY5z3+9vPfsfoESnwc0mNvfvPRC17wWRc3D4CjnZ0vmOvP4Qh73vcuCm26LS4toXd8Jrq3A4VGgN9bisqDVvFGcdMnwfbmunnApoBOZQla0UcAEaW9u4MHTEUBBZS5ijafqatCuwUAvguYKlgByafQ+VAcb0/T65/pe3Y+eTAQ9CgFHQmUNuuh0oCytEmr7/H4RuBkXyoVyEuDQOEPN/vrdWnkXXBPbkGL+jqgyKl2GCsqf5mVSAJ9jsdKfW6om8YblCYNHcvLF8H5gHoEQgFIQOUy9MM5Pnfr3C5t6KVnGQMP1v5Jk/zKs+rJo+ed7vBfgC4AqGEhsDFGjoHlyGcfjVoIajWOI6OKz1nK4F165H0MB+rU85Q+24oHz0uDwP75WOJEKhTrEVOL31wyKsEleeJRwe6Z8LnqLjuYvFPCR9QeAJbyMqBNn/KYVow2DQMrlkbbUl7cHCiT7KfRigNo8rsPt4mxxfd46FzTWIshZZ+RW2k0AmN43qiHsuPmR8P7ku/jZJUpH7IUo4xkqF7ZcHzlaaI7yPfOjuODUTq+18aedrGNnb1O5SVvHyipJ7Yw+tUVd45vxDHIxDe5o/5wuEDFj57/3s1fq4vH6Tg9kZSs4/RbSIbl2+TplzMDvw2l8ILRZVJN2GFvP+BuWF5wd7d7TU8Agtcmk124v2t8E2B/rH3Z7MPt+QB7HjBzc439/RKXALPLVP5v2tHYt7XBxKvHXnThree/f8v9e5+Q9OAD9+yd+76nX8Z2eUZ/Zvo5/bn5tr2xGWCenddrHG9bfBfg1N+G31WuUbgwy4sqwA7cvZZ7tKOQ7TO/o0zzi/sQULgJ71OmwqZehxWeZMe/igDo+emFG4Z+wkOTFnnWAxy9j1/AFCj1Xm235wltfFLJBzRR0rVmbkRBEC4jQxiqsK3e4WgDGe8aCQEQf4c2DRXr1+BIeN12ALsK/VZYN16iHUilApQPlRnH464HlWTd2TooK/B1PMzmQH7T4XPjWU5EAwS9ddC+xKOm/niv0BV6KRzvWaSRZ4Kg4DmKnnA1123DW9qU3M6LLSmGN9bBJ2818/kEO9Br33fJv7u9BSjbukAoD2mTPvm7Y+B1oxXy00i0fPaifXHjn0njwuT45XeSdZdBV+Nvvw/IL49dtnEDooaP16XRfgu6MxhGthvjCP4I1hAIX6WZMaMt9zO4IS5Ghm04JvA74zPioXx3L4V3SYxPuhu+wu8TE8bTRr/bMs3PLc63WQzJzY3tyIuPXU7/yTE3P9v6A2m1LxNtYmy69eYwsp72vnY0s956h785wJv8Rd1xCg/eyN5NL963YcOa7u1+85+Ze+P5V22smv84HacuHQP8byEx2ceHV878LibYP0KJfMbo8iipOPbam/dPt9du39k8oU7Q1iIX0DeHEw2YaXdObLYvw2P/0v4j7VmT19t8Ns85LKXwbqbR/KfWNf77YSo/37bbv+rtPXbv2MvWNuvXT2A6j1J7wTM3F45mD8aHw8+DvPnaiX3YllZOACIoaMANtRug6rxt4URQ0cuqQ2jMUd0TrA13B8D4bjTAE8EsF8A0D/UY1vcF5sYbU1ELKtaiUaDRkHVPQ/uU9UEiuVVO4D7cQ4H7m2vGeFOUEUAEPzdYCTSuHXvNfAJOed1MFtvWY6aM67pZ/6YvepN6aIbmAzyu9yePoW7qgk7zVQhcY0EjwLC4xgb9gDZvYZMHgr+ep5zSs8xaNXTIE4FHUIfJ1T+9f9sFtMJjaJdP1X63S5zsMCpHy1LehuOZ06EsV0BzGTZGPeAhoCiIJRog9DM+9r/bQ5CIAO8m6/G6B7jo5e/vwWP6Jm99SWM2zenRc31qxvvaMWjJ77hrfAm03n9uX2fyDHXq0diBxAJElxnqCXAVei9DxfEI8Es7dWss5zvJselucYzBB3/dwe5u+z3aNr8yqFxIZzdW0mT96V+q0giXxTXO7gGZnZlDvpRb28cgm57l2mxbAOBpFpCf4TWdfSHuop9mLOaXBpRx06fjDj/3kZnBpbZ3+/1ULs8/uBoeB9A3m8buWLttcr0tYlWPCKznxQ/x4oe9x89/78abcvE4HadROgb4jzIx38eGbzrzhXz8NhTEi+pql9AsgPuv751qP7V1V1s7mmwzrsPjieLjNmH+Tjz2L5t9lNcj7RlTN5rPZPOxkTVxVfWj5EcVz7A9jrZ5DRri/+yNbf6r3sa1+8devrFx/vujg35b0rUHHzx82gs+6xpC9Gmz05PP83nXguD8wkLC4u6mVjGqeFXWejyCmZ/zpDgrAVAEAhWmXrjXVbaUqI6hbAUCLhVQAUQqZxXzlOu71gkY6f0L/oZPu3uMTVnzpTaNDR93K4jrlUuLYOiabm53oo7yaEvRC94BKNry3mWIDugJEiY9vydGSe+ffgSV6opAIYDbD+mSXuvOUbK+89InFrxzGxv01n3uteFsCo+RVmKg6E2a3+iDu/7HoVlwrXXlAlP7pEerESBQx9iijEn+Zwc9SaCV/4bRfRVN9MX+8kr/yRejgs8Ctw9S0cPNL4JooVtAVAMltzvye5ZR6EdoSmgaHtgGbbqOnuUYjagAZnnqjrnhiNn+IHsWBHf3FBjBkKeOfZcn/NRo47tyoH9cJwMiO7bHWClvrt8re955QK8wEhl7PltXZIkCu9s70FNyZySBgnInkZFcJEmDxotz0jGwDn6kKy4hue/CDXtTbXHBI2vx0G0NIzUGp3wJrRQh//bGbttY22o7WxoYGDynHm/bp96ZPvZi0P/mqagpL/7M+G67Bd0h6D/xS2+O/4av/NPz3ilzpa4dp+N0DPAfVRr+KJ77zhnD8n8HZfPSm/MsiYnX22tv2T/ZflpwH5Y35xq7CvLu8Y32u2cvtC/uX2jPmbjR5vDqxzPByyK/mfw6gfI6GD6KgngNQ/X32uTw1b2XPP723q17m7+dwP7k9Lxnvnx/MDfRn5jofcHezs6swOApXqpdwWR3azdgqqaLFwTZeotuaAK7ojhVgoKg65sqfXWX4JqjYfmt88zK09Jg4DM/WT7hby4kvG/41Tx8V1HXWnLVJdjliXAJgQtEKm5yU4lhYjcHVpQA4wGaoj6pJ14kf/5mfkFGZT6Yw2mizmwGA1TNI+har+1aVtqydIDSr/VsctEXN6XZX73ZAooyAIxY+N0z1xeWVlp/brFtrN/IiXcKxM1IhqDAn7e1FZDrVddafaIVtJvwMf2wzdr4VinAzbeR+ZN6ZKT0yLR89xeBnmsOQXnpnvzmHoNhGSK8yyR5a9RE/mooZB2f8vKYTDFCjFzYP0E5gE9e+ezGPflZt1ji1W5vF79ddhkl2ylapBHaI0u0y+csIzh+o/4rO5Ew37lmLfLByEF/MAdvJwPa9lFjQ/5bR3pt/dZHsi77YP7u+fElL/LP5xy4nKLMTrQFjNmF+fnwwtskPZY2yztckKdwh/zSozxipG0ftfE+43PLQ21j9qHWw/in5dT9wZI76o36adbcPrHRFnEglAkTdobWTb8Nxy6c/971N+bicTpOpA8tWcfpNyT1xvCus58PLv8tptZnMzszuSvxYWy/3bO/0l67dUe7dDQzCsX32jPH19vX9h9q/8vcg3ku+9neTptwbTngbiWj5IhMAlCHwyvD3eH38dtf6A2P/mqvv/RzY5958bL6ujJ+cqSf/dnv3BsM5n4eD/AB8UQGqdj2AQPXnw3RqsgFdD1GwT2ePNezHq5Hy58Kd2yyvGa9rBgDvARQ81uPBoOK3afXiUd6gYb5fQmqO9tbATOjAIKlYKGytbw0CRSCiMAbAIDtevTT7srG29KD8yx8Q8Iqd723HD5D+RgFlJuZGzBG422P9raNFBheB/AOocUjTLPnAP3u3QOCde5rN+ws+KYOvVqPqh0dhyrIQXPu3YcGQ+nuVBdEV1ev5uhUNbggKf3y1fLSL+hYr8CZeqFB/rrOK1gJqoxG2lDG0mdAqQCMzxomgiZi2wGkt8wdASZDgdPv7vrOUbvVf40K+SlQ21bKUb9tuf7t8oCArWETQKc+2xUQfbdfjlUMH8Za8N2n3l1AU6Ns/8jjYqt/GiPWq/Egr9zf0RlauXZYh+W4PCIvDM0HjKkvBpQgjpcukGv0xWCk3weM05TPPbAuyljOMqYsc9Am3AqNPt+979IBfIoMaRrx7t0B7vPoz84ij95FgjEzTX8AeDvihlkPaZruT7fZAQbG3Ew7cXqx3XLLqTY1e9TWh5dqDD6E9/7k5BLfew/m2zv2l+p8DNd+1B2+td45Pnz50RtuebbfjtNxMqnVjtNHkIZvPvf5vP0NFODn43ipB0ZJcN9rbz9Yaj+x9bT24MFiQvLPmlhvv7//3vaHBu9qnzt1qd0yttOm3h/YfXMk9FwOh6vDvaMf4OKfxun/f3qb0z/Te9nli70X3PcJ20D3Eabh3l7vsfHJyV9CAe5P9z2605AxCpT3KQ/4ALD1kFS+esruhq6QMRdUvADE7hYGwR6AgMLGEYrOEuQT5rRsWQ/8E1BQxrzHw+aqCj4e2ETdfiU4+Mqub0C28yYFIjeEqbj1pG23gK3qElgFFEOxAd8ofYEQEJRO6eIluG9ubGToh2PWi3cH3dZToX29tooeqMQNB3scbnm5AqT5+QdNgpQ7wLc31tv21kbosN7NjbW6KwGAicED2Jqqn2WMyEND3qYygqy2gDm08V/VJ7hpSHi96k8Ym2s79FWwrjC2oWWMBkFc2uhD57ULko6X4OfZ61UP/XVs6XOeG4Bx4rgLrDMA2yRgJy2eu6+hlPLQPA7waYSVUTOaQtLJKx8B0DLwNBIE99EeCoxE24yhAT+lVb668S+b8w74FR7YZ5rKu/TKb/nrMo1Gh1zymn3Ld9iZ/RSODX1Ov5C3HBxEvdkTgdEjvRoU7qZXrlyGUmY9glZJNH8ZeHDHrvBf7Q3BZqfspMYreY7G4MfkNVoxVZ8/VDLvJIC+08bb2/aX28WjWa4oE/zCP21APrwQi+FLYd2HV+lx+pRPH775eJza0RvOfiEz/P9iOn0xE0r3aJSYaGMH8dx/cPNZ7eLBoD17crV9ycxj7XfNXmjP4fMJPPsKAL4fsNfDI1RMrrG/DqXw9zHUf7g3cdubxl7ywLXz3//xveXtY5Ge//zbh4PBiamttdWvwsuaMUSvMlQxe6xoNjXxJ7C6zpqwLUpcDycKTyWKolXJJpRtbhgi2EZBG+IU4NBcpYhRmrGueKNOASigxnj4rhfstcA//8xf3zUGBGCAh2vxRFHe/hAQsQ6Uc+dpG7417C/YZLOWoAidtmlf9FgD6NBYm7PKg0wYXpDyT1C1roCxp6ZBAx62m7PqXnDoD82u2eo9gjaUty0yhgfWZxtjrkvo5vKb/PF3K9RLll75JkgZ9i6vvvoYKKZoaE8ZPgtwGDG2FV4ARDGkaF9eZf18VIdgpoHl9/qNF32zjQkjJfxtb3ku+yTj5zGtlPNoBufHiFcxTBJVsH8j79y2qd/+SKfXvf0sY0jdoZO65KWG4QjObo6n/U8T1BUaw5rOGPEH/lE2dZtd2aHuMowqIpI+j3iSKETqYfy4ZD4jHlbkb3yBlok2N7/UpshnJCUPz+GzEaOTZ5ZTT42DR+POtMXlOuVOGd7d2m/r1zbbZv/Rtn7qvnbU229jQ89MsBcfOkmldK0dTbc59Imh+ps76pN6Hnwz2bvQ/x/Hp9sdJ5OuwHH6EIkp1Bu+8czL+fhNzP4Cd7VN0rDtMcnesHeq/cTm09ssP/yBwUPtj+Kxf/70xXY71rr+TnnsT2L3JJOSr8ODo0fRM/+GLN/U9g7/r97GxZ/sfc7jD/Ve8uZyAX8HpB/7sR87mjqc/rXBXP/hcVCoAzxBwEd1xqPnpVekwh4KDGiqcZU0+Tog1qvqPHaVcqeQA4AAkN9VlgGh/MFCw6/Uo1LOBiqu6UlrVBhuFigMpwZcaN9NatahASLwBDAp6z3xerGS5OEw1mUK2OwLQrQFXdnVjpLPPdAUFcADCAEHb6/id0GNd+l205gZ3UgncYb088EX/+y7ICTPBKZwDQNFI8LruV8fwA6t5BVcQ9PIcJAwf9PcMYzs88gneLde+548/B6jh9yW0yOVZ7Y3PY10hvfwi7byimGGR89nvWhB0+WUDBf/dcsemm3rq6ttY2094yCJ2Qewv9v2trdrzNK3kdECTQeuQ++QZ9d9GG6ILFridVO/xon9DD8B9TyHgLozzvxVncqUe1vqtwCxPBj1u5MZK5RO6689ELKCHPKDepS3ulWPvme5Rb7XLBX8jWD4qk2Wo+gDdLnvIc8zYCyyLMFrZgZaHQ34a2IeMHbWWwaKsuM9guMzvM2tt/3eDuCujDkqH14y5yRcd+ugYfpHcSQqTF8/Ri+19kLMp6+ui8fpqZ6ehDjH6TdLw18+83IU3V/h45clFDaaU84qJ9vb95fbfXsn8Nqvt68fPNi+aPpCdsnXITXMOUPyXdJjd419b3gBHfIjFP+bTPy/1a7M/ejY519+V++L2ie9x/4B0nBiZ/3a5MTkr01PTR66Mcm1bUFUoKzdykKQ3p+Abgk3hRmuHgHNTJ1KF++Ql2AuQBnejjenkqYOFa11lRcJMKmoeamkNQwMC/sDvA3gmSch/BEIW4UAEDDgeoGXni2KG+W8R1tZE8crm+l7P7VtSk/1QS9beqwjoMS73/2sVz4zOx8wShQAMDPp6RkOzgYz8gsegriHrLh+73WBxtvFvKXrwHC5XjjlPNDGPO7ez33yAHIOX1Gh8zfNZ0HdPo5Dn3SH59Br/83XgY7jAaHQV78LfoauA+R0pULy0B0jQEPEMlP5XPfza344FNJ/lDVo+x1PmPd98gnY7hsIT6ApRhltWVBjx1cXWrffGifKiuHuhMD5E7Bz0JEePe07RmVsKAMhK/wSlA3by7d8lo+4zu73kCaNGU8GlFZfXQTC61Z00+iCbo0pf4uxEaPCJQTvStCDt7zRGeSJ/C6lyJM8x4Ax0Ij1+vrqNjS4D4LfRnK4NzJgFPrpSebF3FjbnryCQblH96yb3z6CZPcF+UcO++3+g8UnrcWTfOu1E9T5NUe/fubuunicnsrpSchznD5QSlh+vPcXmThf1pvI3LqZnJpb7mwFxF84daV9pbe8Ta6OHgTD5O2A3Vnp+rrAfjB8vO0Nf4wf/ybX/3abn//hsZddeOfYVz74cTlW9hOVfmX5M6D/6E0zMzNHntLWbUq66SWhYGVYQBHlWmvaXIBFbiDzkaaGsAWXA5SyQGh5lX1BeYVrVd6CkFcEuCh12vD+8J2tzXbI74KALFfJq1zNI6DYnspXo8INdCppPcBu/dlSeq4b62vJH72s9yWIoeBtR7ryHjCrIUse+qtnG680AFNRiBgF9EFaK6+AWCBj/e481xCI4UM7AWcAjyoDPG46LKAG3LhomYTzASENHg0dmGvmeKAFhHynOXkUeulbfS5euIktGxzhRccHk2BmGxASUDbqUR5/GUQ27oZJk3RqkHnft/ss5IHJNfUsw/hAltxdUPwRvPXkXYvWSPGz4B/vXANFI4AkX2NARA72tM7SB+XnULmQAXITPoYf9puXY86XRIdMHvcsb5PdsZDHI1bZH4HYcLun/dm2t1yWMWd+aZ7IfflGEdzMGeOS+o1OaLxoSJk2c/yxdwtUJCkyS31+n+1PUkc930ADTPnea9tto12mXzTyZMP/w0x2Z8q1ePTL/Xjx7zvUix8ppdCNF98bflrb6/3BunicnsqptM5x+oDp6E3nvoDZq+f+FYA7rkxd75KTbRtwd/uQt62EmZm0I7b6VhvnVC4X+fEXufgfUOSvby9+7EHm/e9Eb/0DJxDtG/7oH//CqYnZH51bWD61vb3abqzdaDvbda90djBH0crE8tpVrL7Hm0TzqqTL20YhyjuUZQAQBS5AqqBVogWGaDKVKoBQkQA9YsCdMgJqd5hJvH1btH3qFTzi2QsGvKbwHN0Nb8pBNgFM150notylLSF/wEa6BFzHVSOmu5az0Smrl9uF/e2voORX66j1XGkx4oB3y18iFjZsk4BI8ulVktwtL3BYgX2SL7VjX0NkxL/0Q9Aq40RryY180mh/BfsYFPCiu2VOQyZ0kH1szE1w1umucgCO65bx3XKeQa8x1C1rZLMZ1+V78aU82/DM1h0TDRIMgzJyHCvGm3altzPyvOvBsa99EIa/mTPUb0TDXng/fxlUGhMFrB69K+2OUYCYiuStZTs+ky15HLewjjz+prEmbdkhDx1uoFSGNJKMHChriQhRgfIi3+1Df34pBotjMTPl8raRgz2MgX6bm1umH32om2x33Hq2nTq5jOHp3RDIMvIun6anjUwZUTEyBW0bY+3Cwdvagyf/bdufv9wmDnL7Oq+PLNntHfSOezJePn2h/Z6ZR1FOJvhiXxSyNvwfbTj+v4+99MI78tNxekomZ8px+gDp6I2nPo+Z/pf5+AHB3eRE6/cO2pKPfBXYs87OVX/oNs/tDx9Fd/8UFvvf6fUO/kbvJRdf1XvJY/ejkD51wN3U6w0XphceHp+Yei9K3z86bxhTIAdQUNalRAWe8h4FDRXwzvZ2297awnuu8LAA7O1lAnfCp/xZR3dLnLdWqUATKhcEYKYnsrm72zCqKV43bQUcARNfARsUasDdTKCcIWPBY8qQLO+eSmYIPGFpQ83QJ2g6poKswJDFBt67dfry2nkdAGrks5VEBBQFytgHN/MdSC9VhRbylBcPUKXeYSIT3pZW4XBoByzTNrkF9wJD66zweq0PuxIuceSlzwlnk9e2+BjDwrsJfJqcSw/yPXwByGy3IiAVVhYIBWz5KdCVAaZ37XJJ5TMVcNc4GgL3c13vvOM6uS79pl55s3NzTV96R38UsF87jL0PArKs4+74KBcxlsint6+B4O1o8jztk8dresW+xwDkr/YClEFU/Sg58HNtvnQ8zemxvPBbWqG/xlj+lYyUfO0A1i6NVCRKQ2kKY8elGHmStXfvFqBNk+cdDOZnMFAq8uF+gzw8yOFxzDDE9idX2+HU1uhQq+LbR5Om8dr3jsbixb9XLz5n1JOqqwrY8xiNr6arxzr+KZyOB/8DpKM3n/4cWPOXQO0v76EfPxC4P5FUQrJRhcKb+CLW7x9dQPG9jjr+ARrkb/U+8/Hv6r3kqsD+0c/qT/a0OLc2NTv1AB7LoV7f7Gw/h8tUyLLep1Hg/QHX3cVMERW5ynUChQkW53tC6oCr4Gy5KOURuJT3VqpREOvuyx7izWTzHWMgKJeSH8+1AgrDzCnKOAFuGQj+UO56Zf7uLV7ZEEZ7BSKAmGvGAIFer7u19VC7kL1e7CTeuynghMIfUrcaVnBO2+TxPQbDaD09ewagsTs8xiWCJ6/TC7L23SUAT02rPQbl9eckvpGXr8CFHgwT+12wRU+gRRDLmjuX7EfKQJf98JqALy8TgaBOy7iefVMl0I8Zxs/bHk3WLK8SzRC0occjequvI7Dy8xieOnXZ71rHNiTv/grprOgK5NDPAr7aL2B4W4+aeqjDPRE5QQ4aBG9/71G+DsxxLEnks1/yRmwOXfBOw8v3etVav0bKE+PKOCuL0OVSgkait9nZP3khmLtJ0d+8HW4c616+e8aBLRv1cGwca+maweCcmTX60ai3+G3Eyr0IiWbwkkYPs5oegLtz6+1wbKf1PsTxtB8shVb+97a5xw777a37K20vzoXG4E3++Lz43zf8lbPPqQvH6amYRrP5OHXp6FfOvqR3CLi33lf2xnszH5afnZlf78OD4WVe/xF36tvaxNH/1XvJ49819jmX3qo+St5P6XR2bXZ28G6U8qHhQ0FWsJUxKm9fncL3nmB4knBvlCmvCmWjBFXEKMWwlDyWEZA0BPbi/deaviA6gYIVtLLpCpDUS1WhmkckiSeJ8jeCUOCEJ5Y/2jYsTd3mzxot1+Kp8acXn2NfNSz4IYYAdSTUDWHxzAFiQSZhXeoISLocQRl/j2cO/dJkPkHGvrlTvDttL/T4WwDXMLaGCm3wu6BeIEZfqMu8Ggi26xIAP0lIyth2AEqDgrwSLchrNOghC3SOg/z07gLrJUO8TwFe3vu7AGl72dgHP/VwXa+3YELf5LLN6reADnBb7iC/MMaCZ3nZ0ulucjecdefQh/fwQDo6ej0ZUOPP7/Lfd2tzvDUkdqSFcd/2iXFGLajXzWtGBTQEu/fwg5RoQyIOJQvWF2NMeeF9hjFXtqTHvjhvTYisHPJTxjzyOI5h5JhQQkBXJhy4cfPSoM/Wz4Nk+NNAWl/dajujpzRrxM4MXN4gP55Cm6Qv49fb0ZgRP42ijz5JkWvxB8Ox9k68+PcczCMjFX3wn13my2e0seHv9WmXKXScnnJJOT9Oo3T0y7cyIdpfwRv8qt54m/3gnjtJXQAH1WU5ee6w/TxX/nFv7ODP9172Bf907DMvv4WJJsI9JdJ3fudf2J2dmXvP8AhVt+dtUuVdF7AKSgJkadMK4eqVAm4AdAQRRurl+co94ihYPbFaOx1PSNonjAkSelHm12vScBDwVcLxVGkjoXXyqeANDRcNtl9rrOY3ediLm7yy6Y+8ArleaDxdSM0JeyM6fDyp4fPc20/f9Mi3Nzfj4ett725ttwPeXbOt26/sn9VUn32zLg+ncakhHis0azR4K5/guA+NAWTAzNv1ynCAdxgOgqZ05MQ+QZ4e5mluHRBLx6gPMUgMEdsfgFl6pVugNGy8vbkdvjg+biwU2BXVGBSwxj7poZsnexwE6/BCkKsohif+uYO/M9y4xPUam4T6HSeNGv78rXjvqNCAfZEWjTLG1QwxCpAJfxOg/c0d+bWEsxmaY0DJe/viDnX6F8OKfhtJyL4MW3B8aVOQFeCtPzKw7/h5iqDn/htpwHChTzFs4IX9c+Od97cL5KGVitxRr1z0+/N5/rtGjbdDqiPkhXItb70kL7K8kvrHCuR5X9u+0db2r2DAjYTht5isQS/+yuEMXvwJvHhl9klKa9jmuPC1w97ZZ4yuHKenWIpePU4Azq+uPK+NH/41Pv5+PPcPDu7OLPHFSOhhu8SnX0AZ/FMm+Z8de+njf69C8T/2ocyDT8mE+n0fCvta7fwW2vTyVPLwGIWnElfZqeyjYLmuZ6VSz/3j5Pe6HllAm7wq3p1t13Br45aemb8JWrXpjDpQyrODQV5T066Depue96prPFSoXCNBb1VQUOnr+XkMq0rcDWR73pJHW9a7DajouR5R/rCconhwtm+feAsgu0nL90QoBG8AT68u6/VuroRO6bB9IwAm2xbcBFavWP8O/dUzjffKdw0UDQFB1F3nASza1dOvtgEReJjb6fiNLgWMva1wB/DbpX7X5/3N29f2AMDDeNkVXvaTvxkOjyHmC/q8bh9Fqnis9C0H9JAEYtssvu+FKdLryzGttehaetBocxyk2V38iTBwTci07wK0/d/e3GCsd9IfqqFuARsjBabohOpleyCScuDGRgHYHe6u1Wd8NY4Y1xpvwbyWAQT7Oi3PzY0lg92mxBh16Rs8tJ/KKu9y2FbDS/uITGS93pdlqNunw3nevMk6/byzWcfozvZrb8j0zGSbnq3b+7wjRMCXtzc2L7XtdiO8+Vgkx0qA93z6d+wvtgf14jvF5dgo+G34Ejr2lcMfHe3DO05PqfSUB3jmYO/oV88+rx1N/nW+/gEmxcxvCu5PAPtQj53/f4mL38HFvzT2sot/281zlfGpm7aX5y7Dl0so/EMPj9GzUhEl9C5Qu6EKEFIR58x3FGYB5jBeu7uQA3L8bjk3zcU73fURooAGSl0QVYOpdH0Qi96iZXwIiOAhgFcSTpIz3wSq2nFfwBflTd6EccmitaaHGQOCd0FZUBBkPP9er849BdKd8D3lK1ReBoMgpsHBx4CyoCPdesJ63vmBJLDpTcsDL9W5/UY8ANB4yRoKUwD1FmXIQ7/j95JXT1oQGR+DB17AiBL8pUXAM6LReb72IXyxv/TRU+ekqQOybmyyhk6+8s4ZA75n+QIgyr311Jk7D7REJNj26Ktt5rbC1VXeAUPq1DCzPyb5qFGg8SDfNQrkt+MwiWHkHQweW6zRkk2ZlNfYE6Bnc5zxOB6zBptGznRux3PywfDIgnzQOBMvu93qtinPrFPwN4/yIT8iBVyLAcB1lyGyURD6HOd6vjzj4fkEvNwXkUOBErsvg8sIzgFjamWO6cJCn/5hKO1oJB0F7OV1rfnD411kfrXk93BmIxvseke/tfD8k5MS5cEcN46m2717J9uukXloTUqHezQ2/PrhXbfcrZjm+nF6yqSnNMAr8MM3nHxmOxj+dSbDH0Z34SqNfnxyclqoSwX2o7bGtzfw7R/3psZfMfbSx/7u2Gc99qvJd5za5lj/6sHRviBvTDl8i1/Iu56WH1T48eZ57aMwo/y4pmL0enZ+T5cH5J8h1JkZvNkpQBPF7ZqtL9ftdVJUuHU/dO3Iz8NY+Ow98RW+rfC0n7P+S52257B2YK03NzM7AEgAk9kZgKdA5WZeMgu8hvINhbs+LWh5Dvku3wUSU7xPPuY2L8oJINJVxoKgqvGgMYN3SZsaN7LHlBAzffWrRk2tfwOgHkYDUJbxIWjXw3xy3z80yGdBLP0EtPSYjSaMqk3yt9rI53JC8efmGOwD/oDuDP3W452m7352Y5tGWsLmkkmFet4aajEC8Kj3KLu7K0ge8oLX+0wgQTT9q+WIbpNb50FLl4cfzQ76Of9fA8l+CJhZt9eQwzMOiNOubXnIj/yQrxoeGi7W5Bnx/mlIGAlwbLxjQT5Jq3VKh566EQ07YskYZNagAUAfHR/zGWXQOND4UCaUyS65Cz/1MqbWMz8/x/geICdALHXI27mF2UQOvO5GOzcLHuxKKfIwu9GOJjBuD50HTx6djz5Zy0TW4nvtnQcL7V28bnrxJLppd59Ho1/THrqzdoQep6dMemoD/C8tLKNV/zwfv44JP/ubzTn1J691Pv0aeb4dI/lP9DYv/cPeiy78+ijLcRqlpw1vvTY2PnUJlWl0G2WHcua6QKInGi8dBahC9R5rPT9BMGFslOvWRm0I08MWlFSwDov3mvu74LS1sRGwyiYolLGK2aQHpeLtNu3ZhuHd/hzA7YEsfNZQmFuos/JVxNO8XEdGP1OnYFUntokf8fD47tGkMRygpzbrAYxk2EGBd56hnqkGjPQIVobJ7ZeGil6zerZAbLS8AP1Zv+e75QUc//LAmdhB3rNuPa5RC8R6+lXeaRvvH3DKZkUBkrYOaFNQg1ExFgJ9/KYXniUDPstDwVve+TJJo4aOHryA6Ol2e0YPoFN+Cmr208iAzxCoUDjUwqPwlVeMH4i0TX8TjL31zb0EXgtveMnDrfWN/KZhpFNpWb1632vZxKgMdWlYQLN9NuojIkuj6+bKlgaA/ZGeyAY8kCeOrYaZMhfDgnqnjRbMIhMTY7mdULC3nBEh+SJA5zZHyni2vNEaoyQzM33KeXTxNLQDnNQ/PlF3iCwvLkZ+ZuftvwfZaCjCU+qTVvs7M5hqg8VBOxjbbxuHV9rROMbgx1jtWpvPh7+GF//reyfaTs24/GaCW9N8/WPDGztPhzQB/zg9RdLHVtJ+B6UI+tTMsxD8P4BCynHx75/I49zf4ONbUBjfjnX/9WMvvXh+7MUX3/479EjZj3v6pm/6PZv96cFjAN5hFByemOuUhldVfuq+bP4S6FCqKmxdXgFSK0pFLXLoCfvZg0ZUSSrX7e2tAISbpXKRfPHyeFle70ugqPV9DQND8aMd46RcQ4ELhmo5vUIVvSAuKBkidx3e18HonvwckELehGFHhgeEBUz0NqUxO8npWwcwtZ4M8PCeU9v4bF5TgHD015+ba/35QUBImvW8ITD1adDIL/tqXR4vmwfUAEoec2t93nIoSIcnlgPY3K2eswfooGu99ks++Z6wsVwZlTfCUGkIsG629fXVtuUGNIyonK4HlwRtf/cgHMPmOXEQGlzTcDnF0LgPF5IOy+UxqtAun62BjqVtx8BXaOJ6TsRj3A3b611LsL8vLC7lWfvuRNcADL9py817eTIh7cjXHMxjtMO+Uac878/12+LScn53gDUmXVpwA+ThvssG1BceK2cYRvxpSIRMaaTPbmoMz1yuQR780Xy2Jd+kfzCopyFub+7GgF1b3Wqr1zy+Vj7WUszyybm2tNLHEEDu4cH+EINmDB9hXH5S/8cwKd2G6ZGA9sDBUntIL74n7U9KvfbMttf72vbmcz6G7jg9RdJTFuCTjiZOMT0W33++MWHQNUMDa2/u9Yb/qB2O/4neZz3+yuM19g8v4ek9Cu+29VQEZpWo3is6GsUa9R4AV5kKOoZz9Q4FSMOjE6NNTD6bXeWlV1ln0qvsC8wNh+rZub4sSHRrpoZnNRQqAlC31LluSoNcA2QZ64R6+Ui2gFWe2Y7CzxosAGIIVrCZBagECz9PzWikzMQgsE4xQE9xtj+IEeKmPOnVixPEvSY4GqpNWFwaoU0DIIYLfxojs/3Z1h+4vj+Ol7wNP/CiKbO5thZaDWUL3oqogOPO/Bg4XJCO4qt14jmGt/RLgyLgWW0nSsAP0m85wbc2l2kQlafv8bVW6yZE6XcvQy190Db50uGUrVC/9HTnv/uTHuzMNPzSiIC58iYbED3ZDU88oX0amKGvs3PwjELu1M+SBrX57jXbsr+Jemg00Uf7pFwk8gEPHMcAO78oQwe7I9Dmb39nO0qtPxhgfEzjrdfeDvuoUaHx48ux6QyqGD7U7TjDyBG/jQxMpU133Uufnr23b2q4Gg2anBxrM3PT7dqVVeiCDvqZpSDKaxwe7lMnIuuDlg76O21nchvK5NzHPrljBROkXT+cbG/cPdX2kYFMuFGCt32+fw1dfM7wR3ML3XF6CiTnwlMyoR90+R7iw4POx9Fl9YQz/de4/i294dE3ttnH/+7YZz/6ltHPx+nDSL2JyUvolw29a3VmfCDxAWlLaFxQBTgrRKx3VD/qpSYEq3fF95xuNvL0a+25PK6sgXtvtGuugkyUq4p4B0PAsLDXPTTmACCrI1ClxbV2b3Xys+uUB3t1UEsAiHrcACigucFNMNpY28BL2yKvHjhGhYYCpGqQZMlAY4C6t9cN8hgankwoOZsILQMoCA5uR8gaPVImTb7cvb4OiK/eWEs4v4teJJKRPmqcUAD+CcQaRkdu+Brlk7G5jQ0AjEFB9d2DaQL2Q/oNwKcugZr81bda9++WPvZ2yrDy7HwPJ8pOdcpbZ26LkyZ4m70M0FyRF+EyrCN5W98mn4d47kZPuIjxJL80QHwP76XZRDtCseXd1Og9+TkngHwC7i51ZX8BffN2QJ/f77howLkfwT0B8trog/XbLzc6uryS2+7sC38aHtnToQFBYxk/5EaDUFqlQmNkkn76cp9BHfk7jJE1Pd0vmmlPeXAZxKiBy0vKmjyY7k+3jfVtjLTpNljs87tRgWHbXEcOfYqczwvw4B/anx6/Rjs32u7RFH0w38c22SPNGA23+/HiH9hbgk1P8uIzYO2FfPjK4R0rg7p4nD7V02jWPTVTb+ORt/P2txH6t6IoNpizb8Eb+hvM5j/ezkz8o/bSy2/pvSBHzR+njyDtHRw9jpe8fngwHAbIBWaUoko5XpLaDckzzCngR2WjZKPkAbGAtkof5Wp+N2q5pixQ1HrxTELfSVQn2OpV1e+Gtute5rn5+YRHy7+pcLDr3nqT5nFdVu9XY8AjYrswuqAokNm2pAo8Pv7UfBoRm2vriSiIHBodeoCW2SKPnrwRAvOpU+2jfdeYmRndRuVDbxKSD5AbitbbOwyoaOTIB0Em4WL+LOvGNhFV0BEAXROXZ4LkwYEb3+DikZ683qmkAXPk95WwPnVJk0Co8WS4W5q9S8G2rLuAfNQmdNiuAC+vZESMAup2OSKvGGoaTfwo7xivnS03uh2I3jHO9rcBVb4b0XD83T+hEWK0wXEXjGmafkE77/HieZ8EHPWS9cKlI3sq6Jv0SmN2s4/GyHZDmIn37Q3vmd+M4Wc/TN2Y+93sykXGl/5ZUp541LF5lIXNjeuJqIx558TUbO6e8AEzGqAanNLtbZRGlfpzRkYwkLIxsORYnkzPwkPo3tw9bLcN39W+dv5t7YWTa23zaCLPsKCbH/MEd1L/G/ZOt10P03nSffHw1vWwr2m9qWfRyq1B1AAAv/5JREFU9ae07n+qpKc2wLuOfvnia5iKf5CZ/oXMjq/h9U97r730trE7HtlW542yHqePIM3OL14GWTYOdvdwjAAMgXe0Bq9a14OKZ8h7FzZP6DqePExX+/C73I8HD/BMz9aatHk1CgLiKF1D4nqmhiM9VtVNX3ox3tIlgNECdVMVdejVqXg9m92KpM0Qskq/wvRcw7DwJZAGHKDd64a33WwlAAm2tvH/b+/Pg3fdsvug7/3N4znn3tuTZsnIlqWyMba7NWBsI4NnMw92oAiVSlX4g6RSEJOBBGIrFUISyqQqQyUhYGYcBLFjINjBrlgYExmQbSEZGVmzLan7dvedzvnNY76f73rf2y0PRLbuube7efbvPvd93+fZw9prP2d911p77b07m+y78gE7gHt4clJXfcEywp/AnziD9BeipRxaWZL6SQHiZZAAAyvUhi4ACSAK+hN09hireqeBXmvFI3ThBVq5yrXXdfPmplNfgTntkule4s2RvRQnAPkQoDc/TalpZHryuA+YGxOQuvFrLOGZq985AB+mV/BboBqLeU7ic44Axad1p77xCpinN1biDlIkvOB2Z9mKkj+grPGGmNoI/yhleG6aIM2XFgXrUk+9XPp4pN78LyREeUn+KkD5jafuey/0n1LBGwGEH6L88FJgWiPhbZKTT+8DkHcZC/1GvzETT1AlM793d2f/BOPB00EJ8u4Zus00ylWUGWvgd9O/0ph0dxfF8uoy1vUbq1949KnV33v6o6vfcvSTq4Oth9U7j1GyWtPkfS8STu+k7h+8fdorvZkHUpoJzz6Rb79p9V3PPFzSl3gayfJf47T9m1fXq2/+cz+29YlPfu/Wxz/15/J5sfUdn/+vYkl/penJk498Zm9//2z3YCfy8W5ldzfARfgCZgB0H2HNkiuImP+NcCZ4mwjiCCPCF3D2VsAY6KlnK8K07tUIWJY7sS3q2Vp1Apl1V3AnNyO4bTtbkA6QWA7mGeuZtX0Ra09jyvnHwJJkOe7sj6XGCgTSAAioOwNd5DXQE/SnHCHPBVyADDVdhpb7loHtBGQIcH29uLgYpSJ1AJOuWw+Y9Z8hnqA59aDz5MnT0BFaUycwBzxtKxZsLf/wgkUuUFAd+seNDNAANK+DuXI8rDKFrtwDhq1LX/NdVLxkTEStd9136pF3gN3hNbHC/Q4tlDKWqz4C8bsoUsZ09jCwFj0AroFcltEBYUocpaBz/8A093hpeC+09cASzzNEaVPfKC3iDaxwwAftd8wDnjxCljCKX5hgRMBsfA861hQX741P0xjAmvekdPW9CphnjI1vNwRqf3gE8Gd/dXT0tGN0cy2o0/4LoeHoNArIcdo7Dm/uV5cX9hrAr4e8Q5erz37qzfIHwD975bTK39XZderhhYhSsPV6wPdm9WrA928++vOrv//4h1dfv/Ni9fxhv0e/eoffq2Ti6/pxZ/Unbj6yuvDr83e309D26rc+nh6y4t/LZpf0BZj+aw/wUv7d82R225D1rSX9HNI//o//g2/uHRx+Zv/g8J6VxnVeAA2IBB8qxIFvLc5Y3ISz34DSvDFwIXnc6/xyQEpw1Wxyw6oa67KbqkRAqx9gmi9//tY7FcAT9Q6sUmn+21iWytbFGkAB2tz2rGJCn5UuOAvAsxgJbPc386iS3+oxB7s53YyXwTw/8Oa6Z6keP30augO0AYBpj9U8YPJgRzl4FhoEwnUJGoUndKgXI9AE8xxuYge6d95+Z/XinXdGCUgWlu7erh3uApBosyKAEhTgdbUe/6Vd/QCWbswYjKegUwf6HQC1hGw/IE0Z8dd58yhPIuJPnj5p9DweT/T6eDo6148nGT+udONnrPKfQW5d6KxrPe14UOUq44O/e4A4FzCUWL4sfuPViP0AtkemZE5O8zvPwv0A/U4BHu0NMszfLGWzfC+8ySdlQK1+e9+8d+ipYkVJyEVx6soJQYPoM06lG9/FihzkHeV+316dnT2vJ8V4UGJ4aUT66/uL5xf1nFBGbm/GK+QdctQxtu9tv7M63H2ztK8eo4hGgf1F+2+tftvJD61+7dFPpbXH1dsP42l5L5J++v8PdXe7Z/n+eTVXh378pvzvt6z+2Ne84teSvnRT3uolLem9TQHsx1h5r9/cXN4Cb6DSOcwIaADA6t642wE4kN+L5QOozH1v3Nq2OnWvVm+AoCATwWnuN5J2DYYR7/kuCpwAZi12TjsFC4Tqap60G1AAMCKdWYTkHguS0CffxzU7oOV7D0oB4PkuQAuAWJqmT5J6gRVFwjppeavIpDIg2UDAtZcC6HetP/Ebq5BFLyDwsmv6BYblfmjZxB9cnJ+1f+1L+g/sRcYDFd8tyapCsO6nvP6Gp4ASCHJ/z5r1Tk1sPAL5zbOgz/jSCvQnN9xzS99U5hEFgYKFPrS6b9WBuoD8VsbKHL9ygE5kvv0GRI/zJoynYgDQe8A6ptzZ2hY/8ByY23tf3o3ipCzAvbm8qKCayPUNnzcKWGjtuzRxHn0nkqpY5apHQ+Egm75mxKpY6au2KANoq1JQOg9SlsfiOn056ntXSz79tlfA8XoDJO16lyiT6jIP7z1wT9o9yHgfORdhb3W0/+bq6dEb6SdeIybvYj6/cudq9esO//zq7zn+sdVX5ftbDwerqKs/Z6Fs5Gx+cx5l4nuuY8V3LIcuaWsn2uDj1t+5Orr8RWGXh0v6Ek0jzZa0pPc4fdsnfuUvu728/NaA1TEwAkSd3w5YjggKeEQA91sEJBArqOSqZRjJQ3A6ypXM7nxxyrPY1cGVbU65c7C1EiMWU9bvzuUGRCBh14R7JqUeADBu08MI5+sI9gBGrLGueR5sKAB2C13tB0Q2rmo0bKLgAUF6VdCbYDegEQBJWbRRNljlwEu1+g9e9LuAG1DSr05dKJPv07fAdC6pFn7bnv6P90I909dxt49VLOEfBWOmOPAn9OU+dzcwFSFf0MtjdG3mrzd9tNUvYK0ilb5TxGpRp0WgakdBnoUB6IBiyhYoUzdes5LdE7yobgoHRUniedB9z32ywoE9vqHVFIu2VVLFKe3ko14byph3BQgjvu9RnpcXzTsBhPpRhSXt4itlUN0sfbTzMGxWAfTdSX1joQ8vj45Pq2RgGgVT3VeXZ4Xc4+Nnq5PjpyubBOHl+fPzKCKzNwBvAO+JpZT4QsG6vwmfU8f+6ZOH070f+vSrW3/wfH/7+fFq6zCDhCPehu3VYcboY7vnq6/ZexG6tlc/eXe6us59J8XpyV9tatn8zxa2X7l7sfrYjtUgny/uHz+UDJ9e/eSz7/2Of/6F9XtL+hJMC8Av6aWkv/5bf803XJ2/86sjTJ9wQ9e6TAJeBei1kKu7O4J5gC6CNcKTcCL4gRrhS7gDLnkIdX+zhercd68gBQQiqHkHWJwENOHLUtYuUJszzFN/8jrcpYTkkt/yN+1x2yIXThZc8hyQab9TBbFOOy+cNoEwgDMv7Hvn7/PbMi8KgrgAdW7AH0CiGUjWLZzLfantBBz0HQAizTP3xl0dqJE1/xPRLVhRGX2WT/tFMXTfic43pwzYA9Shy6OWz1WaA974Uuu/feTNCEilDFAsqAdgeWAK4CnXOf+UU3aW3Hk0CgKFwNgAz62CHg/DKGP9bL9TPvXjrxgBig+C9Nl7oM1RWGbLYvQDfEpcvRV5hi/AfqMY9j1oLcNjCNoof6Z7HqDZOzfeBvsc3LVP5X8y6Lu2676PotGa5M1zyuD+wenQ4n2UN3VR8p4+O109eXLc9+D5W2cB9+mXAE9TBDwoeReT85XvfLr9//o9R9ufjtZz8PNjXuveOmUs8/PV7ZvVV+++WJ1u3a0+fX8cYLZBDgEtIy7/lSd+pItH00tbq2/cf3u112qmrljxHp/m4ff9zq88/4nv+A9RvqQvtbQA/JJeSvrWb/kbvvL25urXx0J+lVCppUcoR76YmyROWHzmiMkcgGYTGYJZPkLXn4Azwl0iWGsBEkV5bokbYe9/BH/BELhHpLJaG72dZ8Cn7t7kIehZpU5YI7wJccBDgG+AljuW5Uygc3VLpRM9AXflAX8gKfcGVAC7wDMdBP6dEkg+ZQZcOKPVr+Nrq1sfCjLpf/psqkLqNAVwSXm08UgAH1Zw3bxJ6scf/cUfd5Ev8JB7HPhPX8fSVo8SUzjCX3l8w/O0BawL3GvwHQs5NKI137uBEP7jaYBWXdorT/McCJum8HumAYbf+oi3lKu+A+mHcpSoUSqitOTZVpQLfFS/+IkJxoyAynP71c8xsIA8Cljq7fM84x3SIXwB6PjSGA7z7HmOVnl5U2q5ew9mCDpOxrV05EZuVSka+ln15uujWCW/KQiKiXHSX9MIr732asudvbBW/6p9o8x6l5++crI6PrW88/H6bvXa7/+xn/qKf+Xnf+jf+i8eH46B+9dtHX3+iZXa3lodb9+vviLW/Ed3LleXj3ur1x9k2Qow6/VfeVLGe/DG/WGUh7PVx3aj3HaK4N30keT41Orrj7//O/6Fc9GmS/oSSz9jtJe0pPcq7e3svR6BegUUNkKd9cuVyTpyrynCs+AQwS6IKigy4FJwyPcCMRAY4e9S1+62OXrgRWCPxPadYUKwb1zj3N7aI6wJ+sNjW8NyMY97mtu7VmraHi8AhYNVTSHRhijtAY5G7eceACg4AobUQZJuQAeg8BJQDtDTE/ViqTYqXJ+SKAd44bdn5ny70QqlIZ+ANuiV+sdaVSdLdRP41/YA0eMs5xtgQ0t4EDqBL0v46OikgERhMbevIJrK+zXftdGVA+FlpyXS7828f6cjeE3QrX8pe3R01LwbRQMP8EQwnkrxlPIg+K2Ajre5p028nFUPLNwJlOt0QMqzqAWnodXUgtrRoixFpWv49T/01oL2Lsmr/dSpraa0XVd+Eq+Ad8XYCaD8XIBi7OJ8x0tKEpBXnru+G/2k3Y5v+E65UfOzZ692//nSlT/5r6LQPX/nfPhyqh/pE7f9yazaQHtetavDvYs3f+Nv+21vbn387rtXO/f/61T4Tz9ePn5/zat3TazU/LizOk7f/7r9t1Z/2/GPrX71wSdXJoJePGQM2+pfeaIWXcaK/0+vP7o6S/2ff9Lc1t5W/mE+/obQ84vn5pK+1NIC8Et6KSkg9kbA6rrbq1aYWto126ZyqdYajRAk3FlL8hTAI8UezLtH6ALSqxgWdjTrGeNrQV5hnnxAo67s5p2As4JohBerkY+9EfW5T/BX0AekAQQhrh4ABwjQV+uQ0E/+Cnn15TfBOsoF6407WpnU6b+2Ldjquta05Risf/Sqi4Xe/gGM/BWg8te28Sl0D5ikjgAGN7I5bPO8RDorUwI0u/iV+8AbOKfmPkvhgP/MS2+UBrRXoQmw2YMAmEK3KiVpu3zXh1CB7h4KFF5iFTq59OsGTw4AyrsA3EWgC56bcQiFoYOSUXd2ecQaV2rAdaNQ6Jepli4hDI2bbX1LQ/4zX92NZFJoxi4313yrgkT5kVW/Qie3+7jm571Bo3F1D03q9JJ4zygD7jU4zvuScbGcrk3fRxnamblzQXQHB7a4jWIUGqatKErHTwLaT1LHdlco4Csa3nnHKX93q2evPS0/8fbk1GmE48HxKt7dPLyVd+ZTqJG2P/6ZH95aXf/fArT/5OPt4/8zOtp5fedYJgWEjevX7lysfv3RT67+luOfWH3VTv4NrDfHkShIP9uk2oPt+9UP2t3u9mneTwC/Li+8Y2vrr0u/ft3jf/KRL5ubS/pSSgvAL+mlpMeLyzcjPV5E6D2aiwWMtZgj1EkdwLnO2QvQsnIBZq35NbARzIDSVUUhwpogJZ0JbmABCFtL/tfo6QjmAkp+FwYjmG37attYrtqr69kGdaM4sAQHFNE0khY91tPPiW8s6wHxcfVylQ9wd8e6lNNOlZT0kXAvjbk7gBMAEn0PmAKEDQIMIARd2ldehA3o1pLOpzlcOKmdWqhrF3Qt9lRNsenKhDzrLnBrLwXq9b8b2oQuCgSQLdCXp2PF1woPWAs2VAd669kQeS/GwFUQzhV67bnPGhc8ODEN09dObYQmzC6w5j80Hh8fp27R5pSA3G68wBpcMh69cC2f+uEgHbTzInQwcx/t3ekP0IZG4wzwNwFw6kVHlyj2HfFdEKTxNE0zis54JYxtKk55+Sg1mzl5qzVY7rNkjqeDUmNqaNqxFv787Pnq4vJ8dZnxtqyRwmMJaGMH0oaqjbV34Pz8Onnyvmrr8fFT6ctnW+k6bX3irXe2PvHpf2fr8eE70oX/4+PNw0/0wUYac6PH6n5l63b1Kw8/tfo7jn88Vv0btcbPc59P4a8E5HejBF2s18W/k/I/w4rf39rJx28Oh3/p3FzSl1LavFJLWtJ7ml75ulfOAgxvRLze1bICCCyfCHNCnbAmdAssLLwI0hGQI5ABYF27rEgAlu8UBRcLEyB2s5UIZYF5gGYUgHFhAx2WIwDTZiPU1Z/L2msWpqhxtAEWYCoR6NrcuJYLAgHoZAxoBDBSrpIxgn1AY8p0zXOApXPbaaOVJrG8AR4Q29zkvscDrv+6qQMUaSpl+7h9ADYUio0ipF7Jb/3W5kS2T13vWvYUA6AaEt23+5ulfNqcdigCaWwNtsAd3zY7580RrcYl1nF4o7/mn7Xr2ngJCrD5Qz8FwHgAT+1QWLjjRcDrewqWJhbyYaPOTXNMPV2expJPfV1SqI2HWTlQfuX+RlnqJjzhLT7fdGthLvfQHsClqMnOnQ/UlfHppgh6tNlu2Kd+U9zSs5mWWPPWZjdWbUjjebH88mJ1efmiyqH3gYJaus3xh9fA/vnzF+lzlLM8o3B4x7yj8hweH3xy75Wtd1rp5yXd2vrWz3xv8PZ3BdD/qXTjjzzeP94GjT+X8nA7YP9Ne2/Xkv/2w59efWT7enUVsLaRDZAfyv+rkzwH6esP3r6y+pFY8cNdfEi67ecvygvz6x6+76Mf670lfcmkBeCX9JLS73zY2dl7IwB6CwgAEFFT8NuIpUg5wh3IEKgH1hgfHVXIdwOb3CNMJaBAJsGljQCHysB9owwQ3gBbKjAG5Vi+QMD9BpylLXOpT5+92t3iGqAWOmbZ18yhq4tiYL7+wDy2ZxXgsa5t2pI/lry+HB8/mTrS5oYugh+4EvYHLRf6iPw1bcAOGIiw73K0FO6Od/kcUJpUJSX55Fcffmxc4P4UmCmPmUMuuLPOU2ZiDCgWo+Tog7l/1j4Q3sh3ClN/hEcUmG4NvAb08rh9wnS5H3tC3HH4gkfWok8bY4Gn6qEjV93q4dGMfca4So0qVJRxSp3AmNJljwFeFXv0l57Umaft/+Yd6LhuyqINn7Agz40fHhVkc+0eiLHgDTloTAZaKBRiMZRXT/vKA5T2RjFLuW5sQ1kZN75jebXhPh7ySug76/3F8/NY9eepyjv3uDp5atfCoeX49Kj8R1vY9Prx7snbafgvmbZ/+ac+s/UTn/zdW1uP/4sU/lcfbx8/U6mMVxK3fID+y7YvV7/u6KdWv/n4z62+YfedDsfFY5SNcvj/f7LsjvX/p64/vHpRV78a5mMrumz+/+tWt1vfMjeX9KWSFoBf0ktJv/N3Rkbe3b8Za+a2lnAuQvpdV2kuwpDMtvFMI+jlCyCN0PzcXGpB9dH3EWW+E6pq2bji/aYEdC40f3XvxiJzQtic5gZ4RWjbuc7ysQFDy9tYuzCMxaZJ58XXzRvhz6pEd8853xdIxbq3jv54dXL6pIIfXYBhorKtvU/egBpwNW89h+1MsFZd6pSS0CIqW54Cn2cBBc/tz34YZef0ybOC9Wbee+O+ZzWjAV1oHKVieEzcU1SAG6WAVc89Px6S+2kvPGM5W8NdF3xo7zRB8ugPJWvmxNFxvDo6OW3f9IM1vPEAILvAmz7rg+/dm37N48YX5P7kjwV95SCadTR7McX42xbXHLsT//RhQD3/qxJQz8sahPs+JNVLgB75c898Pn74DXxtqNO4gGSn4BlD7ewmn/cP/wXd4VW9MqHfnLx18Nq+f0AjpYlyNpvddCoi9U0A6GPXwevFyelJ+MsLM+v+jUe9HFGS9PX25u6Tl09v/7IAL2391tX91je//l2r293/eSj+36Xp7wu588KkzuTIR965fP/E/mdWf/vxj6++9eAzq5Ptu87L364j44c7f+nkGSveSXM/+hda8f5Jbq2+KVT8+oc/9dpXzs0lfSmkeTOWtKT3OEUYP8aqe/Po5CQAH6HJ5Vzhbv46onUtvFigBfib+5Vd2i6s1tkyrxyF4DbAHBkEqFJwQDNgNN6Addlrx8YOoMg2Fu/aqku7gABeAHTAR+jK++Kdt7uLHOABBoKtUqrfCWlbzpprLgAkD6TihrfMikva0i0eAcK8/eKZSD5AXtCN9Wf9ORnaaYN1O37XhesKL9ALbAWNTT8BZ+qiKKQtFiZrUl4A0ykGIB9Q2QFAKUsJAHTbaUPQmr4XlAJ4vgN2rmcgbW5dPd2SNahc676gPV4QwE4BUF89BaEJcF9dXTRI8jYgbRe+aWee9cjc8+ehOxXnP8C+8azwWnRfe/xRpz6u8/kfiEGPCy/xiRehFnq+q591Pl6E6RvLv/PbqbNnBawBGFBrzxjMmCV/ynofeD78Bu76TPHp9Ij3yfK+8Fz5zueHV5+f1EWBtO8+Xt7mfd072On2vqex3I33+YuLvGtRukzVXEeB1KGHx7PQ+slf+uVf/rNagrb9K37yp7Z+/JP/27xrUY9X/++8k2+XT+VVEsv7YXf1Nbtnq7/1+CdWv/7wz6++fOciYL21ug7Il5eT8y9Knh1uhc5Y8X/SXLzwff+4JEMjov5x9e2r+93Fiv8SSv61LWlJLyVtH+2/cbB/0O1q+zufxBBrbzP3DIS5jy1TI0itJyZoRT+PwB9QI1hV07pSQYOtAhaENwCQkaAl4oDmCPZY955EOPc0sPyhgLWqjbqAA2ra594FJkBD2ZGUIwABNLC3/M18L1p4B16881bPKuf2fnxkac5cN9gy974BV5+1gAMu7QvFZd2GetAvYGuAJGCePNzpvA1Au9Zo6O559Pk9VMVyDagB8VquKc89vR8g0xbeqIv0LsAD3YC3vgIz3etafv0tTylDrH4gzNOwHo8rx+te1iItsALeXI2lSFvGgbelXoGU2T9wAIxDf0YhyuMG/HVb3XxXJ2ucZU4xqhKVZ7Xay//wOjymfM1cN3d7wPjoqG2pa94NioPLioXcSzljKlBTvRruIT3h7UzNCJib7W61hScuPDQ9cnuT8b2+KJ+8JeimKFB+Tk6eefFy72H15OmTvCumeQ7y/aTK6ac/9ebq8oIHYhSJo+P98M97sHp9Z3//9Q7XzzKx5re/9ZO/L/j7P0wF/1Ka/JFctM91Sq0P+6uTmN1/48EnV3/X8Y+tfvHem8mesYoCYMT/q5KV9f/l7aurH6sV701yJWWsUvU3rB5ixX//V3z13FzSF3taAH5JLy/d3L0dkCaRC4LAqBZvo5vXVi33c4QuQVNLK0KS1RzpXuAhtBsAljrs9a0smVTBTIgWXFlfY911rTh3rhrXYEKEaaMHkwT4CPzD49POsRPkAIIAZ8XW0g8dtWJ3bLhD+N9G+M9Z8ILWri7PVxcvXqSecaVzEWuQC1g7BVwu4DX9QBPAuJQBBJK2eSGAk2huSsbx8biYufYFpQ3A8UJsgHesax4RbmRtbGgGRlzPrT08GaBP/jzT73CmALgVXuofkJyz8AWvpa4U00Z+hGcEfujPH6+Lo1cb3Z8LTQPec5nbDptGoUh/jcXV2YvUO65xVyuf/7X/Vaz0LWA5QXDjZUF3GZPrqvzm4cln3huel051AOjUg7bxErD6xQOMx0KqEqZc7m/eHU/Ugy7vGMVlphP6iqa25AgN3g9L5bjsLZHTX1MI6WiVjidPnfR3sHr+9vNcZytb1h4e7bctn+jAnzD/k4eHe/+V7vm/XNr++Kf+zNbu4XeEqn8qlvb3pI9XM0DznMt+K4D+C1P9333yY6u/6eiTqyfbtz2Zbu3b/4uS/jmm9jzl/uTNh1dvPVjRgpNJrPiDLRsh/KrV5cNixX+JpAXgl/TS0sPq7s2b68tb37hQgZ8jPp3tvhHEzDrHxU4A2Haez17gDXyKoAQyLDGJctD52xQFDhQGgAD8zIU6CY4AlC9VDBAkPwAVwNW6khc45mGBoe5pgPUAaGfevVZtng8wpsL8h5a6t1MeKGpXuZZNfaMQzG588gDEeglStmvMo8gAR4eVHB2ZE0/9qVj72tAH7bXNdJelySoH6PjmeSPmU4brf5t71TRAANJvbQE8/KTwaK+0p9/Kds4aEPc3UAxt+UOFvrhfb4N7UWwG5KK87E2fS6PWEZfP5h2UTQlp8rhRZUH/cvmca3IZF3lr8QP23AeaHaNB2ZAT4N6JcpKcLOrLi4ta+njR6Zn1mOI9+pS/C2gry/XeOnJ5rv4qGW02Sk7eK0qI4LsqOWnrJuNnCkL0vnvDt6ETLwH23p6T++575K/23n7zndVbb7yV9+V+9fSVJ6VLD6lEvBxV+h7vX9+6vX1LTX81aeuX/cTb29/y+r8Y7em/m1+/N934tKFqQyUwHIo1/2qAfQ6t+dHVz9t5sbqJtnWTZ+3CXyIdb92tfjBW/I/cPVuN2rMGeaccrla/MJrDb3j4zz785b23pC/q5N/Qkpb0UtL11fWLiI+bWnARNwBuTjeL8IkQBUyN8g74nJ6eRpAC3YcqAAStuVsC2nfSqoCf585wP4sFTci7r/oCecB5LD1ztEA64JHv5PWNY1zzhaV8fn6ROpziNqe9OTmMJa3tmdOOIROK3QO4p0+e9LLsiyA/OTldnT57VmHupDHtF6ADuu5VZKZdiXKCti7pq0U78+m1IKMocDczfx/vxr3cyO4AiWeX57wELNzwJXXoP4+HQ00oNBQFz7nLKVCj0AxIFuhT9xyjOnsK1MUd/rBSWfrqMg9rXMZLMOvF9dtUxNVFeHRjtQALObxIOTQ0aDGd1NOOZerdHBYDnKkC5rW3066T5rr0LeCNDvkoEbVy00+82yhK6gL6QJrCtXdgjf52I/ePvB8pr2to1XcKEA/KcZ6Z7qEMoF2frduvRyAlHqNszXTCAJk2NrEPxnN/b+MpESn/ShWTywsxGs+rXPAkGFOeG+NzZcOmKIPeJ/vN2/jI92evnZYHeOiVzc1PXj9u/VVZ8J+ftr/lU//Z6nL1j6Qv/2zG68+Ex+aiPpceQvvjdtfK/wNPfmj1Kw8+Y1jrsh817nMJ/0TUOyf++25f+4ut+M7Fb/2N4fKvmZtL+mJOC8Av6aWlp6fHb+4eHDxnwXKnb+ZcgwJdHgYE3Ssoc6VH+hSAkoAOwGF7ibJucFsE+wEXtsCwCFLzsRIlARAJ0FOPirYCNECO4LccrYCduoGPueZaZRHyABkwKEP5YDk3MCwAV4Ukv0nLg54UNjRtwHDm8O2VLpJet0bQa8xzFrOTObcifOs+Thsi9Df5gIv+AFo0UCwKgrkvJsF3FipcUq06jk9slypocQLJGsAWMNwCYHmCJ903PoDKlX9345S1u9poLPf8rwDUVQj4DcwFOZoGSV2UHpHwLGLPWOpAG+hRTKwlb1ChvmhLHkpU+x860wYLF22gpVY/upLHJjnWr4sB6LsQ4PRJyTJNgCZ1crs3JiJ9BOoUGOPL5T4uejrKeFJevP12eHpTQD/sSXAZ0dSDL/q3lXr0V/0SBQWv8L+Bn6aD8v3o+GnqpVSmDbQL9Nzdz5gY24fGIuCn5YD4QBnpu1ClZoL93nnzLPRc9L3JY0rDJ588uT5rwz/HtP2rP/WZrU+8/s+kf/9YGv8D6Zqoxs9LaTBg/ZGt69XfcfKjPYL2Y9tXq4uH9KkZU+Lzkrn4H7p5tvqhu6e19t8FeVb81urr06nf8PC9H/vo3FzSF2taAH5JLy1d3F9cRhieRfg9AiRiBlB0jhtgRDAS4sCAECbcCyIR5KLdCV5gAUB3A675OWLKJ+md/9RD4gMBgXtVCgAScNWO7PndjVdySY2gpiREgLPEn5w+jVV+XIBV3qcgqp0egJK6UoaF3bnxlAM+g2hjycoTSlN2q0umuvlLwXosRe2x/nvP+uzUfWR51clJ8h4GdMaC1bFOQ4RegYAnT59CsoIbZYGy4tnVBUUmlnV7YxmYuABnlov4H+WB96JLxALYggM/346rpyMAeHh0sjph/YZGUe/bplHwiXUfmilRrGj7zFM4qiWkHr21hSvxUa9K2nMyX0iby7gaxwD3i+dvVwmgDFFESutFgD0KFMXg6pKn4nLGH+DmeT0ZKZPOpAVemPEe6FdB+GYC62rxB6zzEqxu8+5cdYne3eriKlb39WWx6i6KzuYdw696hfAidVV58i4Zv9RLMbq6uSz9MtvWdTxOYjkyBjsTYzFTJ7vl+UHG88MffbVlXv+pN1vfKx9+ujo42Xtr73D3Uz+8Ws3WeO9BCskPseb/wGr7/n+Qn/+n9OnP/0wJrjN51x62Vt928PrqH3zyg6uPH7yxuoklf/3o/fpc2kvfzle7q//i5kOrN+55eHBnPrZ2aaVbv2J1u/Ub5+aSvljTAvBLemnp4O61u63HvbMIjRiWI5DN6xIirDdxSF2DDVyAUq7uB350vLL+mvvVPVa/pUlAgBXOfczqPTqxXpsngKW5Dlar4J75foBs//ZkCerIY65cmxF2ASDWKUDmyiXA7wCLyPViBktwAtWAOqseSHSdflCMYjHWGyVAlDxgny1P9wMcAJnAzaOhTf/BFcUmvykH5HHn+4MKgAvo6h8QFyH+4vnzbpEKrPd6qlkkfIEPiHLBDx3qFQwIRAEVbwfgm3Xcs2aepQpAH7iTk79R8CtyPAxJmU6DpL4uUSPkc7+gC7hzv+2FjnAt4AbcAb37UWyioKRIwBvwjnUPgIG3vferbIQRyjXmYa1EGaMGShrD1KMO9VIIRuGIFQ+YOxapI2XxWr56QfLZw29S19WFgLn7KE+zWx6lsH3gMUlGXgG/KSb6yDp/9tpHV89e+XCVqbu7q46vzt/cXFQyHh2dtr10oHRx0VOUKHjG13O8Vebtzxqnx9XR8cHq6tyWt3efSTff/E2/4BeMm+k9TPazX+09/lOh7bfnHfij4dBoz024k/cgQP9V25erv+fkR1Z/5/FPrA627rtEDtdkFXUfdXH1Z2+frn7k/kms/KR3XfX4sPrafPvNj9/9sa+bm0v6Ykze3CUt6aWkV5/u395vPdiP/i7yuAKU4BfRTEAXBAnsSBxzpOZqrWknVMlVoGD3MIF3BGk3YQkgs4r9BlIsX+AE6NyT95AbO2WBhiCqLn2LNSvAr+78gGgBN8/P3jbX+qIuaTQS5lzhDmjZT15rome/eQ9ns5a7XIGL1VHA8+jgqKfA1a0eIGMxj3s47UZZqPs7gN755lzqQBM+APfczH+zX/xe+gfUMOsmddzczNw16HtYcaUHxHIfYMKiWprp58yxR8znpshvQEp58dwe+DNvDmhZ3AA9ikE+bmKt4kOVBAz3H17mi6V8gJCVrS48m7iGKEPpR3ehy716YUKjsXAqnvuAH43lYcBX1b2f8k6M63x4SDduwLWb8qBLvvSh+/bnmbpFzotd4Ang4uc9QPvEHsyqjMuLmRs/6DuR9yjl5FOOMlHXfe64LBNEEFrOzt7u2EraUgcloofNhC78068nT1/rJ8XwMEqlsXHef0ag4/Pp19/s+3X67CR1OPPgNkrp3WdC6WfD1wnGeI/T9i99/Xz18U/926vbx/9eOvR/DdC/HdT+mSmA/iT8/FUHP7X678Sa//m7z1cXD7vrufm8K10Xv7f6vuuPrD79wLvlHZ+PrXQ3Wb71cXf7b56bS/piTAvAL+mlpU+eX90/3t+fb+9u3xP2XU9+MQKVoN0ikPIGAgTPJkp6vZTuZoBVsBWAAJ5AkruaDec7sOXW90wt5pA3rv4GsK2f1b0PEAFSLOeH1OH+uMVTd9oErgR4I/PTQp6ugXGAod8jzNFXC/FgPQ8fEABUALKAGGAEFpbVxYorUAFc9bjPgmx8AZDJby5kHQQmuqEdoATAGI4ABz08A+piSW9vj7IjUrtz+6GPdWpJHD52aRhehRf46JlusEB9cbiK5ykYWZ62o2Fdc28nLzAHWhQNa9p9dglfQBe/WNPAzKE0loJVSUk9rG4gyGMwLBua0HIdpc1ztKkbn64vL6rM4YHR2wQwUvrmaFtvhXHX9mFBWvDcKAwzxWOseF4EMKKP8qGP6sZvSpN3xx7zjzdpX3sNjjNNYcnlLJfz3KZBeK9eY6T83d316vz8+erNz/50x/CVV19bvf32m6u33ngj9IgD2V1dXoZv6eOTgPvhkXiKGb+H28c3ru9Xf9UR9D+b5BXa/hWf/v68e79z9bD9jz3ePX5vmYah76bwKSD+1wTc/4HTP7v6tYc/tdrNP4YXj/n3mGci6lnwP3T7SjfM+ZwV73+PX5Evv+nhj3/s5/Xekr7o0gLwS3pp6eTkozcRmG9HWFi0HYHEzToWMtAABHawu71mlRLmAQ8olwcit4EHgOjmMoCLda/ilBsgY92N1dX13xX4AfGUFSkNTCroAxLc2cBLMhd+GEAIWvY+KxJN8qofvKOFC55gH4BkvY5SwO0MvLXdZXGpw+5ldWOXvHEnowdwlwagnnvqdzwpV7W2u0wugNBofuAa4JG/bg0pH6zn6zyXNnRSfpzV3oNwQh9XNgu7a8Xz6Z92FQK0hn+b6YNNWffKnwC9oDrt6p8x6jhBwfwnzyYAcnuHlRdUieKEui4FzGcVqli0my1+/Ta++tMtX3dT327oKe1c8Jt8GY9UMEfGhkepdd+qgVzq0BfAbavcHqFrzJKHgkAZUQcFwPJFvC7d+W3sy/dSx1M0p+aZEpDwEx+1I0JfzARgPj15pXmvLs/Siv5vr87P3lldnJ913PET74zlsRiKlL24OI8CSbEylvahz7t1EpqfHP704eH2X3TIzMtIW5/45Ge3dle/J53/7z9uPf5rYWU6uH64TlsPe6sPBcx/4/GfW/39Jz+8+rrd89VZrHnJdrd/+va11acejmTsvVrxu1uWLXxzmPI3zc0lfbGlBeCX9NLS07/++f399uNlBPEDQC6AiBiP1BB1zFVNBDcYbW3l9ujTNTgocxPgZCk3yCoClDUuUQpY+gQ5t/XslAbYCe4BTRah+rskj8WdOgCXOXHgPApAnhNmAR5/AALqcO96SIjXWiU10ZSrZSL/bzunv91ANAFwrgJBytda19/8C+NkF28Q4gq4Eww3sQDAoVZ+3exbq6N14BvrUwQ+HuBLFZf8qcuf/lEoKAaeDR/GUta2/gmuE5DmGfAbJQh9QDp8MCahCc3u1+IPb7SifsqD4EJR6tz5F+c2rzGXz0PBCxKLN33UJqWpFn7qMAZSwTegTIlJpR2velbSn4P0UeQ7i/k+St4odAPq+otm7wG2TT9sSXydcb9p3ZS/ThGEn5/vsaGXdL8A70zqRpf9EUZhO6iStxWlg7dH/713ClFybq7OW57n4vD4Sb0GlL8nz14t/96J9Y4gnoROUYQGnhz1eB+PT49XN5f3q8ury4ftrYfX9/ae8uO/Lykgf7H14pPfHWXpd+Tn/yT8nAA8mlhTCA+Q24H/l+y/sfpvnPzZ1d9w+OnVg74/bq9+7PbJ6r+8fdY19D/Dit9axYq//9sf/r/LHvVfjGkB+CW9tPSLVr/zfn9r+2xvd/fO/DcANE9O+BLGrp5zHmCwHpwLnGAnjFhhhCqXeAV+rgJdhCkgEdndY0rzHLBdnl1U+BP48kw9I6sE6BHAUNl9IM2FTpax3LRXBSL/GsyXcx2nopZvcFryAwJuXNb8xooGHkPD7gBj2rY+m+UPKDp3zVrNZxoODeMGBwz63n3LudMDxvVQcBdrD8iVH7F+A+KACjX4wTtQV3eeU5jQUaBLXtMQ2gH8pkC44tHKg8GSxlP9wktaTa3e9tJtPKBoxWgLzzZKAf7UPZ++q0efM4BVqqpwJDM68GAUEGNkDAasC8z6lz5L6tSfoSP9Y7GrM4NxH34grXSlDQra53YQjEIW3hiH4TuFbe2lSX+rpKSM77hkZUAVrdTZrW/Px3XPxd93UP60w/PQaZ/QJMpffry/OHu7qxUEN+KbcbEtbZXJ0EJRVJfpGve8P4fHAiEDhzd3z1PHZ3d3X5+1ee9T2vo1q7utb/n0j25tXf/z6fw/HF78wVxcI59Llmw+7Ky+avtq9bcd/fjq78r11Tvnq9cfDlffe/Oh1ev34hXWYQPpS8Y2L83WLw8j/pa5uaQvprQA/JJeWvqtv3Xrfnt770WE7x0LykVqEOKEd6PnI5QJ/fxXIUmoAEjAVCEfQV2rOvcBz/XlRGnP81iIsbDMfZ48ieWbq1afjLkAe+d51+DiWVEdyAS0uh46bXK5s0JZrOqsQpEywFgdE3DGrTzgXNBOvSxZwVbmfWtR5j5wljZuf/1Do7arpOgowNaGyP5YgsC07QPsALV2kznlI4y59lOG63gTmDc0UCgC5OEV1zPga+BhvSFTBg82cQ1+X8dCBcH1ZARYfQIu1quRKZ1AMn/1AFwGWGslz5hpU9CgZ41/AOKlY80rfKnyIfaBIhSlIP02zqUp9wDz/vFh20gXA8yhmVcmil4yd2woVK03VPFydEkjJcAzsQO5XwUw/BK0B2S7f0HoqFKC78llGqYrLEIPrw7Ph7obx5Ax4FnAf/ecGmfNe8fL2vfUw2uhrc0qDfddPDYi9q/T5+dvv6hygYHvvPFidXBUF7016m/kPR53w/uctj7x1jtbhx/6D1Z3u//jMPF3RWn56fL33ZR/bwH6J1v3XU73205+JJ+fWf3E3dPVf3rz4R5cs9rEBmaM8uNjUQz+roc/9tWx5pf0xZQWgF/SS02x8K4CbsGwseoAlHXFBD4wYnY67INglYdgJYAaQJY8fppjFT3PtUyAz1z6lOse98nXpUsR7IBQqqW9BjxAAqA2FhjFQT7zz0DXvcv1eeQTRDYgV3BLXRuLr8+UCx2mBC7Pz2pNBylXu6HvMZ8irCdifixkbnF11IpPX4BlN+hJXQV9gJX7aDVNoG5JNL72EY5G7ddtnv6yHDfKERAXrd959zSEN4AO/eNGHgAuPWmT0mBrXa1UoUoCcHjAFd66Us6acHQWbNGYpJ5NcN526A0BY9HXlzvL5+q9yC/tANUCePqJdqnAGtrxVF9Y+dooD5IH6KaXPT++QZGxqNGNVmDfKPnQ2CmU9HG2Kx6FhOJT5dBY4WXa6vKNfNpz4PDktFMS+G4c0CZifs6yDwHre95PKxvQgibvpb698tpr3TWPW15w5DvvPF+dnYngp+jcrM5eXKZ86NzbfXG3vfXGv/R1X/eBALy09Yt/4Gb7r/+p78u/lt8VNv2Tj3cP//Fq18CtM2D4Y5SvfH7D3vNuc/urDj61+kws+B+6f5bn3tr5CGvy8q3+utX+zd85N5f0xZLeHe4lLellpEDixfXN1T03KQFMWALFcd/GCmaV5jcrm2BPhgpvQpOAr5zJxfVKKHeem9BNGUIZcFm/rgxXq/pSS7An4CqwLACknHbrJk5ZlvqGDsAA3PpPIUAAwO7S1m0unyLMgzEF2Xoa8ldwCkjcBfAe0liozx/r8nF1FVourNsPHYBEPxqAlk/912bnrgNCLMm66fOsHo6CSxSItCNvmq505TGgnMx8OYCaAEB8sXQMb+ufT/7y9TogTdEIDfihbcoMhSDVNU/BPABeL0ksd30D4Nra7DlQRuZqOcpAPk2JDGhnDFIe8Io6Nybd8GedXz/rWi9vzWvvdRc+tI9LfEC7u/ClTAPgQqNuCAi0jr1jm7z4s7HMtaPfxm9NXr6PFd783ifvWWjzToySddTxMFXArS8qfyv8p9BV8Ui/L87fbv+1Yzc/hxmZa88IRZkbBYraZNta2yRTBigqpp6qzIQv+nF387C6Pr85u3t+/dZ3bG0msz+4tPWtn/nUan/1b64etv/xx7vHfzHdeF6XPcZJsda3HnZWX7Z9tfq1Rz/Z8+a3c++mG+OE0Zv0uHotZf62xz+1rIv/YkoLwC/ppabA9vOA1XWt7Fp7AIawnShoMsRJYIAI0HDFAuRxdQ9gmH8FcBsFQSpARDgTQeCVwO2z5B8LLcIegPlLXvkOT2dfdmA9luiAeoV8wR0A24Et7XHBB4ABt+8XZxcBU8L9+eoyoMriDtqtrkP3VWg7e3GW9rinWd+x6NLelXpyFRgBovrX9AOhehTWSglADFkFHW7u2awmhlP6UtChjATIC8AUoPRNX/FKqsciIGNNOT4rh3mUEW3hN0WAhS8fWsxLm1bAK6mKEDpSMTB1X1tVIqIQYJf7FC9xAwgmQCzPoyTJ2zHwX0E2/Ehe42dKY+NFMGKu6DSrbkaEnpSvpZ8ne3tqBaCmZ8ZDYxw349ud98JTYM5yRse4yTOGaVdgob4KvAP0Ln1wtK9zCLjWVeWAGTQrP7EVu6lPnMRV297dO9S7XKvmE2QnsNK6e0fzfuhDr65OvVNpWyT+8elhFZDHrYc3th/v35cI+p9NsmZ++9s++R9tPT78L9PZ/9Xj/eMPlNGAvik/Ys2/tnW7+sV7b6++Zud8lO1eSRmusEc04i99vFn9rXNzSV8Mad7eJS3pJaW7m+uLvd3d63GbssIJC9begAjhvkmeE9wAWuLi3SgDhE1BMqDhORe1xPLnxmXuEtAAjbXapWC5CPrblGGBsdYJ+oJO6w1g5lkqrCvXSWHAevBurGh5aokG+IAzWs4DjEBcUBggkx9Ym7MugAfwlHn+TpQBikkUBfdDYkGq68LTfm6n/aonA0wBuXoQUnfbB+qphxVZkEvGKkPut/2ZBqBAqI8Vi0e9cg/Q+wT0PCDtT9rWoHJVYvTr8y7KT1c1iH6PMsRaNy6sfuA/XoEJMjsUYJj6AXcDEPNXEM84KMPFPWA8VjuANX6mGFi94KMKSPqMzxC/O9DlPhf5gDuXO2UDfaOMoL3PQqeT7zCW69/7JOhxQ7vgQOXxfLNOXmDfWPv3PQ8hX6JQHKyODp+k/vQt1no9GulP+5I8m/5QGPQbX4+OD1cnp0flqXeg/C49hn/7M487O+9bBP3PNk0A3s3/Jdb8P5Fu/3thxYvPWfP5X6PsH1enW1G2+1b+Belx9aHk/1sf/rOPfP36zpK+wNMC8Et6qWkvEuXw8OgakHJfbyzYBkgViAa4GXazHGpcumOhAoYAIUFLEchvxQsqyV8LLvUCxu4WBzADQu5RIOSvGzqSCQhfxHobIBmhLVBKkFyBLmVY7ubWC8gR2iw8oO+fyX6Ap4I/IAKkRHd3bjrAUms1hE20uLbW69QBduu9aT36Jl/ntslPAEOu+l9oLdRTcgIUtuyt5yFt2HJ2E2PAvT+BgKMsqCAcLDh1GVnamnl3taWt3AdsQNJ8NaXExiwAjGtdFepSDzqc/jZ8tMY+IH50HCB7sjoQeLZOm3nuehiSJ9TXc2BKRBd0i4V7GCC0u1wP8REop0weKs9yp5DpA17rv7qMM/4U/oNAAF3ftLEJ2vO+aHuAPADvPcp93h8A39Pnwr/NNr3GwwoA48f9b/075eD42Hz6jCte3d5cltdHR0/bloNnrq/neNiZmx8alauimPevqx/K+9vV9UWXKT5EsXnj4SDm8BdgEoC3/a2f/H3prrPm/7mw+MeLAqNTJ+G06y9IGdd0PS/e6pfn5fmNj3/kbxwNe0lf0GkB+CW91HR4/OQmwviK0AY5hDP5UWEeYQ8e8rXWUl26AbQGngGoXAWmCOTNMavKspZrba8VBgDWKOsk+9YTvFzcBRSCP8JcHRQK+8QrQ2gD5rHmx3KmdOR/fe7aWMV1l+cyXyw/ICzA5tnlxVkVE/Vpzz3uXKQCCf0s2Oa+Pkp+mycHyJ6rmwQFMvqOHxsLtcvw2jbFYObFtUXB8X2s3PRxDUCaANBA3tLAbtua++ac63YuSPo+F5q4pwGrfjp4BS+Ur8WcPxYrAC8wFqxZw6YNLOez/G4UtA144/lplIKjKAelLe3Z+c1qB4DLCk6L9UgASHRsDgK6uR5eUsA2/BMUqE550NPplbTlneJu971Bf0kscDvQtf+3AFc8gukBngNeEI2y2ufdcHmvuPHxpwfQJItAvpsAvCsFSvfEHsz7eHF+GVpvVk+eHlV5MA4i6O9u7m+2th/e/MhHnn5gAXY/m7T9rZ/6nnDrd6Vr/5vHu8c/luvmc9b8Xyb12darq4etv2f1oR/7mt5b0hd0WgB+SS817RzuxrC9carcA6HKmushIxGUhHiBhcDv7/m+cY2SJ3ZBAyAAspI3F4t4LG1APC57VpgyEhBIJfnGfT7WPOz2xHfrocftHuBImcNYcV2Kl38OAt8KnEDn8Dht70aQx5JLmQJ32ncBIeuyHwIEqbL19DQ7z4HebkAnDzzjkj45eVKXNjBAHsVBQ0AD/QWZu9CbZ/UQpD02tfZrJabPnU+OkiFPQTKdotxM/1m0XOpj3W+CB/UHP3MrzY3laxxArJvjQRE4JyqfupW+hPZxo6cuikkUIf3oPLV216sX0OnCq+E3pUYkPOUqCkfzjMahXhfilBngvW20PAVChLy+mYIwFhQYnwO663n69L9TJrk2Uyczn87jYtma+2IN3I/yRJcsn0J3vqPZpj1iCCgYwyfTFHdpw3a4Do/ZTzt4J56A0qcvExcyiuJuFTr8NP2CNmfCv/KhJ6sPfewVHby5OL998+23z78gLfjPT9vf/NlPbv37n/rnworfEXb/nujQr3stev2lUjptWPLtmx9vrn/T4x9ZLVb8F3j6yw3lkpb0nqSzF2/GkLq5iZUWgGe9EbYTTFXgGeQhiQs0Y9OzCAngAeRZTgf4gSuLfZaKATPPza+bbwdqI5DH8lUeCKemfEZos5oDyOqo0A94mpvlWlYGwJFiSEKX54APsACB3Z29gMBYbO6l6dXJk2c9EGcPLav7gry6uptaUEV/fO+yNv3Up6AXF7W60DjTEuaHsWIUHCConwVd7ImyAtT9oCDNZjGM0fsqHgLwutmNPPUEUG4G3E0VdP68/A4veCxuzXEPDxQBptbuA9QqIUm1VvOcwiJtlAFtdK6bUpXn7uMX3qO7XpG02cNxqpiMVwYIax8bulSSRyDAvp3vM7bhYD55TljHXd2QvJ0/T3+N8VbGbiff9SeVdh5de45u1Ybx0qEqb+nLjCul6tEZOwVkypiy3jSWvvxYT1GwwkKfqqDk/rvLBgP4tuhF51UUiBC9ev7Oi9WL5+edizceZ+9EKdt5vH142Hnz+fNf+AVtwW/S1nesHrY/8fr/J2z9jnDg/xCQ/7708S/a6vZnpK3VcTSwv//x6GNfvb6zpC/QtAD8kl5qurnZiqFtPnI7phwgIFjJx+0If4KZIB+BDsBqAa6BGxgQtNYzTzkufmJ5rEBCe+MNUL5R0xHGIHo8AJBkBDZc8UmA7+/HMo/Qn53pdgp26nDtAZ18Rn63HbRwL5sTN6e7sXT3Ur7zt8A8F/puLi9TH6ubgpIKoEYutPW89oDOxqIumqcMoNJPwNHfBROu8Sk77upxT9eyBlr5DZgKnKz75O/vNYgqQymaneyqVkTBsBRuPAelI5JcnfhUevBXhuTmSSiApn13KFAemfsXhDdH0w6/ml/5ZFB+VihEkSBZUvdY8lPOeOA5Wro3fsau/Q1AT6Cas96N46ywaExEPk3FWJ4m2b53N+2Y2z+Ikmeun3WuD94fvEljw5PUa+Dz+nTcKIU9UTBlKTk8BhQcY3d18TxtbwIwKVyUq1lz38C71Ot94DkwHo6pDRvaV3W/+dl3Vp/+qTfw/fb4lb13zs62REp+0aTtb3v9x1a3+/9sEMHc/B94vHt8u+vmvQB/Qerdx9UnogT8lsc/vZq5sSV9QaYF4Jf0UtOXf+wrbiMAryPEH7hfI0tzbUCCbT3u1Vrs3LkRyJJ5dnOsBPylJWj5jOQeEJIlAMR6A1CEcq1Mj3IBDdY6axDIdLlbgKHWPWCIcO4ysrz9XPwABk0su85RB8AdHCIC3MVToJ1asKmfte7+3lroA4H2I+RzDwN8G/MgtBvQpIx7wET9vudW6zo5meNwx6INCMUqPjw6aT+BGstcZqfxqdNnLXuolgQ8bdRi/3Tzx0O/WINxa6NboBzaN4qAoDZw+5hniABkjbC/Gvc1ugv8+Xt3DTjgNh4Zl265mwvfzHMbjnm+UVbEL8xa96Jv/qvl3prXS+8ENzqJLf0TNzErB8Kn8LVKU/igfW74S2e9B+z18+DwOOOrovAr/K+ylb6a33cPABvng/S5jAsNlEnz/YAbSQBa4vHQdwAvgz/z9wxYdKaitHmauk9Xz175UMbq6ZRLXfr62ode6/v8ztvPOyd/dBql5XDvemf78bldHJv5iyht/4qfvNz++Kd+b77+z3L97oD8T6Z/eRn6+Gek8NHWgn/f49nHvjL8CFeX9IWY/hJDt6QlvXfpenvvNuB5HSEbgzOAEEHdSPeAQ63tWJIswQEv28fu5q2c15JVJ0isAjkAzZKPuG5+FxAibQlvlirr7OTkpC5cVnkPoCnY3HWuv1Z2AGosXLEAM8/c4DKAEYCtCxcK5DegIrlcQA5QHMWaPxZZfnyavPu9WMoARVlWfg+oKcCyotOvtNNYg5Br9z2H11RpaM0BxgAv67YWcIAjyKP7pROA4dOAYCza8A/AoBvN9/exdAOywAtAqaP302cgqw7Pu3ogbdQNHSUgTF1dnJ3XWm4AH/Bf12HrWPwMMQXEsV6T0i7wpBRQiNDV31J+G496GsITS+64stU71v5uaZpDYXhZqEapMEl/2vfUwVPi9LgqOwf4OzEb88mLwXXeYqXDvgGNwk+a5YgZR0pCLkGJw6O71YW4iygT70bsh1Zt4i8vw6x55xHK+B2ellbjcnhgG9zD1uNI3Y6xQM307+T0OG2Ev9ejnDx51TnyO+/cXq9e9MYXadr+5k9//+rhyXdEx/kn8o/rP8lYXxUpNnzfpMfV1yf3L1n9iWUu/gs1rf91LmlJLyc9e/aR24eHu+uA5QOB2qj4CF+fJIR7LFIgw1iQAAKwrxV3H8CpcHdIyGyEsxvBzwIHDH7vH89WtrYQddiLZV0NOAtITeAZsI1gDhDXUgswcecCXuUaUY2e3Ju9z2NFB8hZwsDIkra7WyDIAxFaozx017zQ/K73IcCiDu7a7tcecABAaNUvlq7+zhRDHukzcDZ3XgtS9gEc1jCgp2DYJ58iAPw6pXFx0akAwF0vhFqTh8u96/6vLOvDVwGDMJobn0UapUCAYy/xCdqErMNziSIlYA5QU0YAsH5J9X7Ush4+8iDoif6ipVfqxI8qYBmrzn2XDoC+5s+OoELz5Dwr6VfqsLPcfpQiUxCse9vk1gsTnnV6IO3ztFwGpC8uXuRZLO0A6+VlrH9TMxkLn+WJ3CG5UfEd1ygWGS/ADZzniN155/Td8r+T46e99mOtA3p1AHTb2J6cvKLx1dtvfmb1xqc/uXr+1meqCIm1YOQfH9ubPn1K3x5vTQ08vHW/s2MQvqjT9rf98POtb/nUv5Kv/0iu/0feg7cyFPSy8O3zr4cw4uP5sqQvxLQA/JJeavr0p783aPp4Hyv5kcAnXAlWAAJQCGBITSDXLR9hTFAT6APEyVhwY72ylIhfAGR+9L7nsHcZVqx3gMpFDhRYf0AIkAHii/Pzljw5Pp4NTnKv7vqAVddNp7zo7waqhR7BXEUKKR9oB3yCrYDDzj6wmqAyIO07APEMQNeajVKxugM6hcrez4/0OZTkkzXZe0mAUb/xBF0OUDk64aqfKPlxJVtvPtvvSuqgvAAvyg8Qlqcu6XwfJQiwssjDr/AQXf7RwzdTEV16ljzqB4iUipkDF0SIcsrNWLPc8j7Ng/Nc6BPviAS0390sh1KQOru0bC88yvduSNS/h3pWOi0SGrSt3yLTue3t5X95flFwF0dgzJKttPBCOKmuW/nmXs8OyFP1a7d0pt4uf4xWRhny3lDQtCPP+dnz1HG7shWtNe5hVOqYUwMpFV0xsY6S905eRqG4unJIj4DKV+r92LxfJ6eHqw99+JV6OFJ9N1S6v308O1ztDlO+yJPh3/7m1/+TDPg/Ggb80/lH8WcC9Dfp612t+sfV96327v/U6uN/4kuiv1+KaQH4Jb3UdP/Z+4f9/cO7g739RxZg3e4R4hXNECoXINhY6LXiI0Em0j5QzlIMYLBCLa26OJsDXgAfkAk2rJwwd3Vha1JzzAFNYLkGzHoGIqi7RC+WOVcxAAR0LN7OwwLEtGlOPd8Khpto+Coh7vdfSqjWYME/KbTXGkw3Nq7kWr/pBeB0wEmEY/thbr0W8Nqb0LX1fqduYFyr17OAtfz1AKQtLn/gAgyrDKUxv+s9yFUgp1ToZ/jkGXxNxtKkzsYjpJ/a0Lbv6PQd0LJwa9FvUirAX+2pgxeEsoAuPEJzaQ1PC27Jj+/j/qZkzK5vvUyJaDv1bG8LbgOCAdOMSWnIfTxES8cm9dk73qfxPaC4pU7vhvn3x/T1Boinv1V8cinP20LJAtTn52etX3+Nl7FEAyt/39x88t893OX7SWi+C+i/jV2xxp9mDGPBU9wC9lfX593MqKCeru3uH0UZfBpydlYvXpyvPv36m6vPfvat8tzY9x28v3tn6ygM/RJK27/8U59Zffb1/31ejH80vPuXcus/DL9+d5j7O7Z+2Wd/eP1KLukLMC0Av6SXmp58zS+4C5xG7t0+dN/wCFKgwIIC3gXu9VWhH2kBSOsSDoD0rPQACKAhqAnxwth2/p+sQKI70kV4q9wcrkNbRGAD1JPO56bs4Xonti1ztLurg6MJghPExeXKOmW53a/XP3NVKwcMuY0L6vU85J9MaORtoKyU2jxjEdt8B4DN3D7rPpZiPjsPz62dP3uyAxtL7vRPBX6TkLo+wAtMBYzdVhnq85ihVSbSUKPgAXrueT6W6wBsSE++UUqs+aYsNbYhbQPeOQEvfUmDA9h7sUyfBriOU3Zc3IAdj/FBx9AkrqEKQy6Bd9fXsXJTDeuZJ4V7vXEU6at+AMGCsKj5tDGKURS3fJ/DaQLm/ngD0l/jDtC58SfwMZY+xSR9MzYXoZt3poxKQqv68aT0pZzliscBbWBvCeLRYRSsPued2F/t5R1AF6ueEoSGWe8+XoHLyxd5xno3fTJxIo0bueM5MO0yG+d0iiY8QOcbn307oP64On5yvNqPInB9efXizTffniCKL6G0/ZtX11uf+Mwf2to6/h9tXW39t7e2Tv6n29/66e8O29YjsqQvxLQA/JJeajo9/fD97u62zcsjCEQ+A7AJuOrhKRG2Pb0sIBH5HyAgXvMXkDh5YivRg+bzsNYk0CVgbwhfQpgrf1zi5vYBjmVVlmk1yCp/gIfQV8cADeEeENRIEnp2dri90y6wCah1GVUQjCJyECu6h8vkOWm2iQnwi+XGxe+Bte5d253nV+cXq+dvvhVa0ReLO/X5AsgsQbNjm375jhZz88BUPpY5a1aduMH9DUAByoDkxCiYSwdYlA7KEivYfVYtBtZLEDq7tlzZJICr27PjG8seaM3mMax2vN/Qqh/4SjEAkECQVc67gHMzXw7cQ0Po70Y1KQtQKQyC09A3gXBR4B6jOIWmngkfsMXDLnU7OGp9MyUznoJpV4Bk2krf1YP/ozRk7KKk1b0foK/3JzRQdIy3sZ4DisQrXDXfTJ1Q1mLFp72d3bxXlMo8w/eL83cK5HhNMZN3L/n0+eLK2QOxzvN5m3FzTnyVoBD95NlJ2nF87d1q9yhj5uThN2lQX3oprHjc+sSPvrP1qz7553yuby/pCzgtAL+kl5q+/dv/WzF67m4fY4Jyk89c8toaBSgsxEZtBwgCHBNpvbbcIoxZ2gLf9vMJSASYKf/uDngpDx0I/q6hrtXqFkC3NIoywAKzbAtIPqwuzfXKV0CDmcnoM0DoojR0NzTLuEKTp+b5zbtazgac0T3BgjNPzBNg/fjNJSCYIDvgryzgYi3usuKTX6pXQZ8CeLFF+7zrwwN8NlRhKQI4Xo1NLIJ4AfSbi9aG+40wD8Bt3Nv6COh4GJxPj0f4ko+CMaVF250KKP9j0QLlULrxHIw1bawG8PHWCWoDoMmJT2ueoX87AJwbqYuiQSFJuTy27S2gBO54ar+DekfwruPHg3IZZSh1hwbeCH2TH73o6+Cmzbrbyw8KE54Y8/EyyF/FMFm9DvK2WG7ovzzGg4djLwqQvuvzVcbR+6ErG88C8L66OgvxUYJS78XF2+HfdT0TJyfPVofHJ1Ve8NwJg+b6mzmJknpwtP/8yz/6bJmTXtIXRFoAfkkvNX37t5OBfKIPD8CDkJ6AubECCU5WHOEMeJzStbcf4R9J7TjTs3feKXABlKvL8wLP8YkzuFl0gH47lmJALtbr4x2pvNlnfB1YFsF+FYBj1Z+/eBFwDvimbUBcEAkY2RbWfDxJD9QAkDlm4K3+d5WJtNh684x7nEBXPwBVlgJy8uRJ+rFe4hUgAZZoBwEbhQQAoo3bu6AVABUtzwWszw6DATrFqPyxRhttH6BqYuUqm68UATQESWs9d0vd5HUq3vnz51VSzGlz2wO5CXCL0pLKHWpjbp3lz0LHZ27snp9+c5/yjsAVgS6AL/Qmj/EyJ+8gfApJuBP6V90ytn0M/xy3Wos44G0cKSF4vUlAlZIE2Ls7XZ7hEJ7qMVpY2fqZCvq7ipQxT2agynJnqZvu4SUxnTHTKbwPgF67A+YY2XFLfkoSC71ESxpv3llHzxW/U0XL0cKmkfBaFXPwDt4cHZ3mvXyR8XioYjHvW/JFo0n7Z29/5mwB+CV9QaQF4Jf0UlNA7XF7e/dh7+DwseuUA4qNjI8QJtTHvTuAN3PS+b52DddtT/hvzzIz5QAMi8xpXoR5QTaXN5kbG8Cbt78PyLRM6gcwlqsB687tF7w3u9/NNEHLJrEy6/aHNUlpvsDaee/UTdrX2madR8Ar281hch/9QBwwVOADBq7rAM9EiUeRALK5LLNT+UbBSWXNpz/qOTl9WmsRkHfJWQAKScCu27ty6YfICW4zXTFude329DagUz6v3es65HuAkkJiTTj+K3f/OC5pigaru0vlwiOAykrGp/a9TImlnE+eAMpJlY6Qgs9z+MtsNCMCfmdvZwRMinV9+/EEuHX+vLpKQDN9NNXg+wOLPzzAf4B9eXGR+gOgoUXT3QvgXWUqbaRN9dULhNkIyX+mI0LlKFPeo7TXAMf0x5QEMD999qHcs1eL6sI3SlOUGIDeqYXUp2+H+0er46MnfffOnr9dBUo8AF49e/WV8hBv9Wl3b+dxa/vx5qevaZpLWtIHn0aqLWlJLzFdX14/XMViJqQBdmChAhrwADAWGKsOUDXoLUKeuK5lHuE/1hEXaJ6vg+EIX1bZY8DAkrYKeGI1Qp3AlwAwACeslWcFEvJ2PTNVQCiL0LcGGxAI3BNkxSW7ifQWZY8eQpyLuye0aTN1AkKWseVsrEOxBFcX5mmjNKS8ciEh+c0lc2+vU8ijbJQfyTAABYiCemEQnlgqhhcbAMI37vkGeqUu68D9rndAHaHH/L+DTxqrENosHeQtuAuoASJz32mMOTs8zV/n/9MHdRgZnGtwXb5QLHwBuhQKoE456QY2nb8fl/vwP/RFObLPvj+bweztigfY7XgPL2ZqRjvSXsbBOJ7xNIR3QNMz8QHqRgOeGfOCNEUl5bnZZwlhsiSD6RMl8fPg4Hh1yPrP9yoIUVwoAujFC4CN3pvLM9Wn/1HGGmznvTrT+U6RXF++yO8XKbdeWpjG1FGFMPeOw1tjVIU1z3f3ojzuUih2r796/3Q6uKQlfcBpAfglvfQ0Nl+gKAKeECfoSW/ABbQBHKuPUK5LNK+lHHWR5z7AYxULIANMTmU7Djgc7LPouY7lZ6ly3x+vDvLs+PS0ly1bSf62G5Ax9wuMAQ03Ostew6UodNjGtnvMp5yobm7eWeKWegj51GH+3iYrdzc8DOldaHrc0i9LqkTPRylIe0BNUFqepC9znKk2KCaCBAWAAXFeAPzQT3Ryj9vB744hmP/wqCCT/s3+AOETlzmFJVf7kX7Vkiw4Dy9qXbsXOmrNgrTQOcGAUxc6tYlWFwAHYq4JmGMprwP+Uldd9az73N8oaMDvINbwydFx92jXljaTvan8zlUvQe6brBF4Byhtx9sjX0PaxuvBI0JJsRERHlkfLxAQ3YIuxWpcPBfxHqUw9dxEsbDNLpob8b5WztJQx9U70N0ES8dOFAbK04sqIRSbUSZmXOb3TcfRpje2/8Vr12FXZMy7oN+UknpOkigPD7cPeaUfrt4+uFgAfklfEGkB+CW99HRweHy3f3DwyI1bQNofVzYLupHhSbWIK+AtY5ogsqsI99liFbgQ1myu5F0DwVitrNUBT+DW/esDGOalN2uhSfm6zyvuWdQBgIcJnisdUTiAUSEwgtx9FiNLmfD3G7hp1Hwr4LwLmHTuPtf583fSXkAmIFRXfkoANDuyKadfxdbUX7BAfwDBvz5KhHvKI4K1qSn3uoFLLjQxvN0HQpK+ATKAbO5ae4BVKq/QnT7UMs9/AAkNQLI8ieUJAFnb765OSH9HCRLTEOXKmOTCI3/cCOiT1zx0l7WlLl6ATnvkO3512gBQhhchoOXd7/y4enJZk37BS5Gx8rwnBoZvXTHge8rNDnxRCPLdyXQ2rrH0j2V+GcXAdIdYA/VWEUn7faf0XbvhcZWslKHE2EPh6uKs9PIuoD+jn/LrwE28zTNbIuOzqQG0zfg9rs7P3kr9Ny1nvHiCTDuYihBJf3me9/bu7vrJkw8vAL+kL4i0APySXnra2dq+vbu9fwC8BZwAVcHLXGsE43WsYQJ4Iq0nWMs8/OxkNq8odygBD+Rm05vblXXSA+Tj0mchmqN1z3w3AGY9cn9vB8QBGQBm5UkiwIGQaG6AUECP4AYQQBqNdYenPoK+2+fGEmzAV3HqMRblUcCNpT/XAJ2pAN6HgESsa1Z7o7xTBOCoD8hxjeuse/Uw4AFFoRH8F2mfZTnxB5SdKg+hyR+68HIUgvxOOUDkss4dvZ3eyHP+DcDY7XXX0wuST0qPX8CxCgIGu8faVa4WatoJiOGTU/EoYHi9OSGPYmCHuE0Qo3vow0OACezL23zas2C8EMb6rsoaxU+79RqEF6m8ddJJ8JQHZZQJSkCUup3xrmz4p8+HPDc8PKmLF6bLCCku6QfQ944V2FOOcuKiIM2GPfuh5Sr9OSvY8xbg1c2Ne+nT1fm7NOOpLZH39rYbO0E5rHKWtHOw+3h4vH97dnaDiUta0geeFoBf0ktP2ztb9wGjx4JtLoId0GxczMBEKsgFXEltLk9gKj8BTbDWxRpQ8rkHRHc941oei62R7cnr+cay16Z5d8AA0B320m1ouaptoxoAY8V1WVjrzvMAQW1WisEa+GoRRmxzhavPrnist8PTk4IJW1jejcu6NLIA3c9vwCNxxwMEgG9ve8BNqWjfUn/d0+EJsDrMBfjaH7xi9ec3Guxw1/6lvQ1gAzuAQwlIoXd5lf9CxXgx0nDbKH9Tz8yr8wSIkUi5XPipMuODfy3jXgjUlGWH5y/eCe3njVFw03h2oiPf1ZMSaYOC5rfbQ4+xlMc6eMsMgbGxovSgFV+qsERJUB2wB8yAuGBPiTKtkjrUJ9jRuAJf7w/FoErCWlehvtBbkrXtCKCjQI0SIvJeu5SkqCO5ZgyNZd6HKBI29bkM8Iv72N21T/2szKA8VNlKm5QHxwwfHu2ZRrl7660rlC9pSR94WgB+SS89xdp7CLg81vLNb0K/EjiCVCAX4CFQa3FFgHteN3vAsGAR4B6QGJBuuTU4dC15gIqgdRHigGDjNlZeQJ9gK8AFrFncnvnOGlPnHA9rbnoAA4XNS9CnPaDYOekK/ygGATSegVr4AYkqFAHdsc5tgDPu69YEdOs6ZtNO39ufABovRacPAp7q7SYwB+lbPoG6Oho3oK7H0EixSd/2c6976qeikJS6BIEB4pny4LYukLGSk48yBOg6H54yeLU5810/fBZcU7Zt5XLToyo9+V7FBtDmOtgP7wOWxhTdduqzhMwYAuqdrfRJZQFN9XTlwPV6bT8gDiDjpfFxCVhUx+Y3XlVRaecmX+tI/0p7LglleNvVDKnT7/GSmDIZ1zzlgkIEyCkz8plO4SXq3gDJs7NNebA5j1MBLcOMlb57ECXuacbiOLUK+hRdPwqnKH+uf4cb2afh9pqnx3TA7f03fMMLPV/Skj7wtAD8kl56CsA8EPrzIy9dI7LvK7AB0sZ9PQFoAa6NO5aAByyWWwVECiapx9wyIO2GMlcBjfwm2JVl/arLvbG8gQUgi1VYIeyUMSAlQIwlHgVBnXmuTW0AkJk/Zi1rMzWqI3TWUg1A2GzFzm3WcXcPfPdDLggn+OuqjkJRd3aUADTpi0zyScBcEN94MDAm4LofYM1n4wnSR3QNjKUv+ORK39DTefY813YVoigaQBEIRRfIBfTXke5+rwG9z9Y0lK7k74qAKAHGgBeAJbxxtasPb7DBcjIu8p64dxwwTB86RZI+GJvSDDAzFqz7xlMIfstlLwJz72h1z/bCNotxloBO8+wgrHVRMAB7Ln3qdsSC7dJ3gGwM9EkHfHo/qljkUx118YduyxTVh0/GhVt+AuVcgjYtIVRP2sofi16MBjc9ZaRz9RSZ9N8zGxHxJr14/qJTRtLp6fHq/Pk5pepxZwZsSUv6gkhrqbukJb3U9BCBW/OQsAUilc2RhRWrEdhAAmCLkAaqAphYtiztzW9rxpUbC5tbOFZ1QSH35A0odH4+gpzUBoipuL8Je2C6eggIcPkWCDxmwcWCzPMm4ImutTu6Ln7WPsBJ4p7mru68+lqW+3Ba3fmLswGj0NSTzNbAtgG8jZLTLV3Trt/qYa1K+jTu4rFWRzGZQLx2PPeV9XVuFPYLdhu3tC1czWm7eDlcHqh3axuIh0+51/5oG3/WykwD+0Jrd5MDkKEP3Z41LmHNG9/x1Gl0dbtTOtI2RUL5thW6qsSZkjAeeV6e5bk+obxejbSjzEZJKRinsnlP0LOe49a3jIPC2uyURfpoH3tTF7YdTvWlTxvGGhjX3a6ulOtnxjlZCti2nbWxjQA+c/CWE9qAx4V2AG/THv0VUW/cLZ/cBIZ6oV+887zxDfqABxmrx2//9m+fF2NJS/qA0wLwS3rpKVZdZO5DrgBRhHUFMCs61t8ABIAfIT8Xyz5CNeDSuU4AkN8s1kpRgjpCfT+gbw5cANgGqAEswKxgjzCv6zzCHEh3XX1+O7gF6HS9+g3AXAv+dTtArXPcBYQ12OReo7kDfgDY/CyQVD/gaspHLWgAm+fqrcs/V1EtqZ6IlOMVqCs5AMeXPR6K5Eu2AfyxYp1k5hMPAIpaWOCzjGuWawFU/dt8Ry9+UnC03b6hJqCobb/HQ7C2mNUr/7qM9igI8gHCUULuAoKxbGPdJlPzuqe/+GxY1GXffuAKuBGrT900JzQB5TmQxrRMxqO8WXsOknmWslmzPp4WfUYvr4qxM23BrT+vANGFG8YaqMeiD2NmCmUC7bTZswBkSx9M1VQJ6btiT4Xz0BlwDpiPl2PGWt365B2kAEj4sBeQd8gOL4A+aPsuCoDdAs3Be5cuXkz+JS3pCyEtAL+kl552dg+I2ArsDQgT6o3yJuSBCQAARgR3ngP6KTPCd7PBDGHdDWdy2RmvgJ5P+WuJJhXEUk/3aU8bLH/3unFMQME+5HWhR1CrUPusMoBFuBfU/KknQp/CAYy17QJY6k2WXpSG7kgXi7HlA0iUF31zPCmLebMuXgH3bdYS6mMhbhSGsdyvLmI9WvYWAAe9wK5LBdt2gCyfls7hY+tKOcDpUx67zrGEtbVRIOzs5ojVzn8HOK8vLrrMr1MHAbINWDbIDN8Acv4oY8PzAHCAF/hrV/+AZTfbSRuKp2jrwBI/Cpa5eGE6L09ZoIiIsUiBegOS3HdJjYwvH1YdI56Q0sTNnrrm++Qda/p29XiXe2s+AHfJd8raw81tvUQqpDCYp9f28DbthRbR9M5516f2JbTYJhcfuORtgoNHXXmRz82KCQoFL4vNhPYPKXBpL7y6fdja+q7v+q4hZElL+oDT/GtZ0pJeYmLQxgqMMQoYud5ZP5JgNMFyApVYxAGXgAEQAAxjjc88c61JLnaCPgL9IdbarKUGiLH0IqApEMCNcK9AD4CxJDs/HeHOYr+JlUW41w0MWPLZzV4KvoCM6xg4DgCx2tW7xvIB/wCVX0CHC58lClu0y1XcILYIfNapPgFFSkiQpe1SUIAJsEG3BExnCRqLUr8DngEM+QBJbjV/CGj+zu9TUKTUiUZp03d9067fBbU8GwWLBZt7qacHzuSZuoHvBmyVqTWfUlVMclnyt7u/3gAoY0VJAaj1FLR2bUfBwOvQO0rD9As/y+u0oV/X6wC1UciUBt4i5y1Nmx3ngDTLvPP3V6PgtB9pk0fGufQHoQHvxV3UG7AGfw6VzU6Em2meicTPd/PvltntziqEvldtKzQYo9Di0Bl9PTx8strfP9F0x8zmQ8nYvhkjrhTvKq+EdfD5ubW//7jjAIYlLekLIc2/iCUt6SWmraAaoUqIFizzSWpaeiRIjWDd/Hn2Ofcs63IsOkIftG8ELDAZzMwrDJRUGcneHeAijAGZJWiUgMvLy7pWG0iW7EAGrBSYUhdFIJVU+AMsu6u5B+g0DtRqebatlIuFDbScOX58fFJCevY6nNO31hY6c40rO31JP1janrrX424D4AXt3AXkulcwSh2bOWaflAK8seKA9ViXPcApeKKx/7VN1rfd5LqcLPmAn3s+gSj6KFQNFtOvAuPMx0vakaxqAKR+tlvrcfC0baZ3+Af4Re+LKqd0GZM5nz/AnM8qMxSV8BN42/2tCgiwTpupNmPF1W/c7AFgG2J7x0eBSB6u+Ym5QKIe6uPuTAXI414uXpiOUwBdKo3t0vSrgZvJjw71s87tx28J3PnZ231fbHHbbWvRkH4cBOAdGWs3O6Av6YNYkTRZ2s/PL7qroc1xLi8FDV7tPPkTf2IaXdKSPuC0APySXnqqhRwhTzDWIgNuEfKAEvhtXMqEMgFqpzJ5H9eAIRHeFcwR0I5l5a7dAC8AhMVzCEwEf8Dr4OTYjbqsu649ABApXXA05926BFKR1LnQKOLa81p6uWrdeh6QADjq7pRCQKTKCgDjYg/t/iFxeUsF4bQpeIuioIYBZEu5AotrcNNmQZq2kvoASY+g3RMDoD1LBkN2nqGLRZuKcs82uwcNPJzpDWXlB4os0HGHs2oBINrq3tfHABEvij7hpXlrSTBc9ydAj3ytZ6z6GRtK023pxVNH7vIsKG38evhPfnPbqwfoK1cPTP7af2MfyxodkjGsspVxaFvhC3rRKn++tJ/AVv1VDNLgTBWEnpSnqnlej0H+o+A5MU8dG1DmGdCmOpsvdZy/eLsn95maqTWeOm1y47jYBh7a5ObqvLSbex+l9LHl1UWJcoCOyP633jlbHT85zlhsb6Uvuz/6o4fD1CUt6QNO/u0vaUkvNW09rLYDbhGR49LeioBkk1nTLRKbMO6ztZBnXTKPHGoCIIAdGxZ4cc0KaNrdraSvJUwZGPAEpgMegAaYEcy1knOxNlnhs3vagLRldhQLoEZw7wRUD5z3HRCs+xyY5HkqDtjnCg2OdgXUAL1z5vnt8JPZfCaAq33glzY3ljjA1zcehNSSCyhrK+CBttDllDjgXKs9dbq4mfFKnXNe/m0t2JOT03oQPNl4RerlCH2Uitsr59Pfhv7pl+ddT+8yzbDmCyWDIqVzVYTCG3VqT11B3I5PLV9kp0wqKVgCWgCND55PrEI+gXmuOcKVskCpsL7/YDwLUZCMu3fBGKKP4lcvRuii0GzuVzHRbPqMbnwTFCfvkBO+pt9AWrwAOvC3p/gFqL0zlLNuG5z6KBC3NxdphsI0/eRdUo/35fDoZHV8/Cx3o7jcXqSfUXwC9jeX5+HpRd9Rh8qYe1f+MO8qxcZ7kPZTxfbBRz5yssjVJX1BpOVFXNJLT5dXV0UUkdkjtGfnOJHIFZgR0DAGUHHTFqhyASoABdwJfAKV8M7N5qkgz0cj0pNXfhfAt42tjV5YjKYCuhGKaGmAkz+AkQrbbj0MuURD24wFUAnIcwIejwJXv3XPF2cvCmB1Jd9eF+x4EaAEMCkCCpBDYYGOC100uSA6ACriXLH5Z1crNQmwTN9vQ9dO7+ETHrHMdwIodUvbFje/AW9hD0ClrvJwzRpL4fDMjn0UFJa/S13jZgfIo3z41985/9DB+ufS5wWRXz5BiA/rqHmEA1H8qlcj5WtBp6x27OpnHPTNuI4yQ3EZBaf9QCdelO58z2VdfYPrUmUVHopV8tl6Vhn8Vz9vRpUTfUJ76hhFxVTP1er87KIKhSHgGeoWyHkPxD60rfAYLazz6+vbKhtHjuMN23hOHDxzfPIs7Z9k3PBnd/Xk9LXVgcNm8udZ3fwhdCv1P3/7HW9R28fb27xXN1cZv9XD4ZMXb8wAL2lJH3BaXsQlvfR0dXW5dy8UW4pEBNHj9p25aUJ/Mx89LuEBjg1ABBLym7V4P/O6EdpgFEg3SjvCeq872o2Fx3rbOwgQRgkoOEQws/pZjBNwd7M6f/68SsCcmV5MDMAS0pQDe+OnrVhmN9cB6rR398DVzMs/AFMLm3Bv0KClfGjKHxDMg8Ojo1p3Y8EHiPKMUsKCBdbWbgMXLnFb59pv3cVKr9UePgE9m/wgsOuyG6kdRSQKi73qC8BVLFi7Gwt23OaQbqNAiHPo+e/J20jvlNMO70UVlpRBu01/AF95ytKO5dv+5tPzejkgaL4THZ51nPIHlEszov2Xz04fJOdtgK/r5vOjQXzhM/rQXSUh34Fwx7d9mn4aewCK15S7BrrxYhisjEGoGW9KnvmuntmnPnTnOV47Fz8NjucgfFe+u9qF3npWUKi98GFD195OwP7gtMoOMk3NiLZHy4vnb+UdFEQYJUgQYPqlCu2dnB6u7o/3Dn/0yeEiV5f0BZGWF3FJLz0dHh8HA3cjEwF4bgCKggXBSqjmHiGeh8DSM6ABTBrUFMvsKmDkBLGHCNVgfZUASoF9wAltB48ABC52wGO+1id3/3gKHDQz88sDVAEQQjptTDAfwkJa/igGG2Bm2QK7CegKqKTN7ZRBo3avzdteWwe93yAt4PIQkDJdDizN2adj7Q960QAoxm0//QYOfrMygcpMW8wSOtb2AO3O2ishNiF0ljfpe+oz5w1o0RUUHN4BxD6LQhPlpIqN/svTZvFAAOFugN1ubvgpun3OoaewdLzwpc8oOgPAPBgOwinY5r568fLg8HhAMu2bnzYmlKTr0KnvWjbGE0+gXhZwFLq0i77GZ6SPxkffzbsDfvUpX68AMM/zbuST63MrBca1T5Fy37GyG4Vvw7OZRqAQ6ZJy4wWwFh79t7eXq8uLd1JmNsqxgx2aBeKZx++WtcnvHRxF0fukBa90eHRzu/X6W+d7/9H3/blFri7pCyItL+KSXnra39/diaDcAtasL6BSiwzgsVYjuAEpkGrwVBAcaDGRRWYD+GRKTTsR+rG+HfvpkJYI7Ik7ozDcF4S5mW/twZ629iPgbY7SIz3X1tu4evdWT5692q1WCfCNpQgYCPVGcBeE0mYygOe9AK+gtYP91BkwPwqYpeEGjnXpVeqv9QzfUkI/3w0mDECmwoI3IKl7HFAFdUJ5z3nnjQCmAs46v+/itdDH/O3vH6VMFADKCiUiz9VREI5pXIs0PJxDXCbIj1KgjO/62LiD3KulX76HBsAb/jUIsnwLYFOoLi7adulMP6uEpB58BuidiIBsSbwwPYrVCXiALuPIYwDcZRKNz1K32x9gVGeD9aJI4A8vymbvfcFrggerWIUv90A09RkK70yVL/1LPyh5UhWgjtWAvT0TtA30tev9AfI9MyD13kfhcXKccdk/PFmJlMcfu9XZi759tLNdlBnHy7LujdXmXX3zs59avfP8zbRh21uR+TwlD6vraAyvrHZOf8OHn8w8y5KW9AGn5UVc0ktPv+Sb/tpfHST+tv29/ZMGWLG8IjALgBHexYoI2Lq3C1xjqRGmdddHENfiDQAAm1pxuV8LF6BQFOwHHwHcrUTzW1nWWaR58sfyTjmgO5Y+hSIWd8BEeYDD8uuBLCk3v8Zq9GwTEMYiF1Am4hxIq7PKADo7Vx3gajvKBYCS9zqgOfP+wfjWBXTH4kt3C8IA2Fz3WNloN60wywo3PCng5juAUx/aPMc/32OMpi4eANMQwIynYAAOfcB82tav8WIA1IJ88qSV8GQ8Duik+MhjnFpeXmOQOoApRQpwO4AF2OJFlRf1pz404k3B16ZGBexZd9/58NzrPgH5XVe+e/ne6Y6UnVPy5Muzdb/CiORNmfym2JWB6Ev75Rc61bdDAXqI0kBZQ3PA+1DbW1EgntTTUKWl+9HvBqivV9cB8iqUGZwBckofJYInyHTPThSFy/DvsfEXzjKg0Jm7N57Wws800sOfvL65/+5/5w/+67NR/ZKW9AGmBeCX9NLTX/uNf+23R2h/W4DquIAU4Tvro9fguhbMroJVBDy3sueAoQI9AhZ4uIA0l/huhTA365QdgR8gzXeAZdc2XgOWu6VsbdNcevI0AC/PWHoAm7BWluBn8V2eB5iTcazJ/Vq58qMPgLMugSOgmSmFFq9CUiBNQtdmO17PN/ebAibzuarFXI9FAM1VT0D62GkAVnTy6P/e4f467+c2iBkFKTwIUEn6is7Odee3+WJKFQtVLIG+6s9mcx7grq0JIBsLHb3KaIMnxCE1wNEfRQrvu1QwDeCBuIXu3FfwDZ1RhAbIeRa2pq3wchSGVJt2KTYsc8pTp0CSh1vf2PMm4INxn4C96RuAd9iOATROLtWpsK761h1ehDaekHoachNdVxfnzWf+faYETBuIPfAOam6COtXBkrc0TuUi6L1PDqZxPrx1+kdHJ6vXPvSx1fXVRU+so9h4V3e3867u737/wf7WH/39//6/EY1hSUv6YFMkypKW9PLSH/kjjzGSDvcjQ7edrd1I9YAZoV1QikAml+tG5bJlMe2O9U74juAd0Ad4tTohUySx+XVzrcCMtc51261pjx0je9z5eGUI5lQYILF2/LhgpT4b2tjyVhuC5YAzOt4F0OTzXTT2dT6vfOaCMYAMSHdveh3Nb3SyWFmckqC9YFLBbEB2PBJ2PVOverqcjPVflMGl9Dv9AcwOhqFkXFgDHjDrOnDKDKs0/dXnCYpLm0COApP67fi3XYs2QL0Gn+DdTBfkub5xL1vDrc00F55vF+yrrKRcLfVe6LFkjFs74xM6KBVVjkIjBco4dc48IFolCA/z6UQ2IKpMPRupH+BrX2Bfo+ijLGjPb3VgQwa0ygHPhb3k1ZFb7W+XvwH60NWpFfS1PrEAoxhwx19fTGzGZuveKhvJ6wz7i4sXbVPfTSuMVyd11dvAg2Eb3vvGV0xwY/h1d5337ST8PqrVThE6PDpdPX3l1Q6bgDvv5mFuHp++thhOS/qCSAvAL+mlph//8e8i94pAFaQRoIQw4CLMCd3KdEKd0M4z9+pSDpAR3NzihHozRtj2gJAADusS6Im4Hmsuf8nDyibYO88MDNMm9zaLy/y9/CxGVqsENFh99od3JjklgJJQ4EkdrLRGTgPqACpCBICpXzfqzoebkfS3ucdDwVNA8LtYrgASqG88GE3pk2cUj10WcEAGwMIeFrE+AR7z6rXU09JE13NR48NMS7TftIXQwcqnTAD7pjUR+KdOLmvejAJeBgb9wFx5Vq8xAOr2FKAEqLvLzGa4Ug74radWWpaLnaKGZhv1+O7gmFk6ZyWBRjotkvbRYkw3vNBHvAHOnSePckAh6jG+a0Wp7UZUmTPf0GsVgPw3PlO++/PjSeoUYMjjgXe8Ayqwvp1r3svoc7/feRaGHi73g1jt8/7N9ENBP5f+suRHwXTuwNHq7MXbaf+yCpY28O0u9OXj1Z3dx7XLYUlL+mDTomku6aWmD33oo0c3Vy9+baTvLw9gHnKlmpvmKmZFE75ABFBw5fZZrOS6e3MBKsAK/OQB9qzQiPACeQOwItCBArCz4chm4xu/oSXFQhu9FzAwz8w6BsZcuCy8OYgGUMeKTz5CH7DAYu3IV/DTTp7Z+jY3QhPwHGABeEBXQYA21nKrLZB3KVZAQKAXUEdfd9pL+WZLPnPbnTMOkMw8etpVl8/8FYhzVelZ82bc6Wk+bdTqzX1tOeimII5HrHQWs0bSHv6KQZD0x1U+RwGocpA8deXbTCfl3OPl4OLWB0AooQ3YopcyVRpSVo861RJ+dIrEvbTdJwA4vEzm8gvIt67cy62CPN7oL6ued0H5Kjx4nks9xj3Mz/380lbawedRFtdjkGe8RnhUZTB1HJ+chM97VfjU6706inU+iiX+Tz98DrvmfatL3rin7e2t3fw+6/uUJvrc/vaHB/ufety6/fd+37/7r73ZTi1pSR9gmn+lS1rSS0pXV2e7gcD9AMe2udvIS/KxYG5tMqEaGVsw4F6usAzQkKwF1UjqgrhyhG4+WGFcpELWneTlIoiZ0XWTHptDjfVW9/VBLKtxK/t9fHJaMGP9A/ZUWTDXFiDnggcqAq+43+1kpm7ALo997blvgR+QuUoe+YANKxmAAAQiP11p3rHYAVGAIvnGVa9eO6cd1Qr0ucdiTCHgJoKbJY0/Oj/fUxZ4+R0wFZ/QZYCxPs1NF2zSB7RSIPCNFdwteFOeBd2d81IBNzpmU346vZHxmLZSub6oL/xkadfFnTz6Y2//+zt90aPHWtHy2yIWkFKUys/woR6GfNcBoMzr0p0DQ6NxnDgGIDx8oYhYFlge5jvQ7F70jbUAtK7hpfy51YvXf/ji14yja1zzsyRxFI/Um0/jKwajwYJ5X4zx1cWLWDvhURSVhzsKIiCfqQBj5ax47vqr6/PVxfnz3j88PC1/eIP0BS+uLq4/vH29dZrCS1rSB54WgF/SS01f9gu+Pti0uxehHgx6qCtcxLGdyubAk9nClHBmzbK4AB+w2gqGszoH0AfAuM1FYO8f7RfIRb6DUoC3H5AUqKV+VjKBbt4fuHcen8IQ8GPVsmC7tj3/ApRlgdZFnbqc5d594ZOnke8Byc65A5WCLLe0teP5B5RyLYu+gJk4AJHlAMBmO9zrA/RRPgKwlIyNggEwWKdAdz95A+0BG0F1Mxfue2lN23jH69E20YSGgO5MVbC+JwZhghEHuEAghaXgGh6cvf326vz8Rf/VAz4R/kAZ7W0PCOZqI7ns6scbUus5/Ls6tzQRDWtvhHL5flNQHjDUZj0AvuU3uigCpjiArnEubWnCEjjt1ZsQPvl08RKIXN9MGejPeAxwctKMy3gcWia8pSRVUQniZ5Tqdj88sO2wNfEUSu+ZefiLzsXrl/l0Y106QqvgOnnVLYbAwTOOiG28QJ4fHsTST9tc9saE63/GQ0yG93D15PjJk9nrdklL+oDTAvBLeqlp5+J+P8L5IMJwm0UlEdo2NOlWogE+chtwcqMS2LOEiqA2gwRwR5AT774T1JY9UQxSsMA9FyN/gDDV1d1dSzDPZu55LFIgU5dzQOQwdZ3Gqj8y7576CgZAKAJ7osUFq60twJSxM5o12wBM2wWN9Ecg2dC72f7VRjSxDK0NB+6ph1XMupXP4TdoYK1yLV+dTz5ggb5a3vnDp7tbLvNRRDwDmA7KkfBEkB4AlZRX7wScrT0jrGjgkzolz6291zeb3KRILnWHppQbq1v35EdFMlBs0J0LsD3mlr40ADFgZ9173eN23kveAXk0px/5nSJVjFi6lJOCNmCOQkZZMn5dSkdBCn/lHXd5xtfKh/zhofzuG2z1jDJAAUwDoWmmX1JuT1vTN4lyoRzw9p6YotGXrn0/PFkdnT6LYjhuejwuL9KH+4A8ZaNb2IbH3YhoZ4LsKI6WzOlLvUWpM+/cwdXdi9e+53u+Z066WdKSPsC0APySXmq6ef7mfoThcYT/TmR4gYYl3h3LYgUSolybPgGBS+LGBn61KlMGCI5lNgBKYJsrB2ybE8S4tQfIBmgJ6j1AHQAA8AXHIE1duClT6y95u31swMUn8AbiYJSV2WCrCH1QutfDYAL2qcNe7/JbQmb5mfvq7+5moUGemcNdg2rulcYArq1s0QCEgTelw/0CDyBF55o+qXPYBchpo8CbegWWiU4v4ObCG8/wazP/X2s590TVF/xSDlgqn6oCcuFzflNQUmx1h048T21tRxulU/Cg4LoZD2OjPNCfoDVz81Mvq72tqx8NADlJrW0j/dnaWi+BTCXGntscT/BieKePoYGig9b8Nvo8FsbCfH63Lc6lTnRRTNDAekcbxeAqFjiFT8CgqRTvFYu/AZap8/LyRd31aWhWKtynfS1geCqpQpD3lMUuuBOweyfK4yhZlD71UOYoJre3d3sXZzev/sAPvDERnEta0geYRvosaUkvKT1eX+5FKB8EZLcPAGIE8WyFGgALkM42sgNKgqvcLwDbNISwroBPPZW3AcYIVJYjYd417gR82qliIGPEe93XEeLcutyv3QQloFqrsHnM/+434ltdBS8WsPZSmTzqaP6A0+Z3vQAF08Jf81fxUGF+AklBcW1DPbkNDJi7XN0NBst9e8mjn1Kgv/JO1LbflAWR6PodBSU84onYbJXbk9/a+ro/4U8b938fGJVGgKm+AU91uuq9SBkHqVSxCugZC/xzFeRbldUAAduUB14N1EsGtFIYnKQmcV07RW/c4mPdF/goARQM7WrftENaEDxIccEzdfm09K4ejvSvfc6fOtSnzRnf+UMfi5lyprx4AOfOC0acAL60sm5XPfLpMz7htfaMM2WCgqK98fzIZ2vc8y4dpAyoH//xAqg/pg1ueB4GipepIA06AGjeoeu8y7umPA7eeOP6Q2/8SLSXJS3pA04LwC/ppabt48P93f39wwjwCeDOH1AyPz1LqnIPaBK4nuY7wSw4rZZp746rlzB2n+B3c2PZAQMAQQAPOJjTtT0ti3UsbQqAIDMCeiPwVRMsKAgAGUqAOgY8x7KXT5qd27jtx9IvaIYW9buvzgEp1uS4xG2ZuokrANqtCwCjKQABGOUbpcH9AFrKdjOe/NU1H144nEa7TfKnvvIg+dFZtzeFJnydaQ5R9ckw/yXvKC5oGFf88FIdnvs9/FjfSMV40iBDQDe35n+RGJ2PTn8b6Y7m9JFHxjHALNrhR6zt/MYj46kNzMY346Ui0wGq7XsR3heWdwbgN4qcjXU6DXBBKco45c991vu8D6z02RZX3dpqP9Jet0ambKjZOIUvlBvjBOzFQexsTxBf4xRSHwXi5jbWescEHXfrd0G8h/iKo+TzDM3D224GFGu+7vq9nf2dvcePXNw8t55ySUv6QNMC8Et6qen6/P4wVvhJ5Ksz4SscgSxhW4EfAepeJGyFe12oEags3F7K5HMbQhHeruQHAIQrECeAfR+0GKG7+SSg1QOAgSvg2d2f9fXXPAbJI0iMpahOQMd1LK8lUV0WlTzomih2/2S4lc2XzzyvMq6ZBmCFAlN506f8EEB37PhTAON3+u/kODnVp+5OR7RPLFueidCWNtA07mWWLhrXnob2x9f5rq387O8Gp+WzykqydT6/7YgQH75NoGEUIFTI1D4NaCKy/Uh5ndnwWmxELWdLCpMNzdzfNqOZHeYQkLHMl+4zkPq14fPdMcp/fVYlgEJCKaIspI3U55P3pqsPXIA8n3jafRTyB+h5Sg6OJg6jsQnp/7jSBS8iY7wNghzRPPSP5X1y8my1E4ViO/mMBzqq/GBp6McThPpufD33Dt01un68Hpex9hXerHbgBXrn7bd9hml3Hzs4vlhc9Ev6wJM3eUlLemnp7v75wc319fFYhDcF9XHJD5ABhE1wVQWx5wESbu6CXz5tZ5qHkaefs+5qRSUvAe1TRHYepoxo/KvVxflZ8uVegABAAgiuWXkAcd29LE+W3B2PAXoC+qLKI/gBkliBRrvXop55/uvLy67Tr8chNOR/BWPR+uZptaN/ph9E+dvwRezAozosjcOU0HsXWjqfuxfQSv7OyYdOfWbJAj47+oWU9rdxB/oT4gBardF2HvgOAANv0xwzfw+4NTYAph51GAMbyyhLQVE3xUsZaK7vCu6ErvF2CKobC7h/eY4nFCQ0aiLVd5zQ4hPQoqf0tRxarBOfAEX0aEu/pebIPb0dkhExdKuiShdFSj/Kd+2Fx67cA/J2NNzQz00/mxntz9RG8lSJAtKhXR2Un4NY5SLttX97N3PsGZzmLeczvoCfR+X6+qzlKDWUrduby9Zh5YI970NRx/Di7MIYfNnR3sGyVG5JH3haAH5JLzU9rPZPIhUPgQoXKmuO9UaQ16JLKgDlGeAjnAnvwwhnEe5OhGPxMq8GYALiKbNxnz/ahrXgROiPi11dgM7vng8u0j0NmufuUawFfmAwVloBB0G56hYO4LF4Z/czwjsKRO67ak0G5ZwvX7TjNFYf+tf9AYxorRKTZ85uv7YsK0AB0+SvcpP25FV2Y8EXuNIHwIRGtLE6RWmrfsCKxyCfFB9pmm1/pCoHyTOW74A7IPfZoLo1f9xzE/Drt7bxcuIRwtNclIrOVyepr7zGt/wGhOgYz4XsY3Ejo9+j0Ezdo0DIg//qqYci+Wqhqz9t1ZOTRJlikW+mHVT4Of5v8qwmhuBacF74r6f4knLjaaHo2RnvuuOuTWV7jn7u41F3qjMI6gsd4/XoAKXJ6adT5ayTpywcHT9LmRkXfez+/Rkn9OLB4fHpyjbDqfvDzz70ymuteElL+gATWbmkJb20FKvp1YfHLWedjkCMZUvYkpA2uwFYlpRxkQvS6tr4jXVKlkOByvQI7dyr23UTmFcwAkyzIYr55wHAAE8ELgEucnyAIgL46KhtbHaI24uVKzJePMCApXn6KAP5MzWwsfRcnS+uUNdO6lx/dv4/nwDAvH/d7/nUpwawBSgGrJI/ikbzssCVy705QnaC6WyTS5GRh4cBkOhL95UPsAA11vQGaGu15+o0RC6wO/PDAHENzsC0ylVAKv2cOARL9kxBXFeRMS4tY1wAuLpZweF9LffyZrwj+GbvAfzvHDsepS+1sGMNU1x4TNA+G9QE0NWXi4WMJwXr/O66fr1K9WhVxsVroMX+T/u50FdaKT55MEBvpOa7NrwH9RSIQwh9DapLn3IrbeYz9W48Et0IKH9XV+fJa2+GJ6l7v0qOpF5jiz5ldtd7GzhRzljuHxyXNgGTl+ex7lOn/I0duX98cvdw96HveXxE7JKW9IGlBeCX9FLT/cPd0wj8XYISUBDurDqAQbBWmLMcc6fzvhGShDUwqPs8mHN1acORmS+nIAA9QV3qqeCPACfQ2x7rs8I+v+FF2hwgGiBJATcDPlsB5P3VycnJ6iigR9mgCAAIgIU2BSq4I9hLq3J5RnGY6YXUlctfATbfazmH6IkrEEx4GMtuIs3VDUT2KDG18p1qd1mAUjeAkFSLIfppn/WxUq1zB2DhVTLgjf67xoKdvg4Yh27/z9eNJRq4Sr5Y1QFV1jIwLEjms2vR9S/tVwEIWBuXKkvrT3W6tD+KSeioEjHXpqwNhvBRi48pUgWpPDMeM84+5zegpfhM29pSVv19B0xpJF/rNe6hFciqg8dhxhQ/MuSANWUodpvnKK43J9/V64F28I6icRvr3NSKwDsxCZslcj0eFv0qTpsznXPRJXWbaR7vqch7rnpKxChdPu9WL56/eOVTn/z0x37gX/0Plnn4JX2gaaTikpb0ElIE5PbJ8bNXIlwjMQNK3LUBrEjqCM0BqVpwSYAD4FyeWao0S7e6t3n+CFAgYq6cUI8cb/nZqGU2miHEzZkXkFnIAdAR2oKjuHcB4u3qPNZW520DYhrZEVUOCljaTPR8tVEKRcLVqO7QUgDM/W6GwwKukAd2syYaiOmDg9ltt+o+wKq1GmBFQ93iAYHNpS2V63fBmks5igOL0FwxevW51mfq1ie0FNhY6mEE2su7dT5pXN6hKe2PZc1DEV5aehg6lNPwxmvBCgV0VQYQFf7M5j6Ps7wv9fKaAO9RItJPQJs26v5+vM9YKm/qxNa7s3uf53Vfh4941qC9XMCRwkFxsPZcOWO5eT+8F9pBr4pmiiVKXZ7dUPRCP4VJqoJTcOcFyPsRWsVI8Agppw31m27pJkZp2+toAyKR+5ZRXseKv7p6UYDHJ0fDUlA6vRIFzHM8bYR+AP8uvPI+VZnLvZ3UMf2/Xx2f2rhn55Xb67uPfeZH3l4i6Zf0gaYxGZa0pJeQXnvtW/d/6id/4DfcXF18a4DjqFYqS4pVFGG8uUhgFjirDsg8Bj9YXLORiWCumSutezhAAYOAz7jkB+BYd76rp4fFROiz1gAaq6ogCEgjmMcNa341gBIQFXhG4BPaAxwBvcvLBlO1PEBNm2gJJkSY368VgAC9miBIMgjial9CO9DRFgCoazh0FU59z7UB57FKx2swfMjzKBLy2f+9AYFVingdUkfyUx60wQuwKQcIC8r5Pu7o9LF1c6WPdasedXDJF9zzX+8XZClQs6wP7Q63mfJomXb7Ow0B4I2igDf1nhSQcWOAFk1oUa79zXeKgGe4hX8NFERn7gyPx2o2TlqioHSaJHxQzrQHRVFZ68+TNfe9E/tVQPZiiVd5yX1TJXhOYdC3o+Mnq8PDk3pM0IQGdeC1IEoKm5veqypg3sPc8w7Z4Y6Vjz/yWGpoBz3b1rLgKVF45h0TO7G/d7Czv7/7g3uH+3/8D/7h73yOJ0ta0geR/Ota0pJeSvrP//Pv37+7vnw1Fs1e13ETrBGgdXkDsSJMgCBC+sG+5BHiwKACM4KagGX5EdQFkWQnmKEsgFMPQLYMrfPCIseTDViw4AquwD91ArWDo6PV8fFpwcIhNObKWWoqPoiF51532buyDCx0pmzLp61UgtRurvKwFbBJqbOzF43Wt4uZcjPvPcvIKAza7Gls6TfCBWgB35vLWWamLzNnTgkA8gHuAAk6akFSGFi6ARnzyfaOV4oiAmBVu+GJeXpAB5D7IFct5XzqP2DHS9MDXWq35ostaw+Pj3P/KJWMa12feTbMqdtrHz/1kTJk/DQLSIfuVGVsAGR+AEegvVHkOsaptVMWsqzv+WnapV4NPLmZneyUAeCzNNL3WPb6G6WKoqKv6AOoxpiCU0UgvOcvwCsufeoURaHKSgpVSUo575TfvBpVfJJna8s+A7H2Mz7OfXewTBUWysTaXd/TA1Pr6ZPXusUxReHy4kX6cNX3xFjXI5W67Zx4eHDwVU9eefJqCi1pSR9YWgB+SS8tHR29tb9/dPTK4f7xHlAGuFIBvYI1ojPyfwAHUo31VEs5ebv2PVafR1u7LLpYZEAhwpqQ94BVdfegvDoDshHogskoEMBj2rBeedy7Y5HfRzhb435bMJG3QW61+sa9XwUi9/d7EIx9xmc6ACBu9mzfDbDN3ugOjDlaHZ2eFmhBoHo288K1Dk0FBIiwoIFYcgHg3EvuKBXjdTCXv1mGpuy7AWvyps/vWtQBoJ6Fnj4CT/nswrZRaroTYHhccAS6+hUQmqmFAHn4xSWNp507Th0O6cED/KI48R5MNPz0Ax0FzFza12/XxrUu1oBCwJp+d3zSH8DnOXr0o9MXGVMAvgk2pNRJlBuWNVp5aA5Z6umLKYTyDU+iZDVAMPxHj6WN9c6EFz0qOM/xv96NthHFKvkuz5+PdY7+3Hc4kX5zucuXgWjyMdMbh/mOj943Y6C9u7wz+rcTfp+tFSNTTt4tFj5l6Ca073zZs6cnH5kal7SkDyYtAL+kl5b2brb3A4Sv3Vxf7U3kOjc5AI8gjOCsWz73aonv7/ZUtVg+dXM2mh7QErwRmnUH55NA7p7oEdQDgvd5idUR4ItAZ70dxSLdzJUDkIJ9Nym5KqCfnD5JfQDVtqehCzWs/oKRde8DYJSB6/PLAoj2gMYjoIoAn/ncvbQ84MvCvrxwlOh557RZhSxf0fiWZQka1G/17ge0ADWQAn4IqKuaPhNadlO3ejf/OIEw4DXfDXCbNxe9Qf6pILdCR5WI3GHNjjLD2xDlKplZpqYeKCAUA+54XgF0iRuoFyHAvhO+1VsRsFQHoO90iPEyVgV/3gBu8oxJMqvzxfO3C4SAHJ3or3K0nlYxDp3Hj3IB3CkU1q8fpD7bGPPyWKpmGaOyD7Haz58/r6KmnNP4BDiG0NJnHbz8nWppH3hRoiBRBFBEAUu5UJh7xjt5QhtFkEXe6ZrybGt18eLt1XUs8ipHoR3o66PDaPB7b99yya3V2Ys3w7vLen/2D5+kT3urs4vnq/Pzd5rv7PysRwjf391/xfXZ1ceWQ2eW9EGmZQ5+SS8tfdM3fvyjdzfn/0AA86tZcALBAIALWAEKANS5zghWIF4LMQKWMAW8Bc9Yy8nS7wWQgGLzJUfnTLl4I9iBZaoYMAsoUADq+o1Qr5IQ5UB5+6fng1Oh1h1rrUCoEfSFtp5SFuFdUEu749pN+brQx21LWUHjxur1Q96CoDIeJgGVThnEEgVOdUFTVELf7M+evjWSnDfBMbjHBSf8AK76DZS0BxgLSu1AlKS0BaC0Ib/vgEbd5St60JJnfa4ugBweU6D0zwY+eOhqHnzoNdH28mivO8nlO95vtuBtGwXC3ZYXCHcZBecuIChAEW86Rrbd1f3wQ12qx+98lGY8My2DbgoUoL3O2LHK27/kNYdPgZG6w2Hydxol9zpVE4VhlEb5p78a4JFpgGJ+j5JFmTIdtL06PglI59N9QXmUNvWutuS9Xl1cCr6jBIbn+eNhUJbXCehTLEXYz/HCE9B4eHqKL8cXl5ff/aN//lPf+4f+0O+j0S5pSe972hgJS1rSe56OTnY+EoH+SueA93IBsd0JrCLYATBAmPnl9X7igCny1c50QAGQADiWPHAglIGUeoANi/Mxn+oDkEBffcAVSPZevsu3iapmYRPiNtJh7at4gHEsWC7mniyWPIDFnLrd8VjcXQ7FCgydQJXyIOpfohTY1ayAym5Owy5AarMaIMOyvIyVb06YomEqAEjqm3+NgOnqIs9TP6t11ouPy7nWMOUieYBSg9T8aSf8wSfeD7EIXe4WegqkoRHwpIPtP+AKCpYv4gYarS6lLasLWK6b/m0AVYT/DT6EFpeyHUdF8z/1F0TzHQ+43Cl0vAB43Wd4n7IsbPl4E1xX4cdZLHUDb/miOIH94+Hj7iFwjsKVe0fHp30P6h3IM7yjLM2699AZWigZBrSWeL53XI1GAJkLnWeo+xWEl4Ludrfz/rQT+JQx75RIfqeD+u/d9b1L9tJnilZerNQ7hjmXvah7bYq2Z92/9dlPp5773fDh677pm37hk2Zc0pI+gLQA/JJeWtrePfhwgOeQZBTAROheXlwU4FhMIrm55QFR8ycfADsg3PtmslAjYPljk1jB5s6JbIKXXO7FkszzgngEd93MEf4sLFbdHBc7AEcQzyY2A5yWpDWwLtaiE8EAawE9l3uUDVZ7ZH2BgBUfgnIfAI7QBzg3URpk1gfAAgS7rlr+lOv8MGs031m76DCXDCCc7d4jb+t1GMtUmavwKurMut3HPtNTn1cBxvFiTCrAJZlicEhNARBAhg+bufQqT8mDx/jToMDQ2nwUobTB9UzxUF7f8l+VAgDLhd6AsliqJ7F8O5dOecuFpyE65QYo51CXiWtoW4AxvDA+Kga2juWd4EtBlOFJiLujWKT/QBk4t9/5XUUu5f1Gj4Q2hdwDvPXWpJ/qQ5f3y7p/fEqmTgccHj2p8uGIW2NFcdOmMjwGrHX9UTeaOg+PD3lusyFTLWjHT16K61j43q3xDlF4osBdnK0uMnaPW1tfd3+5+9GSuaQlfQBppMKSlvQS0rd8/Ff+6rvr818Xgf+EW5iQBcZ198a6JliB7AjpWI+xOs3TsiQJ6OQiWVuubvZ8B0bAhyCvNbi2+gl9YFGAvr5cA1zaiIC3Mx6gZJ2xirnASfAuCQvADWmAV6CXZWDmX2MBxzKz3l5d3es8llzP/y5JKZRP4FUa8wPgJ/fq5OnT9OWwACFfwT7KQ93HAT7AogjaS3/6gi511TpOGd8LdMnYuXzgTzFBZ575rIu7oEfhyO/Uk1uhBC3jbmcR6ze686jWOiACYq1jHYwnUbS0wcORJ82nLp+Ugh7Jqv7wum58NeZTX2rt54s+y6993hl1jxIwfafcyC/PHpd6wTFtp0/6bBy9AxME6d1IZha0cRULkXrVOYqQ+XceIAAtX/5LV/oO5dXZvGto9661fwFxoG6VAKC+urpYXYc/M7fv1bsPLXkP66qfaQ7gX5d/vuOb6ReJJ8C0hZgBS+m8M+6dPnuW9yWfx0fXp6f7//H//d/+F360BZa0pPc5jSq8pCW9hHRzc/mRCOI9Ap7bdoKWYtUdTVQ69y93O6gg2LmjuepFh5tvdXqZSHaCX7DUWPtc7anHPZZYgJd1CfhrWT1ymQY0AlxXAYkuWcslmAxI1Gquhb1WLgIAlA0uf3QEEkrLJiodkAC9WofoCrhoC6j6zdKvFRxarI+/jGXd5VLpS8E7oMA9fRClYhNgpqx/eeVFXekzT01R0U8JaJU/ARegggfcy7VMQzO3NPhFTy3QtGPXPB6L8RC4JaAMyA944lUVpIA+MNN30fRordcASK654D/9at/DO56XVXi6u26/5dOm73hnSgCYup1GC+jGqHSmvc2UiqkXSle9LppKgWTtvvJdex568NrYFFSTgRu+UwnYlvbxzJn0AvN8b0AlXmYM/Nb/ifHI5V3JfRvdoC+tlua7B4qUsVQu70/eGSBf5aQNhbjyKRT4xBAKQ/7wy28Bmg2+S5mDtIE3N5fnq/vrGf+U+9q8Hl+BJUta0geRFoBf0ktJsXa2bq4uP3ZzeXUAgAhWQrFBYfljfRUEgPTRUUG61lL+I2QJTZK/YN0aU6pVRLAGeKo0pEzLcgPXqio859l2QClAGyBRDngBlJ1tu9dtBawGlC2TOnnytHWx3GY51ERMc+MCDfvGq5qbm5Jizv7wcLZ2ZSnOGuhY+vqI5tBgCqK78QUoQAML0j70VVQAEnrTpvu8DnWhp/wGyIM0sKS8qCcidABqfSg4hfYu00NT6qpFCSgDoJulY8rCqfIy3zu/TBHA2tRRHrav6SdLOnTgLS8DJQGdvlcZWdOCR+IQTGkU8gp0NowBqpSq8RpIaAH6kvziFsArcigcISI0Ce4br0QVvOTpWOVTv0Ww47PO+a1vEyCXerQTelIoYzTeG/WU3H7OdIm+OuWPS11fjC33/LxjrP3h/x1XfS753fd+2umu0yD3t6v9XTsmerYd5eJZ3oHTvEcvVleXZ6vj/E6TKRP+pvD11UUUyYsolTfPorD+NX/8j3/2aRmxpCW9z2l8TUta0nucfuAHfmBn/377vxlx+4sjTHfrTi7IsJ7XFlwuwp/7mUUNnM3RVlgK/IqA3QhrgpNVP89itRK862fAS2AZi5F8tmUobwAAY/XX7cuiizVXt28y1Y0LAFIzFzZlA6inyTUYBaQCtAXKXOPS1hZrGdim/rSZiksH61veuuB3Um/qG6t4wE7SWi3e3NNXYII2DVBQKDO8ArXy4Zcy8lazUT1391jveEcL2NSNhoKTvlJMeAsQrmhu61MD79JHygirPLeb0lpokjffSsvQNXg2fcFLYIdPLObyIL/1RzwC5cFY8rgYh3S+oD/1A1pFoK86eSZkCUAnGU/grj5jKZtHt96Jto2esdztPSC/esYbof/o12/t5QHepB+8QaNATTBe35OMj/dIWb9lFxinPNpN/Rg3v9EnuLCKV+qxrI61L6bDlIvCrP3GkKRNB9coc3BwElqjBG4d4PlPnBw+fs+/8q//n9/S1yUt6f1MIx2WtKT3OH3dk08cBwg+Fmu3k6x3V9cFj7prI5R95/71jJDkShdxfXl+ubo4vygQAw1udhuXCHgbl/vUwyLjxu38axKLC5KxzAo0+Q7EWVWEvO9d4w45I5h7fG2UDUvE0DDL4ljkfgIcwV4BgPyuJZj6zbU2Gjv3CzzbLPBZamZe/+jYuvABK/SwOgETcJ295ddBYE36QGGYS17AiTdVBAKy5s/1tVMAaFtbsACzPPCXT4k7uq731MW6xTNArg/KNoI/SpM56OTKveR3H2/UGbagtYDdOsfabgQ7xaCubtHqA94UDMCGn5StFIoyNUCH/82XaozHjDcFjcGd/BkH41Y+6bt2k6f1c5XnO5q7CiJKVFdN5KIc8srM8yhz60+0eBdGEZxkSgCIm2KZNjPO6RsFzXvH5W9JIg/Gfqz6TvkIyhRUFzrlMw5VUtKOdwdfKWHey5s7G+2gYXf1/PlnV9e3Vw2WNL43AX/TTEfHB6tnzw5/Xvi8bHizpA8kLQC/pJeSru4+89FYQq/Gkt4mUGsZ5+pmNBGaBaNCzawt5qJvKihEoEfgAg/5lGGd7h+a5wUShPVkrxWc50Cp87YAY722HXABR3O63VQm4ABEuKAjwsdaq4t4At5qhfMcQKI0ACAa/IWGSP26r7m0cwGfAl3a0xZLt+7l1KuNwGQAZ8BcdWhUrmDnZuifvdknarxu7PRXf1jx/mGi32c9CfqZT1Zn+6/55J85fuA7qxS0C9g3rm9AyxplHbNG5dd2T89LfdrEgPEgTBxCvSoF4LQV/lUJoSjgaYC37adMFaB8CjST7mJxo28zHt2LIFct5dSsfl4E9ABnSwedoU75GJAH8BkfMRrJZyMcSeAhj4PxRdMmLoKi0D7hX/rRU/fynOKDz/i9od1Y6CM68Iai5v5swBSG5KIg2IaW+13AHIXKFsaAv54Lh9CkzP3DLN3su5f73QwnVQisOz551vd8PAHdJ+Gr76+vv7wdWdKS3ue0APySXkq6OVp92f3N9XGFe0F6XNYFhYAl4bm9uwbFIOBBrMHNPOruPjCcYLoJGhP5fhRwGHc7wSqIqm7ovMGdXw0w31zGyo/1P0J9lp353uA4IBbgbZnQV8utFrNgrP0KeMjXugNi5t7rtU496Ce0h3bz8TNfLZiup7BpK+ACYPQFmA4Ahg6Ak+8KbizNgl6+F4wAbDoBtM7PzgrOVQLwJc8pHfU8UADSx6kLqM4/XUDH2yHqXN9t5avPA/ZJ+V+BWj/yo2CY393cJuDGq6D+0pF6XVYOdA8A2J8ydw/JF/oEwl1zTYcx6kbjBKYF6NJeeaXf2stFGXC1lhQA6rWUw3fjRxGQT3S84Ef7/BszXVRHlYkoGB1fN/OfdmYbXvdnnFWuvx0PKxmMV/5Y2gqJUdCWd86428pYH6b/Ti6kEEQpSTtVBtKW+oe3F6n3qmNi/v725iLPTKPoy17onJMDq1SlvubjhQhNZy/OV+fPL1+7uXn4uj/78DDaypKW9D6mBeCX9FJSxOWX3z/cHhKYrDIALsq5lk8EMMt8lo0FdCIcWWOAohYwEM83CEPQ2xGNEC/4Ad48z3/JF8Getgj6yNsKccBZazyfgA6octHKpx5Az10LLGt5puBYtRQQnzamoVTMpi2AndAmvIGkrBtL0rIxFvLQM4AKJPSlAJV7aJttcgNeuYBOoTZlC4r5XuTKdwAlscjbduqoAkRhAThrqzyZm0+7vqKFxTgXGke5aN15XgAL31x4A0yrfMiTPuNi6U79nR/XX5Z7nrW5dUX3+VF3vBIZU8fqqsO4aMfYujIs5QcrvK50/Uwd7Xvyo0OlDt1p0F7qvA1/N1v3UoB8Ryv+oZGSBzSNj3FWr3nxzSqMkpj/j8dhruHPjLl3bOOxmDHT51jvKbgpoxMdr+6HMG1TDm+vbYyEt+Oh4MbvrnXd7GZrdXVxljbUcxdAfzP551Ag1/XF9fGLt8+/9sf/8A9+KDeWtKT3NS0Av6SXkrbvHr4iAHgEPgjjLhELoAObWrkRuj6D4rnDqgTerKKx6gh5wp57naCdOXqW1CgHQNqcLKFN4BPm3L9AZbO8rPcj4NuelpIfOI+1OMvmCH+Wt7ZKW34XZPpsALZR6wHZushTl/l0oHh4yOtAEVhbkWkDBhV80g9AwmIsOPmdT4fTcOFrt+vK8Sf5uve+usqT1IH+9EkfOjfN7e9fa8qor6AV2jZ1u9+laOasgZfn+Bg+mQ9uzEHyF4ST35K549OTTo0UivI/ipBy+tG4g/6pehQhFrDyZjEAvJ3pADPgbyxDfs+8+a4Kyl+89Kmnnd8PDea3Z3ph+KquKgLej/RffdrtSgFeF0Ce3xL6CvDupT10G2N9wgsBcJt2ZpmlgLhZTVEr3/hH0VKPNrsxUusZ70MVuVx6brwbdX9w7FfqeAgt8uc9uKMk3TciH086j7/NkqeEjVKivof7x73Li+uvfusnX18Afknve1oAfkkvJd1cXX5lLKNDVgxhapcwYE3YAk/CtgFqwDgCdmOhEdaAiYAet/FYqAVgAJSL5U/gN08uFhg3tTwsuq6Lj8CnCHC1W8bVpVyAR8kqCbFSI6AJ4dKwbnvaozyMAO8BNBHatfJTRnH0opUFDjgdMHNzBTSAzbihgTaFoeUKFimTdoCDPMDW1aTd/GclANpaT70W8w+0dOU+kPUQP/sZEGk9+FIdY4DY1S16HylC2gCcM5eNLrxBG0UAgGqH5d92Ui/uNjAxNJfnJWgAj/IEnLmpKQ+WKQJR/DcPzr2fIoBtwB1Ytp3Ul3G7D7jOVsEzxnMATL6nTXlc2qII9cx1S/aiHI6XIPQlH3qq4CALXwvqYgj2VoehZ5QuCgLPDb6FA2saQ8S79RSsldXP0OI9Q5fCaHYNyB/l/TlaHR0+WR0dPWlZCb+8A+7N+7C1Ojl9pUcSy8EjMsrU7pcfney/1kJLWtL7mMiPJS3pPU0RwFuXV+dfGSF8AIAAOuubAI3UjDBPnlyEbi034j3Csc8jXAWAARgBbg1MCzD0d76PcI3FBgwirDeW7IDd1EMws7Z8OJ3uIACxD9girAlsc8Au5ZrHPH/aUi/g21jO73oAoGMyppX8HkBJpvZLxHSjwfO91nbrkQYwWLaAkBIicK1u6FzqbE9Kv7ngcZvrV3A5D8IPYJN2ysMb88mTbK5TEMofb0Lb3vQbf8Nc3gFghmeHFB4egNzaHCxj7t1JbdcXl8OX9lPBaQPgbX40ojy/kTXtCqgLMKeuglzaBbT4UJB0JZ/SABRo++W+PmmnypnyvruPrpSn5KClKR+Ul05NJH9ppEDchn7HBqeMuj6/Xfeq8KTxjpWLZZ1nFDV88N6ZgsG/thtFRNkqhAF9jFIe7R2bjPH+3lHet9ndTp8thePe576XzOWnsdXps1e7qY46+i5Gn3jcevhQFJ4lkn5J73taAH5J73n67b/9d30osu4jAbtOkBLOhGld9RH2BB+gs6Vs17b7I/ABaYS65z0wJXlFrStTizKARXAWCPO9IJ/n+yfHq4PjWHzOgc9zwBF8jcAed7S87wJh6GvQVj67kU2sRIJd+/J1XpxwF3wnkjp1oMn//NVd7xeAZ30+3LYeXQ1cvEsvQDHvDpRqzad+gGkZWK3G3FctgAIUbdS1vmeuu67qKDeTuLjHRT75QnMowYtW5FfKpKF+UiZKU/rWPMnLwlUS+OoXKxud+k85AYzystDr0k9mR8cWqKZgeav+AdH1wTn5PQrE1NP5/tSfXx1z902L8N50Y5m150beWaWQPiVxnReo08bV+VmVkCo+6k9eHgW9TnXl32MsdMoSgEabAL3zs/OWMT7jqcCcUR69Z7dRjigUgPxziicepo/hr3LylUcZJ7Tf34WOXNfXF6vLy7O8u5dt8/pqTSNPRfg2UxW21x0vkykCbZy9c376xmfe/th3/uk/PTv/LGlJ71NaAH5J73mKlfOxnZ29Z8HuLdbiLCXb7laec4Y30R8syn3PCXpyWOAbtyogINQ385jAgfDmBq8rGMhGoG4sOMLeb9ugbsoVmFOpcqUpxEi8AS3HKg0tBbMIaaDfU9qATgAaiKgLmg+1/rHkMySx+rRXcPY0ACkyu+CYevJTd9IXYKX/qRuA5I+Fb0e8Po+CoH8Are0D49CpfjQBntIqc64eXpM/NPpEJEDykPeiSkX5NP2hEOjDgCR1AFBySbNMdWinu/mlkpbnuZDQOWCaRo2Bb/lNeUIrb0L7HnopYu132plpiJRLfQXg5NGX5sXQqbHJtyoZ+o/W/KYcUYRsfGTfAe8LLw1atMMadiohRe4gl08Kgs1v6kVIG9rXtW6oRKmI1T4eHax+LKC370kseoCML+icIL/r5veelC59Cg1XPTZW9HzeqeS5vrlY3cRqnzEf7w0l4O23Pru6iHLSaaQ0awxvbu6OL8+vP7z3Q585npaXtKT3J82/6CUt6T1Md9cvvvzu/u7p7cPtdoOwgFekXcVsvs/WouOaB3C972ueWXMOwOrSjtAlQBv1nnxrfO09J61dnJ2tzl+8WF3m88Ye8AR6wEFZ8822i2UVznGuA0bBnoKsBPgIY+XQ4YS27vBGMqehKif5A5RD30OFf9fOU1piidazkHol31ntF6GJVboJwFOdiGtdMP/stDFtt095vnFbA1/uZwpOLeC0NcvZ5Hlc3YQP9SAol8Q6RoMG6hJfX9qTqrj4nXq0QQGQADDg20SFN08f5L/k3QBlGF1L1bjwgChfy9sY5bmAts356aM4BBSNWcpgmL6zbikpE9Am71ja2uIhwVNldtPmYQCe3a/uzqWHr1ZKAEsR79wIA+Tpf66eT3A4mwOlC/WcmHphTWtTIGUD+tJmSOllcxsMurRnfPIY31EyKCmUvjn2l9Lg5Dj3ze97e8OVacfxsMkoHsFIyKOvFCf97pr9KAt4S0lIlUdR8j78k9/7yQXgl/S+ppFMS1rSe5iuzt/8ivsAfL5uEa75ryBSizZCr+5W7uMISaDIMgYwG6uHxSpgi3VNgNaKSn57pos2t9yuS9lYfKkPqG+sPFJ8BCuBy+rbuFzJ5Ansq3Wa7wLE7Cvv5LdxGQegUvY2IDz08AIAKi7vANwDl3wAN7+50K+jZACw1SNgY6lRFJQcC1L7XNIC/+pByCP9k7jLu9SKBRoecFt3qWD+AIwd0vqZApulaepDjzoA8XzxiJXJip1pjcMje62z6lmXFAImq/XgXOOjoDQvgG15YDU8ocyMglOuha7Zg5+FCsQ2m+oUFHOph5VNaYK7eAZ47X5n7l+0vrJ4kIep0UAgOUpHeMINbnrF2IbY0DSxFlUiUqfNjbpFbe7hjf4I3NOnrn6gLOiddyXl9UUf8KFTFPnuHcn/BnS9j8YuY1zXfMYOgAui024P5gHoKYdUgN6jjkOn+ssfrv882Ak/9cM7gdeUHcfL2qZWQOn52YvVWRTI0Hqwu7/7ys6z/fVuTkta0vuTFoBf0nueYoF+eYDvRCBUBb6laxGMhCCL9CYXALOTWYGDlROhb8nSAM1qdXh82O/cqKCGIGfdBgVqCbLUAE+XxnUOfK41euT5rFVOA7XoWHM3601gWMN1OUdoKx+pHQWCJX6w2g84sopr06IF0IRGe9r3bPm0a/4W6BdsUtfGVStZprdbKzJWKRdyaAMM3LoUhFrHqY/Com7fZ5563Lm1Uik6Q0FSYC0PAXEBD9iG1oK2rgIiz1jT6lGn+2gpwOV72mdtc4EDYUl+IDUJiuH/xhuR32s6ZQGeoxRNxbavNee+iY3oEkh/eYZXQB9AN/4g30NsPS42tMF3QCriv/0tj2eKhtXduWyAmTYpScbdmFGknO5XhSqZeVAEGw7vR3FUHsEUDO1XiQp9fffcpyzkGRrd895QGNuvvFf+713ktbDk7ejoNPTjARA3v26Tn+QKjfLiYfN4j/LOTMCkQ4yOw8vDvhumBEwrHJ0cPnvltVePUmxJS3rfEhNlSUt6z9Lv+COPuy/+5L/790UAfyJCMVjI2h6BWysOYERAAgiCmpCui5jgzGf+K5iZMyawO4+cmxX8AXvzpPKMNauKmevtr5RrMFWeSz12lJs2Nw5iPFny5jmhKw9hDBCV61ytcqkP8Piq3rrEU6YKQYS4vAAPAPNCsLyBUa3Z3GXpbVzuwIsnAqAAQkpAt6Sd2psHeBUQA85iB9xTfuan05xna6Ati0KLsn0efNQfrmb80Re8xTfAWkUiNNXKTvt52L7V2gdyqalu6twDePIBty5t8zCprnxt5oZ+TrdEzFPKeDzmXvcGwLuUn/nvjFP+eCE0pO8AX6qHpWMxfNSGtfotn3vy+268tGs6w1QLBQuY4rXn5t/rPg89lJumDCLgxgNTLO7rI7f+k2evlgfeiY33wvQMRaheFF6hKAXazH/91D+XTgJ/5buff3htJWNPpotyYPMbfNE3iubR8WnH1HQLj0pY9Jmbs8s/+u/9oX/zJ4fQJS3p5acF4Jf0nqZPfN3ph6/ffPPvzddvjCDeJey50Alkgo9wBkKArOe056r1ZU4693diHQIflluEYgGSoK3VRahGwHOjEpyAAHACKJBcwEkdhLH28pEU6zXg7qt2zMHK7f7N7dXq8vysgrnCOW2xRIEDi61LqoBr2inNEfBVCpJvwN2OdwLWLO2znC+gmzbMfdeNjZZcs6f6gK+lVvgwLnXeiwAGwAuBV1cXwx95c6FVn9XDfQ+sgJ1gQvU1OC/lug48dAAqFXVb29zH49KhP+FRFQigljrQqc/DXmNiA5+Ac55hFtBME+Xj7PiHCdoaHhf0pdzGL+2i1RikQHg3XobGAYTXo3ykijVYtu0UL3hu2sqnPgLazW/cmGj2qCpte/ijrzwBtcBzfxQcSg/aWPKpIIkyJjjO9I/tcXWjUwqi6L1zeQ7sjZ13rOv7KXv5GyUqlnveE1MtsxPhdV3w3Z8+96yBtxf9xfk7pZln5ursRT0tfTdDw3h0Hj51cX35R//wd/2+HythS1rS+5AWgF/Se5q+8au+8WtvLl/8tgDD1wZgtgE8QDMfG1G+ugZQtXDHJT0AMyBFCJtbBx4EowcUAJZaz36PQAdMFaTJC6QJdifMqdN9IEXIUwQI7Uj9ehBmHpvlSnRzR5srnfXvdSvXZTwWfpWICOcCPIDzF7Ax1yq/uftOHQCnqbUAWQs1V63iAAzw1pj2xjpn9VI8TDmMQqMMqxdVtUIDKtz6dTsXrMzxT+Q8pQZt5WXaqHcgPJEoAIIRJ+8Ee7nUqU1gCXtRQynpNAP+qT8P0IyfQGujeKCp2+amvPgJXpjSnPv4b2zxSf/0W1si7dW3vTdWsT4Y63FzG5ft1dHJScttrPV5TslIm/k9yw53G9NQrwgFINSWh/kGOENKLfQqRLmMm6V9cgDXeg5SjCJgasI0ER5xpXvHKB48PGgE8ugwNdCVCqkP/6sopD68oiQKonuMMgTUWewUmKvL85Wz3/FRPehWV9fe31XtbHthyWeiFPxHf/AP/5t/FruWtKT3I/Wf/JKW9J6lh6uPxAL66OX5xQ4AZC0B0ki8ClQvHIDq3G0uwlhwUoOo8nl9JVob0JhvDngR3rWizMFe1boyn7ux8AF+g+By3/KtOcJz2jLfD4IFYxUwkw/4EeCEvTIFNeAZYR6ISlmu8bWAD2AA4s7zAoFQr11H2t5ehQ5R96HXAS/Ax7IsoFRwSR1VMlKKu5rQx4vbm5TN5fkmMn2z0Qww6dzxGnS449GWysMPy8WSJyC4cT3jTy3UKjeW6sWijfJh/bXfIanz3vjZHflCuykRShOAm2h9ygkgSuaUUR8+AfDN3Ho9AGlD3okon8A7CpA6rP9muaIRl9RlLMRgsIDLx/BAoCJF4SZ02GAHLWircpE69o/EoIXWu7Gste0/36UCfMqrq1Mnofvy7LzjwMLHq3m3gOxjwf3dwM2U3ax9ryKUpD/1OOS5GIla7vkNpLu/wsHx6uTklfD0SfMbF9vWovXq+nx1cfFO3rGrfL8I749WB8dPui/99jYvURS38Mw4VYnc2t7PsCxR9Et6X9NiwS/pPU0f/yWf+Jary6vfGkA5Jkitye7ytQjkRjfvz1xpZDO5mhQxnvuRxwVXoO0HuaucPCKxI1UrnHsKGcG8LmcnOYW47QnxEfTc7fO94BYwI+RFRwNV4N7jQgN68ipraRMgAbDjug0ApK3OO7fekJWr5QNAlnE5D36i6D1jD+dL8o4SMUFgOgr8AFuXnKUngML58V0JEFACApQOQMD1O5Hs+hSw19dctYRT98wna9IUQwCbxyKKgPRgiV34ncftv2V12u5SxeQB7HinzwOguJ9+psIGJCbpD8CvZZ77+ts+UXzSB6sOFLI9r7za37jdPdBuATR5xuLnjeGyH1HTccmnNrjnN4pKFb6+G+Ma10Pt499dAL2eFF4W45E65E/G1l0PSksM/VdRwNSf/73bVqcM8C982OyJ0PcOj9cg3H3nD08y7lzr0z4SKIK3t5cF7/39ozy5X52dvZXmzbU/7Zh5hygQXtzNFIF3x9i8+srT1ZNnJ29s7+z8sX/3D/wb39/Gl7Sk9yEtAL+k9yx953d+584P/5kf/S2BwV+7E/MPkA3YQnOWKSFqbjZC810rqlBd8KhlGfAVIMbqBxR1xwYECUogR+jWIkoeAn7mwsdqrzSP+KUIaLMAkU/WqDa6Y1rqsDNZ24hgtumONNHSIcyVcm0TOLXNFItCMAIfaLFYWYkDgIdPTkNK2khR0wgFF3lY38lDKUGj3wL1gFr7cz8gUv6kLAC6ePG8fOClGJqjxADtna1a5zqJTiDYNgtQs+EL2tUHMPEFSAHG7vIXuvCy68bRkfKscJY9YHIGO8DDO+2iF00UF0pCfyR1XXnuVUFI+7OfgXyhNXyuFZz7s1Z8lIda4CluCVw9ErnX/B3H8LqR+7MF73hkVJi2Qst4MGaeX5828/F1ySf/jA+K01baLy8oTnvDm6MAtuc8Q8lRnlGS5FMn17p3EP+mD1ZQeIdGqdgJbzbvAp4fxkpHXB4V7PV3f/847+113oXr8IMXgtph2mQ2z3mS9+PZq0/eePrK6R/9zn/7dy8Av6T3LfmXu6QlvSfp43/Nr3369otP/91X15cfj4zbJUCBESFNeNaajoXVwKpkIDjNieZrrMxZ5sT6Ze0B8Q2oV+gXM2O3Apa15VU3ep4rR9AS3rM8LtZn6vS7a5vTTmmAI7nfaQHgknwboFU/ga5eAIE2de4A1kNLqSgQY10eHs/yqQJClZi90tGUNgGUtqvgpI1OUaA9AA4ElUOztgea8gxvAE7qAWIs/P2ASy33ENf+s3hDn46oX1/whMWPz8DOBi34Arjl8ZzCoAIKwvBSPeMt4e4v4PM6hL7ZRGbod6HPZ5WW6Vjzz9dRMhwMo0++z/SCvobm0queUUqMPdCbcWXZo4BXZJS9zqmnHL77rhEKITDX7fIx9KgnPQ8bRsE4OuENyZgnkzzm/9tH75B3JOU77UNpUXL9XrK05WOh44cAyE718PCgP3mNBe+G/mE4j4Tn+GJsy4h8l/T39MkrocW+ARn3fB4eHOfi7dlhwf/R3/v7/+UF4Jf0vqVRnZe0pPcg/dQbP/Lk5v76a2O17JiLJhMLFAGEukEj/IFTwS1gAlivLuzsdpHS0Qga0DVClVBuBP7a3et3IKQgVDc517QgpgjYgQngvAa6XHX350Hd83naCPPcsNYbYcCyAr7yeavz7L6y4CQCHdADyKvLi9ICDICt+WsR734D14vzF7E+z1f3j2uXfyxSoKaNAttd6EX/mj5u5CoqAv6stQLQiMzz3YCC+V/8AjYs5sPjE9ASPp2nPGiZwDx1AaYQ0ny1trXPkgXa6TOr3WE6OmeuGr3dCz73gZ7x4U25eHHWfupvFRPjhge+V+nKZy6WfZWU9K9z3aXG/4efwJfV2uV26bedAnkgALbnNrcxN11lxvj2/oCm6RuKWJWENW97AlyIr4s9tM0UhbZZ6Xv1pPitjsZH5H06f3G+ujy/art+i0PAo7x05VGqTXuxttMvcQvvKoX6kX6hgfJi/G6u7bU/wXloMlDq6FsXeowBC57HolH+aef68jzvZiz70Lfh0eP948N2XoX8WNKS3re0APyS3rP0/M3XT6/Onn9dgDdyd1ypBdv188jhgk7d1RGk9oO/D1j7tL0pdxJgAurXEezAXJQ4S4nw5CoGTgRyLerUTBjX4k4e88FAsOArUCxt1KoMLdN+2iRsgXQAQZTzJiivy+civ68DNLX4Qs/d9VXntLusLKD0EOFu3vvi7EWnFABUjz4NkBVBU+9YgANy5vXN226mHrrZjrqSD08E0bk/G7uUwNKqfE95C0DYK/7diPv09XPKAY/E9K/lwlPH5EqUpypWvqeNejxyUYo28+basPEOxWMC8ALCuQ/UC25pr56A8PFGhPj6jwLBo3FsIyIDGmC3usCmRX5uPCnbu2gSkZ+2O0YZt5Q7PDlZ2TRIPcYB6KsHfaYRxDaY5xd34Vm9KipOXjyn3G3eIUwTcAfEa9WHh+imBHS8AtAUoHpwkl/dR1GWTp48y+eT1eHpaZc3aledFIgU61j43g7lrWyd4ZNbdwF7m/RQevb2Ypknz0PuGVArK168/dnkvW1/9R0/xiu0f7t3sHttfJa0pPcrLQC/pPcsXd1cfc3W49ZXBgBifI1VNSCQREbng4vTLcKPkD55QuCeFgwAwbhzg7TJJE9dyZGsBOpYcFy76uJOzpf7SuNae9osWAPtPGw7qZMVyYpr+VwEOIurAhsgh85akQEUluUVIG4kN0Az77ueydJeQJ7VWHrTAJDkCk6ztQjTau+bkzVPUDdu7qF5EkDgHr5PHbZgHbczS7mbv6RddLNye1hKlB3g5flGUVEZ5QefgH3BLCCE3vYh+QUozn7oVh2w/EV0i+Kf1QMAnSKgH6xYipR+1dIuKA0wq5tSchn+XbHEU0ae2xtW9/S9fQod+oh2wXK8MED19NmzKgTyNAI/NKJbuzw2Y7Enf8rpA051vwGAmra0r8P4VO9E2mu8xsWcRcADBMgnMG7eOXkOo0RYf64fB1Uqjuoh0cftrdkIxzkGXSVxTSGzAmIOkdEJSiR+Nkgwn5cXz1vvAWt9Z3+1tyvYLi2mnz2IJuNtdsP6+tPT16YveSe0d4veaHy3D49cVUta0vuWljn4Jb0n6R/6h/6hva27nV+/s7P9WyKwY78R6RPwVUGZC3gT1oR4vyaxFgEDq4u2ubtr3vygAt4FKAZkB8ClBnrl2mx8QsCTpvIRwo20z7Mu82rkNWs+QJS2AOfACHBeu+g3dEWwdz694PIQ2o8KRDJV2ajr3bzvKAfo6VK+JH3l5p3gQWv/BbU5d94mKgPM+g+k9RmIdAOZlKPEqNdflQL0pz/6X3c7azXPeTeUdx+98uBrquh9RJVn6kqdwBboyCC4rlm1G6Cf7WHXikfyN1c+hxPhhXv5sZkmAVjqlShLFAl9xic0+C5PFY6MR+nqfRUCau5trY0CtCnD0kVnWy2gZ3TSr049pDn96ZRC2qZQtApt5YvxtbtdQTs8U47ysM5ScPaesLK9E5bU3XS724C5uIQk7W9S35e8J2gofalDX1jk3omDWOzGtG0lPyXOksgehBNijdvJ6bMoFyer8+dvB9hvGuR3evo0NG7/+P7B3r//e3//v/zn29iSlvQ+pPkXu6Ql/RzTk4sn+8dHJ98UK3GHMNyAbXdpi8AkoAEVK7Kuc4UijM29ds5WnpSp8A6oDNiOJQ5ElJt7tgc9qKu3+8IXQGdpUttJGXkJ6K6xzr2UCuQ+1v2OHtDCQmehsjIJ64IqUAxtvgPojeVewIBXgCsgtAE1yoKe+A3cgexYozur49OTgLugLRYxkAEA5rCBkrXaLPf8A0yftKlebmmBdXWTp0+z4mCsfVY18BorduiEQPlvwLi9MAWi//oyCk++9Lfnfsu7GQ/PWLJ1b+PtenMa9OvfuPrN48/+++ph6V5eOqjlvtMcpizUwbK3g54xEu+AJ+o1D944ivBP22jY7O2uTf3JzzweZWXDrzlY6Cg0BYDDO96DPC6PD49GcQL8xj+PC9o+C/hpBz+xBGgbk76TuY8+remL4ECb+CTn6gEN+e65mAnb2W767j3StliLi7MAd4DdvvRq4gnxzlG+uv1t8ollQIx9APSf2rS/v//84ODoRYosaUnvW6qcXdKSfq5p9zhifW/3GwMe2wR053ojdLmKCfMK0Qh958GPdbYGngjUzpWuwUc5bvMGiUUwE9SE/my3OiCuLq7vsYRVNeBP2JoTv7vjtp4DZljULDvJXLF8+S+CmPWu3TzL/S6da3WBGqCTv5n7XlvKa1ctoa7u0hKaWIIUAtfl+Xnn7lnHAF+/GwyY/uVHy6bJsfLxQh8Lvu6bHjCXD37mGeC742Xo3XW7ufRX/fIATMA1lmYqTwJmnVev5T1A3U2CQluB+94BOeP+L21pACADI7EPnZcPD4G2pB1elcZCpG27AHrCA2IcXUAe4DdyHj/SL2BcNz9ATwH01RXunWjVUbQuZ5+EKhz5XY/BzeyfUOUs9zcK4+f6OtMDlJ4qBKlXPzqdEX7jMyWoSlfopgjUK9F+RLnajfJwdNxxRkd36ksZPJGvhyClvPGo4lh+RLG5Ogsfz/suSO8eOBQ60D5TGg+rsygCaLdP/WPene3tx9WT48Pnz548vWzBJS3pfUoLwC/pPUiPW4evfeRjAcKvD/AFQ8cKL3gUULdGEOeSCE0WFxlf0GKZrkEiUrOAki8N+jInLRJZPoI+tU2w2DpSm5VkXr1bkLL2IrEnyCq1p3nlAHqjySPsj2IlO2P8KFb0waHd82Jd1aIGCDuxoG02A5xm/tlljfTGBY6uz58jHsuQVRowRg8vwY097rmDnS0/S/d6Alzyjws9vQBU7dMoGk6he8x9yg2+uQc0mvIh//AxykgBh9UM8Nf9DdggouAY/tylDspS8ycfJoxiwCsSWpOnnof0V92A/90+CLgDnvgc0Kungq9f/t3tnpKnjnojwlN0KecmpeD87LxgSx3Sx9IKuHMPiKKnba37og96ih75AGXd6KFDoCKFAGDj1QQFTl87tbHuV5XB3FOfNDEMUVguLldnL16821bPaqdIRfLZdhafeUlKJ/rSVqdu+js8eLjlXq9S4wohpbeKRj4l0z/GuVME+a1OigIvkCC+nZ2th73d7bOtx8clyG5J72taAH5JP+f0nd/5b20fHOx+Q/DptVhukXNcsUCRlR3RXakXfCBgI+Bv7bhWAALErLSZkwVGkiVaQIMQJ0jrWgYBBGr+q+W1Bln5gAPhysLcWLbuRvRPw7ng0/HRSYGdGD6OBXd8fLwKtQU9IC8Y7PDE+fD7q6Mjx9Gin/IwR9u2PwR5atxEXpunh8AT3Z3naRuYVAFJH00I2H0NaKWyKjMAJQT3OxBhtYYJ7cMNaxDJ6A9fHFuKR2mYKd34AQDZY3cpN+Fh+ZT6KByjQLB0eUe0B2rmObqBXD0RoQVA8mBMINu4t2fKA61Dn7zKUqZuLi/Sxig8zRM6uwOgfoaejmGe85zgwWb+PoV0N2mUN1MP6qSAdfxMCagsl3Z0VZ8oGPok9qHgD3QD8tIEHSqn+pTuuzG0UkIomN3SlqIQRYtHoNb2+upSS8cPp0yVtfTBeHpRbKnrvfUeoNXa+k5TRJkx/pSwKnL59H7qtzqM2c21DYpWjdb3TJ+SblYP22fP37lk6i9pSe9bWgB+ST/n9NZbb23HUvqlEW4HtWII2gjIzhXnt1S3d4TwbSxMtmluFHw8dzVoK2WUBQ61NiNcJb+BXIOtUqe6Z312QCpXhWxq3Vi9A1yE9biX62IHQBHsrDp1VSgT8KHpXsR7PttOBP1+AIxgP4iA7za5a8BRL0DaBL6pu+ADtAFrMlIEzO1WwRFAFlpvY9EDwlreueyNb0kVAJbQP1MTs3Mb9zab1jI65T2vpR664RiXt21ypZBVuhBZvoe24Y16xqVOYQLAtvVVR3mbPOqu9Zz+6aLKqhzof57blQ8v8K/z0MmCdxtPjHKmFtJylaR6OtIuRanjHb6IQwCUdZkDy1xWG9iQB12P96N8eSn0hTKFFs9cFCnjoK7xPlA8hhe9MobA+8ae++Fpt/cNDS58w4N6GfyFb5Q0RwdXqcBPupO8fa/EPViGedQxGN5TFrdXDpUxxqZ5WPh9z/M+bW2ZRsLT1O8dylgn4+owbaAdH/uO7209ftVXHenpkpb0vqUF4Jf0c04//Z//9MHN7c0vub29Ori+unq8vbl5iHXzEOvtIcASzMzffT4jCSOUc8//6+Bkw+XG/M4d8vYhdT1cX1/2d0DvIXU+BAAhzEOEZStJs3mc/PmxtfX4EAFbhI8A1kCfs2lB0PZOnuXz+uri4fri/CGA2DZj3WkUXuTnfZ5dPFydn7et26vrPL/Ns8eHKAUPV5cXuX+dcu5p9i70Pzzoq7YCEGk597a2Hnb29h4eQ4/Pvf3dmK+p4+YqV8rDlPTrFm9aR8ru7LQdNOifz1iI5Z3+BSxLy/XVZfnqXvuXvAG88kH5WLS5dqdvJtGDhQEp5nPaQfTjlKlhj4fViEqnfLehD09oOQHZ8Cl58+me0lvbqXu1HV4Ym4eHgNfDwcFRaTg8PHwIoD0EGHN/f+hLnQdHRw9RNkpTSUjd+iZldHP7tuPU5/nbPzrslL3M27vbqScjmr4rh2b91Lebm4zRrfcqdJXW8Dv0RvnquxBlo/ww9nuHGYeDvY6Rd2Ur96KY5btx917lXtozlvcZF7Tj/U34bSyMUfme9o1VFIFcu+nfTp/v7h2Gx7spf/Wwu7OfMT/sOw7yO3UUrWbvcPfo8LVnE3CxpCW9T4myvKQl/ZzSb//t/8zJ7t2Lf/jNz/7kL3znnec3dzd3wTnu0yBJrJ5RIyM3IQtsAhOsq1jHHnGlSjC87neWbqykg13naN/n+U2jqVnIewdrGRmLqfO6yUuIckmzjLl4RYOr//bSHu6rbhaj3SBF226AVV3fExi2nT/tBTH6HZ12L+tX30OX7+pUfjMFoUuW4bMwaR8XZ89Xh4d2NdtdBcJWR/nedeiXF2mHhyJW7o5lVVzN9xNIuD/L3/xDDFjEik9N+Qxm1trU5laswKvzi9V16jjYm7XdZUFK8SrX9E0drEVuZwejhJOtVwoqhmzQnDIpkI/V/U34dmDL3tzD8zw33+7TATc8AFpAq/n90pWCW7HIH23kwlNgTjr39NFpavJeXs1SbzoWek5PTzN+l6vzi1mWFkqwcG29+z5l9QUd7l+nPnTs910wHWHjGDEMbW71WN2Fh2QvN+adsWvcYzqIN/p9l4ER7b6bd8FWsRnepHJ5lQ6mvZ3VdcbbO7Szy0bHg4mP6BRCcuLbXsbQhjY2LMKTKDSlNVzKeOVdy73Tk2d51/DubnVy8rRbGUd3qSfg4PBw58u+4iNbH/2yD333L/plP+/f+ZqveeVNlCxpSUta0pKWtKQlLWlJS1rSkpa0pCUtaUlLWtKSlrSkJS1pSUta0pKWtKQlLWlJS1rSkpa0pCUtaUlLWtKSlrSkJS1pSUta0pKWtKQlLWlJS1rSkpa0pCX91yutVv8/DlTQlV3+9usAAAAASUVORK5CYII="/>
          <p:cNvSpPr>
            <a:spLocks noChangeAspect="1" noChangeArrowheads="1"/>
          </p:cNvSpPr>
          <p:nvPr/>
        </p:nvSpPr>
        <p:spPr bwMode="auto">
          <a:xfrm>
            <a:off x="956768"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sp>
        <p:nvSpPr>
          <p:cNvPr id="8" name="AutoShape 6" descr="data:image/png;base64,%20iVBORw0KGgoAAAANSUhEUgAAAfgAAAH3CAYAAABXfk2qAAAAAXNSR0IArs4c6QAAAARnQU1BAACxjwv8YQUAAAAJcEhZcwAADsMAAA7DAcdvqGQAAP+lSURBVHhe7L0HwCTXVSV8X1Xn+OU0eUbSKIxkWaNRsmVLNs4B22AWkwwsYAwsaWFJuyuJuLDe3Z+wxmAbcFgbnDAGy8ZJkq0crZwnz3w5de6u8P5zbnXPfDNW1mTVmamvuyvXq6p37rnvvvskRowYMWLEiBEjRowYMWLEiBEjRowYMWLEiBEjRowYMWLEiBEjRowYMWLEiBEjRowYMWLEiBEjRowYMWLEiBEjRowYMWLEOIFgup8xYsSIEeMEQnjbxBni+G8V66wXa5+QILzWXDr7pDFiu6vEiPGMiAk+RowYMU4whLePbhFjfh1f34hpGAS/JGI/Yhz3r82Fk7t1pRgxngVO9zNGjBgxYpwACG8d3QDt9av4+kPGlXHjSMLknCEQ/tttaM+xNhZmMZ4bYoKPESNGjBME4X0jo6iV/xMo/N3GSF4CzsTUsRDwpk9M2C93SUJXjhHjWRATfIwYMWKcALDfKfdL2/lZyPOfhmovHdLSDrbHGkv4sixblfZjxHhWxAQfI0aMGMcZ4Y2DRZtJ/5BY+8vimrKq9pVgTW3MfnHMNLj+8KUxYjwlYoKPESNGjOOI8ObVWUkm3iTW+Q2TMMNPSd/a6m4nxbXz+jtGjOeAmOBjxIgR4zjBPiApSQWvQk38myZpTntK5zvJnW3wYvZKaGo6L0aM54CY4GPEiBHjOMBeJwlpDV8kYfh7xjUXiv803dtB8NbaioR2SjqddndujBjPipjgY8SIEeMYw35GXJsevcBa9zdNwlz+jGFzGl9nFsQx+2VhICb4GM8ZMcHHiBEjxjEEdLqxG1afLUnzK+Dutz9ryFzU/r4ggZl23vxETPAxnjNigo8RI0aMYwh7y9BpYr1fwNf/EKlzna0IjQXfH+aqZxc5IzPidGa6c2LEeE6ICT5GjBgxjhHCuwYnTDLxH0HYP2UccQ8l90Dmw6Q0bIIavzsXiNrmd0syGwfYxXheiAk+RowYMY4BmMjG+ImfsFbeZ1yTPuiah2o3vuz2c3J9a0L8yCcfAV9taNsS2r3SCVvduTFiPCfEBB8jRowYRxnhd0fzNpP5UevILxpX+g4JqjOhLNiU/HNzg8wEGck4HbD6CpIX04RBsMe4ttmdESPGc0JM8DFixIhxFGGvk4y05D9AqP+icczqg+TOtvVAlsH6X2mslfs6A7I+UZMk5h0Aed7Yuir4f52MFXyM54WY4GPEiBHjKMFehTq2OPY2/IVyN2ceGj/nSxVK/RutNXJLZ0TKTlvG3YY4K9U7amgjzpQNnf3mmjhFbYznh5jgY8SIEeMowb519E3Wyq8aYy5Qcu8RPFR6Azx+c3tMvt0aR0VspWQ8GXI6IPQVBA+ytxLuMok4g12M54+Y4GPEiBHjKCC8fezVYOdfw3SJcvYB9R5KG6x/R3tEvtVajdlWw+kLji95qPhD2t9DbGRlh3Xi9vcYzx8xwceIESPGEUZ419iFIPVfx9fLjasCvYtQfEz3eoPqmmeXuCzUPBeXHE/SmKKG9wiwAyy23mGWg5jgYzxvxAQfI0aMGEcQ4R3Dm6C8fxnU/FrjmtSBlnODL04gj/j98rXmWlkMU5Izvi5iRTwI9Z46aAlEPG+h3K3ZITIbB9jFeN6ICT5GjBgxjhDC746OiLh0y78Vyj1/MCyOxB3Io15Z/r21WqbCrJI7pX0AJk9gxVGnKcnDCd6YKRF/ylwJ4R8jxvNETPAxYsSIcQRg71nXJ57zS/j6g1Du/Qe5Gl8cX54MivL15mrZ4RUlC3Jnuzv5P7RGUlD3A06r65zvuuhVwctOrFiNZsSI8fwQE3yMGDFivEjYB4YLNmj/jNjwvcbIqJJ7j+C7Wequa07IY1DwKRNAsbNxPYIFk2ecQIpuB7+65E4wB73IDrG2rr9jxHieiAk+RowYMV4E7HXrMraeeA+I+OeMMWujmfpXlft0mJEbWhPygDcgrrGShlpfSe5EAUZAXgPsVkAXhduNDWOCj/GCEBN8jBgxYrxA2OtenbB57/vFsb9sxJzedatHMJ4shgn5TntcvtsZ0tkZEHlvcQ9sh+932pLHspWwng0klB22NBgH2MV4QYgJPkaMGDFeAKwFrece/T4xwW8YI1sOIXco94Z15abWmNzeGhEPVW1OU9BGir0Hrm6g6odB8Fltke9WydG+po1rJs2+J1Zmro8R4zkjJvgYMWLEeAGwd45uM2J/GyR8YTRD/wKBdKyRW9ujckt7TJriHugOd7h6D8HkDLYbdLrd3HtJbqKPPdYGy3KFMn+MGM8bMcEfR0ABmPDm1QPhXcOnhfesXmXvlGR3UYwYMU5g2DvHz8THb4prXq2Dx/SY24QSQpHf3RmW69sTUgmT6npnwtnDyZ2/ObGLXNlt67xDYOxek3QXjYkJPsYLQ0zwxwn2M+LaW0a2SLLzfgkTfyq+97siI2+xdxaGuqvEiBHjBATIfa0Nw1+F2n7noawNEjeB3O/1y9dbqzSRTdZhL3cuOdQ13wPn0nVfNoygXwFd3eyxyWRFf8eI8QIQE/zxwprRNZI0v4Rb8AcmJe8yrvkFa52/sjb/y+Etq86zD5yd6q4ZI0aMEwThzQOrbGjfD/J9r3FW1p9geseXx/2SXNtYKzNBVlPQ0v1+uHLvoUf6/U5H+syhEfQaXmfMTqlInKI2xgtGTPDHCdY4Z+DPJSZjjHRQBYSoMlxZhb+/Iwn/T21r8S3hbROD3dVjxIhxnKFZ6hLJnwAtvx/vauYQ5gaZ7/Lz8m+NdbI/zB1IZPN05E7oMmtl0G1J3lkRYEdYO2/E7pelTOyej/GCERP88YIb4P22vrbfEXzb8R10nzCOeaOE4V+KE/5GeMeaTfbOrXHbfIwYxxH2O2v7pSPvxgv6q5KQ8iGt4iDzGZuSf22uk+1eUTLPotx7sJYDwxoZMG01EMQeUh3PYfG0ycYR9DFeOGKCP04wvnkcNcAdthOyB81BsFagmnfMKtQAvybW+wdr977e3re2n0F50UoxYuBRuU4S4W3FwfCusXXhfRtGw8dOS3cXxTiCCG8cLNpM5214+/6LScjIAaOcADEv2YR8ubFeHu30SwZKfGWWumcC13GYojbBALsVW0Tt79MSONNyxSFHixHjeSEm+OMEc+n0TqiBT+NlvgNveXfuCuB9N8akjSOvxPe/t+3Wf7G3Dp0WR9rH6MEWxy8Vk/8LGITXSavxcVmqvTW8Nib5IwlmqZNE8g34+rsmYdYeOuRLqA3kzC9/d2dQUg5T0B7MUvdcwHZ6JrnpsvpBGJkxmcSMYfh9jBgvEDHBH0/4idslNJ+0fjgrbnfe4YiIflis81uSSPyNldF3hrcOlLpLY7xEod20rP0vMAB/BCSwAeTzesz+TRmoviJaI8aLhb0K9WO++Ur8/U2TNJsPIXdjxYP6vq65Rm5sjWv62YPjwj471BmH/2WnIwOMoF/hnrdWAux+h62FcQa7GC8KMcEfRziX7W1KKvElvO0gedQOTyHke0Aljv9yJQyC/yNO+mpW8LHL/qULa+3FeG7OUe/PAY1nN+ONvrL7I8aLhH3r6DZrnN8yrrlIvJVC2uI1DOTW9ph8rTUhLr4nn6dyp9+do8j1G0+KTIKzguCNtTUs2hUH2MV4sYgJ/jjDefnefXjVP4ev35bUs/M1WH4C6/+iDcO/lbvGftDuG891F8V4CcGI3QAm6D/A7qQCYwpYcFZ44/CmaGaMF4rwrlXnoWh/A9NrKakPAvLa8eWO9pB8qcFxZSxe2+fW5t6DvuUaYGc1wY2rWe4OvvtYVMPHrjjALsaLRUzwJwCMk/guPj5qW+EuSUTzngnGMSn8vcyG8ld2f/jHrIxiNf/SAZtocL8nwA/ZA8yCTyhNPD1ms6TNlu7cGC8A4d1jZ5vA/3V8fZtxlIe7ILkH8oDXJ//aWC9tVJ8Z88JENnfJYLwogv57zAMQfLhHrn8ePv8YMZ4CMcGfADAXTjaMDb6BquT/WU+i1FfPBFbmBoa/IyMw999nQv8v7J1jP27vWdfXXSPGqYxkbgTPyBAmcsQK8IcdxWtNgy9+t18A7O0jG0Gr70fpvQMGU/pg+UKlg9yf8ItQ7htkySa7g8c8f/R2mXN8GWKK2hX3EF8h4GVKwsR+c01M8DFeHOJK4ASBuXh2yoTuZ/H1m5J4OobXCjz6SuArE25Yay4Xa3/f+q0/Cu8Yv6C7NMapijAAiZshY3D3VyJ6PBiAeY69Y2KVzovxnGFvGx5DlfhzEtr/AAt6RV93vmiB7Paz8uXGOpkKci+Y3Ak62xhwwzHghzRF7SHVcIjl200jGY8BH+NFIyb4Ewh2PvcwKpYP2o7d+VRR9YF1ok6xKysXVEJMmWkcsw62/4+B6P9XeNv4z9g7N5a7a8Q41WDUczOkb+8Ke0+fhYSqzi1iLAdDifEcET48WLSO+7PQ6T8O5T58sFxJ7r5Mhhn5SnOdPOmVdGQ4juH+QkDTnXYDty44nuSdQyPo8cOTMNwuw7ti9R7jRSMm+BMIzpufaIvnfkdM+BHr40U/XMgbK7v8guwPs6gTfPzuEj1rC9ZDrqq3V4ljf89K4w/D28e26fIYpxasrMaf8vc8H0Q0DwRlXxa76Z8b7AOSkrr7H/H1p0DujG2I3il9qQKZDdPyjeYaebAzoFnqDmsXed6ggmfDfgnkngLJ925aBIP33jwu58QJbmK8eMQVwAkG57K9C2ITjKr/8uEVuMuAHkw3tMbljs6QtLiCRuB2K5wDal7WY9ZPYvH/CO8Y/Y/hLSOj0QoxTnZotjprJ3DPDwbYrYTqPiX/bfaesXgsg2cBjSBbG/thWMw/g/dmg5YpW8EJkDmz1H27tUru7AxKAr9TeP9eHL3jFmEHSeynz3T081DYFo7/pFz9og8TI0ZM8CcijDO+XZzwQzawDx9yh1DxrErUpM9pydcaq+XLHLUqzOAuHqbmSfSuFFBNvQbffltc5/fCO0cuiVaIcTLDLC73g7zH8HVFANgK6L2nm95ukcCc0Z0b42lg7xh9i7jyfpTl2dGM7h+8UzUsuKk9Lrd2RnQRI+ZfLOtyeyr4LPY15LRhXUTzCRgb+GWmxUntk2te9KFixIgJ/kSEufAuT1rhzagHPmYDqeOzC6O1+qXpKRl2m3IDKp/PNjbI/d6AdLiSDjnZrRfI95zlymn4/EkJnT8Mbx/96fCB1QPRCjFOSriJPtxjBtk9NcET0fMCVgou0m8xnhLh7WOvFmN+GV8vxHvCyLcIMJab1pFb2yPyndaYtPH9xQTVrQTJnbeNo80Nugyw48068ILzDLZLOVXHnJjgY7xoxAR/gsJ55XwVJP0ZvOjXwrI/6MezCSh4T16f3SsjbkPu7gzJFxvr5brWhEyHWWyIimilmudPR4qYXotvvytN/7/Zu8a3xiPUnbQYwn0dBSFxwLKnBp8WI0Wx5rLw30fz0cwYKxHeMXQByug/Qza/Cu8GU8hHwLvDzPB34r36dmtcqiG7w7EZ7MgwLg8TKfhACuwDf5DciVCMfcJU6tEBY8R4kYgJ/gSGc8n0Dhv6f4mvDx9SD6DS2ZCoymsy+2XUacpOryBfb67SLjz3d/qjtnm67XtVUrfyMgnZhFnMgveH1u77kahbUIyTC3Ycd3LgewcoWkE/+MqBivDnLBlwNnfnxugivHXsbLEuyf11xjXdFPIszxD2sJV7vQG5AQbzfJjRSHcuORLkTnA/jMDPG0+yGmDXBQ9CH4I1T0j1DEr7GDFeNGKCP8FhLp67Ca/939vQLnZnAagNrCMvT81jmoOi70jDunJPZ0C+1FynldN0ADXPAJ7D1bwrSZN03ohf/90a99fCO1ZdbK979XPInxfjeMNC+mFag69Z/ohg1Z28aFOaWe0AIv4fBmnFg8+sQHjT2DpJmP+EAvp+45hMz/jle2IxPeT16fvDvu75bne4I0XuaihYg8OH+s5SxfduVPcgTbykT5orb4gVfIwjgpjgT3AYWPVGgv+HCuDLqGpUnCtsQtvxLk7PyLpkDaxtJemEMomK6WvN1fJvjbXygN+HSh8bHBZpz4EzTNJsxLxfFfGvtoXH3h1+dzSKJIpxwsJ+bTQHFlqNO5o5wDogi7kwJQ97ZZnF5yEGnbVlfF4S7l4Nay9GePfYsEnL+01o32McyR8oQ37BO/JkUJTrWqtkl1/U7nBsA6E7/UhBbwmmNF7CQactSf0V7T8KsLMzMNz364wYMY4AYoI/CcAsd5Def40q4CHLQN5enYMKfW2iJpekpnRMaR9Krmg85XCOT/3P9Q3ajjgTpsELVPM9uQKQ5F2Tgop5I2qXD4hnfkXb5jn+dYwTEmbQAVGHa8AF3S5y+IN7Oo/7+xAIfn+AW9cjeMIYxlmcKdPBWdGMly6YyEYC+Qkb2veh1qPh0wXL0Jd9fl6+CcP4cb8saZQh/fYHVjmCCHBw7n+AKWoJdsnj+wwrHn/3mHanovNjxDgCiAn+JIHZ9rO34nZ9AhXBdHcWgJrBuvKy1IJsTc1CEQTS0ohfXwqOr13o/rW5VnNnP+qX6P/DJqxHulUX+Z68n9SBS37HhuEf2WLr7eEdQ+N0B0crxThhEAYlkPZENNgQ0L1DVZuUvUFB3coHsqKRtwzeb6wvgX1JJzyyd47npOG8A19/A2XXdwhz412Zs2n5WmuNPOj16zuUwrTCFD5i4GE5keBLGmC34kQsTHdjd0q5WO3OiRHjRSMm+JMExlzDAJxPoE74N6iQRnTnUEHYhLr8LkjPyubUsrDVkG2xbDssQM1znOq7oOb/sb5JboSapxs3VDW/onLx8ZNUkHbegGN8QCTxa/bOoZdrUpUYJwzAAatxW0fEpWGnc9Rrw/iLRdzXySAvNZB91CTTg+0T1261X3ppDisc3rw6a23wOgmc/4ZnfCwqty5QTkt4Q74O5X5vp19d8mm8G0fLtuV+ewF2DN7DCUQLItCm2C1OIc5BH+OIISb4kwjOxfvnjWs+hK8PWYb7av0QkfwqtykXp2ZkDJ8t/GY9xomZt5gSk25cqvkvQs0/ATXfVunOOqVb4/GjjV0mNIjrV0HyfybLlXdB/Qzp8hjHH05iPf7m2GAbweKWuVLH/W5gmgwysk/d9Cv0pzVJrH+eHfFP7855yYAGqsl0XmGs+W94b04/KMvx4kBFN/B5fXNC7ugM6zwq617JHg1w3y4M6zLInQPN6Hn0YExHrLPLbHkojqCPccQQE/xJBrN18i7ogA9Dge8+WD/gC5TcmclluTA1C0UfaMXPxaxU+MkKhWkx2Tb/sdrpcmN7XBaxjar5ldUa1bzBqgl5Lcjhf9kg/K3wntFz7HXPZaT6GEcZ63CvDgbYAUrwYRL32CrJ7w8KWKV75/Gfwwrj70YxL63ucvZOSPPFygXWd35XEs7Wg+ROBNLBDKZ8vrE9JiHKi0F1B16nowQeh237QxpBjxPS+4QPbe63c+KEe3VGjBhHCDHBn4Swnc6nwcxfhIpfOnAHUbnTVb81PSPnpeY1+9bKKoucQHd9GZVLDet+Dkr+s/XT5Um/IG1WNivb5vmhbnszDob4z/j+IVsYeXes5o8f7GfUgwyilhUR8ST1JO5nSo03D2S/3S9KRd303WA7PgJG2Hb/CvvAMNj/1Idlfnl/1dniOL9jEuZKCbrPtcJK4ARye2dUvtVajTJzDpD7yrWONLh/H3+jLnJtzODRMDd6RWl+TGPenP6KEeMIISb4kxCa5c44H0ONdCdIvsvjqDBA3EOOJ5elp2Vdoq6u26j+OBRMu8n2+Xs6/VDzm7XfLwfV0Ej7ldUcvkIBGuM6r8RR/48N7X8Lbx1+mbXvforBbGMcTdiJzWxDh4LvpajlHyuLUO/LmLRLFxThTJCVaQbbRSt1P0wCHHKxbcpLY9Chu8bPENf/DePI2w4ldwDP/b3tQflKc610QO7si8535LC1jgo4Bjy9ayWnhQPyXeu9nXiLSfCtICb4GEcUMcGfpHAu2n8P6oePwep/7CCL4wsqLXaduzQ9qYk6mk9B8qzM2ErPtkBGYDM5zqdrp2ukvef01PwKoJIE0YMc7M+L435Ibv/2jzN4qbs0xrFAbpmxEUMaGX+AjYwsq4LnPYZshYHGILu9QR6LcNe7gZT4Rjf9Zgmds0713hH2ntH11oZMZPOe72FtkPtjXln+tbleU9BSuRPHgtx5DA4Sy94t9KLp/emBXeSMTJnSwmx3TowYRwQxwZ/MGJv6PGqHyFWvmhrVCAieoe/npRa1PZ4qxYeyeyqSJ9ilLov65UGvTz5eO0P7Ai+CMA4ZuIbAV2O0e9ZF1pg/lqT/V+HdY2fTHRqtEOOoIrAbcBNX5JVnBL1RompZV28CA7iaYUJ2+gXM5wNBldiFNXk8I1faW1afsnkOmKzJ+vJTuNb3gj8PzdUPUt0f5OTzzU0acNpT7scKbH93cT84jkSJ40V029+jk8DLZp2dZovEAXYxjijiyvkkhrNWmiDdj0OpXY+K7aA2Q4XfB+Lelp6WTcllVelPJ9xYB7JdkN12SBRfBsF/EkT/kNcvvg5cw2jfgzUlFSSmcbH2R0E6H7N3j743vHGw2F0c4+iBY5UfJHiQuScJqYGs2FWObEZKD0Acc0FWFpmqWN3AXXCVQC4X0yl155xSCB87rSSe+TF8/SXjrsxSB+AZnkV5/FNjk5J8RO4rVzj64BF5j5iQqqCeg27VG92iCt6nffotRowjiJjgT3KYCycfQb3xd6jw7zk0zt1o17lXpielCPXCfOUrfLuHoDc3hYong6roUa8sn6qfJl9prJW5A+PNryALQAczseYCCc3/kHTyA1DzL+lkKscA63BLcwftNCsNqPQKFDzvnwPCJ2m5uE9LNiU7GE2v60Z3F1/xAJhNkrTnn2peFyj3vCzX3gOS/GXjmIGVjguS+4JNyBcaG+RJr6jpnY81ufM28KgMhCyB4A0jWLsKHvcCJ2MXwf67dUaMGEcQMcGfCliUb+HvZ2zHzqIWieaB0FOoSs5OLskr0lPSgTp/Klf94UiAKPIgdLbrfqs1IZ+ub5R7O4OgfdRDUPkrd9BV8yOopX4MK/xFeMfY++zX+8vdxTGOEOwOTR+8EeV8cAx43CcS+RJmMXirZ7xxkDkS/24/r13osLXOV1gpSui+Ru5SsX9KQJMxtc0PKrm7Zt3Ky6VRuoQyuLaxTh7o9EvWCZ/WyD2a4CtD8ysN44IEH8VGYG70LrGT3JJ4do/+ihHjCCIm+FMAzhum62LdL+LrV2wnZDK7CCD5Iiq5i5jlDkRfAeU/G6Kqx0aDbaAiYlKcz9U3aCCeqnnDACFKpC7TYwOoJoZtb0Ml+99tX/oD9p6J86OFMY4E7EJ7FOU8hJJeQcxWlmGE1cIoiJK3nPdOG55hdU2FedyvLBYc4nnByvYyawaZ2eWkh3YdXKi9Dd9+0RhzthYAJwLPbw0Fc11rtdzeHpaUw8FjDvVCHSvwqDytIs6JTWcH2t8Vlt77WRkoxoPMxDjiiAn+FIFz0f5HUXl/El9vUxnXA0h+BKrhyuw+bf97uq5zT4UEqiam7mRk9o3gmE/VTpd7UFmyuZ9BS5ESAfABTnFB9Mxp/8PWD/42vGPkZ8Kb4hHqjghCsxol3Icbt+LWGalAwbdAW5zZ4zUqVI4pOx+ku276g6SGe4RVzQYxyZedComL7Lqx14lj/xOeu22HFAKIlOMu3Nwck++0xrT5InVg4bEH7wDvC/u/99FA7t1G/TBtLNrhnPFEd/SZGDGOHGKCP4VgjHsTKo3PWN9OSaJbiWAGKf10tyKvSE2hsjHqqn+uYMXEFJ6sH5kU51+g5P+tuVamdLx5uuy7BML6E5NxpAA1tQ1bXiVJ5/fDu0YuBd+cMi7h4wLfrEHh9uGuRR5mlLmFcq+AxL2Q9/dQZcqXmu75nV5BghC/eoYYwVz2gb1UZN1JTfDhneOX47p+FQ/9K/WCe5eIsvHw424Yot9srdKgwwzLq7v4WINvWgAjm14xpozOMZ6lV+1GJ8WMuTv1W4wYRxgxwZ9CMBdONowvX0J9/3mQ/CGu+hxqk23pWTkzuST1FyDemNOeap6DmjC95+cbG1GJjkT9etg230O3JjUJqk77YyY0f2LvGntfrOZfBJIhFXxJ2ULBDHaOLAVMfErXiUZqdZdE3eW46l4/L3OHDSELAyypwZHFzkl7P8JbRs6TMPxlfH2NYQ/BA/ZNqLEi93UG5evNNZq6NwtCfe7m7JGHEjz+Mu+EDv6Ed+gQF73B6yhme/dXjBhHFDHBn2Iwl07vFCf4NOqTGw8E3CkcGYaCeE1mnwxoVP1hAVjPAiUO/GUXI/bpfazDhCFr5VpUpNOq5ntt892VfZBMQvJQWK/G79+QlHN1ePvEZfa6V5/0ruFjiW55rYVaPTiyH8q5AvJagrHF8cUPDxyjWjQg+QVssotu+pUKP1r1TAnNGSejm56JbCTh/BIu8I0wIjm6awSUCTMxPuqXdejX2TCtOR74Bjz3p/zIg8dm6WccZrDrfI+3BeDIkDu632PEOKKICf5UxGj6bnHtJ2w73HuQ5Blp7cjpiWV5Zbrnqn9+t79XUdJlz2kBlSiHoP18Y4Pc7Q2LNiKqC7K7ZrfyhcragGrupzD9kZQe++nw5oFV0ZIYzwab2T0ogV2FIj2kmWPZpjS/QYiiXmnG9UDSpwvnSb+EdbBpz/iKsM6GwQW2f/SkGg44vG9k1PrmF8Tad+GZKhwkdxZCKE/4Rflac7XsCXLaE4RPd+TLOH7gm8Bz4GBPTHJz4N3AadmQbG+nxevEfeBjHBXEBH8Kwlm7tyle4mtQaZ+2nZDDw0eA8ua4YxeD4M9JLmlimxdSAbKKohuYfYpJGw92+uVfG+vkG81VMqlqHjVvzy3MlfnTNRko+itsEP6eJFK/xTZUu0NO2axqRwxOY0gcMwzFevBdRZlWoN513P+nuX0kePLebr+ganaliofuTWDDrcbvDHZnnfCw95X7peW8D5f1o3iWBg9eTvSA7fRz8o3WKnnMK+lYC3yyueR4o3cOZePppMzOST8sbGK7y3xlocZ1YsQ40ogJ/hSFc8k+Dj35GRDD9YdwOEi9HxXNlZl9MuR2dNS5F1IR9rahkqc6mQ0yGtREor/HG4iaADBfWYYg36NSNmlnLb79HFTYVTI78hPhratW6/IYTw1jOILfCApce8BFJe+A4NM6etzTdf3SW44/i0Fa2+IPQWR7bbVhesPJEADJUfBsJ/cT+PpTMHPYU6P7AOIPnr99YUa+hWeP2RfpCmdkgi4+AcD2d94LJpvKq4Lvvoz8sAz2d3aYa57mJsaI8SIRE/ypjP7C/ahJPmYhcCC5uzMBm5DTkstyGZQ8WeP5uupXQukGJF5E5cXv3wW5k+Sva4/LVJgVe7ia70BZJmAXOPJafIOaD/5LePvwZfaBs5+9k/5LEnYM0zDKK7qBJpQOXts5Ejxmseyfjsy4gYd1d/hFJZoDKh4bYH+bYHydKw8OZ6OZJyb4XNi2824YhO/HOa+PZupfXAQMyzAl326NazImPsvMxHiisKWWuI1S1OZgVKdo8B4C05TQxO3vMY4aYoI/haF9a0PzNVQkH7eBZY7MLlDpgNTpqt+cWtS22ogAXhhY33JiAB7VPIcs/ffmavnXZpRBjBHfkdu+WzOT70kySbNWAvvzIu4fSmv+R6DUQGYxetCUshakBn7ozgKs1EJXh4llCNkz+V9ILCQ7BtpFAwitWJcGn5VLbMPv78454cAgQNtafIsE5teMkc3RTP2La/E10PCm9qjc2aGDw+jz90KanI4meD70cjHAjr1QcOLRAsJIDdcRE3yMo4aY4E9xOBfvnxfH/QSqGqazPQjrStnx5TWZ/TLktMR7ga76lWD1xb1QzdN1fGd7SL7Q2CjfgZqfhOLUmKKVap4efBc0nzRX2lD+zDbd3wrvmrg0Hoo2gn18oIACXQsiOIS1mHioHiZgAPRk/dMhorv5ICNTPqPpV9xhRueJXCJObhUMiROLFQGeky2MXi5h+LtQ7udGM/WvPkMcW+FWkPut7TFtZmLEPBevuMLjDp4L3wkO2zyAd4Jd5ZTgWdrRazBjAifOYBfjqCEm+JcAjN27CzXNB0Gijx9SldNVn6iqq579c0nyRwKsxqhWmDlvJkhrV7p/bayXh7y+g2q+VxXzQ7vUmWF8/xUTBn8iSf+HwntWx5H2VVMQa9ahwFa0k1uphilpUZHj+zMxM5dxbAEGU273SrSngBXlLmaDCcPz5K7xE86gsvcMn4dr/x3jmAujGfoXpxz1db+jM6yueRo6RRDoM5XD8QQ9Y+z/3gcFryfJPvD4b8W28GevddxqtGaMGEceMcG/BIAq0hPPvwFM/1GQfP1AbcjKBoR7aWZKzkouor7hOFeHycUXCNbH3E8ZFRtdxXd3huSz9Y1yQ3tCpqnm1V3JqQt68ClIXe03/2cS+L8V3rrqZfY6HWjlpYkgzWF416A8uu6ViOWWNYKe94nl12M+tsVH/1aC94Aksz0oSFWNgi6wGpPEWAlfYd32CeWmt3eOr5XA/V2c9mujGfoXiPq634NniUF1TLrE7nDEoVd9YkDNL7xjJHi2wR84yegFYzbdPRLsb+ivGDGOAmKCf4nAvHK+Zqz9LL5+I+p/2wUq/Rwo4LXpfTLqNFXFs4/8kSJ57ottkCT6eRD7tY018s+NDfKwV5YW24SV6Ls1Hz9I9K5Gjb9f3PAjNu+9w962bkzbo19CoIvaBN6w2HDCaBc5ej4si0fmQGwdEIfD8fodkh407YFyjEr9IDiErJWZMCtzQb67Xhe8yUYuFD95QnhLeM3hXWsmbBj+Nn6+C6d3aLsRyPz+Tp98pblaM/QVcP28hJWrnEjgeTHhUMH1NKNeVODdD2taEto9zmVK9DFiHBXEBP8SAeoUK9tmdorj/gW+PorKp1sv8ltK1iVrcllmUtsLX2jXuacD98U9aqARKuV7OwPy/+qny7dYUcPACNVlv4J48NUYSRjXXmgk+JB1mr9jbxs+N9z9Emqb/yzUtfE2irQLB4Pj2PYcyoJNohzHpeiMSMrJSTKZllQip7/zZlAC00ERklAiF34Sv2phUh7zS1h2aDmDaNaitLeyK1o08zji9nWjEni/gm8/hfM+NMue4+n5f6W5Vo0V5nTnM3Ukn9MjDRYvUzyXce6M7j8IJfqGuPEQsTGOLmKCfwkBpBma6r5vQyp9FDX7Yck1HM1Vf15qQRUflbxWQ0cIrIip5kk2VPMc5pRt8/9YO137L7d5MCX6LrgBfzqmbFz3l2GYfEimvB8O7x4bPhGDwo44hllU4QYUQGRthRB6tgNWGJFOckQyzXVS3vlKGdr1Rhmeu1wGG+fJsN0iQ3K25LAxjCNsCnVvI+PJotB2eAUo/6jtvlfAxg1J7BfYINWHz+OG8KHioHVa74Ux83PGMYc2y4AgmZ3uy431sjfIR0MZ4/x5BScq+IAyjTAj+wedtqTVSOs+tlH6wVmxcYBdjKOLmOBfYjBXQtqF8kljzVdRzUQNmAQINwu18cr0pKx2atoWv1JzHCn0qjm2nWYwPeyX5VP1TZpidMGmtDI/qFgBfg3A6K5cgg3/THzzB/aOifPtnSDAUxh2jEkH3dNxza4IbLF0Rjq5t4DgflHcxbfK3K2hPPD1x+Txb8/Ko/9Wl8e+0pSZx3xJVlbLWfJu2ei8RnLugITJNgw7AyXpyV4of8184NbVrR862HUKROn657XCvnWwAgwMAZ26p3FMED42UJJq/t04qV/HufYdwtzG1yaJf2us0/78DN5kNPrKVU5UeCjGPAPsdIhYnLEGmOIjEGa8wa1ILOqKMWIcJRzTFznGiQFUNcbeMboNXz+MSnUL6v+uocclntzWGdEhYZfDtLrsj1ZlyoePYryFio/Dem5I1uQN2b1yZmIBNIRTYja8wwAhijXt3eCgvzSp5r+Yly8vdRedUggfO21Y2rP/YqXv4jB/pbMgb5fdi+fIrbfvkJ2PPSz79zwiS8sz0uo0pFWvSyqZk6HRNTK6akxGRsdB6q6YkTlZdRaEuZ+URmGH7F6ekisT83LFwG7pdIZlsnqG5LO4v0G9ubdy9scfXXjlt72WbeQKzu4tm8/bfv75fTUQ7kEj8ChAu0Qmg3eIDT8A5R5lqesBh67hSfgsDMB72gPq7mavgJMBfLY5GNBZqSV5R3anrIVRxXgXfawDWmzmk3iS/6t2Y40R4yghJviXKDSJSGH851Gx/j4q1v6oYsXjAGXHXGBfBsFf3x4noapL9Gh7xem+Z3cujt19WWpaXpXdLwMOU3WD5Kl8VoAkj9Wr+PsZmCofNmb1PebCu6iKTnhQHQNa2l2lzN/htdc+lh5YJcPpUr121zcfLIu/+PbXXVj7/Vbygr6b7ndlZq4tOx+/R7Y/eq84jpHA70i1sig+Pt2EK+lUWvwAzFGrSCKRlEJhQAYGxmTz5vOl0JeSXH8C66alslSR8b5A0lhn176G+GEo1VpD5ucmm+K4nUyuaCdWrV88/bSzHly9ZvyzL99y+heHhpzKynPluR8J2AckZdujb8DNJ7mfgc+DwDPXwseXGhvk5vYoiJ3K/Ygd+qiDhcXeDhenZuQtuV2aFppeMvpjbGDnUZJ/aba+7w+MuebkuagYJx2Obq0d44RG+N3REfHsn+AxeA8q7uwBknc8mQwy8sX6OnnQG4gG7wAnHQvtxNSqXujI+kRNXpvdJ1uSVPM4p6dS89pKb+/BOX8UK33euWBqtrvouKHn3kZ5Pm1xff3rd5atTa71Qm9TGHqZdE7uHSr1F6Znmj+5/ckdncnJPVvmF+uXO4lcyvc6ZseT90mzsSzW86TVqmDfAsXOeMNQAhB0GEBk83COI1hfyT8i+X5x3YQUigPYxpFyeUCaWD6/sCipRAq2XQebONJut6XZxP6tL8l0WhLJtB0cWmUuvuSyJ9/yptf/37M2D3/i6zc81B80g3XJjtw/tmm0vmXL6IsaIAVGmmPvHH01VOwfmYRcerA9CBeH583HjK/DyPxaa0LT8SaPydN35NAzWF+X2SevzezXd0if4YQR64cMrrvG2Tb90WjtGDGODrQyivHSRXjH+AX4+yE8ClvVVd+rR40n94Hc/625XvYFWSlqO+LRf1x4BLb/d1AZslLclpqVy1FBDrvQc1RAK88BX1XNi8zgy7+DzT7kbN1/S7Tw2OKqq65yrrn6ajo8FIcT/G0P7BhrL9QHVq2a2Hf37fe+3HfMr7iJ1Lmug1I3wY5KteI3660tjz/6UP/S8nxqeWkuMTs9J16nCcUXSLtZk2y+pIrd99q4VKbuxyFA3DAqMIVQ8gms62GdtmSyORkYXg3yB1n6AfbTVjL3sG2zUZNkKiu5fAH7caVRr0qrWZEQxoIfRmMKJJIZOWvLhfK61799++bNZ95aWVx2sZ+Bcjn7idJI/sbzz1z/olKshreNXQij5Boo9zfrjAMFxzYYT25orVIvEnmfg8ecbOhYBzanlXdmd8ul6Rk1ytQTRRd9aL+LC/09Z9vUtdHaMWIcHRz9GjvGCY/wtvGfQcX6+8aV8QN1qQnVRXp9a1xHiWOFRcI9hLWOIuiDj/rki6xx6/J92f1ydnI+iqxbmbCl+wSj0mTCkIfAYp+UwHzyWLdtvvuqz6TOvmI4vObKK7XN+uabw+ymTaa8b99k8Nj2nZdYCX7Eeu2JwNppK4nRRr1xQa1ezedzWZCs8e++81a7uDDj1ipLbgCy9qCqlxZxvcm0lApl6bRbIGeYPiD0RMKVdqchHSXthAQgdRJ3JluQbDoHsveh2vsEx5LK0pxuw39ZELoPtd/ptMR1UrANXCX2TquG7euSzRWxj6Luq+N5MBgysmr1hnDbxa/qTKxaD1vEWZgYG/+7uYXZmzLJ5GhuYOSuN752871aAM8D4R0j54Lpfg8n+i4Q/ApxDnJ3fLmjPSSfb2xUI485FE42sEGJSYWYyfEHczvlvOQiLg1zwfK4tXy0v2kc/7fN1rm7oi1ixDg6iAk+htjryn02n/0DfP1JkHzhIMn7MhOm5MuttXJni32s6apnDXXswOA7Zrbn2PMXpuag5idlxGWXMUqhFW57qvmo8pyGsfI1VLMfcS6c/E536dHHVdaxV0N8Qrl/9asPDJQGUucuz9e+f3Z+ftUDD9y7MQzt5kQimVteXvKNBY157eTk5G5xkknJZfMytX+P1OvL6orPZgqSTudB7ilV5gk3qd+DMJAU1k9AqbOt3QMJW6judqsubRgAKayTzxexvguCbkmluqDqPl8YgJJH4UAdF0r92MaA2BsCwqZXX5V9E8dOp9OSh2HQbjal2ayKcROSzmSlr39YhkYmYBS4frk8MDU4OFEvFUrZdZvWfPj1rz/vL3DNlW4pPCvC2yc2iwn+M+7UjxvXZA6Kcyp3X+73+uVzjU2yZFEuB/32JxVI8EthUpuZfiC/XTa5NVxeL8DOMlbkc+J7v+lctrBPN4gR4yghJvgYiq6q+t/4eiXq/e4w46ByJ5CHvZJ8qbFedvpFzal9LAmeIGvTg8DjbkCl+cr0lJyTWhBlByX57mPMDyV624Jauk9C82kJ259zLlng2PjHBDd8d3LDcDb9ljtvve3ND9x/3zaTcAvz89OJRr2ZaDYasrgwJw2QKdvJqb7dRApqvClzs/vEg5Jm08jg0FoZHF6HmxKoa5cK3YdaHxgelVQqg+8MsFuSEMsz2ay2t7Md3vcZwWCgzNmu3pQOjgH7QDJQ5gkYBr7nS75UljqMg8XZKZB3Tsp9QyB6HAPb8lg0HtgEwGPS+OC+wsBq0wD3lU6mZeNp58jw2CpZtWbVI1svvuRL552/+mMZxzzULYKnhb2lvN46qV81xvlJSZjyQf6OyP2JoKjkvt/Pa2pX3s6TETxvEvzLU4vyNij4cYcG6QGCb+BiP2wu2vwbxtxwVHsoxIhxsr5DMY4CwtvHfhwf/xUq/mBEMxQ7Kf2m9ohc21wnbRAqc2sziOhYoXckkjzzlzFRzsuS89q2OZFg96PD1DwlFLlf7F6Q1jdhGHzcXDh9HfZzxG2TXlDd9kV7bmKp8fJ773/odTt2PHHp448/vOrxxx5Ms4ldHBeEXJGlxVkNguMGbC9PgtzrtXlpQLW3OyBUWFYSelDRAzI6sVHd8iRcFzek2ViSoTEOLOd03fXd/u2pFJQ3p4yScafVhKLnOCZYBvXtOknpBAGMCQNV3tCguxbW6TRreny25SdTCfUM0EPANn+v01KPgZPM6Dwfv9vtBgyCgljfl2wqLeWBQSmVh8JNp29Z2nrpxTcNj6z94umbh++uLszPijQW1qxZ01oZh2AfWDdmG7VfxN38OZNIjjC3QXeJGpG7/az8c2OjPO6XoqBO3r3uGicbeN51EPqV6Wn5vsxezWSnzyf+W19msPh/OhdNfUBXjhHjKKJXd8aIIfbOjWUbNn5bmE3MdQYOVMJQV/M2qclobmqNSwYVMjPSHesKmA8rs4/TyGCXqXVQ85dlpjXSnl35DgnC4wcmVUwCNS/hP2HjTzuXzkxHK7x4gNz7/vr/fuY985Pzay59zeVn79mx49wH7v/u2PYnH8vNL85IpTIH4s2BzNNSrzeU3AOf6rgj2WxJSbQBgg9BmslMUVLptARYp1FfBLEyqFFAoiOSSed5MMnmy7gkaHTXKP0xeM6CgNMg6Gw2rwTfqC3DYKiB3BlAR9XuYV+4eqxXx35D7CeB86E7PgHybzSqIHoQPIyBAMYFj58A8XP9Tgfn4KBMsQ3tlFwe55xwJICBQdc/2/AZjX/Wued7QyMTe1avW//EBdu2To+vGv0/I/3OPXoBQHijFMXpfz8K4pdM0l2jxqM+PPiD+zYTpuVfGuvlPm8Q99E/aRLZPB16sSNvy+6VV4Lk2X9fjVASvGcfxQVe5Wyd/qdo7Rgxjh66tWGMGBHC20e34LH4E3x9M4RjVFOxugWpP+kVUBFvUJVFFX08wAeWlX9PzffjPM5Pzcu21IysVjVPVl8RhEc1jw1saPeCpb6B6e9kJn+78+Yn2tEKzx8zM3b83nsffM0TTzxy8cMP3v2WTrM9PDQylnny8UeTu3Y8ot3OPLrVg6bkC/3igYipqlOpgpI7A9tK5WEpFgel3VzGyTEArgjCj9zj9cq81GoL0oKyHx5drxHvmUwehO7j8hzwJLPYBtqOzgIpFEj8IpWlaamBxB0l8IIG4XXaze53Zq/jYH0uzsuTYmlI3f2dVgOfMCyo1NndDqDLvtWqQfHX1D3Pdv40js8gvhSOnc3mYIxA/cOgqCzAiMmkpX9wRIbH19hzzr2gPbFmzR+Mj6792GWXrd1n/0aS9mWDP429/rpJOmdE3hbeQUwgd2Yv/GpzjdzSYl79UCPmufRkBe9DA88fY0Z+ILdDLuh18+REgg/szbju33YunDt28SExXrLgkxcjxiEI7xj7QdSy/80k5LwD7aTqqhe5oz0o/9pcr5XY0cxy92zgg0s134SaT+EsNiUqsi09I2enFvW8nlrN6ya34MdnIBW/6Jy7/3kN9vHYY4+V9u1rnv3oo4+9HSr93TOT+1cvLUxnEim62usyNzsNUq6o0m63a0qkmVwfSD0iYwcFSnVMzzXVezKVA2k3QaBQ8MmMtpMHIHhsiPWorpdhBPRhvQyu0Kqh4JEcQZJU0JrkxuU+EzAUqrIwtxvEXJVi3xhIO4v1PRgCAoLP6zFyhT5tv683liSX65dUMg3ib6jyp2FBJDCPgX10yTdhiLRbTS0+zk8mMmoMZDIZKZX6YLyUpVWraXt9EmVgXFeK5QEp9w89PjS0/u9f+YYLPvWW9a/YJkuF34H+vyAidz0MboEvS3iGrm9N6MRjRAmVTm7wOhhBP+q05F25J+WcZBXXDGbnAl6+L/9mJPwVc9HMdt0gRoyjCDx5MWIciqt+Mb9LQlOW0J5nOFyZqniqv1BKbltaeGx2QMUzAQnbSqPa69iD4pzuT4ZjzQQ5HYikYZNK8CWHbdQ8N64F4CuDxk3CrAXrnQumHLvqZ8rNq3/+jL3X/O2kXuEzAYQ6tHe688MPP/jIL99683Vvevyh765enJtJBFC9jXpNqpVlJT8XRE2FTdc508WyjZtudV/bvasa4Z5wQMgg4tB64jguCHcRZNzGaflQzB4IOasu9zSInfukMcAAOtpabEdnUB4j3x03qe32HRgTbZAx29kzmYLk830aec92fpJ7CueU5G8YA75HgwKFAQOhAxKnkUCCZgGR2PmdyzlgMP/xGHT1sy2fXoQkjBCPXfSo7rEemyA4oA1/U+nz/BqNxmAncNe7wczEuiH/bblUY6sjgYtnCsfBBCKvgfRuao/JDe0J9cQcyy6YRxttXM8qt6kDNzEoVZ9BXDaKiQX/HeO4n7vmb2snRebFGCc3YoKP8T245kN176qfL8yiVgIZylkkxqj2BYGgIi6CPKdBqJOYtO2btddxRJKGBqaKTclevyBzQRZkZ1G5trGsd37dcwSVg+RLIJvzxQk3Qm8lr/rZ0vQ1H64+bVevvXsba+6657H3PvDAAz//+KMPXPjQfXfmasvzks8VQciBkjtj7ZQWodLpPic5tqGW2b7OCHf+pip3QegkQhof7HOeApF7HiPqXVXBTGuXBZEm2M4ORtAgOxCzAwVdb9a1e5zvwcQC6XI/LWagw/4zqRxUOVR1vl9d59wf3ersR09jACcBMm9DmTNvfUbd/x7InufA46Wh+HkcrkfjhMYGo/w5sV892985Eb39R9fhaABgC8YL2/05j96L0IYD9Xr73Lp/xtqx4Xyyr4jHyVLNwgiAwr29MyTXtVeB6JNSPI6eoCMNXgfb4M+Acj87uaSGixI8a1orVWPka2bb1Ne5bowYRxvHt2aOcUIjvGP0LXhEGFV/iap4rYWtBKi07vEG5HP1TVpZ506ACrr3IDMAj+3zg25btqZm5QJMq9xWtJwu4t6aPWEf2Fmw1Gfw+zPGmjvNhZNMmHMAUKnj9z+4/3133X73L33nhq8N7tn9GGeqcqYyr1WXNJ97IpGBEqeKTkF9g+igkJeXSWo4ItZlf3L2bw8Y9AbVnMxkYGiAJFHjUzEzcj2RMOo2F68t+UJBA+JImIwr6OCzVq9IC0YD29U14h4I/JYUciUYG31qSIQh3fKhpNJZyZf6pAPjgbtgOIVvPVlamAapl6RWmZd0Lq/pbKn22U+e27mug+P60mw1tGmBqp4GApsdQp9kZXEdkTHANn7tUsfrSbqSgpHBrHhMwpOisndL0j9yrrztioS85uUPyNr+h7GvRbmr0S9fbW6Q2TAjJTw7UcjgqQGf9wrP4Buy++SKzKTmjtDnjilqvXAXCvSPnItnPtxdPUaMo4pYwcd4Wlz9vhITcaCmlpdBmHYT4JDWRPpAmkxA86RfVjXa5cvjDo42RkVfhZp/0i/KAtR8ygmk4HqSWqnmySgk36TJY/WLUPGeRua++hcKC1eP1SvX3ECOtunde+d/4JGHH/uV++65Z/zxx+6VdqOmiWnYLt7psLsg9gE160Cds686m8jTuQJmRsfhMo51GxEy3eAoK5euexcECrIGkapCx7qMGnCh2g3Os9w/qNsw+K3dbEhleUE8rB+52T2QPJV4SkrFPij3AtYFsXTqUOUwFGAkpNIZNSrYhEDPAc+XqjuybOhaz0u5b1TPg+es6h3zmeKWbnduk8D+6ZZnVjx6Ejoteg5cLIdxgmviteSKDPBzJYl59EF3tC3f1dS4NmiivOZk/4wjs5XTsO8NsljIyrf9pOzuZKWM62RA36lC7gSbG9h09bLUvKxN1PWe8jkgwcNy2oHy/+I1H649obNjxDjKiAk+xtOC7YRXvT8zBwUyJoHdYhiCrbWxAYmGMuA2ZdLPyVSY07ZwUtqJAFKYdk0C9gV52eWX1G1acDtScKKELlrpEsrQ+J9x1olvLpbAGTCb/KWrP+LDuLn6zHu/++j7brnxpkvu++5tIMhofXZ3o1ud1JTM5KBgYThgp0wWQ7JsQGkzkxzd6GwfJ7EyoQ2j0hmdThc+yTHsEjUD6zJQzn25rJQKORkcHhUH6zRrNRQ9jANMLPZGdQGHgZrOFjXhzNDQuPQPjKjbn25zkro2A4CsXZCzm0pqf/k2jAi63En2WRgDzFDnY/9sX2/U61gGBU4DAOfAa2rhPKne6QXguTJpTohr4zW1cf40OOgVaNQXoNZbathwNDuWKJssomx6CTEg/HSSCXh8mVtMyHLzDFkubJblUhvrLsCYgaqNbsYpAV6Jh6cvC8Pl/PS8TOD9cHpeIxJ8IA+igD5/zUcaR6yrZowYz4RT5+2KcdQQ3jF6JT6uNgnnVeL39BYIChXZA16f/FP9NKnbaKjXEwl8uHlGjPgnzkwsy+WZKTktuSwaObjSZU+oG5XU27q+mTjvH+6q/+3Ebbfc8v5bb/za2oX5KcnnSiBjH4TXVqLudJqSLfRJMom9gfFaIFIqVxI+SZkKmOswIY0DwuN3ZrFLgoTz2M6hNYCJAXVD5aIMD/ZJoVRSBb535+PSChxptDtioJ65TxoD2UJ/1xW+jPUilU3CVWMD26lLHSqbbedMX1utLaprnYPHMA4AlgDI20qtVo28Axx4JpnQbXPsZ48iYfs8lXsW18uUtWw+oLFyoKjYpOC3pFKZVcOhVB7Fua9Slc/rYfMCz4cpdDXYEGXNpyZfWC1rN2+W0a2etCcelqo/wyb/6LxOETTwHjDA7gdz22VTgilqUaA0YvBhA/v/wPK/6Wybm+yuHuM4gkNmS1+5YB08sG22rbSXnFfOV7uLTwmcOm9WjKOG8NrT0mao8l4rzh+YhIwc6DqHattzQk2A81VMVC4Hh6M7ccCHnMqqHiY0q9irMpOyNTUjQ05HoqFoSfQESD/RlqZ/mjww+7bF6++bsHfcfmvf1N5HnUwmC/IDmbYi9c626nptGarWl+Hx9dqOXlmeU8XL4Da6rUlwreYS1mlA0aaV5DVAzriShfLnPtguPzQ4LOOrxqWQTUgdpJlM52V5fkHCVFGmp/fjeFTeZXFA5jnURbyehdlpqdeh8HHO2k0NBM1+6jw+3egk/lplCXwbkbuvhhmIvY55OLdqZU6WlnAsLKPa5nrl/lF1z7MRRgkdN5qeAYKufxolNFY4sh270bHJgIZMoTQM8vKg2ENJsteAsTI4NHzArU8vAhaqhyBh87J60+ly2hv7pDZ2ryzU98HQYU+Dk78qYgkzg915ySV5R26XjDit6NmKyL2Ba/xLqQd/aK6cfVFD7cZ4frBX4Q5cgWn9uoTMz+MlyZWsJMp4vlfjsTtbrDkPn3STfds45t/MhZO7u5ue9IgJPsZzQnjvwGrpJH8DL8MvgJ+YyC4CSH0RquVT9dPlkU6f5J0TO702+81znO5zoeJfndkrm5IVqHlA7RJUyGlPdjfeK1++6/Xy7RvvkJk9N4sPxcs2Z2aA43Uz1SsVLsmdmeCyOX5vQxUvshlayZBuco7ZbujVwFsWRbuH2o2NmePy+YKUy8N6YK6Tz6SlmCfRchS3pNSqbVmoNnA4o+7yQLuugXjpFYAyr1erkkjltd97p1OTYmkQyj6rLnQG4enxYUSwSxsD5JKJHNZrSAPkzH7wnSbVtcW59+n6leq8ZPIlSWeLOB+OUBdqF72+8pD42K5WhUE0tFqve3lpDss7kkjT6OE5o1xrC2J9Tw0RVirDw8M4BwYQgvTTma7hAQMHhkDQTMiZLztf1r3ZlcniDdJp4JoNyja6CScteIfYB/6K9JS8Ec9Wie8CCZ6ODU/240H4M+NMfNBceFfcRe4oAc+ikevZ9LwuYZO1pCQyZQnssEn6g1i0FvXXmXiNQOqYjB2H0ZWhAabeu7atYuu/Eq/xAeeyykK0x5MbMcHHeM4Ibx/bhlfoD03SvF5W8jhUMbPb/UN1s0bVpwwXnqiPFknElWWoxrJp68A1F6WnZRAk67otCbLjcuNjb5YvfrMgTz7xOIhrWqpVJq1h+BQsGyhlEnDUtS2p7erV6izIP6NR6Y1aRRpVjsyWkb6BMW0v70DJ+50mSLhPMiBFEmu+WJJMLiO1pXmsPy99fYOSy6e7qrcty01PlmsRUdPtznb/JLatVRclgBrPZLBfzFtcmMK5tYUDx1BdJ6CgdUAan5nzsP/qnHZvK5fHsH4Tqn9JjYxyaQjEn5el+Sk1Fpj2tsH+7SBuEjZHqmPu+b6+YfEZJxC0ZHx8PQyTkizMTWukPEmePn02apDI2ZvSBeEzuM+l0m8tQ9EncPw+GA45GCTMd+9LZXFRcql+efmVF0r/FQsym7gHBMhAw6gp5WQFGyOaYULemt0lr8pMSc6gIEnwSY2gfwiLr3EunP5Md/UYRwCqzt+21ZXBOVfmK2lr8sN4eNeIY1bDOt6IB3ETHs7T8KBuMq4ZwdrcSg11rQo49ZDBfWqGN+I+/Wdn2/Tt3bknNWKCj/GcYa9bl7G5zrvEhH+Cl4V95A8gBMl/o7lavtxcowF4oKXukhMHUWcsIymQILuTVQNHXfdnJWfk8ixs/txZ8tD2Mfnklxbl4Yf3SCblg8Drsrg4B3ItKHmFfjQGO4PmmCSmqoFvCR2GNZ0tyMy+7dp1jClm6dbXlK8NED7U9eDgKp3HAV2Ya57BbSR+DvpS6h8GYXKs9jbW98XHMdhVLWTkPEiUwXU8/3qjKu12RzyobrbDsxkgCaVNtc7zyucHVc37XgP7qUgux5z3STUSGCNA130ZpK0ehL4+md63S6rLOD+QeQvnbV1XWu2GzE7v0hLLwZBgN7hCeVANlma9qsF8SZA1jRO29zP4jusM9o/r2PVTkzv0mhmzwNHqtAnaZYpdxhJQ1VrUvwnpL0/I2a9dL9nLt8tCdZJubDUYTlZohz8Q+g/ln5QLUnhmLKtXXE8a81v2JgnN7ziXHMMhjE8x8OnAHyN3wdIeXOdK1WZtO1yNkt8MEj8Dz87pWG0d1pzAqhOoo4q6FV/73vRMSGH3nfDbUPy/5Vwyc2t37kmNmOBjPC+Et4yMgkl+RRz7a1CMzKEawQRSQYX26foZ8oDXrwk++DaeSCBBkqQNztMHwWvXMhtIzWnLxr5R6du5TW77wozc/93boIoXtc2ZA8VoXnkoXEbJMykMs8qxLZ3R5cxAx/Z1tqe3oHSX5qYkky/KyOgGqHhGlodKanTvcyQ2uuDZFY1R6dXaHFR8XkZG1mla2cWlRZlbXJJGq6l90YkSDIcESC9KJYvzxT44bnyrXlFPAHUjr4zd9Fw3g2uK2t8Z+EYXeau2pKqZfd+5HoeOpQeC5gIj3hkE12m38R3nyEh6kHe9WYXxsITVrQbwtWBUsH3fuEmsk4Mij7oBst2eNQi3TeK4fUV22cvInp0P6/kyHwCvlZn16O5nMwb71JeK/Ur2ftuX4VUjcsG7zpD26sdlsvaIJIXxCyT5E+vZeS5og9zplv8REPwZiWU8Z7wOFFASV+PZL5iO83vmFZOPRGvHeCbg7veqD8fesjplUvWU7eDBSwbrsXQLpvPEmrNQyKvw2YfPIuojmOldPN/Hh7cqkGVs9temnfozc/nuxWjByY2Y4GM8b4S3TcBaDv6PSThvPjjsJ2A82e4X5JP1zbIQpiBc2IL8fN+0owsSYAhiItkzriYLZV2066T55KA8dMN2eeTOe7WNuzwwAoJmN7FQSXy5MoP5DSmXxzVIjio8hComybdaFXXdazAbSIwucLaHk9zYz5uR6KpaYVjQdZ8vMAOep/MZ5JaC0cAkNguLcyDByNVbqc7pvDyIuQjibNYX1NXNmqhRW9TrKEJVuzgA2905YpwPwqdyZls4M9TlCv0gUbr5XXXf56HsaRyk0gVZnN+nxD8wuBr74jCzdVX6WFmJmN4JRs97uGZ6DxgHwEQ+zEdfHBjXtn8Gz3FoWya1KcJwMH4LhgtHo2PinMiYYU3LXgE0jtjWzz71AwNjkVcCBkg2VZCJVevkzHcNydLIXTB6OPgO0yIz4U6oE8/9ZAjCY1a+TW5VfhQErwF2ZA38twEKwsiHUWB/7Fy2wNwSMZ4GfE3ku+tKNmyXjR/0W+Nugo28RVwQusjZmEbwSGXwmcJzcWTadPBo4bjTeMz+QZrmg+byOMguxksY9oGzU7Y+/3q8ih80jomG/+zCguSva0/Il5tr9ffBaLzjD6p3KtYA52RNIPlwWM5Kvk1qTxTllm9eL9t33g+SnQKpW5BpWfPKk+CptKN2dnZDYya3kkbKLy7sBZGz7Rv1OJVpeUI4djob+Ngmzk9uT7VPxU7iZXKaQrEsHINdRQr21+o0pFqvQzU3JWCd5aalzqA1rMHBYbwOyNdNSBLHZJQ6yVgj8LMc713UsGDXt4WFaRA8Xeg5kHVWP5kZj/nna8uzUhpcA0VeFRfGB0edYxCgB0LmeSY5Al0qH5Exjsz2dfZjZwwAA/yqy3NqHNA7QDXPdLS07Wic5AuDUgDBdxqLOG5KXfX0XlSr8zhX5rtv4xo4NoCrRkomm4cV40k+l5W+gUFJuRk57dxzZPWVSdmXvUGanYokQjY5kB0tDBdfSf5EBs9u0abk4tSsvDO7U/p6AXYuPgK7gDX+twSdv3QuWXjalMgvRdjPgLo3rB0xjjeBp24VHkUQutmMG34GltLlPoiyS6CA6XSi0+05Pgh8e55lVS5mIKhv7xMT/pUEiS84F++fjxaeGjix35oYJyzsPeU+62V+Fl//AJUvQ6AjQLXX8XL9U/10+W5nQEgXzPFxvHU8VWgC9YTHtm8Ql5MOZb1cKalHXia33PAt2QFyJ7EzerwNMuJY6NrODqJjYBrYTomS6xTLw0pwCzO7ZXj0dBD2oCp6ZocjITWby9qHnB4ABrmxmxzzxeegbAdK/dI/MKwVy3JlUZog68WlaXGSRRgUZZmd2w9+L0gGRsTi/B71CKQ4YEya/d0rUiiM6EsbdGogezY54LpAzjQsOI68GJhUvE7P177qjNxnnUhlnYKi52h3Ps6RRJ3Osp97BaeCPXI9bJeBYcNx4el6oDrXbHrYloPNaL92/KPxs7i4D+c/BwMgp4TN0eoYIEhOHoEhUSwUtSmDapzeAHYpZL97GkT0bmAu7Iq2DAyOCBPjMGhwzWkbZPwKX5YH75EGDAM3hLGQWyVJJy0zjV0oe2b5wwFOQPCeLIZpeX1mj7wht1dQIrh2Wl/48OxuPD9/YHbM/L35IbwQL2GoOOjMrAOZgrzNaXhATxfjrMV7sxo3dzXWKKHo6HLijaYDjEX7HAAhAaOd72mI5yZA2TMW6GmBvaMaYN/OL+EAfyW1zK3myl20zk8pPMfCixHjUKD6MvaWodPAgn9qUuad4vUonK+kJ/uCrHy8tlmmwowOSMO39XiRPI9Ll69mj8M/X1qyIXuZZHedK//+6Wtlct8TkgCBclS4dqutw62yPX1uZo8GyTF6vQ/zqCJJmlTnbP9eXpqBYk1DCVNtsj/4oCp2Br9Fo8mx3b6FyiaUErbZOD4mI0ND4sBwmJmblh17nsS54Jx80KaTEg/10xzms1teH1RwG8qdrm4aDoxa9/G73DeOC7LSaS7JYKEkZUxU2uolIMmCPP3QkUkYHxyxjuRPFV4uj0i9sSx1zEsmC9IA0bvpPs1q14YBw3Z4g/NiNzyaBGyPZyIdNQySGRg1IxoQyJHscrmyNgUsLUzRdSE5GDjMbc/jsK8/295TSUcy2AfXxelqdjyWF930NBAY/Mex5emmTyVdKPkhyWf7ZOOms2X0VSD5VbfDGGlIxilJEee53F7AdXVwZidmlcUGHya5eXduB1T8DAxbAk89A7fa9n4s/m1n29S1OvslAvuZd7ty5m0lWJsb8b5swaxz8DCQ2Dk+8ADWwMRU2IYZVWlnMmNzhKesLFbMJHnrhHko93aQ0LpmR1CQLJ7gLcmlaNjop3pe2CXOD2dh6X8ED/3HzM79T5yqhldM8DFeMOxnYI1vWHw12Oz/Q0V9No3oAzAdubE9qmPHcwAYJsF5ynf2GEBbcEFEVIAh3uNU1siWxs/J9R+/Q667/mPaLlwoDIKEWiBwHySXhWpfVBJk9zd2NzPQEhz6la55JpYheWbzfUpC+hqhdmKyl0ZjCcSYEw4L26jP6vjoAwPj0p9JyfqxISkXs9puv7C4IFNzcxI6Gem0OtIEgTNIrlavQlU31MXOCHWO+EbSZHS2tmvDgEi6afHqCzJYLsjE+BocOhTmoVfyg2JmFz7txgb1zyx7VDclGCjMhNds45rSRZlfrEm92REfBNvE+o16G9tFA+EwoQ6z59Eg4gh3dPWTqJmcZ35uD/bbUcWdYoQ9yrRWW9Due0x9q+Pd47zZdFCAss/A4KDRw8Q5bNNn9jumxe0fWAXDhecGIwjXWCiVpb9/GOvnZfXaDbL6spzMjV0nHdsUl4lwWL60FE5QMBVyAvfhJ3NPyObUssZb6HMRKfiv4/vvORdN3RGtfeohvHl11qSCvA07g2KSm3DpZxuQOorhdLz4w7h+Rk9yFCYmh4jc7Qfp/BDujoAZJO8DC6LKJcBz0AnxbkGlz4HQJ4OMTIdZ2eMXZD5My8ZERQf6WeM2sDllxQrwJ18RX2hwfUCS9qvmZdOzfLSiFU49HCzgGDFeAOwDwwXbMD+Dt+cP8aLku7MBKFk8Xf/SWC93tOlWtpof/ni8SUp8fLGhpAPTlk39l0jrptPlMx/9B5mcfkCGh9dDVQ5oEF0VREX3vHoIldSTqtDpz2PXtlyuX6saKma6uNuMigPxsI2+tjQL4ssrIbPtm8Sby+elVOqTkXJZNkyMy0Af1G9tEYS4IK22J/MLC7JcWVaVjw3VhV2rzmvkfiZTBqmL1LG+Zpxzou5uJmxKEcRbLpalWCqBMF0o+nkUuS/5wogSOzPWNUHYNFC0DR/bZ0tjMEwq2tUNfC7LrUCqUOLs4d/qBDAs6rguXDsNChO1vTsgerrz2ec/lUjL0vxenZdMZKHch7BuUtU8AwaxuvhBgGMl1aPBDHmsTRnkx/7zSZA9y7ilrv5QPQNsBuB6CVgEdO8zAHGkf5Vs3Hi2jLxhWaZyN4vfZuQVYxZOXDCD3YjTlJ/KPyGrEzD6SC585vjIW/tJUNMfOhfPPdZd/aSHvXN8yAbhKL6N4bndgGs8HYzKNvMNmAZx1ST0LB6kzCFE3sP3VASYQUWuC3oLjbRw52thUiog81mQ+RQmEvsyCL6K+Usw/io2Kf1ORy5PT8mlmAZdT9zwMHJnLIRvG9jdtXjR/gIndNfhI0eeivjego8R43kivH0CMjL8AB6mH+rOimA82RPm5fP1jbLDK2hUPcdt/553+1jBQL0ncrJq4c1y3cdvk3u/e71kc0WQT7/25eaY5nUQPIPB2K2MipF900lwrKmDgBHyzPZWUkIOrSvMUc/McGyD1gC6XB8IlmrcUVe0w+FQbUvGB4eh4CdkcCAaJc6B8UBlXFmel6XFOah6uuCbeCHZDECShWqlgWFSqtzZ/m5DVFwgy75iXsYGx0GyCQm9umTTIGBpY3kHJD4u9XpDpmd2S61ZU+VL0vday1Ic2gAyXtR+7x1UgItNXyoge6wEBZqSNsi9g2Oz/b7dDqUTMOe8p/eLGeoIdp9j10EGDTK1DcuCipxNGTxnqnk2S3DYXB6bMQLsORANhJPS86eHgW3/XJ6hq169FY547ZqOsc9udOMjZ8jl79gmlTOvl/nGzm4628Mq7RMErESXQDZnJ5flPYUnZAjPvRI8/tvAMk/vn8M++YBzwdRstMXJBeZst/2ja3BZ66JscLIeF83+5vy+CtfHh4NWcM7wge2xSo+rn/KFx0wldEzqZue9dWQZhtJikAKBZ2QmyMqUhVGJ3+yh0AgT0gRT+1iXLoDe0NCbklW5MrNPtqQWJU9DmR7/3jF5LtEYE9N4oTlM7z+ZndMPv1RiIWKCj/Giodmk3jh+mXXtB1Fnn9udDeAtc3y5tT0sX26sg6Wdkqy2ix0fBE5bBgvjMv8v6+Wbn/8aVOuClPvHlcSXF/frJ4PomPSF6pIEz4nR3KqgU2msE6pKpbpdWlqQxdm9Grg3MDAhuWxWklC0reYCLp2DvyShTKFooS6G8gUZ7e8HebFfOBPATIAci1Dn89KozKOkoHhR2SVc0BgqPIcVlN+U/oFxqNxBqS1Py/zsLvF9X/vGl7A/kmE6CWMkSepjn3YPf12QNpPg1KVRnREXBglJf2n2MSn0r4dC9zW6PXSz0mj5slCtSQuEG7ACbbZA6h6uL5Q2blOAM2qD8HUIWJPG8rqqdEpty6YAGAD0RDP6XptAcM0MSGQzAsuSgX8azAdyZ9MGgxap3En09HKwex+NGY6GR3WfTHAI3bZ2zVu95hw564yL5LTXlaRzxh1Sa6FM/SiY+kRDj+BfkZ6Rt+V3SpmkRcLSCHqhZfbfjTPzQXOhsN/gCY/w1gFYbYn1eChOw43aiBu7EVc5gUXjmIZByLB+DUcvyoBL2X6ur/qB6RD0ZuCThN5zu6N8PBD2AuoEutY5zYVZkDoIHeqc5M2JaaXpYaIHMPLr8500SvSMFnl5al6zBq5xa5GPB+sfAB8VHiqUu7GDP8cD9PWX2kA/McHHOCLQ9vj1Cz+Db38E5dnHF0sB1dzCY3Ztc43c2B4j7+moc73FxwrqEs670h+eIbf8+X7Z8cAuSWaTIBS2Py+p25h909nOXiwyjzrT0eLMST4gdyaSMYwkb7dlaWFaXeD1Rl0yUKSJFLuO5aDuc1oJWeyTbdnpTFr6SlD8TijlbEqG+hhYBvJrV1CLBtimHwSY14A5N5nW3PRZN5R+GAEZHC+N43r1aSnBCGH7Nl37nBw3o4liHAf7SEf97VMwJnju7VZL6pXprrvcgpwDjZpnzAAVNoPmaAQwoM6icq3VazpA4HID11VrYP1QGo15VL6eFPrWYZuMzC9OyXIVBgOu3cOOvdBodz669TsgcW17Z7c8kDSVPCP5GTvA5gA2dWgiHBhHDNxjIJ52QUS56ZC6KF9m5WOO+hyHmcV5tershVBGWZXl/K2vkDPeIdIcf1BjF0ywogI/QcBnmS76t2X3yKvSk/RLYw7YJQrm2o3C+s/OJVOf05VPIGhEe62TEakOgqjX2ZCE7mzCovW4hDGsMYIbOIjPEm8qjHc8dKQMXB8vsTetRI/AV0zU6T6It6lknpJZkDl7HCwEkdt9GcYlngSsw74VMPKwGQmdd5oDF/GI5GoXe4I5CCXvypDblktgUF2YmpYRGNC6hnoBgO4G1rdNI+bf8ONvre/c5Fy2txmt8NJBTPAxjhjC+0ZGTcv8Kd7P94DkKdcAPGJ4AfcHWflCY7086vVrVD1T2erio4qoMmIV46CyTS+ulsXbi3Lv9feA1Juaca4BBc2Aukitw/hIF0DwQyDIKLUrWF2D89SFDiZs1Ks6YAvbqtnePtw/AlKy2u5N5a8VEia2e1OpD5T7JJvJyGAhLUMFqNkUR5Rrg8QWoHA7IMaCegas35L+8qD051LSV6DizQlr1KCzrFH9bEsPOlUYBzVUtQUlbO4ngMoHV0rf0GmSyw1KqzopXhPLIB07HV+aMEJI5uyqRtc5E9SkciPYflmS6aKk8Z1GzuTspFQg20OQM5PqsNtfrojjgrjn5ydlbmlJOiD2Dgi+0nBkqdGQOps12lGWPypwJtDxWFYoN03nS48HjksDSpU7DAz2k+f1sgamkcIUvnwQfFwHo/aZq4Bt8suLkzAg2jI+erZcdPmrZfw1VfHGn8S96EAInljt8ZqiFtOP5bbLucmFSEny2Ytcw7dj4W86F099W2cfJ+DZZka4PnE8WFdQ4cxfYWUDJpI5LDk7ClUOdS5DeOwKyqg98EXtvayHvLT48T2EbqSNjZmTvwYyXwCRz+JzGZ9LJHVMyyEMZZwECb03/iT/ksBdFBtLk+iRU++TvRRCbLMhUZNXQLWzrJkxM1Lt3bX4QXIP7B5cz6fx7RPORdMPRAtfeuiVXYwYRwThnSOXgCX+Dx6tizW4hj5c2vCOL3d3BtRVz7Y1jjrHJdGrfLTQPTYIOB0WZeGro3LvVx6TjlvBcaFqQdokdiZiSUCFMjKcKpgBYnQ30zXdaFY0yI3dyByQH8dlVyWJ5eMT62VkYAjk3FSCZ9evdIaBcL60mUiGqhUVYC6Xl9VjIzJSzOjvaAQ2GAu1JZBhXZKZMmpfX0ZKZRkfKuM8cA4oPNupSGlorbqu/cYiJAzHZE9ICKJvVWckmV+lUeyN+UclVxqX8tgWCb2aGgFeuyXtBq+TlZ+P2wDVjuM2cV4B1Ga7DUUPgs33MybKkenJJ6TJHgQoAw/XyN4BzOCn5YMirLc8dcm3sGx2qS2T8zPSAtk3Oo4w414ylZcmDBabSEuDcQwow1xpGLuGKkPZ0EgiNDseJhoDTJvLaPNUOgv1Dk5xaBg1YQTAqJjeKRVcYzrXJ5tWXSqveOMFkn/tk1LL7AVHwRAQlPNRfnqeC/iEkXhKjifvzT8uG906SrNbrUYK/gs4zauONclEHrWlURPaEetQiQszT2m7Oc5uNZ7CIfxmMNygSeHB7r4q6vphsT5l0WJmz82uy5mI2Ugd118DoVdB3nOcLEg8SElFiT0KgmMaX2ZojEosInT2U+cYrd3SespD9k6rDqOAwmBLakEuS0/pWPvqyzlA7tgaX/EacTe3YtYn8NJ/wTlvZpqrvVTRK9sYMY4IwAeOvXPsZ/GaXQWOGj/w1uLlZDb1b7RWyfXNCR3k5Vh0nbOoRJg1rtw4Q+7+0Kzce/stMrJmrarKhYV9kisMQR1zFDcoSxCoRqmDDNmIwK5my8uz0mhA7SbzkkuDwEE+1eUZDWhbs2Y9FHpZK0UOqZp0AukvFaUPqr6xtA8kW5V8dkAyKVeGBsoy1NevQYZ0zzMincFALXYxW9ynSXHGR9fK2NiwZLMZ1KMMzgsl1w+hBeXt1WewPqgjOyythSelvbRLMgObJdW3URqzD0u7sktyAxslXZrAuQXiwzChO95NFaRTmxQnkRU3XVbDgG58yGiQPIg5x375OalXQNgweKjgPTC6D7Jn+zgD79gFjO3yPhR8Ayp/bmlZ5pcXtLtS04Oa52h0MDzmq00N3mu0qtoGn8zk9BppNLHJg6RPcmdue37nfAbaMXtevlDG9wDGTFJKmkioLguzu9SLMjy4Tl6x7Uo5840paa3ZK/PhJIsQ9blW8ccVrEArMJjWgth/tPCYrDLsqw8JyQUwbqxv/0pc70+crfP7dYOjBG03dzLj+MaEDRN47Nfh2V+Hx3gdzmMCb8IAXoYyirvEvvnRRnwW+Rn9PBR8MzHxeeWksxwNaquAVBnBXlFCz0ChZ6DOk6rYqyBzkj2fmR67UJHzuSeZPxuh99Bbh/VEE8/ZoNuWi9Mzsi01IyMunl8SO49BcOWI3Ov4+1Vc50fNcPo6s+HUS1zzfNErxxgxjhjCb4OlMvYP8Hj9GOr3/IEKBCpnEur9y421cq83KGlW6HjNn+lFf9FATccI7kLlNLnzg/tk1/YnJFPIy+z04zgtI4XSmCp3dWEHHupGR4mNiW5I9FTITLNK93sBSptSp91agEFgQNpDknJxgdmcpF1fqkt7ZWxgWNauPQ3kDuVfmZTBoXVSAmFnnFD7kVPHkMSKhWEoVgExT0t19jFNptM/sl76B0ZA8CREjliXE8t+8DAqWMl6tVmRZEm85oJ41Ulxc4OSGTwTin1ZWvMPatt8BoSvbe0wLvTyYZj4OJcApIsNNIAtYJ/7XD+uq4G6kN4EVIuoHdme3mjUUW+mdV8B1LTO4/jzrbp0AgOVbqWJfbTYd9+HsvI8qbVw7Y2mzFY8Way3pIbtQpQjMwK2YEwkUzmNlqdnpNcUon36g0C9JIzc1654qI04tO0IDB2Ozuc1GzDEFqWQK8hgsSBvu/IK2XT5sNzhfl32NHdI2kaD6+Ds9VqPB1iBUqG+LLkgP5B/EpKYnoouufG0QvM7NnD//Ei1/3Yj2tNik32mHYxZkrcJV+FY63BMDsQCUjdr8L0PBZ02Liw2+r31JmMHfBcPKa7ujx6J62++k0YYrc4gNxowbCevgsgX/LQmlFnsknkDUxQIR7MmInB+kno1WFT3FOGQwz4DekXH/fIdXevW5PLMlJyXmpcsyxfnE60F8EBY2YaWwx/SW/JR5+LpB3VZjANlHyPGEYW9bfh8a5w/xyP2StT1fM85Fz99uc/rly8318m+IC8Fw3E4dMnRASoZJmsxs4PyxMcDmd4/JZXafqnVF6TUN67kQ5JgWtWo+1ZNKtVZJXdmb6O6pOrkGSZRV7JqyaQcKRdzIOw8SLAjE8P90pcJpI19jgytllIxD4JGBQkCNY6VgWJJBjgyHeRTpzatBkff8CaRoAminsb1oyJMJDRYrpDvl3QOajtT0nNozT+O7/2SLI6CtBtQ8lF/dwNF7mAd1tghI8xDkCSD9lKMh0KlCjINcN6MaGeWvE5tDuTe4ZFA+ItQ9iDcREaJlglwLM6Ny9hP3SYLSvxefUkCr6XBhnWUSx3qvdkJIPwClJeVWsOXBbb3Y90miH12qSpLjUDmYSTgA8uxHWMAcB2pbEm3ww9cZ1nb4x18r9YWZWkJZYDrp2uewXccUpfJgdIo+0wmIzkYPNWFKfn+i79PfvBtb5Ttgw/IdfUvSzVYkqzJofx47kftCXpG8KgNEM5r0lPyhuxupmXDHLAOFWUgDD74T85FU5/UlZ8nwMmufWQQVpmbM52g39rEOApxAgW3GscAkYcbcOlK6Cjigr5IvRq9Z1TzdA4pGvw4jMyJDs7ZA6GyKxq7qimhB2wzz8p0AGKHWq9heQvL6G4nbUfDQmPi86ZzIryY95n7YffLJo7FcSzOTi7KqzOT2hWOo0AeEiWvTSDqlL8LCz8pXvJTMKTwMsTooXdPYsQ44ghvHf1psNp/RT3Oht7orYdqpxPzhtaYfK21WiuWHKzyF1ohPBtChwOmoDJ6/HS5/1PTMjO3G8oEqhKKnGlmqc6bjRoUeVZqIJvF+f2oLx3pB1FH46q3NJEL24aZTz6fLkpfPiejwwPCZDYkyFVDRRktgrhAUoVCv15L4HMUNqOfZSj4iZE1kgWxM1Augfo/UxiAkk+hZmWQXALrsimBaW/TksgVdUAY8kRr/gmQdQYEz+7GRrylfThmG+sMiQOSDlpzYtsL4mb71N3OCpL7S8BQ8HA97dqCGgPsHue1atgWhkyLQ8Fi9+kyVHUShkhdArCJ42I9LG81K+rFMC6bETisK/voU7VDzXsM3mtjcwNDqSbzlToInhHxoTRbnjSg8KeWFmSu3gbZd0DyTSyL+swzmt8BsadQ9iR4Nov4KL8qVHqzVcV5Q5E7jiYUSjNnPZb3lfqkr38I5x3IuevH5T9c/mrZfM5muTV1s9zavk7aYUvShoOLHR9QuTJY7AdyuzSqOxoDHlPU/v4QHsBfdy6e/Pdo7WeGvW5dxpbbReOHDAbBgxSssdZlX/O1eJLXYb+rsWs8CDJhoM11IxI5w857L9D3vEiYoYTOKaJe+hhI0h2QZR1ETjXO7mrLIPRFRrarQqc6T+j7ycA2/kuqxy3KZdEjju853IsA90lzv4Pjlp22bEvNyis0cU0b18nLpVwHukWMC1nGqV2Hs/iIMdNfO1m6IR5L9O5TjBhHHPbO/rIN0lejgnmvcU2UAo6Aip+1abm2sUZu74xIDr+PTlQ99pkIJe8MSHDLRrnpH2+Rhr8Ici1DURY1PzpHbWs128LR2Jjoxvd9yeTKUO9DICEoFpBdsxG1Z6dBwOVcSYpQ8P3lIsi8gIrHk8GcI2duWq8GABUonZVUwh0QaSrhymC5JCN9A1LGPrM6gAtODSTNfuGa9AY1FY+VhLINYVCYJAcQBxmCCL3qXhwDy9MDWk/TQLBhWxyobLAl1oMBg/0k0gVNMStU7FjfwXHZp7+1zJTbKF0fyhvzmZCHgXjYuQhIVF23OB+2mQcgbuaK78AQ4GwG9ZHkXaxH136zOqtkTdc7iEda7bbUWiBxlB+72QUhDBBsttxoyPxyS/YvLMhCvand6VooPwbheeyTZ5LapY4Ej5PXx4LGFb0oHFaWSW/YbMK4BKa65cmks3lZt2pUXnvORnnnK14r+bX98g3/a3Jn52YsxnL8Ox4qnkTJZ/fHCo/LluQyJHeXfTQHffh1WIu/61w8dWe09kHglI1cP5y3pbBkLN0uMgQ1uhE72ITtN2EFutwZ2T5Ee1PbzXl5bDcnQz/tpbJ8D10Im0sj26m+6yDzOUxRu3nUVY190CuMbMe10CXO/9TovK6VgXDc69Me9giA7fvs877KbUC175cLUnOiXXFw3gdAjscDg3u+C98/j7L4u9gl//TgfYsR46ghvH10C56yP0NF9XpoDjaqRXA8ecwryRcbG2RXUJAis38dUdDVF0jW6ZP1nStk780VueWbX4fawgmAuFogUqpCBnN1mKa1XtUuXZpwJZNXd3GLyrK5rPnRs+mcFPN56StkpZxm+zg0DdRuKZORoaIro0N9wi5vbFfnRTrsZlebk0wSBD/AMdBHpW9gTMdoB8tK2CbJigaicShYuqs1Pa5GMeMcQcQu1g05El2nJokUVC/b4nFN9AxEkfj4jm058E3oNSG2HUwZcD5InsO9Yh2/ietkxY39MfFM2K6AXzMacGfZJu63tZy4D6/BMkAVm8xhP2nYIFDumATKml6NTruKsmrAGAi0aYKGUavTlGbgyEKtIYvLizw77C8tcwsVmatWZand0WQ6FZxHjd6SNq4dOlB7K2CfbBqgoue5dJp1qXNYXhgqDH5k80Au369Z73j+HMzn5ZvWyHuuuFiuvOAVslhoyrXtL8tD/n3gvyT2euwj69lOXHY68hOFR2UDiMlBWWu1mgHBN4OPmsD8obl0eqfdAXU+s5CXNCxEz+nHiiNQ3iBycxaeg83YaCNuqA6+otngeu3mfF94Sd9zWb0ZBxfwG2wsEGWU4pVd1eogb80IB0LX/ucgdKZ3Zb99KnMXBE4y51mTyKnOIwf80xz2KIBGBdv7ee/OhJH0+uxe2ZCo4OAgdnXJd88CJ4lXw0e53Idff4dl/3iqDe96pLGiQSNGjCOPaz5cn7nq54uo7ew5xjFD0bsa2ZV0w5EMt/tlrShThymPFwPSCN29w+GZUtp3rux6dLvMzu7C4ZmdzZdqBWQEogKbqXJnXZpMZyQDZR/QDc3kK34DRgBJPy2lfFkK2RTO0ZdyMQM1nxS/VZfBUk5GBoqq8HVgGByhAEMgl06C3BMy0D8guVyUGS+F3ybsCDbUNnKO3EY3NA0KRsxLgPlQ8tpfHIqV6W41wh/naKwH4gMx0oXPgDTHQOlGo2pyX3Tfk6xxUVDvaRgoTDSGFxxlwEQ8VMUutmdTAGtKGgkMgsJGmAIQPgyNbEk9G2p0oCwYF8By4R+srvtIohxI4SGMBfZzd2FUUGnn0zgmSIl96GElgN9A3AkowEQQnT924+EaPV4mVDr3aTHf86AtYXBlu6mBCV4bDQk2JzANbpvGCwwZ3pcWdpCH8B8pp2UiNSbZAARmZmTJWQa9r1B6xwhUnKNOS7alZyVvaN7wSqPnG4/Ct7F459XvK22wLf8yI8k3gYF/GEt+BkX4c7gH74TRexEIfSOKqx+/UWyYw2LgbeqRe/SnC3zHfbOYAhyGTQQNvEULIMNpkPhevygPewNyR3tYbuuMym3esNzTGZRH/RKIPod12RxEB0OoCaf4yfeO7eh8HrpnfsgRjyZYYoyUzzi+XJaekXfkdsooo+TDJJbS7AB6xRlKFd+/gQf+T8y2qc84q6unfC75F4uY4GMcdVz9nux21CYDqLDOMQkTxSHhTWWFknfb2ta3Kyh11cORANW7D/VelnXuNlmaXZKH7rpLKsvLUmtUpFava+Acu4dxvHe2w/N8coVBdVVXl9gNrg3FXpZctqyueRJ20oDsjSf5bBqKuSrlQkFK2YT+dkGo9eWdSuA5EirOIOlYyWXSksJFpZntDqTpKjEnlLj1OwiW0eVam3PUtQSOk81F5M15jOynix4qV0kdhK0ufCxjk4D1OiDbJk7fFSdV1H1pRQ3SVG8AtuW69DakYEiwfZ/BSuzHTyJmeTNDn2Vueah7G7RBADgGjR9slwB5q+cAtSsJmMYDLh4/YUiksmoEMCrfwbI8yotJakj0eRhDfUUsx3mxqQCXo6TkY7fQjcK+9nXcCybZYR4CjkGv62F/TJLDPPtsJmFXxg6uL00PBowhjuzHY4yU8jKUz8iQ7Qc5JWR/YloapnFMSZ6PsYfrOx1q8/zUAoiSc1Gi+FSlGTHUpVjxpziZtHMljNwtINhRrJLmerqTHpFzOoAVP0DCIcuOE5RuFe/LDMh8T5CXJ7yy3NcZisi8PSJ34vsDmLcnKAhTvlIdpxwYRTA+2I+chN5T7F3ePG6gcUK3/KjTlDdBtb82u0/SuMaI3Ltn1y0jmDS78KB+Ag/tHzrbpu+85ppDSyvGUyMm+BhHHdd8rNG56j/i7TXuZry/Zx6sWQxIOJCS68k0KisO+8gBaV4s+ObT3Zdy81KUManva8qjdz8slWZNFquLUqnMYQ0Gc3lQnEuqZvOlIZBboMlnshrNTtWdBEHnJQu1nkB1xPb0/oFBkBeIGqqX3d9KWSxDbVlb3KOkmcsUpb/Qh3qoJeV8SYocGx0rsC98hsFl6TxID0fHMR2X3dHwCvp1XT8i/hRIG79RNhbqlmRKpZ+gosZ2Bp90vQfNKrZBWZHIecEga/ad1yYC7MMwtS4rSxgQVL8kfgMFzgFs6BqnJ6CXflfd+bgeGg9uksYF5sHYUPmOdakYIbdxRo74HRwX8zUAD/Po4WCuAfzRc6DXQUka58BUvRyYhn3paWgkQcQmdEHybJNvisdzRjmEuA4O3sPzZopa3pdiEWUIVNTYYvwA9o3z0wF2cCbj/cOybs2IDJb7pM8MQpk2ZbezB2cY/TsWoN5lf+/zkgtyultFZcoHu/tw0+nhmjUo79NwiQO83ZCrB8n8e3BwJsszxORjI0a2L9uU7IX6ZpPW/d6Qxq3c0h6TO6HSH/D6ZUdY1AQzzM/Oe05lTkLP4vPIGc1HDrxSlhtNjXOSS/LO/C7ZgjI06pI/1EDDo8Zivhdl9wGTSv+Ns3X/SyqX/ItFTPAxjgmu+Uhj/ur3FVt4uc9ExTcW1WeoDPGZczpQGYE83unTFJZJEsoLBvdJtePp052tlWXupoo89vh9UmMGuGZdmAOd/c6pHIulYckX+pXopiZ36rbFUh+qHtTEQRNqHMTMtm0QEPuxp9k22q5JGuSYdkMZ6esXvzknKSxfNXqaFLEO3dZhq6aqn9vkioOSypYjUlWC5TmCpkBkrJBJbKkclCjIn4RHwtUrwXIyAr0DPKyyN4qG487TmDBQswysoyFgcU0uDRG6+7kuFDn2JA4NAyV4nRkRN66Og8PQM8CgOyah0YA/nB8D6tRA4CniX8g2+hYD+wIYDVG0P8uKbeg0PjianZvgMSJyoRHBdLO9bocM7KPhwKMK9bWB8cAB1txActk+bJuXNo7BzHb0nvDesCmCyp6JdzhgDwcXYW8FBgEGOF9xUrJqZEy2nLZB+odLkg5SkvQc2WcmZcmpQBrj3I4BaGiQpC5Mz8jqRC+DHSf8pa+ej3FvOgQHZ7CMcSMkQNl1sCm7hy0EWXkSKvx+vx/KfFhuApnf3B6V74Lcn4QyZ1s6s+eR+TgGPfNJkNR1tEad+zSHPQHAMoua40J5dWZK3p7b1U1cQ2I/1BSx1nJ4xS/D+vsds3vmWvN9yy+5XPIvFjHBxzhmuPp3BndKHbVXKOdCzBWjGogOW7bHt0A/jjyKio0E/0JVRwAl2rItkHJezg4ulLHHV8uD994puxcmhelmGaxGcmdlkgBxMoFNA2p4ZnI31HtFUiDJTDotWayTg0JPc6Q2yxHPrC5zvIoUQfok9FLWlTVjUPRgX/bbLhRArjAK2BbO5CzFQhHbkFxZrdEhSbLD/qB+tRL2mbMd189BWECabEtX5Q2CJWkzYQ3JXdU+iZ80CYJTcsY22vaOYwnbsbGdmy1qcBzJWF3tmKdlrEoZn/wD9UxPBQPySPxU1lGwHt2i+Mkuc5hoRIRqDHAHXcqAUaFd+kC6en9oiOFc6B2gG5/d23p9/5XSQczMgMekN7A8sD/Qj2UMQ0nK+QFpt5rS8Elu9G4UNS2wprFNpSUDQyMDg4NpbHkezEfAGACeCTPtwYST9atGNLI+iXNI+q60HU92mj08Mxz/hT5Bzx28qySqS9LTMuygvPWYPMPDwTLEhHXZTMFy8zDRJGBe9qmgKA9Cid/RHpHvdEYxjUGlD8lDmDcZ5jQVLIMRGdHeazPnOxK1mz/1EU8k8Pz0vuF6Se7jeNe/P79bXpXZJxl9rkjuh14FHrUZzPqgZNw/cLZOPXTNZ7UQYzxPxAQf45jhmj9f9q/6qb4Z4wSrbGjORb3frYWjinLAbcpMmJf9QV5VyfMBBVMHROxbTzblz5Q35X9Azlk6Q5b3T8kDU0/K/tkFPO1pEHpRONY7I8c9zwPpt3RM9jZIPpfLad/3FNvQ6eIEOeehwBkc54DEHRBNDjUq3cLlfE7GBotSyiRUAaezORCRpyli2X2uVCqpq9/gnEju3B9VrotLpu6jR4AqnN3bEqksSDnqRcDMdRbnpCpZ3eh0W0KVoYIn4WNj3RY/9KqVvEHkDs6T65A8oqA7HAfbiUbX0w2P8lQ3PZYpoVONo/ixPfePE1DjQY/FQCyejI9z4bowOAgaFlxV2/xhQKhxgDJh2l7m7mcbPQfpoTud94Oj2XlMcctrBeknErh6nAP73tPb0AkZVd9EaeD8EzkNrOs0SPIUatiP38G+Wa+T4GH04Hgcz9736zAa0lJtQvkFLRkqF2WwOIL9JmRPuEeWZFm7zR1tkODZQ+Hs1KKMJpoHI+iVzBlswPtEI0k0qn3BkswjdX5PZ0RV+c1Q57eCzO+lq90vaoR7AMOIJM42c6pyEjmV+dOZDycyuqWh6WZZXucnF+Vd+Z1yJj4dbWs/zCXPYhW5FwuvwrP5d87WmZNyDP0TBTHBxzimuOajlYWrfq4E6SqbwC9M4tGFI2kosKLTkcdRATIBB0n/uYBk0rQko1AuzF8q39/3I7LRrJf68pw8uuMRuefxJ2WpwsFTPKnX2P5OIetLs86BZJahOqG48yUplYdA5lkQBRVzKGmoXAbMUbmr+oaqZbR4yvWllE/IyGAJLxCD3ZhMJyG2syyZXF7HhU+gZqNyT7MNHgZFEkTOzHEMkiZRkui0vRvkG4JI6e4mYRIRUYOgKc+0vgNx0m2v67Ca5M756pKM8Y8EzG1I0tyGJM3v3A1Veprkj+8kazUUcA4odwbWcXu2udPoYDN69AegMQDC1PVI5DwPbKuR7tgPf6r73mc3OlwD1Tp+83aqksXvNgwVDsPLeSwfDprD3TPtbQMTSTqFMmi2GrJcm1e1zmvWceJB/DScmJOAhkgu16e5AjhSHkfx47y9UzOyb+8eGcol5PT1GySbKEnVq8pO/IvyC3Ttx6MElpQmgsFTwBHOclDxWjAoJ6ZxnQyz8gRI+z5vUG4Bmd+E6Xao9Pu8AXkSqn0Gy/mcc30Gl/WC4FYmkjmZwWugsVKFAVdyfHltZr+8PrdHRjVxzVOpdgaMmM/iGf/vZufMN5w3NOMo+ReJmOBjHHNc9Zu1vdIqUJRcaBJSYJ1I0A1dQiXJNtdHPLaDcx7p4elBgmpa2guOXJq/Ut5YfKcMoeJsLeyWxelJeWD7o3Lnw49IO3Cl7bWlUplXgut4HWk0mNjGSiqTkXKJ5J6WRn1efK8mSayTAXEmqLzFkySIOek6kk0nJZ/oyGDfgJSg+NnNje3QdG0XCmXJ50DkuKh0fkAYEQ9OA1Ex8CyD/XTJkQRMWmD9ZnG9MDbUHQ4DgsFpnEjmBupVE9+Q7HmtOCeNYif58uK1gEimvQLsfSfJ4Fj8DZLGCUAo0RPA+SRu/KZy5/nQ7U3S5y+qfD1HkL3F8Unw7AOv6pzdj/HJ7aja8ZvBcGwTNw5UZwdl2aqC8D3swcXuu8twPF4ts9hR5Xt0/WP/JGt2U+x0QmlAiQc41VI/h6el8raYD+oEwXMkOiYPUgWP7dgXn54Q2jFs50/bjpwxWpTTJkbxHQYCjs1gu6qpC0wz7OvogWVGdc1+5nv9ggbD7Qah3wF1/p32uNzcYrv5IEi+pFHvNSz3cH7cji52kvnhI6qdCuC18NFk4hwaMBth/LCt/eL0tOT5XB7uksdXPFkL+PI/TdL+L7N15mGzRfiAxniR4H2IEeOYwjlDwGrOl8FgnwWPHKzdQOxMOsqgpS3JpW4g0dODpE7lzm5fl2ZfLa8rvkUGUkUxSdQNIK7l+WmZmpmXdggywUE8KGV2QUtnSiB4ulCTUugb1gFhmDaWiVVoZERdyDpK6FSLCfxjEFsKjDw0OCpjqzZDkUft28z3zgFpND0siIdkqe54XJhLogxwqSREECNd2TagWu/oelqtscInYYPEVQmDFP32kpIZXf4EiZVR63Tba4HgepVo2b2Pqp/74u6U0DFhW6zMFfE/CtRj27uuo+uC1GF5GPbLp8LvzmMsAAPt9Hzwj6PYhV4Ft4lR9thHiGuh257ueeybUQHaDY6Z8XCOND6iy4qi+RMJB+XEJgzuD1eKZWksyCaMlLNpGSn1SY55/WEU9TMBEMo8hWs80Cee54Qy4XnznNhcwTJg7nzmx+c9GxmekLGx9SB9mGHtiowFQ3Kud5bGYgTm6HMEL5fJYnaA4L/cWCP/0lwnt7aHZHe3zzn9LTRSGQyXUoUe6HeWx6kIvf24tGUodJrGl4HUfzj/hPY0SLEJA+/0AWBlrBvawN6Bgnq/yQX/S86f3oVniJZmjCMA1gIxYhxzOBftZzTUp/CKf13YFNcDyKvf6cgV2T3S77Y1KOepKkMSENvcUY3L1uzFckXh+6Q/UcD2jYjkQFxL7ZY8sW+vVKoVaUKZ0x1eKo8Lx3NnghVGZjPi22vXpNXgwCok9YwUMgOSSzPRDKoox5dsJi0D5X5tdxe/Ku3GIiptEFeS0ecZTDQaiqrYSYDa5QznSDWapMGBY1hsx/Z1vnIcm51XRDJXgiaBk1RJ4LgujuTGdmqtAUlwJHu2zbO7GYhau8+RsKnECe6MtSrd+PzkfDIty4H74PpcqafaKX+xTF3pUME6H+fC9nYqf40RwPY0SILmDOyRJayeQlml8Mn2eZA9Js7jdtgb1sf54wvVPKPzYQWA+FwtEzcJBY5lVK2FdEaKmSyO1YaRtSSZtAuCB+njMkO2wXeaWm75YlmbJRhkqGcE5Z+EAZHJ9eEgCfXA6DgAIPg142uxXlrCTEoyKLuzaxtkXXuNNDXwjWd3dKH3GtfG69MBWEjoKB823zB3O+6+rqPlxA1OUdBDxUDZJUnpO/zW7C55K5T7Gs3wx2eVpdAFrD081nxg/1Gc8NdMfvCLZstsjY9dd40YRwArSjxGjGMLU81+F2/+x23H7kLN2JsL5evKpkRNrszsR/VI927kou5B1SWIrGHrsjl5prwyd6UMJwZBVNVuVHlHmpUl2T89KUv1prSbIPBOXbejOq/XKuK1muIzNzrWrVenpVVfQIXjaRIVBtUxwI4JQhwOVoNzA0dBeVKtQtWyTRoqltto+zmJiOqSVITttU2bBEqyJHGD7FSR4jtJ1AYc5Q3EinnspkaQ0LE65tH9jYnbMw871H9E7jguFHXA7yDBnsJVViUx628SO/fGedxXdx0SOFPjqgHQm88Kl9TJGQB/k6xxbA3EY8nTiMkM6qA2egw9Z14LltH1TyUPI0uB+RxIRj0C6smIqhYdkx7szjHu03StgwJU2SdhLOA34xVKpQKUfFLy6ZySIY/N5Txeu7WMqa6j/DFuYXhkleRzZZA9iB9lk8Y9KhXykixwOHRG6nek3MnLubWzJB1mxTviKZCfGixHmm2cSHS8DSuf2VMdvGYmrKpDuZ+VWJYfzG+XV2ampJ9eFCX3bmnwAz9tEO7Gtz+GLfBfzY7ZW82Wh7oPUowjiZjgYxw3mCt3tcQE1xlr/tF6IQONuzB4742m/9ySXOy6Og+CdURdqjLsjMolmVfLmsQEyIBdu1CZcGQtEHcTqn1hflaWlhdUFaaTHBbWaLswA7M7bWZQI6EZDeAaGJzQ9nVjq5LLGOkv5kA4riQtlKOA+B1U3ji/LFPZgkSqyzvAbyCe2qy6hpWESfY8PxI5yC/kwDAkc6jPSOFSpcMQYLtEp4L12f7OSHGQJ65QyZ/GA9U0Xfs0AEgWUKVK1FTmJM8kzzNa7wC6qhwzlWzxBxPWpwEAFa0EnsjhMFiuUfCsT7FvGibc54ESphkE44IGBuerscIKOjo/nkd0fdgHY6LUkOFhcKZ6zRERK9nzHLAOXfOpdEpS2TSIWfPYqfGUoyEF44ndCcu5KN8/4yE0Mx7Ol0GJHBCI7fDsUsceD61GXX/TYCukQ1k9lAPBwxjgeeAsA5Qtz3uiPiojzVHpOCvKKMZRA7Pm0ay5PD0l35/brk1s7Ix6CLmz6Z2PRGBvxgP8u5JL/KVz/vQO80OxS/5oISb4GMcVzlaOzxr8I177rytT9ADVXob1/5rsXhlxm+qqJ1iNo7qH4E/Lhc7FssmuFQNi1ShzLGNwV0cHjkF1k2LfarYPR0lVisVRqMc0iIqPPYgGzBP4NUlCPQ4MjMggpoG+QSmX+6VQLMng0JiMja2TvmI/lL0Dw4AOSKh6HCOXLkkm3yfp/IgknZy6pdkHnV3ZSIRUkhpwBtVtoXKZ+lYJkf9A2FHwGq+Ic7Ao+qEBaFoO/MQ10SXOtm2SnWagA3k5jDYnyZOUlcBJcCgfEjAJnN85j8ROkudvBq8p0fMgWIeT/sDxaRzQ24B/alhgogLXY2MN7BjLWfI0MmgQsK89iZPGB74HuHbsT2MXeO1quHAfOCzT2WJblgWbI1LptJSKZRnqG5CRgT7J4B54MJRSIOgMyL+QzWEeo+szmvGO7nimsOV4AUx8w2h93lsPxtnEYJ+cvnZCCn1lXBvOD4ZL0KhIp1URtxXIyGI/rh7GiOG1xjjS4LPBN4LBhYNOW96e3alR8utdzXiPZ6FLL3zMQO6wvap4RD4lgfPbMpL6grMlHrv9aKN7B2LEOI7IDz+ER/HjsOx3qNzrIXRlo1uVV6cntV2TaTvZ5t4xnpwu58gZnTMkXKjLwv5dUp3cJ61KBZV/KF6rIe3KpLTqs+KDiFLpjA5awtHjahweFiTggBCyqhpBYiRe7L9UBsEPrBbmO2fbcSZXkmy+pNvSGEinElLMpGS0f0AGyjQWklD1RjLsK49Jo99BzB4UqEaUk+xA0oyyP+Ae5+VBnao2J+kTJGYldn4ncYJqyY4kSRInjQoqVNSO9DjofkjaGoCGV5jbkXADkKjug0RLUsMnDAIej8RMgtUVuJ0en8F/nDif++lN3AlAVc598JxI2gy6a8zoELbqdcA58Pz02viJ41K583p62fjYXEGS1hHvuufkYjtmAsyB7PP5PFR9UpJQ8oVcSrIow0y6ADKglwOGG9S6Zs3DNuzaSE8AYx+8DkfyS8ro8KBkSsyIh+NgXRI8RwHsNBaltJCRjJcHn/D6Yhwp8OngxAQ8LbyjZyaW5F357fKKzLQMskmExniP3PGVK1vPPo537H/jRl3lXDL5HWft3sjdFeOoonsXYsQ4fmD7GwjtevDY34NwmJ6yC7bHO7I1NStnJxeFvbZbji99MiSbljdIcs6X6sKsLE3ul+r0fvGp1gGmbw1ARpW5HUpQ5b5xiNek1FHp16rzUJSMeneU+PP5fslnS+C0BBRiU7OptRpRu29leVFHnWObO/PSlwt5qPm8FEslCGRG1jO5SVuT3DBXPEmNw7uGUKSaDIbEDahrnm52kiygKpn9x3FuSuScuu3bURAb/pHIScwkbhI2ideJcsRHOeppELAixbJeoByJmp+MQ/BJuviu25N8eTiSdbQv7ofb6f4wUWEzkK23in7ncrrm9R/b3bldS/z6fizDMVhxw0hRewAb8fp5PXSv8xqwl2g/OC81FLhid98+pii/fKAD02RQhlkOyINyzWTzWjFxGN00CJ2j+bF5hQlwfJS5j/3m3EBOHx2QVeOrRFLZ6LhMUJTOS9hdN1lPS6aVk9DBQWMcMbA0q6H2LZFL09PyttxOeRneT/aAOcQlD6MNtiHt3Otxg/7Iuub/Olv3PhEtjHEsEBN8jBMC5sLJOTDOP6HO+Kq21R2AK0UQ8pXpfTKaaIDgXRlbHpbCnqrUZnao6zaZBjn0DUoSipx1C9uNU4VhyRYGtesao7JJJhx2VCPbofxyWDfqX52GEs9o++5yZRaEPoN9VjSoq1qZl8rifmnX5zTILkcixyeNBwsSZze6NI6dBLGwrV3HbocxQMWpeeWpskE2xuX46jg3/I7InYPJ8DyhTKMTxmpu1wXPNLB0l2N1GgQk1RUub61elbAx0Sgg0YIsFSR8NQS6Bcj5qq5pPHSJv2tIqAHBI9EIgVFgYRBo5jiQMcuKngfN+97zGPB42K+bHZZkfhyXgmPocbEvRvyjLHjukZuehgurFotdezpRwUekz8UM4MPuWDY4L466x3vBFLXMAphIGElnMlIsD0p5YFwJnk0CAc6fbfIt3KvTx4bkknPPk5GxNXocnp8GNzIrIMrM93BNHUcSHgym6LAxXiRYjD6eB45mR5f8G7J75Y25vbLRrUdR8kru3RVJ7p1wyTj2E7jJv2+G0v/kXDAVZ6U7xogJPsYJA3PR3HbUxh+hO09dez2g4tiYqMorMvulDOVQnEuLqTJDmi/pfE7K4+NSGp/A96K6zMFOkkZFPz62UYq5orrlO+2G1juZdFajuKkM6WL3fV+aUOu12px4IBCNZgc5MSd6p10DJ1YlwMQAusCrY2qLC8Wby7BrHJQmiQ4kpQF+OAANBmauczNlCG5qGrZds22b0e9LUPbLIFAQI0kRRKTsQ/WrCjkRKXidR9c8yJMubizVYDwSvZJjdzsqdipxkioPznNRssUnfiopc5Eqexyzp+pxzWBvbIb94ly4zwjRebD8dJ9cTgMB22qiGxgZNF6SxQlwPa6N19EleW7LZgQ1Tnj6vB5eO841CsSLykE/9Ts4IJGQXApGEwwfQyMD+2K6WqaizWRB8KVhScFQIrnT+PC9lrRxH/OOLxeddrpsPuNcMRqUx0DGAAYAjACQP5sdYImIYfmTaPAvxgsH7xXBgXA6mNjDhd3frsD7OGjwfCix6wNHe1y/Wi98DJ9/gfvyx8626evMhl0t7iPGsUVM8DFOGIAYfGNyN6Ge+DCEZeVAzaJfXNmanpZtUpOSl1GFXhpeJYX+AUnnSNYkElBKEioT5J3N5WTN8JiM9/dJuwNyBQEwkCsF8mMbb5JKHgTQghJvYApAZhzwJZFgqlrsD+sVQOCl/ACUexkkZMBnbUmAnNi1K1scAPHQXd5gbabkzMFrOH46mwg46ppWeKzsSI7Mn07ljotkP3clOSVmTGGPvEHomKMJXRhEB+KjyuUIb5rBjswJ8lXCOkDKeIWpsklqnEjOnBSYj+NE22EbVfZcn8fkelTo0eacovLm3jGzeww1LHhees6uGjoMGuT5a+AfyozXhxXVWIiaHPCTxgG+aE59xirw/mB+NNhOxAIu9sEx8jkMbxbzHJRDu7YMNciBfdIoz6Q2l7TqMIpw/7hvHnttOSVnr1sPtV+CEdaEEdbC1Aa5c2rpujoyXiEnQYZNELyeGC8EfCSYbpZd4NjH/4L0vLwzt1O2pea0p8shLvmEuuQ7eNZuwM3/H+Il/9y5eO6xaGGM44HunYnxVAhvXp2VtL9eQrMGTzIf3wbq8oYkLWoVyIhU4JmO49tM0pNWB7V4y5P+pGcyBU927vLNlZCYMZ437C2j661r/hRP5w+SE6K5+AYVv6+2XvY8/k4p2o3SX85KJp+G2ktLmmO0g1zBHqjQAxBFQ3Y+/Ih86iv/LJ+97S4QN0gaJAO2hAoBuZloSNN2qwq1n5FCtiA5EEoKq6QSVkZhGIwPDks26ejtZk+sIoh9oIB1NZtqKF5jQY2FTK4AIrPaVEAFyyAyZrJLuCAxfGcyHQb1UdGrhwDrkLh7w7hynqOGhVGvgot9MtMcxTT3F6WuJaF3SZ3GAd9cVeokbBI7V+b1YTsuVBIluCIIrqvaez+ZNEeVO7ahOqYbnRHqOlgMlLq667GeciObEEDwdNt7rQWIdooxBgomlFA7Xl06INWQAY7YgGlmPR/3AMfrhK5gNvZD1z+MAN0nswoy1S19FAlZbvmYQlmutWVyoS5LTV8WGnVZrC6p96XZgKr3fOnrH0HZ+3LpuhF5z+u+X87fuk2y5TwuJhC/WRevWpXa4qIsLS1JpePIwlBB7jr9ZqkLyCjUFuIYzwN8VDhuewfTgNOGgT0rr8xMS7+D+68DxfDVxA3VZ5HPlJ3Ds/fveL4/IrXpG+P67/iDtybGU8BeJwlbHH0jNMhPQAGcg1n0MLbx2cAzzWguRklhMsygwu91VLRsXKXvmMnR66hnaRBwVMgaKuyOpT+z43g0DPBGYPKwFAZB0PRsf8aTXNE3pz/hYTtUiS9dgASM3DHxWpTXn0O1nd2djSJrgJAn5Mkn/4NIex3UNRQgCb5AkgXBQ7X1Bl5hEpu5fZPyzeu/KX/x+c/IYichxUIZ+4AqDHzxQEjN5jJWpSIvgDhgLKC+SoJkOUTs+NCQjA2OROlFpSnlTAqKPiF9eVcj6f3WkqrbQmlcUvjNBC4uu8lBiatiBXEqwbsgdpAmyZzErVHlICSmL9UBUXR+WV3f7B/vJhM6pC2j+mmE0DjQxDMgYAWuUQle2R/zOR0geHxXgsd6/K7AfnCtyqx43FS5Y59RX3s+hhzsBqKLBB2gxKnYQxB8l4ipfgOQdQfXRdBLwl4BGkuAZaEXLetoWztHjjMgeJQvtmlhn20P24PIOU48VT2zz0U56UH+WCYwbNrYZrGJ++EnZKnuy9xyQx7d9Zjsm96rxg1z1rdA8jSkzhjOy0+89rXy2iteL/0jg7jU6Dr8JntOLEsN5L68WJOljsjM+qTct/4WnFcL/ENCivFcwMeHFRDd8bhDsiZRl8vTk3J+al7z50fk3gVXxoRHegce9P8nTvBx54K5x6OFMY43YoJ/Gtg7x8+EwvlT45q3a9ctPulEr8T4m7Wg1p2sYQ2zplAa+ga/UWfpdyyk3KERgFrR0DCgAVATE9bEOvg0NeOENdR5nF9HBVrFXqp4WRgRhWrK8Uwi7FgaBslEx7R9z6b8jrGpDggP9WnGM4uZQIbzobSyVqp3WZnFnt6tZ8hhpHtnflLBPnB2yrYW348yvhrX0KczEy2Q8og8+cS7xDbWSV8pJVkSfC4Pos9BnIMkSfAkLRDJ0vSs3HrLrfL31/67PDa7QN7XPDigJvFgAPhQsWzj5ShnaShwEnwGaj6XTmmimz7sM+taKaZxAlDu+UQoQ6Wcjmfut2o4TAYKnoF3HAoVpBuASDCPwWZ0P9MtzSFS2U+fd8HFuTFdro7dDgKmWz8aUY7kHo0iRi9ENDZ810UPA0DJHISs7fGY2KaNP3g0+MkHsvtQ8k7zN0hYl5HUdWJ1jXk0Atj9jJ9YL8p1z/2gIsc6AUjS82G/4jsnJXiQa2NxSuan90vopKQ8MhENjevjcWUefiVqqngvKlMeQoeJBUGA2NudyDPADHf0rPgwJnhs5iJodmAccF3jguDx6eZgFCRlrlqXBx9/WPZN7sGquH6U03J1HhSNx/oVl8tPv+uHZNPmTbjXOBg9D15bPCj4xjLJfVGqMBCWvYTs2dyWR1fdAVOaBhGuM8azgk8SG4qo2umSZxe412QnZQM+dZAYHSiGDxrARyxA/Wbkfmz5VyaR/pJ5+S6sGONEQbdmiHE4wrsm3oYa8I9RvzzzuEYrS/Dw0uz91s8VC7XS7X0/+InZ/OVjzYY1NjIG6CEQW+V3AwMBdSWMAkxh12gQW8F7WIGx3TC+g/eSw5OFHai+tr58DuUYpkSiLU3PMxkaBinftquhKbih3QdmKybBXJnQVMqhbL0rlKthGFxz/L0I9p51fdZv/zVK5V3ghJQkOtJqFeXRh94ktnm6DJQLkitkJd0l+IQSPEkwUrnN+Tm565Yb5VPfuknun1qWVqch9VZDGp0m+I/twilV3QyeS5oOSHxAMgySI6lnQWbYZyFpJZvwpJRNgNz7ZGJoVPIMfkfha8Q8ionR9Ik0lDduHCPyyb0GhExyp8udfEvlzA+mtOWgLkrsUO3R+Oh0DoHgQcpuJo/PtJ4fWB8Eh2UkdxIdjAc+KJqYpqvk9VnSAwA0OEnwdN1zni7nfLrnSeZdVd9uwrYkqeOBw6SZ6fDPbzahdjk+O/7Rbc9tYAw0l+dkeucOqVVr0j86JANrTxd2oaPqZ9Ch59WUyDtQ7R7Ue0TyRjz9hLEAJuBpRNH0TGnLDlYu7kVL6mw/NympdvA7dKQdpmWh3pTt+/bLHO5fC8TdhDFVrS7KBevXy8//4I/LZRddKPkyyxl71cC6phpctaUFWZiZlEq1LY3koDx27qzsHrpP0h3NqRbjOYBpoTuoZMrQExenZ+XyzCS+U2tQtXefs+4HHp15PKLfwrP0v50L990azY1xIqF7q2IcjvD2icuMCf4YFeWrtXbidKTxdKXP+b1l+n3FiocvowehA7llhNFPTB7BZoOGMbaOF5Ch42w26DUnYB1TE8cu4XogwWAAQPeDUbC+QENhH1wv4H4wOWELzNVCbQ6pmwjMYhVs54S25YRSgHxqwDBYgmEwAsNgOwyDd2sX5CNaUuHtw5dB/v0V9voyk4AF4yfloftfI53lzTJYKkuxryjZXEFSuawkMmklbfaLJgFakMfO794h//C5z8v1T0zjQo0s10j0bRAsjAEQIN27DLjLphwp5otkIU2fWspByScCbW8vMMENCH+4r1+GC0XpL3E8cpBXYwnFwmA9Bucxfzrb2KEWQaiq1knYDB4Dz8IGiIQ1frspdgVjFDrPqCNOsoB5OXUUuSl236OiRzHCUKEbn/5PBwYBiV0fBc6jIcNr5QxOVOlsZ+fBOJ8PB4hbJzqWcF10zeOHCIwcRtUxMx8PQxVMomciGXaRo8Jnzvugg0eE36HEG8uLUpneKUlGt4+ux3y224PcUZa+3wLJ01Ufqnr3MXVA+ByKF2cOY4L999kEwOPhgHxIMDVB/i3PSgunVvcT0sD6y01f5iot2T0Lcu/AioVyX5jbIzCJ5IevfI28801vlTUb1kgqg+vCuXFsgADXQwVfW16Q+Zl9IHhs17dKHjrvEZnJPSkZL4eLjPFs8HCvaIaucupyBYj9gvQcSh336zCXPB8V/JnCTfy4Ce3fmkvxYMQ4IcHqIsZTQAPsksEvo2b6BVSsa3UmK8NnxLOu0MURLvbe7p7yE38Onw8usB5rWtsGV7StNfRasymBDa34ZPOA8mEbE2p5p4JyoBehYVypgS8izwI9CQ69CTAaXL9mPGnY0DIkvS65pCeeE5psPZQOjII8vk851qbTQWQUPBFKFUe9Qo2Cp/UWkA7sbSP/EaTw+8a146Aiue/eS6Q+u0UGciXpp4ov9km2WJQkSF4D7dgfniQP4mrPTMmN3/qGfOiL18qjC1UcyJUOiIGDmLDveypdkCK2z2UY/NbB0lD68/iddCQP+2WwXNL0qTkQeF/GqJt+sH9QErSBcNaZTAHbeTpADTPegWlAxjA2mHQFqtshOXO/TNYCgiXJayAdjAqqc5K8my4qsSdAhHTXR+uRnBmERxc1v6MgNNit+5v3Mg3iIpl3lTYOHFkS3C/d+bzFVPMkeI+ucWzHc4S9ZjuYmDAHKlwz1LGs6Zrns8E27Q7sPPY+4BJ6Oehery9B2TNBDV34uL3tqra5h5Yj8nEI1xDq3UZkD/KGoMdvrMvzxqRBdpxwXpqMBrtuY51GBw9fmADJW5mrdWR6oSHb9+/StvxGnUF2VTljZEze86a3ySXbtsnAYFGDKmmgaXBdZUmaMNwqtQVZWliSWist1dXD8uDmW6UaTkvSxgF2zwTWWkwFTb/KualFuTKzT9Yl8LqrSx7PjK4B4LHC+8064X48oH9uBtKfi7u/ndhgNRHjaWC/s7bfZto/hmJ6H36ehTop8jU+BSyKskn3FirEpKO6hXWyFjC/0wnLf4T+PbCf3tweuKA359AlRxwrd/9M31GJkyzAEzg59olio4UOts3k6vT9UgKyH1MUc2AMDALBBOJnrIGYZfxmXEEFNXsFvytiAvzG8tBUJe1VpJmAlEWNzoY/N+Gbjsv0cYHMNz0pJjKoWP7YuP6P+m4id999r5Ll/ZukDIIbAAHnoeTzpaJkiiVxsiB3jkQGVa1F2WrJ7Pbt8rF//Jh84ju3SM2HogYBt0EMvLZsrh+HcSQNgnZMRxPZ9MFwyON3GSp+qK9PUrisFOydkXJeA+zyaSO5NAgdKjwBgmUf9zSORwUOSSkJkj6KQ5PWgISo4sGo+G7UWxAF0uXB3yB5FCdd9KrqMdEAiNresQwXQIOFPK1patVFj+8kcSp4JXp85zWTyEHWkWLnWvyDSdfBTrmMLnyuR9IGASvpk+BxrlHGObZn+9qvnJn4NN889h+A9ZlBTkezo+se67D9Xvulc0x6h4llmKKXqh2GAFU8iIHueQYzUrnT+8C3oEfwNAy8MJraeEMaUO4VEP1CI9RI+j2zM1JZngW5L8HocmTr6afJu9/wNnn5uedKsZzDZeCaYDyQ4Nsg+NrSrCxj/cqSJ00ZlIWzM3Lf6m/AfkK5H5o5KcYK0PXXwL0qwTp/VWZKLktPScmhwUjVzgdaHyYFvuHdtd/Ae/wBZ+vMLd3ZMU5g8A7GeAbYz7zbteu+8zo81L+CJ/xKqK50d9EhQD0lj3hlubE9pMTe53QkB67KmECnLEgii880DQB8arpUchl+a3AVvtMQoEuMIUGsklbenKf2fB9uHOCXrnYMbuszHaK3jOeCibYBGAqMgk+VhGxcplzkfNhEbC4wIHrGGliQfmQMLGPNKsob8812a+w64wY/1Qrc8dtuu0Aac5tlCMTe31fW7Gd5KPgsE91koOyguCWDiSoWFby/MC/33naz/OXn/0m+/fgTmA0FmCmD25gdzgU5Q+2HTUklmAAnLflUQgpJjlOeklIOhGwb+C2yZmy95NxQo+kLRRA0LoHBdHRscjAa/cwWNWkLL5rueDon2Keey0j0Saj1BFR01D2O/MvAu6ySOvPdU8G7blafBQf7ctMgb3WvYw6Op0QPw0DVO3dAb0WxT8lOaLSQyLGOqnbOI2hg0DggqUOB629+V+WPm4D1ORY73d3cPgBpazc5bE/VzcFj2KWQ5eW3lyVo0V5zsQtHWm3YaDivgOo94FOaBKn7StwdnYf9dG89FTfBpgCIdWmT4HGabQ4eg+0qniPzDV92Tc7Kvpk53KeULC1NwsBKyNbNp8vrL3i5bD3/AhlaNY7ywjb1ZfHrFenUG1KrLMvCwrTUqkb80lrZu2VRvpu9tuuePwbvw0kGlghNnzZEyVq3Jm/M7pVzoN5dfWcPNYj4eODB22es+ZT17P92XjE9010U4wRH/OQ/R4R3D50uvvt+FNl7wAljpKlDAM7iy3JjZ1i+1lwt+8OM5EHijPyNSJxkzuqPvYcx4TfFagrLUtg2TfLHpAYByIDGQNaJPpMkDhgI3AeNA3ZV0X1g2yQnbM9Yay6PdFIPfFsP4uD87jcq8wNzDy49blh5CoeeOknIZ5xZM2y5N39nkzSXLpfhvmEZ7MuD4KHg83nJcCCSHMiR3eF6BMio8XpTqlMz8vUbrpcPfukLsnepKuX+NdLy2O2uArIv4fZ5KD9fSoU+KecLUkyxOxxUPAyHXAIK3l+UQXwfKA+A9LNYl12vWOaupDL4DXKmzRINCkMDDidL1zTVOfg0AWMjAcLSLnQ0BnDPmNDGTUC1U7ZDLXOkOzc/2N0W2+RKMABQ2ZLUqcSp2rEs2iG+p0D0/OTvqJRA4GBMGgREl1C1HDgPpK1uegbosd0dSp0moraNg8S1fRzrRHnpQexQ8WyLp/CnrRCEIHgYAV59FkYA1jEZEDnJn3GcCSxjiluocxgFHTB3G2XPNn3tCcDjYj7vMffXwvYtrGvdtASwmZs476W2lanFhuycnJT9s8xqaqXFPAUol7NG+kDwF8ill14hw2vX4roj93ynuiit5UUo+GWZW1pQ93w4ulqePOsRedTeLLkQz8LhD9NLGL1XrAYSZ0KhC9Nz8lqQ+4TLsBvcI9RhB4CV8UzgwTD34O5/0Gyb/SSey7gwTyL0aoYYz4Jr/qaxcPX7SnehVpvCz7XGNWOHPupU3VY2JJflrOSSBHhZZgMSQajEzeXU6IxS5cDndbxgVZuSRUxzYVpmYBBMBjnZHeRlZ1CUx/2iPOKX5EGvT+7v9Mt93qDc7w3I/e0hua8zJA/g+wOY9xCmR7x+rF+W7Zh2BSXZ7edln5+TKRx/NszKAvZfsUm81Elp4rhsaWb8Nwme/a2jPteowXXCuTq9792JF6rf+amXEk0HcMiPowIoedY8juO2ofgulHb7NI1ez6QMeC4NzkoLB3xhhLp2lSNIikq4IFl859yF2T2ye3ZefBCOD0XqUbWi1uIIcilsl4SaZtBcASSepdvednAMVwZgTJTLQ5LHcXL4rYaUQ4JmIBy+k9TZZs75OJ5mryPhU72T/HH3SeJaljwnkDKVu8uoe8zScDS65anmsRe64217CVMN3zEPSj9qeoAS5yeuVYm7q45xErgO/NZiwjwu4/UTJHYqe67KW4XVCZ4D4yctyoDH1GFoYYio4ibZY18kfW2b5/4BbmrxDNHVzjZ/9mnX+eoJYBs+toERYlEWdPlzVDjtKcDsfHqOPFVcHwPvuA7LDNdmqfh9DsZrpAHyX6pVpdlcwq9QciYpo8W8bF6zVlat3yDZvj7s2xev2dD+7xw9kDnq640WSrEk4Vi/7Bt4QmrBPN5JGEAxDoB3qxImpc/x5E0gdg7HPESXPOoG3BldRxE9WvSsfQkP6NVm2/u/aswN3ScnxsmC6K2N8Zyh/bMbSxcaJ/xVVGrvANFTRB8KKMEqCP7m1rh8szWhaR6ZP5uV/8o3ZEVdqzj8O6gi+iRhrJjXw6E3r7fvnts+igFQwsFEla9KH0R9wFuA6jCDk+/9ZlKX6LsvGazHqbdeGtuyeYHrJGgAaFUc7dtRIyACySo6s97Zdb9HJwf05j8VnmkZgOOEiYbs2P0O2bfnQkmFHRnqy0qxOKCDx6iCTydBVFDvJMAMlCoJr9WRYKkiS9PTcusd35GPfuXf5RGQvJssQNhCSTaXdTSzYn4AJJ+RQiYpA0XsF5/5pAPlnpXhchGqXkA2LY2oZx93kkwChgID6lyH5YDyZZs8SRHGQzSOO5Q7riuhBAdigzFBFZ+k6gfh0TBI4Dy0PR7HVhc9SD7Ba/CW8RtGS2EIpngKRN8leap6xhhQuZNgtS0dlTRlP8Gy5neSOgkck45mx/UZWEei7Qbhabt7m50nsAmNB7rlQfh0ywcdtrdzYts7VXqIXbLtHRPKzGtV1FCyMJ3YB55kH7UCYDnW9dogX3oJ9Jpw3jwGTxHPM4PxWn4oDUyM0qc3oIZTW+qE8uT+Kdk/tyjNRkUa9SUZyOTl4tPXyhUvO1fOevk2yQ+PagBgu7KIc2hJu16R5YX9slTFcZPrpL1hQO5Z9Q2Z93ZIysZd5AgWO/u21/A0nuFW5M253XJaohqZP4epdk42sLvxcH4YL/2HnfNmpqOFMU428HbGeJ5APebY20bXoW57L77/gkma4e/pKw8y8jA90hmQrzRWy66woK51kiVxgO+eB55tGy5faQA89frRcrpJCa5/gJ65CPP5QcOAY7BrMwDOm1NE8FGzQGQIcB5zvPeaFroxB93fWf0NEsSnxhhwwvfok00X0XEOVi/dE9DP6DwPAa2HRF327Pk+2bPv+8RFUQ4UHBB8KcoPD1JPZECEdF2nQJD8pJJtg8SWlmRp3165+55b5Z9uukvu2T8t9XYHBAqCghpNg3BJ1jwEXfAppyH5hJWxgREZ7S9LOc17V5fhUlmGtJtYW6PPqeVJ3skEiDuZVld8r82ZKV/V9Z7KSjqdx75phLEtHusncxDAKS0P9o13UkWcKhPfZCWZK+k8jnvu8DpwXkrsWK7FgnM9UExU0o2autzV9Y7ttOmFZA4ShPUSbdtd33KUNZY/PQIsGzCuRsXTZc92e5wjXfRRwB0Ik276nsue5M4ucc2KBM0qiNnqYx/AgGXmOi5nv3i2xQcwrJi6ltvTTa+OBTVw+AUEj0ORcBi93eEr4aSkiZ1NL9dl5+S8zC81ZWlpv3TaVdmyep288ZJL5Pxzz5WB8THYOimNE+jQRV+H0q/OyfLSLAgexQCC72zsk3vGvwKC3/WSJ3g+Irz19Bjyyysys/LqzB4Zcdri0iWva3SBW4NHAFWCvQmP5V/i5f6yc/40u9nGOEmx4u7GeL4Ib149IAnvdSjGX0e9dZHO5NukYNHStRnIfj8n10HJ3+kNafRwHqRHYltJxscCB05tBZ7uHA6uS42OfyQNIKKunkeB3oJoTSozjTXAd35GcQE0BiKvwYGYA5Bfyok8AeolwDo0Avid8QYZUEZkUAQ6aQAiSDGJbdgEkoLqqMy/TJ7c9f1QkTlhht9iPi+5fEFVPIPkTAq6RJUuCK+ncqHiW/OL8sj998nnv32dfPvRx2ShZcUjQQLsuiZBQ3LpkvQVy5J2O5LFNALlPlTISt5ty0ApL2ODY5KD4cBx0TUxDc6PeeczpUGQPI4JkqNvk5H6jDQP2xUQfE5SbOfnoDJBE+QNVc/+7iB+jZynUQBjIAmST+b6IkMBCj6RY993aiwULs9PCRyfDPVn9DoVOkmaBgWJHCoaJxGth3naDY7Xzu15n9iQzk/sg80LhEa1k8B1OcwPELIqfizn/fWh7qngSfrMQscIex/7Dbi67+OQNelA5YeGbnaUJ1Q9WyJCuu9xuKh9HjMsk/WwaQL7xTkxuM5jcxFIhu9EgLvLaPq5ak127ZuTyf37ZXF+F+5pWc7fsF5ed8kr5azzL5TCYD+O44lXXYRyx7GbDWlB6VeqMODqeBrTG6Wzvih3Dv6zzPm7wVEvXYLnXedAMdHwrh35vuw+2ZqekQKeDZij0Uo96EAxtoJvn8PN+htjpu8xF2oPmRgnMQ67yzGeD675aKV51U/1bxfHuxeyiFx2tmHUFetUBV2wRrudrElWpAgimwlyshimlBhYhR5LkueRnuukgkunSGFHudM54aHhuR828aK5HcFOghqhi7l1XGUV18trXgzTMhtmNDZgf5iTvUFedgUF2e4z5qAkj3pleZCT3y8P6DSg8Qf3a6zBgMYaPMw4A1sWt75GMg1XEkzWhxNkDLtGpoPQ2dbbMzzU8tAzA+lSITMIrDIrM3NzMl1rSYMExgAzEF0qmdFhZhkRn4KBUCz0Sx+IO5d01XNRLg9LKd8nIQdcAZHp6HFYTweXYeAcSQzH4aAshI4qR9c8zwVGQO8cDNSqpqztkqgONAOST7LrXLeNnSpfPRH6yfZ2vKpU5z2DRZUwCRqVNZmUJA/i02Fre4qcxMsYAyVsmF3YjglmFNwfDQRCt6OC5274B2fFZgA8u6rmUTYh7jGD7kjq2u5Obweuw/caUPI0NJg4CE8BJSAInUO26rG4HraN2uFprOCJovGBRfQAcBS/AOfLdLbMgNfGObdhrFSWZ2DUieQzeVkzNipnbDhNBgeHYLtgP7i/bNv36hVcWhvGgidNGDceY17yE2L707Iv+ZA0ZBFPH4/50gPvMoN+67j+MxMVeXt+h7wsNS85XcZnp/sc8IMOHk8ex98/x8v7Iefi6Qev+Vs8rDFOesQE/yIBkvev/pHGpOSy9xtJTKOCfJlJmHx3McA3yECdhjKRqMmY25CaTWlAHbNGMYK++6qd0Iiu4tBJiX/FdHAejYJoIvGzf7gaASum3voEaxKWBTNptaHoOO50nUGBYRLqIylLMAzUOAgysh/TFNRhqTMk/XVHEn4LRMPjHErqLnPAk1DY1qxEg/kgkgRItQASJzk8vm+HVD260pnmPyl9/auVrP1OVZKulQwYxoWqZ576MlR9hm74sAkihzEA4kln83pUJXdeI5PV0PXN68Nv9ntX1YrfTDWrw6syO522STPVakSiVOkOlTyInG55bsNhb0nAmvCGipyXwMsDsWEDLAPxgrjpmjecRyXO5fzEivyqJM+JRI5tNFqe65J86TbnPjFpqWF5tL3+UaJnuUR936OBZKjESfJ+cwEXRzLHZhxlDvct5D6xrg5+wH3hH0eQ02uHBab59nEv9DfPTQmdbe+8a3TZs/98KBy0pg1536q3pNOaUw/Q2r6yrF+1VgbHxjSTnhocMDT8dkPatSVptVvSbIu0vKS4uUFxh3Mg+AdhWDLIDvfjJQQtW0zqkgcuh2J/U26XrHdJ9XhutL2dawHRy4r7Jt/Ctz+V0P2Cc8nUfl0W45QAb3GMFwkOi6gjKDWTf4Nf77e+vREihUK2C9airqBKl3OSS/LO3HZ5dXpSK69lkBjJrfvKnVRgRbJyWglez8FpBdk/xUQdy7KIuvxF7fy9ia5+fmo3Q3yHfpOO8WU+PS8t6BO2E3utqnjMvAYCpyoMdeqqWoKqV2U+yBZqfGB8rWw99+Vy5tiQJqxh9DwbhZv1BXxA7WITqnCmaqV7WgePAWM3qvulWZlSQk5li9gfzxxgtzYqYhyPOebpamd3ORIlHTqMw9T+7gx0A0hQOBEQId3YPsgTyhhkyoQyzBFPFzqvgSSoqhsEZqFqbc8tT2WO7zqf30n2mJSYSZh0zWNS9zuLAcQZMnMdtu21pVPpa7557gP70v1xG/ZbxzJ1xXNCuWhyG6p3XixJGtfCEeXC9gKuu+c1wTKUC8uBgYT8rUYOyZ1GD0qKzRBqFeg6XIZi4LowkLTQsYzzmS8gm05Ju7Eg2ZQr44OjksvluAeUC84f10xDhUqUHgOvWdMsesxQ2GpWMBeGmZPGspeWCGURMq6hijplwHTkHSD2N2Z3yYSDZ5jt7SuD6eiSD2QJddWH8FL9tskOfMm5eP98d2mMUwQr7niMFwtz+e5F46z6Emq338bb9nG8QFW8PNGbR+AFczCtcZvy+uxeeWt2t6xWRZ+UFpehAuuteqqhZwT0pqcDr58Ty2Ll1DMGoAPxGUgtURGPWTkCVPpQcxq5rqqT6g5Tx1cixAwcEOtRCSujkAZFRsbXyatetk3GMyArvw2RnNcAMQZvJRM5kD67sLEtvIjbCcMA26TTA5KCQkyyfZ/t611XPPcYBaaBIKlaMUebA9T1HpE/TTglYZAO1TzBcyYpktSpdqmUOy0QJwiV14AzjwgeRoYlwZKAuR3WM8w7j2vVcd2pzHndPaJWQm/p+jyexfnzXBktf9CFHhElVb2eO5dhfXXB4zfnR1nrGno+es/4h80LmQFcE8qAHgjsi54KHeeebn1eKX/jU/v8cyLJ643FDng+IGJ6L6L+8ZgNa4BlxN0z018qlcQ9wC+UcTGdlcHBCcmVBnR9bo+VtSx5HRqECMOJ58r7yG0MipnpafE06Pmc6qABTURdYB05M7ksP5DfLpelp6Vs+PyvqIT4kaYRGD6C+/En+PY/nQum7jBbHuo9zDFOIcQEf4RhLrzLc7ZN3oTK749R2/wPG9jH9KU6UNL4gheu3/Hl0sy0vC23U85NLqAid9UdHeOZEVVlKNkQlTnLlY25WrggMao7klt30sBAEjylp5IIlSWNqFBSmZyct/k8ueyMsySfhGIGcdBtTmOAPMRx2F2SGYkLR2Xf7UyuXzJ5Ek2kvFWJg6wi4sYpuAy+I4Gyi1ymG0DHffDYkZJ1knlVwDwOZkD8c7jYvJ5fdHEgOp47/kXZ5PhJMmNFjX1jnoLrcx6JnqSMc1DjBspWu7fBwAnaMFhoHGB1zQMPA0Qz1nF/NIp47r0J6/CU+D3KNR+RY5Ssh80LOGcSK49J1U0vRbqk3/Vak2x+AGHrxCaHLIymonBQHc0FwGYJ9ucH4dMA4MVG5M7Ligw0ttO7mJGComcvQA4ANNo3IKXigKRxv3Q44K6xhZsVNcH09sF5LHeLCUWSDGiAcOapDZYFXYUUCfR0kdTfkduBOmVR0lxhJblTxONxsq3w63gX/ruE7kfNRTPbo4UxTkW8BF6B4wNn694nTLv913ilrkFd+S1MTEfXXcoaydUXcEtySd6S3aXDMrJVni57xrjGN+aZQMpFlU61RjKBUgY7KGGShLSvNlUoCFGrfjK2srYL4klKIpcWk0xIoTwg27a8TDavWiNOwAAyRozXsX1DFWfIqHcQeTINombwG/alAXUgK47uRmZRFzX7u4Pw6KFRVQlFSVd91P6O5XTxg9x0PZIYv6fL+J2PDAgNRAMJkkhJ+j3yUlUe5YSnH4PrqEseKp3krp4BXLeqWXVbYxm9EP8/e/8BrVl23Xdi+8s5vBzqvcpVXdWxOqAbOXAAAiQhJhEkJSpQtGaJskYaj6Wx18waW8LQXhpLXsv2ksZjkprh2NKQEglKpEQNRAIkCKAbHdANNBrd6FA5v/zlHK5//32/r1BoAGIGqrvfeXXr3u/ec889ae//3vucsw/auDRx70V8W1WgenEXt973OBFcGHHhRPWj4YCJdk9nDW/xjpzvkF9enr7Ef2GZJKxE5VjIyxhOfvNv8gnlTSsJ/FC5J3MOwvdIU/EQJHR2C43epdwaYkiQVioetVI+ZwdXj9vM3KJvLuPp89zzqLyHGfL8er0ivFmvbtZqWjLQdLI3dxA38Yl047gtRjv2vemr9uHMVTsYb9PdheYTLqKICeptaBVu/o90in9gDx/4jX2T/Js/THrAfvizCJH31CqRyNavwZX+QSQI/kUwGGv/xa/XOgQY4TgYa9uHMtfc+YRM9iJYmexFl/vhWwWYlUAIgA/XiwNcburWwjxwEeY/kic5AFLA5WitcV5fV56yRE5mZkA0nbLVwyft3rvu873fx4M66fbROuUXnoYCSMajrmvHMgG7pun30JClSQugiCdHLgIbTUhTnkAx7if9XWnNAkkBuY9Ha1a9tGEBng5p8w6kGr8mjxJEdFYpAfmwnNwDfN1E76Z2hJC+Nv3TfX2ZkzRvCTUCPuJ7PpQudTLVusNZ7YJT4uslBAs352tIg7ryYQ79EV9r+H15mzorcZB89BEvm0BbeSQpfmp5HM802VECFcdUntK1f0Zfoz30vlsG9Fx1QQKaROgCkJd97OcMmnqK9srQVguLByxXLHt8/74nqBRJS0Mkbp0hDT6YSJAn5bvZsORQApkoSBl5c4WwVNokJo5KELG7UBL+XFZKwobNanwC/uHtpjA5Bf3gHDzoH1l0/I+ij974QiTyHBH3w5s9TJp/P/xZBa0ljT5y8/OQ2H8L1/t/wVBfdBSaKETeBEjbJQjz3anQZK9NH8SWNBNWZ2eQ++G2AIsTX5f2TPUJOMXwfMxY664FBAIvwM1RyH/zmrRMNPcYQCAtPlWeBezLlsuXLKsZ8ZrUhxCgbV+lEWq3OJnqhwDqeCBvbyEICuDdpCxtVIKAgFHj7541vocgoA9Ki9VvH5uWkEFakWQRjVjavcoQgqmeu4VAgoHeIbhwojSUnn4LvGVedyGDfEyFDoG3CzC85+/LbE2PEeCTJ/5TYmH8yfsSTCSoeF4JI58pjzDiAK9sSUjQIRClXMO27rom7wf1HYK2OrLOxFWnVvn0TPXu5Qif6TvRqIQchBn6u+Kq/FoKGC5JTPiyROVGb2kMPpmIWYE2KdJGcQ2hKD88cxe/AL8OH7f3PEiDh6Q41IbaHz7eoU6dyPTWmyeoG2t6ocBdG1g9mtqyHwLcH0zuWsrre8pYuKY+EPY6VNFnqJj/s+XG/zT68Pa5SYT98BYIIYXvhz/zoLGuSGTwT+BF/xBG+jvBMOg4/xHF6j8IE/bs+zH/ECD/TjmkgJTbQcLkFsej7YdJ0PitoACYgXu51slZGuwt0KPCXOtTkJbn2jzX8lwHyMn7nEy+uzdetnrlusUFOKpnpQcYykGLtMukTNSeiMbhdUVaE3N6xJevSUMegGfckwlcIAYIueauMfxE3uM4qXF2bV4Aj3CgIYYALZ/M80/pTkzcnn/K5mA81XxVSr4vq4Hiej64Rxmm5Q8zGgKeQF/1IGc7ei8Ea+4DuL7cTXUlcz7XnrY/1/f4tnKhcgPMAnsXHgTAcY2Bx/19HhAtRnTBDX8TYUeCkfIWDktIaFJaSYuniiQT1qWq0Q+uBcqJmAQ11Snvkq7klWQqbrOlOctmNY9BwhJCgtIn3YgsMfIxoL3/qffwG7IGBHyDuJQh1UZQGyVt7G6V3xxB9SWTvJaSyiT/gfQN+/7MVTsUb1Jv9DEfb59EVFWOgh0q51fgMx+Pvu3mr0Tu3SbifngrhX2A/w6GyCOVGkD/K3DRj8MD/0UwtA0nxmkriEDHcTsQbUO4V3ym/QrXXe7J49d++MYQgprgbQJqVKZPShNgOQYKrLgQcLhAQHBgRRvsNKx58xW78vLv26i5bUuFouUAsFEbbb0v2SuweDCwZHRoKYQC3yBFgCcAlOYoABZ4otn7GLgQS5gn7TWWRp6QaV8gL9M7IKS/Cfg5iAq0hWTkRwArhzSeDs8E8lPA9HFpCSo6eFWT4zT7PSwbQeV3jZwycc81c0UkaKzbL5U17rsjGqpJ5nht2apv+lCDNHkdeqgyqK78Hi/qmvJI/AmX0GmYAKHAv8D/fNsPfZv7AluJHNLWQ0FGQoHiyiI8aQ/Kq6QpGoAcmurDNuS+ykVZJIDlsvIrQB0gBWjuhLR3vejfUJskqFeEKtWV31Ne9a1xz3KdpGUHJRtqI5U3eKCqVGu+b7tmLZyM1+yj2SsA/E2biWiYQvMsvJK9/OpaPrk3GvmndOL/S/Shjc+GD/fDWy1MesV++E4F+FAQfXT7C7C2n4vIZD+2l8Qb3TbpZCxunPCtZt8LAf9I9qLdldD+25LeReAhwb+lw4Tj+a5t+u3AFmqrrpHqnm4L5QUYuiMw1QGYaI/18UA7ke1ZLpOzw/ML9uCRI3ZidcViAwCy17NSKm2zuZzN5FI2U8gANuEuc6EJGo0U8Jpq1xqTdtAT0An8XcAQ8Ibfl1XAQWgy69vBjHju+EazzzWz3MGLZwC2Nn3xJWHk1d/xZMJvuale4/BaEqfJdFoWJ4FhCnAkInO2JybBQvd1rfypnriUsKA68ngSLiRYKM2JmV73Ak0w1LVi+nwD4k7SCC0PXCNo+EQ8WQv8PnmUtYJ744B3KGc8M+MgH1o0JM9IcJE2Tjv4cImsGtI+9d0BTSRf/TwDwOU+WPmX8OTCjtrPvzOZ7Mh7t+qOulEaEqwG3apleymb7695f3gjBzWXRL4OQr5myT+c3HYL34PJndCFz3TlDf0mBPegw/+f58b/1Yob/130zObFMMJ+eCsGh5X98J0PH//FRv3v//TMcxYby3PUPLxwEf7sNBsGGCfHQrxlx+INd/uqbWW7gZj2W7vhRrGx5XppW9nLWW4IGKDdybzrIEjdaNvYZDLJodnbgIc05wm4OhCoAuGHyWTJ5mcO2lJ53hZKmsg1smsbWzbot2x5vmyLM2UrZdNWzKQto3Fh0hLIS7uUlqiZ38n8vGvKvl0sQCOzvwFuMsVLO9cnfUa5ZpI7cCfdB73O0nxDgQHwIqK7p9W17pFPHy8XkPbRtDUHQBgIGHui/OdL5rgnYHOQ1lngq/XgbjXQfWnoSp86EFhKe5cQ5GkJ/EAFZVm/J2Do1glu+PCHvi/BgPv88rSm3/IXhdp6R8INafloyLANVrcRpOSdL8+LCCXkKRz35x3ypvcEzho+6HY71h1omYmLIl6P2mQmhjBz8NADlisWLZ4E8FNJfyZhI1wxoCGZkQ247pPGgN+eD9JOpmZslE3azdT5sD495TdWUI4HMslD7TOxHhr7hvuTX4x1qQPqUG2nMCkaTbLF6d9T3n8UfdvGv/v4P3GTyX54C4dJD9kP340Qfee1DoT4CcDh70KkvwwfvekPbvEiLsZJm4OgfxSp/SPpazbPtbxVDVwVe6sGyg6QaL22K6EwwEDAA4fz2eACJUDIx4oFQNIqBUg+Bg2kABLJTN5nZ8+urtnsgYO2vLhk9x+9y+5aX7V0FHDj/QTaZQIwAh7dZO++5nnfwY3vaZ27J092pF2GWBc+c2c2E2FiOhnMHbEo93oBjVbA55Po1JakKRAXQI0Hw1AzJw/DTiMEbWV/0A1du8pyQRl91rzOPhOea82yV90gWLinOc1H0DPeu6VZU2GKFzrTIX1de19SPuX9LYIWrFUIAncBu7wGREOhQMCq+9zzCYyyXPBmCN480zck4Ci1iQVCwxjhREHaZoiQwrUvIZTQpZolnSFlGHr6pA0RqN1knVE9RZNo6YC7m+MBahCeNPQMAYHrON+Rcxw51PHv+rMAwG9aabRomUjJhjJjvwGDxttF54djDad/7d2u/SzcJD9l3eo+oUv/V7n4eUvH/qvIIzcfDx/uh7d6mPSS/fDdDJHHtp+33uAfWGT8fwc8XhPBik/fCoC8FmK9P33DfiJ70U7E6zD6qAO9GOxbLTgcCeSEegIPzr7+W2PEDhQTTZFnwDGxBbScYsSNccFZ7lHBQYtlY5YqFy1VKNja8kF75OQpW0hlLWi3LWEDiwu4eVUAk0xpVj1aJ0AUlYOahLYcENgOXHP3MW4HLbR3vaNJZWjuU434VmPJzAwIRX0TmXD82ceqAcjQKx9A52AGSAJgvrkL6QqkHVwF+CqjQJTvav26Czcej9xqsh/f1jd9noKDNUAuAUCA62mEgO3asDu9UU0JzHVWfAGtAJco0uCVhoSPvnwFNPy7qksHeirS31VaSp18RpMz1INWI4Rj5H7frRc5n3Dn6+L5ztRb4NgFNCmcpEt9yQSfTpdMm/k4sPv3KTNnWWXUHuGKCACe33K040sOpeETRr2GpTtxy49nv57uGySorrSNrrL8ttSO/Xj+vG8UE9M4++2z5HlOu9GowZPU2c9Zxf5v0ftuXJ1E2A/7YR/g75QQfffujUhm/p+iXf4tqPZz8LHb9mGGmH2SXcJOJvbsL+XOuccq+W0XI9DEm7dUAHV8Ipo0Tq7kP344RiN1eCIImAQ2aIaocuZ7pQvMVE1TDRCA0hiu3M5m0klLF3KWSqfsyKEjdmRl0dLavJR044kYIIQwIEqRwAAwS8MMpI0CHA7q0szVRFp7P+6i7Uor5pkmgAkA9ap/XGhJPmhcB3SZ8XV/0Dbr1gArme5Dbd/BXAycckrblgMe/67AXQKDQNMBXyCvvgFckl+5llX5tZwtmsqTDNq8JsaRlmb9+9p61VRfS/9aFEFj7fyWgCBrgKwECAIeXDCRgMA/nkkQ0HckxLiZnngqv4BdW8lq5UGvvWt96jyIUj6BriYujsY8o68OxtbutK3Z2LN2u2GDcYS6InEvh8BLMkuGMgLi1E86WfRhERnYRxJCEDp8Ax+Z3CUEUCbVVyyJkEDZfIY9+dF6ere2dPuWHyBoSAhU4nd4UA8RLYums2jqP5C+Zj+au2BrUbUp7SyAn0ScyG5VfnyC338v+sjN/yX64f292/fDNwZxhv1wh4SP/7+3Rx//+caFv/8zmS+AKGlI+CgEnBFPC2OIshOWjvbtRKJqxcjAt5+tBeHQvTZjeSuEcSywXCdlS9W8ZYd0YWnkrkHrMmYJGP70iMvTmrQ6MXlpnc7slYjrlJw1qSsco9aGLNpVrt2uWKO2iQaZtnJ51lIprYnndX8fwUBpDFvUt7zWaWe4rMXTeT8Pu3uuncpHuvIjLTUEGIE230Go8Pw4GCkj5MMBi1u8o6Vo7iBHjmGkRfdh7nDywAA4F2BoYxcSeHUCXBJm3EQ/NZVLAOIdma19qAAwVhoqv4YYwmEMAbTwQHkBjJVTgb6eSVNHkJBAEQ4P6Bu8xze0oY+/w6GZ+BIoOu2OdTtNB2uNgshLXySRRyuP83tovV7Tmu2ebVX2bGvnujVbDev0R370RlHfJrbdrHj9CKS1pzwYbXnytbZ+AsFLngHR1mlPzZ73elN+PJ/KQ9/6vQGCxcjchiCNnecB2m63GLXtzDVeUFt4hd+xwcfbAff1eMt+LHvRHk1vWVKS2dfX0/pJTcjVRX7895Ye/3fRh7ZeDR/uh/3wjUGUuh/usPDx/7G99w/+RuIJC+JyJXkMop6BrifIpACz48Z6omFrsZY1APjNccbt+tqWdcIK3pRBADfUJLtm1pY0yW4kM62AU5ovWhvVlEpkLZXJWkL+yyfAD9rBD6lCgbSbv3UI/KTl92zYQ+vmWgQh4KrsChSGVi4toEkmAXk5YiEtQCXOu4l0zhIpjSU7NJKHcOa7wF3OcVzT1G8BvMziMflhl0avvMjsjNYKGIe7rQm4EESUNwEUkQSq0lpHCBIOsgAZjxy4fX6BfiDMOMhJYxbwCtyHXdKgFtDgY5N16y68TJzVuPc3QMM3i/GeIjBEeAAUR4OmAzmf9jg6K91wPD3hYD2UqV/CQSxtg/7Auq26DXptG8mKQBkMYB9Ec1ZrNq1FvtrdtjVaTX63rFprWL1eQZPvO5DViVNt1KzRbluPtNTDY1F6MR/WXjMZtPK1I3dbtoTw5ACvyYrhsJTPYyDPPjQzGNhQedEZacHryP/oF8WCXc9fBO+1GfGdy+560PSYIj2S3LGPobUfTjTpNwJ2dZivB6pGrfIF/v+HVg3+efRdW0hG+2E/fOuwD/B3aPj4L3R7/+AXms/azdxLMNtFbh2Gp93WXmLOml3bsWOJum+3enOU800nZLr/RrbwJgoUe0wt5BtpW6xkLMuPWFIasLRatHGAK9yRLIn2Hmr2Aly4PocQJOGasQO9lr0BaDLhjwEIAeVIpnUAuL53HW285v7qMwgLEqhCs37UXdm6j3buyQkLH/ZvR6OB+63Xcq9gJM0bUInL8xvflHat2eW0jK8PJy2NizuKuvm7Q5rKr1pOs9FR0xBYwlnwmlQFwMpMj8YcRJIWaC4A5XDvfYPQj76Pq0tTp5zKle/kJouBqg0AlgDipnDe83XqlCGRmSX5rA1bmxb0G4B01tMIyLsLAaozWQEQElQ34RayCB7UqWavD3sd6wjgqbPuOGHXtjft7MUX7MbmZdvb2bLrV1+xy+eft40rL1uzehNtvo62voXWXyODRet0OrazdcG6vb4lyW8mI0GKaqFNCrkZWzt8ylJ5DV1QJkBea+KRarzO5A9g2NMKA/JDmQb9sVsDxlL/qYsIgm8kV7IbhUvWtzbUIsC8s4JM8vJKV4gM7COZq36UNJHOl7+p5SaBS7C9Tqf7F5FE7OORhzd+L3q89cacPbgfvmNBtLQf7tAAgASRRzY/C6f/2/z6J2h1e5NHYQAbNKN2BoagTSZ+PHfe1mNNq4+T7hjnNvbwpgrTcvVh7H2tB0dzdWCUFg9zd/M2IOUzrZMZM7Rt04Y0ALpYqmvvSkVj8wCpNFR3uKIzWnYOUFiYX0Fz1/h6K4wuViwTsk+yA+g6FTefa9a5wH48lMYFKPLdeLrkGr1M9lEfaeFteaxTPgGmUXvPhs29cKmXZrNrHJz8aH/4W+52fTxdzyKAao8DEEfFG6PVhcvn0Nx5rslkPlteICzPcTrUMQT2Eg4QJHxYQAAPkKtTxTScoEMueakzCQExTXzLLhNfdURuAPdwciBACtgPRx3rd+te3+1O3RrVDWu1Kmjmbav2o3aj1rSXzr5i5y6ds84wbkNL29b2JdvZeM339F9YPGhLy0ds7dC9tn70Uep43oUF7aufSOas29oiLwinsQwCGYKX6pF8RKk8WUNklfY5AGovz5fOZFdLFmkfaf3h2nj6PdeKr332Y8hZ2VH5653mDgoj+o7Wtx+CZv9S/qy9L32DWiOj07Xt00D5gnEgF7P/J0uN/5vIgzee9yrZD/vhDwjOuvbDnRsg5HHksc1LkYXkf8OP/wLW9WX4lwT/rwfAPEFTnkns2k/5BLwtAD5iTTfxvQmDWJswTKZsHYCZurLPXpcGK4CXFuvj3HBCAR3gO33PkQGwduRVPQIMsTSaf1rgEnVf6PPLR9EmC9YHiKUPy5Wq9mTXZLMIwCjzt880H2rUV0kArICinOjEkxoe0Axwae+yXJctnl/hIglTF2DynruoHfGmhhbErdGQETgE5r3mDtpoh+smR5X7Mq8TXZPRHLh7NDn51yQ9lUPlIY8yr+usXeokXGj8XSb6aBpBI10gAbqNQDClFQBJSxbmLI4wE0miNWfnuV9AQCDPgKy0dh+Ll6DRa5KnPet1mmjfVTen9/pD6w0ittft24Wdmr1y4ZLd3LnhpvsuWnUbbX2umLcH7n2nPfjg++3ue95mJ049ZGsHDtvayrodPHjK0vGIxSnL2tppW1+/11IaaqEmNAQiASWbySOXISDxO7RsSDMXeHMtINfEOrWZyoeAZoEmB1JG6kWz9VXeaG9kxWBO1cJ7qp87I2g4TXa2h5I79jP5V33DmNitiXS35VPFGtslWvUf02j/qzWTg+DZlWzwq7db8/bDfvjWQb1pP9zhQRgVOXK5G2lu/DJa6d9BRfkNXx5zO4nDGLRaey3eth/MXrQfyV62UnRg1QBQEdO/g5jbn0aIenmjvgBYa+Cd4Ytlwtx9khdANmxXbdxFs5ZJXgEN2sEwjoYkQEBzdfVc5npp8KkEgAI4A3il8qKViwCgXKyO+0SJEh1w1KxuLf0S4GuTll6L95MWz67wLO1xBSTKk7zB+Tg4QNRFy641d63RqVpf49qa4Y4QMObbA0B80NsDuwBUgLUPuHfrm4A74DpCmkNbl+MXafFD3kWm8A1wfFmgpD3KJa3eLRG5WbBZVgYJPdSICyEa36aMEnriKRdMBISGMKK6cEGI8mjCnPKssfQx3x31+E3U0XBsA1keiNPj4/1hFC09alvNpt2od63a6KDVK2/kvdezPNV6z9GT9vDdj9mh1UOWU3UPa5a0rqVi5GnQsXhkYKvLq+5/II9wpa1hU6Tv+/BP2lJDFuq34cRBFUdop1JxcA79HUir15wCzXugfGFE/kE02j62O7DiYJZ7elXPvvtB0vmQPB9Ac/9Q9qrNxroW8bXtKtnrAs1E4fPk/a/RQP/U4oN/Qov/XHBk5e+Nv7j8V8bPLX9k/NziO8ZPL90zfmp2bfz4XCF8cT/sh2/Zo/bDnRzgX1F7aukgyPPTsKufiUQj6863nHepObmIjGGlZucGRfvd7gF7eVC2TGTkh/jFGzlofHUUD+zAjSU7fL5o5UHU8sWsZXJocRRfsJ/N5iyXzVuGc7o4A3CnHWQd0NESQWIHAGmDPp6L1hygnY4FUv2RdZst63BcOfuM3bzyFcuWl60wRzXzbQGP0pEgMehsA/I9S8+sWTo3Z0mSTqQQMOS9jeS7zW3roeG2u12r17YByqHlZ1asOLNsmXTaElpGRqZH/QbZiVqicIC8xaxfuWG96hV/ptno8uMeQ2DQhEEJFYobz86YHMaAwiZ/+LIwJLOzFteQxKDL75glcpRdJmyCuofmGPhM+wGCAc+1jE1mePWJIWDea2wDvl3ixsAShIp2DTDvUd/htqTDccTqjbp1+mOro8XXuiPbrtSs3W75LPr5XM6Ory3bytIy2rkSRbCQoCPgVYVwHnG0qe9ut0U5EJIQjnp8q9dtUPSYpVIZi9IunZ0rdtfJt9nJe99usRRAn0Yr10Q7afnkXWUY8s1+p8XRtR55qNVqVmv1yXNontfwhkUWbffo0J5Z+i0EPao3+O4qvuSI1pRganYmuevDahnX2vXkWwfJcDwOZw6GMwglqarZNCbUooK1z3uFOEiJXEc1lBe5SaxtmnKH+NuRUbAdZGw7emZ/Kd1bKXz7XrUf7ugwfnFt1rqj7wOk/g4881F4hux+Xw+oOEN4ws1R2p7srdjjvWV/rMk8anSXB96AQQAvS+bBa6u2fiFvecCmUEhbPp93ABSwZXLFcAvYXMHShYKb1H38XRKACu7XMHqBu2pD677RluXcZthsAHQAR29omxsX7cIrj1PFQ5s7cLewCoBJ8g0AK1kARyuA4LZpxnq6uDwxCqQsVVi2Zn3Lqjs3rFrZsQGAI/BNposuV6QyOYB+GTDWxLk2OQBSpX0D2D5nr9+2QXsXgKKtyGMinbck3xj3KoDari/Jy5RWLYEgoXXxY/IR5ZzMzfMsxzvaGz3vW+HGAF1pudpCVU5qfLWAr9PnQ2690BABgEicYa/p4/4aGx8Qv9dqorEPbEh9CZA0RNDTio1GzzZ2d6zRAFCru9YBnNfm5+zMsbttppAiD5mQsUga1ZwFfqjc+t1DkOiPwKi4NuRBmOr1AfjABhIsAi1ZRFDRhD0A/v4z/4kdOfUQggjpJKkfBA1ZUSSUUDk2bJM/8jjoAfCc6wB8lTbsD/Vcu+Wh3Y8XrLGetacO/qYNRm2wLxR4vpvBhSVA/VSiYn85f9ayokwfd1fn9Jr75vD629PfahdBPnIiVyJxfvmM0z73AH9rctYucnW/NkA/YjdpkA1ibtABNiLp4UZQH21H3rXbmsh7++FNEr5Nb9oPb4Qw/sJaxuLjB2EZ/1sI9gcBoIKT5y30lqkYbWscsxcG8/bp7qptjDJWjA41J5uob7zm1/af42hgR66u2drlgiXRugv5lM2UFyzhy8LMAT5fKFs6k7VUFrBJor1rop3GrWXCFcAroszYOgsIOm2AFZDp9gD5FiDfsEpl1869+oRV9i7Z3MrpcIw+pdn58iuf5/UOQNgAUKhLn9UOGAOyPc613csA5cBnmsuEni7Mcw6s1UDRQnNOFhZonagN+GYHYJUQMTt/0IoFhADS1Tr7fCZv2VSeWNKoEUAGVQQA7bQmK0XJrQbCOvl9d409W7Y4GrDM13HyE88W0HzzUs8pU9Xd0roZnpaX2T8Sz5KnAX0kiiYdtyGgHoJ71QadBoBI/vi2hhRaaN3Nbt/qXbPLGzvWBNx7/aYLFscPHnXnQHOlGbcgjMddqjrhVgetSfc8cmjyYJd65tMWSWVJd2TNZtM6HeqIdpFiKo90SY3j71y2Mw992A6fPkN7SXEdUuekmU77OSA/gxbCmAC923GAb9JmNQlofZn0wTjqexzMWXe2ZM8e/h2rxm5YbBz6jPhuBpGn1rznocMPpa/ZY+mbk41jRI9TmpyeFSb3/fm3Ca+PrqAPcfBPXAHgV+dH7reIDHw6JF3KY1OHtKuc5cse0Af8zTbB+pt8ctPiwz06V8eqnUGkvNSL3Pu1/dn7b5DwH+kx++GNECDZiH1x8Qg64E/y66fhqSf8wS05HJoG5HucXhuW7LNusi9ZHKDIcl8U/0YKIcCbHb1ywA5cylq817FiKW9zM2i08QQa2tDS2axr7xm016QAQWZrAMVN9GiAjjgT07WTAEBsXfgdGq5r8gBOv163Rq1pF84/bdcvfxGNe83yswfQstF5NBavWfLJGeeZ9d0rVqnWrDMcopF2bG/zqiWTYyvNHQHYV/x70ppb9W0ArWqBJrFxDDQ+HsR4Tx7eGmQvZzkJJumYFYszVtAQg9bgxwJLSRAZdjkDgoBXOpW2LIAqf/kaJtDGLck0GjtljQHycbRgd8jDfV8r3t4F3AFzKXrkJ+BavuRN3uQkAAC2Al75cO/36j72P0Bjl0/6LkLUzVrLru81ba/StNreTcoztGQiaaeOHrb77n4EQQQhSsDuloaqWznQtSmTVhGQ9qiPpt1EyAAbEI40nq/ldZ3+kHqgDjotN6snyHsCLXtQuW5nHvk+O3j8bgQiNRPikEz0GS2Zi/Oplg0RFmSe76PJd1p1a9YrLoT00OAlVAkQR5GyDVIle/Ho03Yt+zVLjNJhs3+Xg+hOs+gLgPzJeNWW4l0rRQYI3wM0+oGluJ+krdXeclOtLhsSq/6bsm3Ot4SC6b1vEW5/9G2i0USSovqRINIlSZlT5KZQQoBM+rv83ibWDgKxhIBtpM5t4m4FkVGd9mkGLeJlIs39IYA7K/xHesV+eCOF4NmVeRjp9wI/P8PP74kkYAmD2+EbYISGb4wz9nR/0Z7qLVkbzT4PQwEGQt7xBgi3AP7yqq1cSMOwh1aenbX50rwluC8LYxpgzOTQfjkSAKFmjWsGu5uk/Uy3n2rxmrEm0JEWPwL0dA1IDGt167Z6duXyS3buld91zXR+7W7eQacFaKSFx1IzHAXbu/E1u3Tuedtr19CMA8vlFhA6ZtGwZwEjvgP3jMcBJsBOS8xqtT0EgQEMfmRtvtfsB9YbRG1397pr2VkElBwCSjKZDs356ZQtFPNWyBeskE5YBnCMAbDxeGBpAC8Wk9vWiCUzCG6ZsiXSRd+EJdR6U1JkbdRBsPBW5pDA0QMgtUOdlvGhofd6aL6Afq8npznElJmc3zU042q9Y5u1tm1TJ/XqjlstkpT/8IFDdt9dJ62Qy1oKQUJDJNq/PS7Xvi48UKdo4xoC6Ld2AOJdfgNXyRLf6vts+3E0C9hnrLJ3HUGignBTQGEkj81de/DR77eVQ8eoa43hy+JA2tSNOzXScEMXLV7j7wB9D5Bv1ves1QbwaVLfwEbr9SNaJbBsrx15yV4pPWGpEfm6g9ie9pNQfgTk6QjCKf07Rb9IRfV7ZDmAXh4rBf6i1QznDPF0pBHQdciZUtiunmQYHPjDtP+jmv80KMo02vRaUoW6DH2aPgFhROS4ocszOomuHfz3iLfH/T0i7UJbe2Rnh99cxyp0pKolg0pkr1+NfGBbQwT74TsYpk26H94EYfza8ZQ1aw/DMf8qP38MkJ+VQc6J1AOMAAZSGyfsy/05e7y7ajfQaDIwE/S8SZw7O0wB/siFJTtwGQ0d5lWem7P5wowl4wAdmnkynbFcPg/QywOaZrEDsq69u/rNeTrRSgyMypE2qwlhOgTwmqTVbNugCbDdvGxnX/49gK9mi4ceROHthwxVYIZmGM8vWqN6w7Zunncf6/FEzmYXD/HtMplFeOL7GjrQ7PBEdgYBYEQTbflSM+FYHY2+3kHrHCVI4zWrVbetj+DVQpOWPJLPlyjLvOVSCbT6gs3OLdgsgkuKvI5bFUul4pYvFFyTl/abys1xjVCDxhtP5gDFcKmcQFFm/JHv+U4Ru3UbtKsUlR/8GyHctPtd62qIQsBIJbf6Y0C9ZZt7uwgfV63e2KXGIuRj2eaK83Z4dYUzgguCRCadc6uJb9ObR/BByNCkvkG35hP4hvquAB+BQhvLdDTPgHIGsYJPQtzduWR9BIcs9Rbl++l+zx569w/b3PwC+UVQ0Rh8BqEKgUZL5nxffJnptdWsPOG1WtZu1K1Rr1t/MAKTAs48D9LUwxG7cuCSfXnxdxAI6Q93ENuj6n08XoY4CeDh/AJuchI8yzOlaFPavPwJaGhNwoAAXib+IucCwJ+jX8p/vQQCnTWunxH4c4Tz8fQl9XeVfXLo1vTawyTO68PtUabXyqcCnRj5DcIxCEfj/r51X4ekGvyuEbGGpAnQB1UXBMItbelICAAW20XC2bVYvxJ9+15dye2HP90wbbb98CYKwTOLR2EYP8HlX44kI6edYaDV3AowCFHhq4OSfR6Qf2WIlsNvaRBiKk73d2gIAT5iR84v2NqVHHlOoMHP+PivNF5tOpIBBLJ5mecBA5niNfbu2ru0ds2U41oo52Z6rqcAL3AHNGSyH6MJDts9n5l9/uXP2s7Nr9jC4TOWyM/aSA5uBi00Q7Tn7DxVG/gktXFP6+T7Psksmc4DtIB7SmvSk3wPzT9ZQL5IAa5NN4GPLAY4aRZ6uPFKf9i3liautbp28dp529274Vq5HL0kNHkPEM0BniUAfZYypkc9S8ptb47vudAycs1du6upLpK52dBkH0v4WLx7spObWznT6WvZXc+0Mcygq4nYFJs8ablbD4Bstnq2S9l3KltW4ZCZPZMtWbkoa8mclRAyctmcJaKyIshiUiJ/eS97FEFD8QftPT+0vE9LCaXNa+OZXr/FN7rkNgE+pKwGMLfQ2LV8L5sroid2LU87PfyBj1keUJd5Pp7VUIuWQCKsUB/ug0BDD5ShJ5BvtKxDOhrT73bDMf0hAlYfwSmIHLDdxao9s/ZJz5eWWN5JYcqERXdfPygjjTKlRZGwdPXpb11pCEQCQBwAlxAgD5bUsGUnWr+2ls1NtX7u5fidl1WAQ0IC4p5p/4rQAqCgnExzMz0rcO2CwbcIt0efHv4fOdUoiY8CIqFpEmBARqT1RwD+AOA3q9EYNRoLIUCm/zGafzQE/xFHJI7EPN6ztpaFZIaR3rVB5AOusuyHP2SYNs9+eJOF4MulcjBIf4QW/t/w892ROKqTVMZpcMl+ZNeHOXu8t2TP9+fdMU4abR4YEFXekUEAHwDwx84v2do1tPRowkrlos3KJJ4p+MYkmWzWz3G0XtfcfeAcpq5DXV7ah5vpNbUJYAQoQB4O6gTtEbSxoIXW2UGrBSwuvvYFu/S1T9vs6gkrr9/rs9vlQW6oTWEAbzmy0SYxWqo27qOIkH4cjTMLwCbkPMYBqYtskfJDs9rlp00OZTQ23WuhtZNeBI0bdg3gtm17d8cuXb1k7tMdIWCob457ZLmIBj2P5ly22UIOAMxYRssA4aHDTpX8A/rJBJp92tIII0kEEI3HayVBhDZXXuTuVnMCNPYuhzrSgrW0TGPXLQC+1qjY5s0rAPu2j+3nESry+UXLA+qFbNKyiShlm3E3t8l01tKAcjJbcJ6uZXhy4uNOenoasiDfCE9aIjhEgNCs/L7M52MAmPruDwLrUuV9hCMlIKEhaDWsiGDy0Ht+xLJp6lXWB/mhV5tSXrWjAF5L5UbS0jVRsd4A4Dk6bQB+YAN596OWB+OEdUcz1sgH9uzh37bO1KHMG4j1KadTerz97Fo/wBuuoZMAIKEg7NqvFwBSPNUy2byAX+P8gH2aawkDbg2YgH+WI8m1Cw06PNXbw+2/dM3hmfrGWB6mt24/T6+nBVHgGrkL7T9oAPx14gD+Qd2vzXa4r6V+k6EA1/73bByrWGRQt+gYiTSjuQKdyDuudUVqSnI/hOFbtMp+eLMEiD0aPLvwDhDxr9LUPxhJRZZ8XP4WCXABgctk/8X+gj3TXbSNcRaIgSFIAAhj3FFhBMALQO+6uG5r1/M+9luenQPgZ3z3tzQaXwotUibrmCZ+ofm6pi5wR53wLu+aPJdeOP4TuGvJnLQUgfwE4AdNwKI3sOtXXrTXvvzvLQWQLd/1KO8nHSQHchPLe5Fk1secNfEuAkOVD3iNQycAJvmm18xwrV+Xed6DZq2P0Zv4VoAAEoL8DkoLik4iR9po1X2tMW/Z1u6W1RtNBI2mddpa2YSWhoacBcCLAHixOGfpbBGGLktEy2JwSi+7hhASAD15S6ZoUw0nAMZSpMbkBf3ahRQ5yJEP971a3SrNjtWbNavsXfPJa/nSii0sHbZyqQwojpAHO6QX93kBudIaAsQ8wJ63JL818XCM5j1oVcLJdL06gkPVAV7l1pK4Ptedft+6WhaHQDHQ5D606WiqaINO06dE5DLksdOyEoLRA498L4JElrSjPg4fzxUsls8jkyGUUe8O8PomwkG31bJuE4BHOGq3utbjnvwFSF5rB0XrRnP23OFP2V7xqiXGEoiEBHda7/7jhdczcZVKsKxJfFqSNwV+mf+nNgBaSz0m1Po5piAv4M8gAMiaJ7CXQKD7BQT/FNf0fEtyrbOGDCRETAjptqAcTQ5/9PocTsLtt6evSDpRmMjibgXoa2MEwN9MAoCW/XF2IWCXSHsUDvDX2n+do/IYJfeTTbLXghxakW7Qsvdvawng6zP6pg+3V/F+eJMGN9lHIh+DOH6aTn7KiSfE7zAA8lLu5RDn8e6KnRuWRFduxlPUO4kqRjAX+YQ/feGQrd7Mo1WWbX5x2Uow/mQi4mPS0l41Fi+Pbq6lO8DLhK2S0OV1TUWEWjsIIHDX2LyCzPWaaCaQqFSs3+3Z7t6GnX3ht63b3rGVk++weGnWUxp26oAXmjDgJ3CPA6RyLJPKzvhQQWTUsDjpxhNywoPYNJQJH2Ujil4kj3CtXTRTBID8EpqoJo3VASQAEJBqNepWbwOIPU2A0yYyZAtAbnV2yO7A048n8mAdmq1TMfocDDgVhxHHZHaN+pr6NOCYLS5bunDAMjPrfB/ARRCQxaDT2PVNX9qA63a1apVexGe1a0ne3OJxWz/8oOXSCCK+EU3bZ81nCwgUhVmEDAQHN8nnXJDwdNGkfbyduBJYBPLuaY+8D9DeOzzX7nJdyqPlg0L0RG4WIJJzoYplEFhymhRJGuV02e57+IMAftIimQT1xCFLBYcPsSjIMkB6fQ4tkxPAd3s9ysRvNPmxrASAXCco2XC8YC+uPmnnFp6xyBigow/FI0mE2Um7v0mDuoZ3D4L6rI4Q/HWeTs8LY0yf65eAm1Z1HiCgl4nfTf1wBl1r/F9DABoK0Li/tP6UH+Gs/xRHuH317YxGYZIjCdMepudvEybRw4P/dJ40v4P/EKlYy/3oXjyTT+cWdyv8lsav3Tg5gh0/ayVALIrUiZCgQ5LonDUip9686/9VXfvhLRCC6yvZ4HrwfbT4z/LzHfBWVMXwmXcDiFMm+xtusl+x5/tz1gzi4eQeqEWk+t0M04lRgxgAPI7ZPecO2dHGsi0sHrCZmVnLJmOWTAIYmowFEPme61Mgl+YukAeEnTtonN0DzwTuAnkXAAgCfYBDAN/d3fHZ2S0A/8KrT9jGpS/byrG3WXZpzV3NjtoSAGpuglZSCU0uS8Qs5X7oAWDAVX7VtXmKdm/zLVvJSyQ+cT4zaFsMINPaeZmTtQ6919pDe65Zq16xeq1i3Q7gTp41E73X67sGrE1ttY5c8wm0EQwJuzVhJHew8Z4lgjbgFbcMWnAhV7JMedUSmQU07TLfqFqvecPa9R13DNNAyOggVPSjRetEyj5zXg55FpZPWjFbsKC9RaVXERpSPv6fK85SxwgzMPZEUnMcUlSaJlqhUVMmacYy+7c725SIVoulfZy/Xq+6di3hTD76Y9SP758PCOxtveZCwOz8ESsmkzYC7Ev5BXvg0e+zbIr6K2hZodKi3PJpMLHGBLTLCE1d5v1eq8aB4CKveIC8/ObrPIqkrD3KcZ631pGWfXnxU94nIoMoZUVAc0uVetdUvftu9/TvXBBF6ZiWWDWhNpMw6edJnejQbx1hXYXau8z+4YQ/HVNTv5b6Dd1Ntq41DKAlf4qXApFTvCcBQMOAEi9Enl8Pt/24JQAofEOkr4fpbZ394L/pNRIM0E/Wpf1r4h9nTfwLQX+bQ2b/HaQ9Of7ZtDGaf2Rct0hChNSIxKKNIB1rmsiiXhzZPV+TzjPmE9PqekMEVcV+eAuF4LmVh4NRIJD/c4D8UnjT/ydwAZFq+0otpXuyu+T7zMdggjLJqbN8p3t3yE705+5ZrBvrWaFftHfeuM/uTpyw2cUFNHZAIzr2cW+Zxx2sBfCa3KZca4xdgj4gZQCL1rq77VacTEGgrnXTAnrZiQHQUUcAvxWOT/Po/Nmn7fxLv2uLB07b7Mphi6Qzbnoe9KQNo5XzmZi0Wk08Q6PVxDiNgWtrWW1h60IGQBxOtAOw+LS0fs0PEM9Q+RSl10KLR2hwBzoAfachRzBovdKKu0O5Vrcu2r/8EUoDk/lfGrXaRmPeqUQEkDcAOdxPXeb8GKApdhrh+93aRWs3rvpEOs21DhI5G0bzNkDL3a5VbXvnNfe6Nzd/gvcRmMYdi5Ex+RiQcx2Z/yPjHvUcLl1TEF9NaHmbLBWUtd2uIxShUQPsvS4HAlW3LQtr1OdJpDUBESGi121avXoZIaZmhdlDViqUrYTwMETIKWVm7MHHftCyBbTsopwU8T21DZq8ty1C1RjhS/MIfKtY2qDX7VFnoSc+pd2mvjSLfpQq2iCZt4VjC7a1eNOCLm2yM7RXg+fsFXse2BlTRtJU96cwMmR7g+rGWzSo9NMwrYUQ8PUrRDmZ/8NhgKiUacgpFJN85r8LABrnDy0A0vLlRVPAL60/y1km/zT309Q/1ORDBfLPIeuBVoH4WR/2MMnRrSa5PYe3X98WdHv6yK9vj0dCk7QCkYK0/lugjwAQSAiIAv7jTYSNKsRb53ctEoxqpFOX6d+CZD36zmuaPHLHhm9TM/vhzRzGTy4ugYh/nU79F+kCJ+n3EqgngS7h2vzYvtafsc+izZ8dFJ2Va1xeBHcr6p9hUMcU6In5jvlf30zwl4ok7e7xXfbu8cO2kl5Ao+MJ4B6NwlxuATsIJ2JGc3bA9gFISqDZ3EpI5nipjAJ1afBavsVveUcbA/zab30EAHYrOzbSjHp+X77wjL38/CfRYOdtae00mnfKtVcBjLypjWBI0rKT8qJXnLMoHED5iVCXmuQmF7Zy+iINVlmLAThaShaWFCY57PAtjSc3yYMmwGmmuwCrbS3fwa3vS/VbXTgLmmkbMGujucoRjW+5msqTSt9yibHNzy5YLjsD2KucGouOhHMEAM8BYDoaNMk72ncs76sp6gD7jevn7PrWFTT6Bpr5jBVKq1YuzwDysFm+rSV2skrI6uB5HKOpayUBXSdG+TKFGYtTHg0vNBsV2iyCFt2wVkNDCjFAV5jcp2kkiNFGxBgO9yyTz9vi0j1WKs26lpdDSBgh4BSTWXv4HT9i+bmCxXLk1SdE0mYyz6t9JYyRnoYAZEHRSgB5yet3NAyizXECa4/TFi0tWP7guvURtAZo+ckgYXtnz1m2E9jW6YF9avgJq/e3LTqSlUTDPxJcQliRoyC569kP3z6o994eRF5OWjzRmhxNn9dEQN33fs+Vm/+hF22DpTF/mful7ZcBfS338+EADl/2JzEUvqO+oYl/0vrFrGT+95aZJnx7uKX9vz53rwu3R/OD/3RW8+tM2kFPjMPk63+PdCdj/ZEK5w3ufYlMfSrywOY2ryond1xQMfbDWzAEwd+PBk///I9CJT9L13w7vAw1SQ/0n7oF4AeRbY6y9vnusj3XX4Bhxt0Bx3Sizp9lGPmf2ETEZoOiLfK3EluyQ8GKHYyuAACAZQyqEk1C7NKEw4MbU6AXuE+DyFQoI/O8wMFNywJ3lYUDrVgzs3uVbXCDeLEMmjSAr/Fv8nDz+kv26oufJnpg88t3WTKPpo6Wqcl2Pa3plsldJmq+mysvWAYtVX7kfcw9kOaeR64ApDReD9ALDOUEJ6J7Gp/X7nBo7Sq5xq7VBu4Xnu930YL7Qx1ja3WGVmv3rN7qWIt78obX591YLGXZXA5GuW0z6Z4VCstWKK9bUhaDFFpzcdWSMyvkJW792jXrN25aB/CtNfd8Ut2G1rn3k9bpwkIpY5F35d/f+rvIewP6C/e17AwhqVHRTHUYbpKeEElZs676FAAjgPT6LpQkAPJUSnsD0IajuLWbADHlKc4mLVuUq9+olWbnbG7xqJURirJx0tNaftj+sL1r5UzJHnrbR62wUPL17z6fQs0poUWMWG3o3ZB0e9R/S9q8Zudro5mxW12GCwesfN8ZS+VpS5r6+WdftctPfdby/Zu2OrdkvePL9rXRi7Zbv0ae6P5ps2Z/zxoIHt2R3LgDKBOQ15j9fvijhSm46DyhMj98zRz9SRYA/Q6pXFRGf6HvCbw1+U9avZb5SfOXkx9dZ3XNIQ+A8gGgpX8aRnQXzrwn3qSW0uHf1wemGbkF/NPw+t/fIiiKDgd9Lqa/CUEXkI+Ofs66438effeuiPeOC5Os7oe3ahg/s3QvHffvcvn9EMOCKzAiCg9cQEBdyEUA/5nOipvskxDfn5VjHJkAYdOe+lJk3u4JTtjpyFFbjq0g1WfJiTLXsXEMDo4mJ1O4A7pM7wIB/ZbQrZ4tTV1Ar5nxbobnLNO8JnihrXkkjefqnYEmn2niW8s6e9fBYb4TLxBN2vXAKjtX7Owrn7dGfdNml45bSn7u87OuQfaHbQCEdxEg5FSGmxaPasIfcdBEfU/1QY9nQIXGrcV+VNEaQx8N/J04IKy96NEMbNxvkldAlTR9VzeEkrbG3uV8BmDd2NuzJuq8GGS3Wwc8tTHNEI17wdZXl2wm0bCgveFMLinXrzKfp9CQ84f4VozynbVO/YK12i1rD0iDd4fxGWuNylat1X0ZYjpTRuCowL/qViwsetVpYp60sXaj5ybxueUjvjxub/sm+ZYzH7R8BJfdzUu0UhvhIrB8YZ56yFHNmn2ftSSHnNAMKHcUzV+mf43dFrNp946nsXwNUcykAPhHf8AKs9QLGn9kaprXyggtfSQNB3nqdQzAa0tcmYhHYzTHQctatVfNFlYsuvwA5claD4Hhdz79nN188jfth/7Cj9n6qbvti5/8Zbt+pWYjhKOTj56xmQMHqdemVQfXbWdwxbYGF2xneM16YwQohLBY5E6YjfLGDyJNHdOgGtUhoJ9q/zqmNX3rNzeEs9Lk3fSPsiGwzzngh6Z/P7iW5z9ZATRXJIaQqZZLkAA9yc3/0gkUbs/HN+fsDwgJ8jQY/y4J/u3IQxuvwEamWb5jwh+hNPvhzRrCTWsG/xnd4S/z8y6wR4O2Xw8wYJnsLwyL9qnOmr00KDuhyWz2p9mBpLMPAPcMf2eCu+19kUdtKb6MVizA7iGAkynfLpSvi9ohewdnaY8TYA21dz3nmX4L9MU1BPD6PQX6bsvN8VriZgBwAKBrZrvWZ7dr29bbuc53cxYBaIJB1xrcO/vy47a98ZqtHnvUzcza2YxIgCzaHmDVRZvXjPpMYcW1d+1HrzH4VAbtnfy5Ngg4aZtU7d2ud+WNTcuX5H2g3amC6z3L5OapVwFdB3mk5xPfWggaYL1vqFKp7lgU0NYmMf2evH/KfA5Axoc2X87b8UOnLAfzGfUqgBJaqA9ZJPh2zjrVyxQXUAt61BWabRCzXm+EYl+2ndbYrl2/gDCQI89FNO+uzcwsWzY/bz3K4kKH7/rWdSaZKy74uPxY++XTBnKzG4kmrNPUcmX0MZpGe80P+ppcF0HQyFubutrbveJ+6OOJouVyJctnUpaUkENbSb6URp5HmHn4XT9kZQSWqCbYqQxx2jUtQY5r3z8gnLRIZkye7YL+kJ+7xLlk43xgvetX7Nr5uFUzp21rmLF+FCC/67CtHjpCnjv24uOfsLMvvWQ3b1QsgQAwt7xua+un7MixB2xhddUG8ZZdbrxiLzaesIu9Z33mf4I09kH+Ox9U49Lxp9cSNMV9pofvjkiYrvnXMr8cAkDo3EeT/vpW5pgB8POcfckfAoD7+ydFaf8x0pBQrOMPFcRmRvaExWN/K/Kb178a+bgY0p0V/jT58354Awc00Ujw7LK0+L9Dt3gX2CGvK7cFfkAo1SBpn++G28/Kl70cZfxJO5E+I61dOum6Ldv77Z12f/QUBBi1YVT7n0PaXOs7kaRM2lwJpB1BOLROzLU6Tw4hgDgCc42xexwoUfEd4AVSANpQ7mg1bwbQTaNVAqI65HxFe5t3Ns7yPUCneID4AGxt186/9ozduPK8rZ94DM0VoIE58J9PJOvwjiULgGUdIGja/IG3AbhpMFFzctAg0BKVDeUHqAO4AW8Ei0Ru1WKZOdveuWwXX33aTe3lpXvQkqscN931ancYRQuV8UGz7EMzfjZfQpCYh7GhpSDU5LISCjQEsW3LMzk7eOA42jPgWVz0XeYS+UV3FCOf9P1WE+Fhj3I1bdDcQbBoI0Bk7ZUL5+zKtbOWyc/Z8vq9lgd8R5RLnvuknee0gx3cL6PVCqkEgkDGgVWT+8R8teSvLw911LW2fU0gHIkDdtp7CCkd9z3fQlDocS3rRTJRsIxPztMqgxj5If9wTW0kk0Hgetu7/7zNHzxAmyPUCdRdg1fb0pb97tf7AEJbIP8Oww3A/XGLHCRu+WEbbTxvF54a23OvZWz1rnvsvne/E2Gsg3CWscKM/AdkET66tnnlol167UW7cfkV27l22Y6efsTe+f0fs0Jxzrr1wHZbO/bExr+yL+z8mqUSKbob6e+HOybQAzyI/HVI29fySM0BmIK/uonG7uXqVxOG5dBLs/9Db3+abjq0pVjHTsbrtsz566l++wA7EfP7f1jH/nH0vRuamX/HhT+4FPvhLRXGz6zexf//GT3jYxDF0i3Q9K7CDwhiwOUL/Vn77fZBuwYwiED+uN7v9FYPvT0GMZ4Z320fDN6B1j5vw5g0zCE8XTPSpfHyUQG0tHcfX+e3Ds8T93xCnX5Ofis4sEtjH/rP0PvZgFsab4c6ATbNxo7mQm1YGnNf492drg3qO+CIfKDLTI+y2KzahfPP2eXzT9nqkTNWKM+QflhiLV/rk667Yh1rvP4F7qJNr562XPkwAJYFmHdtb/Ms+Uxxb9UqO1ettrdhs8vH3dnNuZdftKvXNi2ZQSgYZ1BOO5bOD6xZaYFfgeXLKcBQSwGzVpw5YOX5Vc6LgCsg3W26i9php2bjftUWykVbKhWtVMpbLi/T/wiAX0AoWfQhAS3t67e2qR6BdMmFmkuXXraXXn7BOn0NIyQo34rNzB9xTT1KHcq/fTZbtJnyHHmRz3kEnGGPukEsc491fa/Xfr9v7VYVIYf2U/3THt0+4E5cDWPISKoZ9Imp5QRQl6lecTVGr1n4viaeqn3svT9hCwdWqDPygGAXAdzdV7saRMdYYgURNfdipPtfMpt/ymyZLjysWOv6S/bkP6/a+eZpe99f/FnqumS/8fP/2NZPf8AO3XW/zxFI5dOUVYJQ0dTFWrU9H0KQRt9qDwD9S7Zx4brRK+zKyhfsbO/zlrGyepO3/X64s4NYgoJaS71F4K/RN58ACPC3gxg9MrBD8Za9M7ltDyV3bTZK35V6/m0C3UOaeh36/zUUi3+M9n7+TtTeFabl3w/74VYIPnOoHGR7f4He8Tfhp/dNbn89wPTHAL3A/VOA/JcGcxNT1x++j4vgpLH3+JuJFO39o7fbo6MzlkNT87XupO8mW4EE/1yDc55KlxWTF/0J7B3oAXyZ5qdhap7Xu3oOCAVoaiOAWECu8VpQwc3hbiJ3sz6yPa/IWcqwIwkerVkz2zWuHhHoNOy1l5+2s689aevH7rWFxRWS15SeAC2wZ/0h0EV+Y4mcdbo929u7iFa/4RP24nHtHR/Y9s0d291BoJBP9dgIEBxbcT7nu+F1+znbq/YB8w756vg+9iXAFBRDaNAEPkBWY/rZgssVCdAomYj6pKQ0mnUmN2Ot3QtW3fqqlYtlW1lYtqWlQ1aYXfK4o/aGReM5r6fRsA02jiyWXbZ06aDtbXzNXnzqEzaOLVo8u2bXb3zVemPaZeGkaV/5gDpIS7AozFDuQ5afRZPPFN1DnrvoTcQRSoa+PE2CUGvnsrX2riH4tLhPOTnkjySKAOQ73iUy1F3Yjtq5TmXT3vmUyq/luCZPPT7y6PfZwsqyA7t2kvNDwy8u4KlqBPS0NUKTC3GRx81mvmBWXLdh66ZtvfCKPfPrdVv4wH9t93/4h+2Vz/ySPfPJ37SjD/8oQkaGMsYtUVpAkCrZbDkN6FNfcwu2dem6XXn1Fdu6dt7OffVLdvXitq0ee9Du+tH77anEL1uztmNJbfm7H95QQV1GLEQg3/X9CCJ2MNa0xwD2U8kKfAhadcaimN8cvg7s9nmI8BdgXc9E3nnnzqBX+NYl2Q9v+RB8hr5eXno3fPk/5+dHIpFI+hu7MdAGqLcglC90V+3THJKGpc2LRL5Vj5dx2gERaO9p8gvvnhgftvcHj9nJ4CgA27VxQsvK4hyaDkMqAIG0tzABuisA4GfX5Dl87I14zvT57WZb3eIe1/qeT9xqyywtLRttT0nJJKwJdzLZk8YA0NcYq8x5GouXRWDM70G3TjqBtaq79pXnPmfnL7xoJ+5/wFaW18iG0ic+GnCnDd0DdqnsHJ8NrKltS91yoBXrmk2OgBJJWKPW8vF8jd/H0wWKA3iiGZcXDpMPvqf14uQrHpc1YGityk03dWs5XF/j8WjrWsol5zmalKdNXtKZLPkMTe5ZQHfc2bRB47Lvkb9w4LQVVo4jDADuNKZm9Y+6O2apGUvMHOVe1DbP/p5VN161zMxJ8pu1rY3zVmlsUZ4s+chSf2jfvSrgvYGwkLb5xaPuYKi8dNRSpXWL54okIw1cAF+zbn0bIUmeQ9UW1I/qAYGCWvD2kHtfzf4fiTNGKSfXgx5CUg9hZjKEAmTbI2//IVteP0i1ycTKoZ3k0mnvEx6I65MmI3Hr7F2hbp613GmZz5ft5vM37NIzv2GFox+0+37q56x68Yv2lV/+h3bszE9YdmbB2rs3bGcLIWB329o094l3fsjufs8HrVOv2NOf+CXe/T1bXT1s60cftl5/ZJ1+YLP3PWDPLH7Ontj8DSvFZiEQaX/qp2G/3g93dhjQ13v0QbXX4VjD3p7atrvR2DU+7xsQ6eDZ64M4CSfth/+kBbFfivRan7d316rqvmGMOzd8c2n2w364LUx2pvtrcNifjsQja6hikyfTAHOOBvZyf8b+Q2fdLg3zpu1nNc41jSmCUgC+AHak5CBhh4MD9ojdb6eDY1YcJ22oWfGkEwEUwiH1UEtz06xmyAt0x31uSFMnZZ39EFFOgoBfQSAvrR2Q19I1TaIfAiDDTs9flebtE96Ir+1clc9uo2K9VsXGmowGoGpTGM2e7zf3/P72jcv2xac+ZxuAwn2PPmZLcwAk5dTkOoF3V7um8d1kquzrveVxTkMZ0lAlIGhHuXhc4/AIGMoD33SNH4HDwQsA9N3vuD8krXCcF8171PPx8xHlrzc71gPQBv26dVq7fCuPhnsS3G7a9uUvuKOQ4yfeYYXyknVq162z8woac96KxMnP3+WOeDTsMGxeJ0uBxcvHfJ/22uWnqYecpedOel7aletW272KBt7hnSL4ibbbrlh974ZVKhvW69TR6AF6AH5u4ailC9qNkLyOB17XEp5iiYRPRIyqTSMc1JPG3bXWX8MZGsroU5b+gPyQl+GQ353QzK8qSyCIPPzQR21l/ZDF0tRZnPaSn/pkygU2BVkHNIM+TtyXv3bNPvvlXVs5c5c98s5Fy6RytnPuBZs5dMzmDp2wF/5/f8+SwaIde+gHaAfySBL9dstuvPpFq/b37NCH/oIV1+62r/y7X7Kzn/l1BLiTdure91muWKSP0Vb8Dcnz+ehNe9y+YBvRTWtHEEg1ykv55PI2Qb8ml563fcC/M4IwuE/bdVA+NJP+aLxpDye37J5EZQLsorhvAeyTn/CQDa4/gyLxryPNzqdtu9aI/DiN/gYJryvVftgP3xzGT6/OwRHl5vZvgTtv9+79DfwLIAXstkYZ+73OAXu6v+B35cFKpCNtvYvsnBrH7fB4zR4I7rFTdsTKkQK0FZr74ZLEDcHAAR4A0ctukpU27h/kgbT0iWYYcmp9gWeusYeZ0qWcxEhz1HK3Qa+PfAAYaFyYuJrIpv3ZNbtc5nItMRsCyP1uywadtkVShVC7lkMZtNHa7nW7fP5le/7LTwJ6bTt2z8O2OFO0TALGnimQK4FT1cFYY9pyaKOcaAKXtjKVoOCyiIM8WjFlS6a0/WvW19LrHa2nl4YtU7OcycT9fsEFBO3h3tqr2O7eltXqAHengta/YAV5ytPW290tHx6ZKcwDuMuWR8OOoKH3qhcpj/bfiJp2lUsUVwDejA1baNhydpMoWIc4/eampWeOWWr2uAsrvcaGVTZeQ0jYAvi1g9sMeQ/N4PLc1+J+Zeca2rr8f8RdiEhTHndEEue6tMoxa6lM2hIJoJHyRpM56hkhq1vx8XntLDfUhjOcu2js7RbCHwAfT0oIGdu4XbOHz3zE1k+etlgG1uxaO4csODH59Uf4ajd85cDGbtp+/8KivdwoWL9y2VZnztmDDyZtffWgrZy8x/Ze+G27/tl/baff/59arpAnHa1koM0ae9aq71jq2N1WPP2wXX76k/bSv/n/WD61aCfu/17L5JUXzRFAUJHlR/0LLa+DMLYdq9m14IZdiVy3LZS7erRpnUjHNFU0Tp+UUyYBvvrGPth/54N6i8bY3d029X8i0bAHAfZTiZqVItCp+Me30th1SyxmEGjS3CeJ8xtIdk9E+pt7b8Stal9Xuv2wH751CD5zKB1kOmci8djPBsH4J9Hm5YnytgAbg8E3kJSf7S/a73ZWrQJfG0ealgF+jgaH7CG7144B8EUD5GCa0B6wBFjD0MW/pVGT7kSrFaXBzP3saiFnHUTUbCiNv8rsDbP38VdAWnxUa8d1CNCHaL0a++53Wm4+1vuhD/Qk3wDctXEJ39QmKXK5qclmck3rmiHEL1N7G81+4+prduHsC3b1ysuuhS+snrTZMppxVnuvh2ujtQOcBAttr+quajlcZHHhJDRNS6DQd6XN+tg1+ZcDHN9CVmXw8iE0CIwRHOSdb9iqWPXyV+z6xS/ZDoKGALBYXrWZ0hxatKYmDqmOoaXjMcvly5ZHe0+X1yyem6fMHd/QZgCAj3t1Sy3ey3dTNurWKR/lRuroVs5Z0AcoZ45bal4AH7X27jUXarTuPUDoiCUQRNJlhBIAW22EgDXoNKibLWtVKzaK5MgX9SqtnfSTeW22EwVGB5R37Fq3JtKpjNroRvu0C9gH3b710Obb/aE16m33ICxdWU08oN4fOPMhO3rqPkvktBvfwMa0jaw5GlqRM51IbIRgmbJ/88ysPdU+bAfunrVnf+NZG1/+hH3kg7v24R/7K3b4zLtt+4UnbFDbtYWVIxajL4y1vK7X8eGEYGbeCmfeZ93Wjn31f/lvbVTt2tF7f8AKM4uUve99SRCtOSDubIc+EaVPBZqzQR/rIaTUI23bCXZsM7pjG5Ft24nsWCVSs3a0Tf/XAkg58KGtoQ0Bfsh0w7beD396QfUq245arI1wFYf2jgPojyV37Cgauzzl+QDdtwN2+nYwHO/y6H/l17+iEz8fGV3bijxCR36DhteVcj/sh28fgr+Pvv2hhSOoTT8Bl/+bkWRk7Ru3n6U7oa33Il07N0zZp9uazXyvPTw+bceDdStGMj5srjlxTmOcHRXFNIXwPNBmLa4tKVEHPc4Cd8WT1O0mea5lWpNarHtDGLHGYgkyPQug+4BHHw1cbku13l3ao3uQS+Vco41puRXvy2IQLpELzcXaerQnv+Zo/bIE99p1u3bxebt27SwaAcIEZdRM9plikUPOWcJJaMqTtGNNkEtoUhhArh3WHLiVR7KspWDa+jQalQCQ4Tbl5BEoj4ZbQPAIVyZGKMOgvesz73evv2x7m5fJS8fKs4dsAe08X9IsdupKdab00SgFoMlM0TKFRUsXl9G6S552v11Bk79mw/plQB/gnzkCoMstLtpmAGgOAUoJWLIY5JeRk3rWqW9bRysJyH8EkPNhEwQybQ+bIO/xhFzvarmaxvRlcdAkwB5lziCclMgXbaDfsNsIAKcxfLFeqppyoOPS3hpx6fGNTqtqrVbdmp2hdbq0laxD1Fentml33/N+O3HqDPUZDfPglgDAnvbSRLxkomeXbiTsF59YsWtzR2x1NWm//T9/ESHy0/bDP9K1e975Xrv/XR+B0dOQHKpqXrRxfc/GaO/9yjVLrJ6w1MF77MIn/5+2/cXP2dLR77H5g6fdB0AYNGxExiVIKqhTTNozGAsQVDKu1RT0tSHdsx60bTdaRa/fDQ+AvxKpAvhNxDHBjzv4BVO+8U9hX9v/owe1q2qtB1PpUa8SuY/Ha/ZoSsBetTI8KeHVqjr2XvD1IB7k3SO4CZv5HbrJr9P4z0Ye2dHkuZCpvIHD60q7H/bDHxyCZ1fmAc7vAe7/Nh3o3Y7aGnyNava5xr6L1h3cb5vt91l8fI+Vg4y7npTPeCcojcnq5GBNgGlqVrVAxDV3V+fF1MVFOVx7554QQi+KYQNo/kymdwB2DNPXT56QlTHg3kfLJD+aiAVhS/vSGLR/Qxo2GpkLBbyj5Vva5lRe7LROusu78muuJWU6XwXga41dy8+ftMbeBTT+ts3PHbJiDlBNoqmTH2l6cdKUu1XN/vdBXoEBH/DiyGrAIccvZIazxuO1YQ3CBaA6Jg0XTADkNt9oAT5BIC94EcsWSjazsGYzs6uWzqYpR8ZMa+y1x3yv6d/W2L780SezMwC9PNdlqcsYgsKe9Ro3iFdVJiy1cMZGrS0bdnmPfI3VFrGcm9AlJMh9bYc6kDAjBzU9BA1t/6oNYvLFBctkcpZMKy5aOdp6nPvhBDoJaRSNtnKhRpvatVgAAP/0SURBVIVWYzkCIkiQR4G7LCnDvpbMyUOf1shr57w9awPwAvluB0EMMG1UL9rhw4/aqeMPWC6H4CDBTPvZ8xFEMtLpWy4T2FdeitivPL9szbUj1tndtSf/9TP2wx+o2I/+1AFr0J6nH367rR48Tl5uCwglsrhERy2z3JI1r3zJzv3aP7J04oCtnH6/pdJAhMpE3wjbkOCgzg31Swk33me0ZwCQrPuyzEhQpX01iVD9MqD+eyRSD+pWGVdsL1oH+Gu2E92zvcieNaMN5GP6rfoKdaXpXwnqPQb8T/X8fcD/9iEc/Ii4p81eEPMhwWOxht2Pxn4Xmns52gs1dtWlaxS3hXjYnjTzJX59hkb7dzTmM5Hk3htaY399CHvRftgPf8QQXDyUDir1hwC3n4IZ/nAkMl4djRcA1fttMHwb9HLC4qOixX1Zk8bZQw1KPxV8Yhlgqy7oJlD/rRgwNE0wE3eV2d3VfX9FUTn4b3pGqHANEqAeAsoymWqpm9aN655M7wIbmZi1o1o8C0joWwC8Zsr7BDiIvD/o+XI2+TOvV7et3daOkbzPc61V3908b8niqmVmDtnN85/ypXULy/eFY/AJ2LK+AYOX17oEmrW2U02k0DYBuQjgptnu2p/ewSEKsEeSbmkIYEryJjcAbDrVG9ar3+S7msk/9PrIFQ9YNrfIkXanNpoQqGLLtK6lfZpToHXkAhR5mItSz/HcDN/SDoDwsETaRgC01qmD4A7gsfyKDVs7Pj9AvuVlgtdsefmr10S/xs5V64ziiGlRa+2ctcrGq9ZoNswSBR8aKM+s+PK9XC7n6+Jluo8JeCXYKHOAr6wYatWoCxno8UNZSBAa+miwlE8C2BCBTMMhchAkgarVaFqt1Xag1/Na5ZItUOf3nX6vzS2tWILvufBAWvpWNJ2ydDJqL73ctCevZC174qAN6tv2lc89Y+98/4r9wE99xM6++Lw9+elfs8OnTtj60XvdRD+3uO5zH4bdhp178Uv0iRkbvvpJs5s3bGHtESvML5NzWR7oqIC4fCdIwPRvUz8e1Cdp2zF9Rn7vtYeo2pP/uK926VKXElhpL4Qq3VdfEox3wY5m0LKGNa0abQH60vTR8zk3Iw2eIwBFEJL5k46vsXyZ9vc1/K8H9TKFjjR2BCJ5qzser9s9yT07wXk22rWkIkmCndSbB/0Uy6Htgn5wkQb9XW5+MjIKvmSJzetvJmCfhmld7Yf98McK42dsfTR+4H83GB752X7/7dlIcBKmiIZH14pHYVQcQiWfsU5vE9j5eKaITGZTGJ9AAIQEkQTmEwYmLUi9Uz+labuJVCwSghVzFfgTR7OuZSLWeK58tgvkJdU7s3XNFn0IrVMAG8+g+cKoBaCafCdnNwLyAaCjZVrtRt3qAFwPgI8BeL1Oy25eeNoBdeWeH7J+p2GXXvhXXp6F5QcsqQ1V0OAlRKhsSYQI7UefSKZ8vbr80ctoKKcwAlsHd9KSq1plTwWMJkoA38D69U2Ad5NypixZWOIUTsJLAaIaWpDmK41QlgBp+xoDb+1csH5rj+/lES4AkziCRHaOOAA8QJvS8sKRJu+RrBz28EXNxvdlaW3tiInGCXCrXiO+Nj1h1c1L1uxSP4CTxu47zZo1qJdt6qUNoOXy81Yqzdjs7JItziJ8ULdyWZsqlDxvWhNPYwDEfdLUpjLy5gdodSt8W3MdyBmFH3TqXp+DcdQ6AwSL6q41W11r9UbWpi2re+eNGgPgP2gHjt7DN0qk2wkFNr4ZB/CH7bZ99ZWLthUr2PHHHrJ8NmpXLpynzlL28Hvea1/69L+1T/3KL9rcygpFRM9LRW3x0AlbOHjSDh+71+qNgd148RlLbX3N7rr7Hba0dgJgps8iRKiyBOpuZaLvabjFfSbIegRoyxKkdSJjucelXTTMI3BXm/p8DPVlXUtAIC3Nt1BvUMOr3yEVuG+eLuDUDtrWAtjrAP52BE0/sgvwV6wO4Gscv08fkpvmOIAWcw1f1KUj/HsrgL5YgYJKKjN8T140Hdgbdh/AfgSNfT4Crcka4tr664BdBMq/YDi+RiL/nh9I6sGXIvG1a5FHnnvTAfs0qBfuh/3wRw4XP/NL6f/jx/7WiU7nb3z/oPOO7xmN7z5o48PxWLxIp+qA1WiuaFgCcpnafdybw2ckC+AF6gCwg4trtyFD9EP3pSVxSEPXb1+3DrNUDJlE3aStYwhYABAaM5dWKNOtxpd9W9akTLto02k011SCT5AHLYsjHTFen1Qn7XIyXt8B2Lv1Xde2AsC4vnPJOrVrNnvwIZtdf9ia7kjmHOnELY926fMJfGmf2E64G1pczD+i3a0k0ASAb8aSaW3nWiIfoVtWTUjTRjXpEsCIICAzvzZiyc0sW2FBjmRWfW17MpUD7NHIAXkFMXXJPc2963bj1c/bjXOPWwdNN44mLk9zXo/SPNH6xM9c2KC8ciwT47nYozTX0LS/44CcQCBIcNayRHmY00qCTn3L6z5dWLb83BErzq4hQESt3dO4fKiN+h71AGwP4QrktqiWMEpgm2q6AkLXarmWxzq1mXIgyQbNSo/kt18jO0PaYIig1Uf46HOj29XQCG3BN2bKy76H/LDLt3t19/o3RhAJpPUjEOxST625olUaNdvZ3LBssWDrx45alva+/Nxn7eD8ETt9+h2WR2CJ90h3t2I3zr5o5dVDduj0gzbau4IgEbPF1SOWyeZpSw23UCYy6P2URg43EAr7nvpxCPwS1Lij9newVR/nOW2udzTfQo/94JlKPyINep2DtRLzNqI+spGMlYOCLURmbDlYtPXBkh0ZH7SD43V+LxnilGVGab6SQCgY+1LTPmCma/9TenxBubgd+N8sQSVR7XcRDjsIOHIxq9nw78nctHekN9wcr81lRHN0kMkbk1Oc2pfMPw6uUlW/xtX/QPv8SqS58Wz0Pa29j//CTXXLN23YB/j98EcKFz/zmfJ//Zf+/CPJfuonY7HRz8Yigx9Dd70nFsvCDrXZiI5wUpbWmosJSgnyMXbOvnHILZLVfYE7D8Tx/QaHwMHPgAOI5uAAIGvCnK4FDApaZjVEgxoC8FrmpqVxvukISUUB1kRWW7rCvgFQgbKPdZIPaZBaE6+xd19Gx3VHGmW7Fq6X5zvtxo41APRsec2WT7wfPo6WuXXeWg20bEI6Jy9zA5KjHHxQjD2BxuyWCpUTTuLObADpeBKhJ6nxf55x6F4yM+MAHq4XB3y061umyDVADbhqFn48k3dtVXyLAvq67esXX7BzL/yebV1+ibTSVl48boX5o5aeWbd4djasr37ThY90ruzj8koPtZJ6AWTkXW7Y8naJkC/lRSsLwu/nqUO06CpKDvEzeTT00pzlCkVfBuezxgFaWSNkMu53OwhI8rRH8qp7gF6arjee2hCOKrD3deu+rh8BRZowACqtV0MUMtkPNOEPQa2HcNbrD6zTRattAuYWt7VDDyAAZazXDC0OWnUA17ZRu2O1XMFGDz5kw/WD9tqlm/aVZ59HJa7ZmUceQdAK7OZXn7ajh++1tYPHbX5x2Q6sn7T58qoVimU7eOYx6m7Rhrs3rUhbyG+/Ji2qqhUE0GHHDX87oKv9VG9TcPd2D8Gdovk5BPrwvRDH+dO1qsArSnMVeIe01B6aT0Bx+K33At90J4dwWRxnbTYo2/JowQ4OV219dMAOjFZtabxoc6M5KyAQIJ7xNn0ZcAsP6ACtdsRZQ2KeB/7UVl8v2RsnhLMtogC7OEvMcpTrZLxm70pv2btSG+GSN3esRX2/Hti10xvdjEo+x41/x53/AQngl6Nv2/zCx3+hWfv4/5fO+RYI+wC/H/5QYeuTn1z5L//qT743NWj/BLzop6GhH8qlk/fFYkE+EulFAHvoShqcGGDIUMTYxfC0dEzj0SLYUOsRBXLILK9JZwIAAYMzRg49E4j7+7zF2cfMeSIF0DeFAQiG/ZGPnbvmLoDhUBC4Cxw1mz2m8VqAVoxYyWrHs4GEAh8/RaMCoHpoip3mLlqilmpp4lfTqtvniR+xpZPvs/zMqrXR3NvNPbRLhAAANJmaIbmRpQDGGOWQ5hfjG1EYq5eVz2lYwH25qw6oG93XRDuZ3GNxjcWrnsivzOsw9qDfBihlSs76bHSNuWub2UGrYc2tG3bxlafs8qvPWL26B/Cu28rB+21p/X4rrJy0RGERDNUM8w7gt+Um+0xx0dMQ2Gq2fGj5ICcaI5cvAIAtMoZ10j5a968JgALgzt5V6qjJN5YsV5pHcOE5BZJ1pKm18eQ1k50h5zBgtHOta6d0NA7/EJDEmiWEaVa5Gk1A5oo7h9L3cXg0djkh0j76g8HQeryn7Xbb3ZF1+2at+hbfzdnhu95FWdSLBpbMlifWCAlrUdtdXrHeqZOWW16wHuXZ3tyyfKdmp+55wNq1ilXOvQKwH7IYnD4C8CXR0LPZgpUPHrH5k/fYoL1jzUsXLJcqWSaT8bbynqnGE4j7OWwj9QVvVE4CeNXprb6ue/6i+ryA2t+gsHyXMku4dFCnArxvyDLAY/ULeW0MLVvcIXngGqyiXgEuxFeLkV4aIC9E8jY7KtjKCA1/tGJr41VbDVZsBcBfHM5ZeTxjWUOYjISOk0Qtbi+g3AM/oK9Jtm4H/cmtOyooT1Sba+tyUqPd4E4k6vaO5Ja9M71pdyeqviVs6H3udcDuk+f4Nwpe5cZvceef0cn/ZfTRrc8L2D3eWyjsA/x++LYBQIj8zXe/7eh/9Rd/7INwq5+KRYK/Ch/6/nQycRJtJwsLBxRgFeKDUJWv8eY9B3pxc5hgaBbXDlwhM4RbE4GzgoOuCDLUyMPfnCfgrmVIuiGmKYIPj4gDgsbMp5PpBIJT873AMi4HMmm0Up/hzlvOhCUoBGjBbd7VRDYEBUC+1+1ZF0DvtyrW73Xc7FvVGvB21eYBz4XDaIidijW3L7kJudur8X7FUtlFS1AWnzkvIJeQAkMVWIaCjhg9+kcAgFIeMXh3+OJ1gYYOmPokQ4Egh2tziqcZ/gCb6mUswWNv06qbV+zCS0/YlbPPkHYSzfOEzSwftbLWcJdnLV2cpY41s5u66DVs1NlBuMlaOj/r5Zc27rWnOkCTDtDgJWT4enzlmTxpn3qFAE26UwXgu7uWnVmz3NwBAEjtCVwgfAjgyaqltQxP5eT/Xmfb607L5LylAFRp+96YakfFJB/upU5DItS7Vj4MBghUskwMtINfG+GpZ+0e11oXX71mKb5x4MgDAHTbLQ2pHABPnWmZXiSVtur8vFXnZi1AkBtSp51KxRbpEysra3bz/CvWvXndlhfXkeq6PiFOroc1m3+UJa3FJWttXbHe9o5lkllLau4AdaF6V5eRSOHDS9xVOb1vAuwqi4cpiE+1ecV3gUbv0a7eh2lPAfi0T6Chu7A5SVc0o1f1vi+hFH3Qn3VPk0I1eZMbNtbWvwL8AFDjnSRtWIhkDVgH8BfswHDJtfu1YM2Bf2WwZMA+oF8C9KEF+oxruSQss/4ATViAL40/bB2FsDzfLcifflW50Yx4HTLFn4zLpSzAntq0e5LV0PucynI7sPPTZ5VS5VT/BX79JpX1P5PYv4g+tvn4x3+xXfF4b8GwD/D74ZvC5md+Nf9f/thPnm6cf/UHYO5/Dar5azCWD6YT8QNAZconp0I90kY0S14abAhuAB0sQ/QmE31MJk0xQPEWvaL/nKNxFhd1cvYnzigdOXTPb2u8WcAHMAjgdSaqHNiMAARphw4a0uyJp3XnAiktIZPZ203fHJ7mBEAlEAzams2tMeGI9dD4O+2WT/bqtmvWbPWsVtu1euWKFRcO2YGT73Hm3Ny+6I5VYL3E2QKYmgD8kgN7BKbrfvPJm7Rzjfk7aMLIY/EocTQGjmaVKpC/yeYsXlZeUPnIv2bDi8nHUnkD1dCCu9ar71m3umN7Ny/bpVefsptXvmrZ/KLNLh73zVGS6aTliznLu8e4nI+1qz0G8lLX2vA18Vq3rnR9GR0A6MCj9ekw+XhGe/qPEILQXFVPCtSnhKpht2qD5nU32efmDlNqWQBUb103nXebO5YCcNWucdpYE9O6rT3r9zsIJ+SDe/qm+wHg2bQtJYjJq5/KG2rvg1Bzp7xt2qXV7lu9H1iz27ZK9YYPESwtrvlkRe0lr/qWECnwU4XvoZHvFos2oOzbGxu28+JLtkT+s+R74/yLFmvXbXFukXwgANL+so5IyOjK0pEvWuPmTRtXG5aRMKhOyzN1S4G7X6gMAmryL2FI7eUH+VF6FCisU8XlCDV0DU3xiq5FA7R3OA9FbcB96EWCrtrq1nuin8k7LpASHPQ5h0M+pKl7foM2ilMWhEegmptjS/A8G00D90VbGJVteTBnB4IDdhCwXwP4D47WbRWtf2E0Z6WgaNlx2lL8IZr6d0htoumTJofmCEz/pkHAP/370w5KUeK5QH0AJAnY5VL2HWjr73WNXW5lJdxQAWj14RsErw9ujeTQwS5x+5Pc+Z8sN/zF6IPbX/j4P2tVPd5bONCz9sN+MHv2538+8XM/+1cW/w9/9aceivaCH0QD/evwoZ/JJBKPJaKRGbR3lNQQcAXkoRYihga5iQmJQXGtiS567mAvxiXtXMzNGaEYpJiSIk8O3VdwEJ+AMfc0/qrvyRuda+kCaJh3qLkPSSrUCF3rJb6041gSTVQWBT/I44RxytHNUFq/zPqcR2iIWiffkwbfAbA42oBKrd6yyu4lQCrl4F6YOWCt3SvWrm2SpziANLJa9boNhj2AcZZvoE/zLQk5KkpCwoXqBm6jMW0fa5fbW4G7TMvS5EhHfFOzzF2jFAjyhszjYqfabEY7snU4qlvX7eJrX7TNG69Zsbhsiwfl9CWFAFAH4FNWnAnHx7Ukz0GPOurXrtuwcd2ShXlLlda8LhywxEL920PuIfwgTGjoRIKIr+vmebgMTBWGINS4we+BpWeOuBDgO+sNBtTb0Cobr1iS+s7kqQNYsrR5lbvb3KSOG6atYCXYjEcd0uh7O0tz9/F3WQLoAz6xjs/JmqKxfO3A1+wFVukA8ghddQScRLpkMwWZz7W+HyFJQpOGXSirhmU2NbmSfGTRdJvnXrPOhfM2nyx4n2lsXrL5XMlmqSNfCqgxfwQL+cFvotF2KWNna8cSgH524jRI/UkAHkIrdabfCtSTOrd2JPT+THnkbIcXvG6937oQoH6nNfTS1rme0ol39RDYuRJq81s0wyE6EfFIcOA9CTC+NI8y3TLt6ztE0b7/tzZiku3fv0OKGsIA9BFdOHqAP+nwXhrALI2yNh/M2kqwaKuDRTs0XLMjAP6h4BCgv2QLwbyVg5Llghzx05aUe13VFelrLF8av0QJjenrmAK/qF9/f5Kgt1WDffKpkXStYz8oYEdj/57MTbs3uWd5gD3i2rqOyfdUjRzwAI0NXeT2p8j0/4Sk+vPRR248/vH/vt0MI+6HCXfdD2/VsP34bxT+3kd/fL00X3xvEA1+HK77MzCfv5TLpE/D0jLa0UxMyoEbpiHmGjIktFQxLO4L0ELzPH8AW0i2MCAHlJDZESGkT5iHSwX64dyJM4AtYJdWq0luPssdBjwCkH1WPL/lSlban3umQ8gQaDtTFLMRY4X5e3bIW2j+5od4IHF9Up3Gedtt/4xM/Bpn1+QueaprthpWR3uv7F0H7Pds7sADVpo/bt3GpjUrADrf105UrQ7A05AvdbQJtHJtpJJGe5R1UNYCnX1IwoEzFHIEdjGZwqXJ8dxBjrxPHdtIYfOxbzI76LbQ3HddS27U9uzqa1+yresv28zCQVtcPekuYMeDpg07aND5suXKCz75TVufalx8THn6zS0fUkjmAPjiEnkIhQ/+6UNc007Kp4YKeMfHiBE+VHkO8DoTWw53hr0O6cxZAmFB+ZZg1O0ObXfjIgUZWLG8DJ/V0EzE0uQtBdh2W9suuMRTRa8LIqoRaL/QEsM/P7R6QZvZaKvdDiDfaCM4dLq2U29wf2z1PVkEhlbOFSxLHacA+HDjIYQR8tilrnYre5ajXhflpfDaBcuOpOlnrU17Bt2aHVw/YuVS0b8vYWZMf2ohFOz10RYpx6hetTzgmFK/CWvIQV59xmvMK05loDfTR317YT2j7RQnnNfBM/qhm9e9wym6rCWT9ym/wFx5Vjp+S/nRL+75T/qB0tS3puZ9f6a+zNmHt5QuiYcCm5LT0JesBaGg4PU8kt/8ULiFlm047to4hpAMSI4iWuUwshRgWYwh+ADqS6MZW0fLPzw6aEeHBzmj6Y9XqM95mxnP+EQ+Ab8m85HqLdCn5/Kn6+mVZ87DtB7/Y2GSW6cpxHNLk+YhgF27u30gfd3uT1UspzkD0tYd3CdpqtI40Nj7fFKmeAH7LyF5/bPoozuf//gv0Hn2wzeEfYB/iwV4S/zvf9/x/N/+yf/9/N/6kZ89Oe6NfyAaj/6n0cj4r8A6fiAdj63DkOK+TlxMTMwIohJQCNidkcEEpVW4+Z00Qy0FZiMQE9DDSGSBDieRQfwCd8WUphhPQaSTbidGKYYq0NZ4ugAAZilAd89n0rz1TN7CJr/FBJUvsRRnjFzJHaprRKQv72rS3PUskBMS0pJJfthD+5TGTD7cJNxFc+fodDpWbTZsb3fXOq09XxpWKK8hTHSsXr0J+HStN44Sv2cttPwuIKp18zLZyslNKoHWM9HC5NlSE7V8jJicifFqmZz8s4vpKq/BUFqg8oxWKICNUR8URg5u5DNfQoiD+/kX7Malr9rM/GFbXD5E1cFmtQEO4D3s1AB7AL44C8CnXcNWG2ii4RDtXhp+TL7j0bBlVXBLhuqKRpEwQU15/uSi1i0HAhfVI2US9LjFpI8wRDqgv8Wy84rNdzvWRMCp7t5A+NnyXetkUZAgk6Qe0uQvpaV2nSp13KDMWvsP2Ki9NPavQ+mTF7WB9ouX17x6B6Gh3XdwrzZatH9g9cqOWwwK2YLJt7/qGBHTtXNJCG0EwZs7CDNkfXVhwbKUcWNjwza3rnrahdlZm1la9KGMaEp1HSPdAd/q2ka1RTpjSwLYhbQ0YoG0+hQNoYqZBq7DfkY/1Ri+fghsORRf/RqM8+fep3WPuvTlih51EneSqJvf+ed0oVvef7kletINf4/YAnXRmdKapBHSmNpt8tv7HL9vxaFmudY+DmoPp1G+5yskJs+VDYH+MI4wCeALrPUN1Wx6HLciYL4wnrO14bIdRtM/Nj5sRyKHbV2z94fzNj+atZLNWFaeKQX6pOvwTtpaqqeD/yd/fO+2oHwriP6GAnaOBPEPxlr2TjT296dv2P2usWveAXV5uyleJwd2kwnoGoXRGvZftGHyn0Xfjsb+i9rTeT98qzCpwf3wZgpOyr8KSdztTrBS1raCjeYKneGJ0mh07EDQnz/e6Z+6Z9iffQi4PJxKpAqa/S3tZLqNqgMzQYxB4C6mIf7kTMqBASKk9/jsXwhSmpzcwWoNcbgem/sTBiYg81w5sEOpk14XOg/hQIMboVm5UJBMAeRoHAJ5ae0A/BCG7RPF3HTIi2Kkzgz1DZlKpVFr1zPNBBdzCzV/RRNDEQPtt9po4qRFAjJ/t9BQW9pNrNu3rZ1tAGXTUqkSoLkIQFNWyqH3BQrS9MeaAMA3tRa73dgwbdVazGesnMlZXiARBTDQqNLpFGCkdeXh2vZMtuzzAXwYAbD0euJ/eY+LaG26BJbJN3rdJnmq240rr9nFV59097QH1++GAWuNfdoS+SXAs2bN3bOW0V7vq8etNLtgmdKca+QjwLK9d8V61QuWyC1afvE0AJejnqhLARQCQDiWTF1TPq8+WVTEkMmHgyDPBhJkajetW71EHnOWXn7Q67dX3bCtm1ftwqvPWGv3sh2/93usUJqlIQE43tcueALzDpr57uar1EHOCjPr1EmWOtD8A/JIHK3DV7t2yU8TwN1r9WynSTvs1azebFHNadvbOWurK3fZygzgnU7Y3Owc2vi8W0pmFlbs+m7dfv8rz9kwm7eH3v4BB7evPP271qhu+8z5lUN3Uf9oq4WszRQyAHnCitmsbV67aucuXbZSYcnWC3lbysdoLxVdk/fitJEsQerv4TnsQQJSFZHf9PcQWNX91MEou8CUfufas/qlaETxpW3rHXVaDSvRzurDLvDyjpvy6e++tJNnLgg5kdFndc/zovkRwKZ+i574HJmjPbiv+EpXDSm60jVpBrwv6xeSC3HUprLCRUN6QpDkA3qVtATKSkZ50XfDcklblwCqcvq+CYokAZz0+zGEq2jXGpGW1aN1q0UbvrFOLVK3ZqwJq2n7On2N5asOBPn6lHKofErAE+Uux7r2QGLPzgDqc7EODxVD+dU5jD09kYJM8Vu8+kXu/SsY1GeiD21ot7f98AcEVeF+eAMH6DJivy/KOBS3hXY8GLdziOezkWA4F8Qji+NB4XAwWjjRGyyfHA2PHRsOT62MBuuoammYGYQIwQuMFKQh+JId/zWZAQ/D8rF0pzQ+5ppqSIThWCPPnPFoBrh2DBMHmggAeoZGARe6FUfJCPBF6G6qlnbdR2N0QOY9wFEsQcxEHuqms6/1rmjfmZwYXDJ0gypw8dzwPWnw+oDPqtfkNRjYCI4l8/AQLbEP0+t0W4B002qNHdut7Fq13rEa4C4Gl0jPkGUYGulLs5Uv9k5j25eIFQBUjVu3Gjdtb/tVQGveZkplK6VjlgPYNS6aySQty6EJW5J70mjZmfwM/FxMn/qEibu5PiXztUzNCCwqH5pqrwO4dxq2tXnFLr30hKURDI7c9Yh75pLQlUqXKHPR5GGvtfsqyaHdzq0C8OFa9QTxVWfdyiXr168B8NpV7pALF9qZTu0yajYs4sAiIKCWyVNY5whmMHIBgcbNtezN17i3dryOY6WjtHPcOgD89taGnfvaE9Ztbdk9j3zUSoAuKEUT047dGgASTkZs1OpW2TrncxCKswctKWc9age0do2/j+iymgPR6PZss9G27cbAatWG9QZN6jJrjcZle9/3/g3LU/bda1+1XIF0CiVvi9UDx+z3n33efv2pp6y8fNgy9Ltq5aY99ra32d33nbHdbe1Z3/dhAFmG5KRHcxWKCAn13avWrO7Y4eWTdnyuZHMZBNixhhRSJg+EQFvYVt6faB/+BEsSbFUHPo9CQE4bu2lc/Zt618RIH0+nvj2ux0cYQGgI5z6QEvnx/irQVgKiCz/rUporcejfoiABvr8nKdNpDODmXR+fFxDrnoLyoCyTvuL6+0oLASqS0l4G1DW0IAFQfcB9EIgG0aD9mf9QGiolt12QDsvlT/SfriRcQz++nYQ8JaJhq65Exz3avBMZWjsh4Ie2YnWr6ohUrYoQ0EIYoDeRztCW0NgfTO3YA8kdm422SFp1IytWyHU86PuqrwBgN+3HHnmW41cRhj4Vuf/KW3ZG/B8nUJP74Y0Ugl+Fts4cj0fqrVjQj4HS4/lIdLQKOaxC1esW6x+B0g+PR4Ujo/HSejQ4lum270VbOgnxwowDgCVoAORoHSJcmIwmaYkZSauTqVmbsIixi+lJk3EtRYF7ztTEXIgjyX9qguVlBwrnHuIKfg8m54yCazEsmITg2NdHO7OBYcGUNKYtJuSigZiY3pWGCfFrHJg7pCNGGTIlaZPSBkONRtqTmB35Jj+axKWENEvegYTnA9IWYAlQWs0KAkXPqs26Xd3YsGq1yvsSTNBu+GY8GU4+6zQ3rFm/bqlEFo3wiJVnl52Z7e1ctt3d19CMZwD4RZtFM8xqHDfJGY09nQi4lhe5tK+RTwE+U09yWvYkISpKmg6qMlVSj31p7uSnVqnb5bNPu5Z74v73WT6bcaAQs5enOo37J/MHKN7Qmttfc42zDMjnAdlkfoF2iQPKWwDtHsJAgTwUTW56E3k0fPIyblRt1Kg4mEj4UX1KaFKbBKpb8qdvy6WsdtbT0IbqNUJ+5R++WduzG9ev2PlXft+SAMaD7/pRy2Xy1Av1JzDlvV5vz0Y9WUtStoOWX5W1IbdiRTR57YGv/jOkzJ1u1+od2gEg3ql1bachv/RtupbEx5jVqxft3f/JT9tdd73Nzj77W2ikHcsXiwg+eVucP2if/txn7deffNrGmRny2aI9EvYjf+5jdvzoCbt++WsAfJXvFihL38sZT+YQgMbWbe56nz68cMhOLc/bYjFnkWGHupSb4Qwdh34NyOkdB2cXzqgG9W/y5QKua+r0OdrGVy8A7Jp05wIvfS/UfKUF8yJnn58Cfjm9OS2RhjR92sFpSA/V571PhO0dfpKeT72KHgXQEmw96L7eVVr0/Vtgz7d88qnaTTRB3ydLfI20/LcEOgkI5IebEqA1N8V/cLhPfdKV2V/CsvbgF436vA3KqxUrsgKFhRG/kIBCuqQRiyAgofVrF2mZ7OlJ1ovSzta12rhpe9GmxZKbdjx11pZSVyHtpkXhQ1GUDJNzLOKrfqAJOuaYG8FmJIg+QXl+KxKPfDLyYO0tPyP+jxPU9vvhDg3antX+HFxl7lDMWmjn9VQJsjxsieAYTznsKBSxBuUuQSTLEDoq6CwM/gjM8l7rdR+Ama5AmNJiOGJi2DpcT4EotYwLBiGV08ESCEMDcfMtjEbae8ikRMfSjsV8+eNlHzsX8TtzEYPgRHCQhSkJ2P2WOJVekODAHWlUPpFJzwgafxfDd5exMDbPG/kKN4rRh/SeQH/CTDjcDCoGI01F2ZtoG8NBuAxKVgCZI7utmskFLcWiLtAOAZOmNGXAZWtnl2MDRpN1gNVYfyIzixDQtap8vHd2ABQAYPGEzc1pLDflaVX2blhl94JPIpNf9hktVwMXcgB6Lpl0//SZVMzSuZyDvpaTxSmPlkvFNCYtjU/5pTzudGcwcrestd0927hyDpC/bifPvNfmZsto9l2AqYTWraGMJnWNJl88ZMnyAdu78rQNAPLS4mE002W+p7XwaGwygRPfx2Wpc19elinzXeotnbNxp2VBuxMCA4DhS9e6LQd1zW4fo4nL772Erj5VPhrRZqq/4di2dyt2+fzztnX1aTt28jE7/cD7fGa3vqfmERj0+wgQqnuNrTeb7sO+hbCUyc6TT7quhmD4RhfBrdps2U5zaHvNiDWb2uCnY2nyqq1nKzvn7TTgfv8jHwbAu3blpc/QzlErzq/bgfVT9sUvP2f//D/8ll2rVFyDP3HilL33Xe8DrKkzynT/6Xttfm7BdrauWq22Y412y9oA0erx05ZFmx9tXrPTB474nv7RoA8tUD/qsQJwyqQuK29zofAIcErwVL1SGXJEJLqQIJDKlTxfrp1Tflqa6BIAoB31SmjJLWGqb0/Ue72nKyAl4fBQXAE4aSgt5cFBWakIzDW8AshLMBDgO/gLwAfQs9qaOlD6cgCkZDXRUfnwfqB7k+8A8aSoOAJ7fnsWBKyisTEavQCdvOn7YaNSFvXbmLeD+oLSDNt8Qmv0FX1LtOnfVHr0l6i0fIRYsRDfR4H6HCFAdWlnS3YtEd9GppGCfh3hr4LQuAs/qndgV/82Eav9emew9LnCO14MXUfuhz9W8O62H767AXoI2+HXoIc1S0Yyh0ATSyMaL0N8p+EZpyCa08SUrXQWsixBoYVIbASKQlxBCoA8CFO9HyB7CEI8zGOkaYG6tlUad26BIaQZniFGMR0t8YomIEwBvDMgGAKE7ZomhyKLqUy1c2dagKEzDF2jNTrYO7PiHwxNs7kjAJ5PeIPgNSY4ZSJiKPIrLqbgmjPPBQxDgRiM2SMoTeVUjANm5EHxXLtACNGyLaVJfNeA+JaY1RAN0E395HuE1tHnO9owZsi9Trvuk6/q3Lu6swNQV9zk3m6gcXb7Fk/PW6NTsZs3XnMAWlhcs4XlIzYzO2+5NOlTrlazhvZ+CU32GlrzEYA8b4V0BC02YQXykElEYVKAPaCfScURCjJoeOHs+gT1FxOjhCH6bnIIOoNhG41Xa8tbtnXzom1ff8nWjz1qB4/dQz1oH3aKLSFHzFamU8Arqo1lyGsH4aW+e86d+sjpTaE055vaEJHKElOnvmlrAU48nrF4vmzx5YMWWViyYAueWa+R0bwNAb/B3iZ11IH5yiugJtjJ6tGDESOAAPCDYcz2qnW7dP4F27j6jBUKs/bIYx+12bkZ6l/gpr3TtU2qhJU6AC3hpQuI92y33kOQOk+/rFq2eNDS+SXvg7KW1Fp1wH1k9XaE9qnR36izTNGX21X3rti9973bVsmzfOFXty/azQvPWrq4ZIfveZ9d39iw555/2hLZom8uI18Ah0/cb63qpi1ksva2+++xpTmE3T6CIxptvzewG5tb9sLV1yw/t2bL6cBOHjyMMNAi7wh3Am3yPabMskq54CqAEz2orwlMtcSQZ1p1IBoRiMvvgeJpjoXW/Yk+RBl6R2Z+93AoQYHnoVUAkpUQQfu4RYC4ocVA3xC4ckMBQJRwIFoQDcg6EtIGgCkhUV/iuWv4oO4UwBVfNCLBTeP7PqOe2FNh3HPHte75pYQFj8A139YTCd1E9sO1dAd90an4AnmW4MFLbu4nbxIIlUfNKXFhRM+UBw4VZ1okt1iNJRCqeJqQm0Cooy+o3mLUk7T6WKU5GB/7t+3egRfGsfZWMtk/b8PG5Ui03xwPZ3rJfGfwfLM5/NjHPqaOrnr2ouyHbx2mdb8fvsNBfT84C5jXVwowDjTz6Byd9RC0dBpaOQ3l3EWkdZpIdkMoOpqIROG2EQE1RC1iRHHvD+61dusBG/R5ZawJT3K8gkYif/CiUWdOIlh/wVmKmIxATOPtmrTkY+zqCc7gABa0egdnMkKCot2wo5DpkPDJhkCd9EJWoafhd1y70HMxNGnavOPMUa/zHZ/V3uk4wEHVISMQo1Aelb4ASoxI76mQ+p60eJiYr6smfQdJaQ6k63vBq4zSNGFMmuEuLXzI+9KQBerSJtto8JVG07Z267ZdEQghUABAsVHaYrkZ1+43Lp5Du6/YwqHDtrR+yEqlPEBN1ZNnAXGluoUA8IrX6dLKPZaOjzgCywLkxUzGx8slK2Xg+flMinczgHsEgFU9o8ELGHxogXojTS3X04Yt1d0N27z+ZZuZO2QnTr+T73UsmZ0LzfpRAEHMnnoZaUe2XtOZdzSzBEZvWWPnnKWzJSuvHAevywgStJ1ARHWCkJCAkcbjWQB+1uIzCw7qo90dGzfrzqg1rkpmbIhWpZnv8uvfBxCbAHVnFLV+kLbNjWt29uUnECgu2MLcit1z33tsdeUAwiMMnR4lRzLjIPQr3wG0NZtfjnG0AqHS6tsuR6PBNwHPVG4BMC1Yb9AG4LvWGaZcm5eAkcrMejdt1/Zs5+olu+uuB2314CpCjYA0bzVAv7pzxdKlVV8mePCuu+3Bd7zbLUAvv3zW9ipNa9crvsvYgyeO2UKpENYFIBejznerLfutz/wHG8dSdubYUbv35AlyL6tFqLWSCeoC+lJfVv8DePw37eegKguH6p42dDN8gv6tM0e4iZHM6RMtH3DVygefsKp+DQ75teIL+Dl7f1eBqUXRnK58CGwCrNKSRbNqe22cpLg+Bk9MDSMR2eMEffEEUZiiEl/9y3+I9hBKaCf/yaH3XNhXPKXnr0GD3OMr4fucfTIm931yn+qH/ArQp8MJqg8f69c7ZNmFb1kXoOuwf2sYCOCWgCLhx1Pj4Fl48KYUh4mwIpCXZWvQGyDza5xkNIauR+NIjI9Edkbj4AJfem0UjZyl0c7G4tHr41i6miuV6kgBjUceeUTawH54XVCf2g/fgSCaCJ5cm7H0cBmuuUzVr0ViwVE6/TEoROb2wxzawUTUoHYRjxa1c0nfjUpblWScQ1E4gab0EIz4XpjbKkQYg5Fr33ExBJ1lDotDZDLHi1hhUDADSNO1JJGaBF+N4bopEeJ1whbVieIFomJCMDLF9fuCcuI4QUogQPJ2c7zeI/6UiPXM9ypHi3eKhiFMZ7RrjNG/BcMQQctZiZvzXWggj84guCeNBEamHEsAUF6cYYih6H1lSYzE//R5ua5F8yQvEhb6vpxNZmYAnnx0AKxKq2WXb9wEuAbEBVxrbUuOi5Y4WrTI+9HAZiLW/zJCwfMxS/USls5o0h2fo9wjtL9mp2Y3Ghdsr4EAMH/cDq2h/Y004zvmu8Hl4hFLUm7x/DxafT6DFs/9BNqbTJMCeI3Fh0vHVK4x+RxZbXfbNq++SB2M7NSZDyMsCAjkiKZkCUBZPuvdQkK5Rp1dNFL5ehdjBlA5antXrb55ljqKWHHuoPvNT2XyLlgEQcebKpmWM5yCxTN0L+pE7aH943nJrSGa0zDq1tCcK/StiLUpb6UFALe7duPaRTv38pMISTt29MhpO3X6EVtaXHBwj8bzlIV8kC9pYnLlq2V+Pm8CHq117o3e2Kpa494gfYQGLeOKJ7IA+8iadM/BCIjt1ajDPGnK9C0PfesIBNcshaBaGqcNeLdIEQBNJ62yd81araotHDhpiweO2Nqxww6ur77wVduhLpMIVcU0AH7ipC3PFr1faf4B0rFtbG3ZJ3//d8jnEA3/Ibv/7ntkd6CvTupDPQ5NXvWtoQwJJCI/7/OyFFGn6q+61n0fp9YKh3SBd0UC9GHRiL6JYDHdvEaWK6c9BIVwaSnfIS0ien/WfRGL4updf0eAyftuttcd/eNdd5BE31a5pDHrnoQOzQGIIFCoTSX0ijC0tM8ta+oEfActQJnkewJVRQ1ZjWhItOxCNO0iPnOLJzgT4rtc89TP6ruyZChoXoPy5pY0LzdCn/oq9RQKAKQj4UlfUXoE/59vuIWQQ8KMLIQ+ZKB0vLYUXUIO3+R9votMTGmoY3LXI/NbQTR+ifNFFIpLMJOL3X7/eiydu9kbpm488uMfesv5nf9WQX1pP/wZhOAzh9JBdnAQqjoKUR2hQwPiETTyYBVKWCXKAj0VCuUvFO7DXn17oB+bJqHA4PqDFbRMjas/DLYehxBhzNBMHAE3Kp/nToiQDsTn2rMIesJsxIQEns5URKgQn7YsjSX0yfDjYgy6VocQoXvHIC1p43AE0uHsv4nKtfgGFyHDkUDgM4PJgYgYhigGpWVbiiOSdcKVcCEmJQbg4C4pf5JfN9nxfKK5hCAeagKgE3E1tqwCw8QAEwkH8mMuYUBMQJOp5PpUnsrk/rSjiV4yzaLd7LYadm1715ptwL0D8G+PLVuet8Q7ExZ9V98iC6RLVURHMOXNjAUv8t1XSXt34Ob7AI2wGwXw0DpjibzNzC5ZQVvhAoqqlgR1nYJJyzd9MhGxLPVazKUsj+Yp86zM8zyC4cu8GzJlTf5rNTu2fe2cm/wPn3y3La+grSp+asbHhOOATRQgdQGIOpT2Lic2EZnFybJ4q7ZXbQPMdTT5dvWKt1W2vG658gGwgboKupZJpy1fmAfo5Z52wtAFEmqziRA30ux5HnS6EatUa3bt5iV77ZXnbePyK1YqpO2uux+yg4eOWSGft5Qmy8lUEZWTnyR9cs80h6JPXXURoHoIWAIVLS3s9se2Wdmx3VrFf6s+tAa9M0hYH3jV2L/6mkzzylumsGrZ985a/cA5b9PYKyNLvUL9bSd8zXs30SPNuj30PR+xucWy7d64aO1232r1trW6MnVHEbBS9tjpB2w+T5+ibNKm5Q/g2saGfe65p7xP33v0lN131ylL0C81KTAEbRrJAYd+LtCUxiogUwa5llCpcgm89dwFNXq3L3+k7yqa6EFtILCPIuBp0qrTB8980h4X2lLY16qLiLjhTpm4L+D19hFYKyJ5Un/RzD034ZMGhETbkz+nbRcVwvt0CL/P4VYGOS9SWvqGyuMdBlqCgPUdCYSiLecTLkSEIUyDuPrnaSp/Eiyon8k3yIIu+b7yQLsgRPOWl1F8Rl4l9a47phI/0BMvD+/T73Xtk3P1TPf8T7fDfu6/uK84ElaUsvMVyqpvO98gxhCJIAii42gqTVFGXbT/nSCRuJFIJK4Q5+IwEX8lkUy/jLz+ypkPf1hjMW+5oDbZD3+CQD+MBmePJ6zTWbBucJdFxyfpkad4dJRjkRiyO85wRjXQElDvxSEeT2tfvduDqAYCsBDYx6OydXsnYboaV7+fTj4HoItpQ5gBRMz7Ygh+nkjl4Vg73Z8POIOHgANp05CEzz7nmQhWZsKo77wEaUqyB1BEnGIGDrj8TYnLhQS9x3NnCNJwxDT8WuTIM1+GA1ELOKgUAfkIoPXZxTKnK67AmPcE9s48JJ0rvyJ2FwD4VlxjmgJ2mByCwhAhwWf3OoHzDiAhcHdXp6Q35P4ITUtauybBacZ8B22sBdPuwPAbzZZt7NSt0QLcK7zTHlnmnhnLfi9M7hR507ofKcVqA23Z6XIODK3ON3d5hpZt2cBSAe+8csjGe0RMdmxY37Rot0m+pKXA5Ml/GsaGQg/Yxy0HCOZTcUvTLOlUzEFRjM8ZNHkekOzu1nXb2zoHUB22IyfehrYvq4rc7aL5p4qcJRBolrbG7AGYfpv65ABQnOlJqIGZqx5k7m9VN0Kgb2zT7ElAE1BP5SydyVm2WLZsvsj1Qli/0k7pPQYQ+Fgq6Y/QonerDXv15efsxReetFplyw4dWrd77n7QFueXAPPAMrkZ0z7z8qgnsNOSqX6/Zd1WB8EKrVybxrSbFkvneZyk/w7s5vYm7UF/5Xe/30M7b9JGtDW/1a9SGc34R1iwrBUOHbX+RylH+jKkJBAgl+2YJc4CHC+lbHBu4J7+3veXftQe++iHERQ7Vt3asbOvvGZf/dJzCHhdd47z6GnynFX+ZD5Pu1nsyvWr9sKVCw4SRxcP2KkjxyypB9IgvUbV/fmg+oKETK5l4VC/lBAgUI+ms+H8Eo9EoF+POw0HI6Xj5E2mZRkLl8iJFKFS9X8VhnoOPR2KNqkD6ETvKa4EEWI5fU0n2vkwgOhrGpfPKl+iH6UXshByo/xK++aX6FE06P2GwsqqIMHcS8h9H/+f9C0HdNEsz1xwVxzlVdfKr9JTfpSwysEhgBWhuOLAn/Li/VP8Q2VXoVUST0N0PqF3Tyu0pIfWQUWHl0mAUL74rujbrSQE0b+Xld9u6ROPoSCaU6PyKKsScimIv++Ar1mCscRoHIwH1FeNTreN0HyDMr3Il54aDHvP3H/o0GbkLWLSVzXthz9kGH9hLRNJjnIaMwdW14NRBEAH1CORE/RetHXTYl9tBZblWuqD+ID6+zfWs3q639KhHyIYSf4QaZCEB6wDTvcjM9yHFnqEzh1HSwxg1nKgQo8WUYiIxFB43clSUvjknqcMcYkIxWg0G1umezEI37ADJiWi1ux5J2JpHZoABsFDPWRY74bSsogT1HaCcqLUmfTdBCdmCOtUumIqAajlhM67YhRiBNCdx9NZ45DSnm4xUc6K7/nmvpikmL68qPkLMDyf5c11oNEHmIM2m+nDbH3bU5LpA3hyWqNxdt0T2GmWfBPAqdSbVt1tWmtzAAChUR0EeN+HNvcI386TN2GzjmlQnmQWkcTEP2ci3AziQ8t25mzx5fssej1lnWDbGltXLWjXYZ4ApTQttHxp3QmYVUoMHGal8ft8KmrZNNCVyQJiMkGTZ0Cujka7u3kB/hPY0ZPvREvWVqi0s96lvPE0WrzM+gIUaTK0odpZjEzbvcp8KcFIdaDZzZrUJk+AmoPQbexaB61ezC90ItQCRLNWXD1u2cIyRVTbIHxJE6LuR+RdDoCqzZ69/PJX7OWvPk25Bmjt99qJE6etlM068Oj7qWwZfsov5WOyiYuEjIE092HE9ijXkDbVsjQ52Wl2OnZje4P+3KNsaPv9odWaCAPKHO8mtEsc2rsYeDa1ZKW3Hbbddz1rg16H7gKg6VP0GyF0rEP/PZe0zu827fSBt9mHfvov2PoDJ23zymX77U/8S3vq8c9bpjiLFE3e1w7ZiQPrltMkvEyJsvZta3fDXrl6Drpq2ZGlgwD8XZZEwBNQ3SJRASmfC5eDyZqSCwGS+nKAFfih/brQSxu4xq6+6oIeBO90yFnWF+LJP4DecwFcjeX0CXWoI0CLGupQvxaTcK1fZ7cQQK+KJ4mRqL5bIMGFcdrZJ8/R7zxNl0o5S8igTkOLAAftIJM7yXievO/4t/QKeULwU9pjWVz0utL0auA/0hGdhkK/6Jp0uO+PSUfgq8mLqg/FcRDnG27VmORRedB3QqEA2qVMni8Buco2TY84GnbQEIMDPO+rz0tw9+WB5GMkIQr60bvOM2gxCaZOB+TFBSyC8imhxptE9RKJgvWIr+OgSyvWgmhkDyHh+eE48jkEqmeDVOTK/R/96Jt2bb3X73745jB+7XjKWnvz1ovN04PhiqPDqE5alnaUWjtM1Uk718wXzWBJixd8y9oUcX2rIE1doK7xdV4ejWas1z3F8QAM8y40VK1ZhwEQD5kVpqydv2QG5x/Ep4k+IlZJ++6HXQxERMY9jWc5M3IQ4AVlgmsxsRiapNLQb5nMxaQE6CLskA+oEEQQo3ApXZdhHkWcIhwBmmvrIljPENq6GB1p+axqpScGQaKK54yQP7FSz8+QZ241gMAlpfs3eebxScaZKQTMbX6SNgCENq6aGADu7nKWh/JjLnez7S4aJICh573+wOqNhtX32la72bdeg3wuBBZ7NG7JhxBuVvm2bL3iV0r82wVlaXIeI3ilxnlbun6vZV9btM5oz2q7F61X3QFMqCckBfFUoBKAT/iW1OOgD6ClAfi0FbNRy2XQ7sWsqEOtx9/ZuGCtxg1bPfigra2fpivsedtoLXZ0JGFuJhxGSUmDDEE9ElNXU/XLfEx90T7uUlbCFhnVxEF36tMXkwNk0rMA99g6lWvWaVznnYGli6uu2asLiClL4emOqCu04le+9rKdf/UlQDFp9913xg4fPGxpwFz9xi0+HAIaMV1fYofmHi6po46p/3ZnaJs7W86wU2j6cpMql7Lbu1s+8TGVLlir07NKrebCh4A15ZMJJVgGVpo5ZqkPZWzr4NMG3fHVSSPopC6pJdJU9HBjYIUrBXv76vfZ/fe+225ce80++RufsJfOXrHS/Iqtrx+w44dWrZSEKJ0m6HnUabPZtKtbNxD2mnb4wHE7efiExcYSfukfCB9OKtSRS+QOmgCpwFmgRD35faGjAn1W1gNZVWStcFoLb0OLpAVwC9yIxLdDgdx/k6ZSCAXyifTPh0V3Ycp8R3XtwpveE41Iu0cbpw5HgHFMe/nTN5xs9J/oi8OXyqkQTvsqc/i+m9clbKjL8IqDK+X5Op8IadStBMoXz1049zKFuXINGyCX8KNr9R33Z0FwDdzPEnr0rqwf4jeUS3xJz70NSJN4zrdUp6pjpetFIK8SdmTx0z3PpXKiHKgM3J/8admewlBDK6QTOvEJFQWvXdEDWQv5Df2UtAcD+AP8RZNz6atd8t6MJuKb1NmXaK/HoZOv9GPpa1dXypUffOQREn5zhLD19oMFn1lYDnKxdShujd6GNh5Zp+cdoLetcb1MTRXo3Gk6GGAegcL0Uviun6fX3xR4IKqQB4xJxAHqaIPzOMhbYrBqQecUWt29/tkgKKs7QwwdyGNoaSdkpFo0AWc0XIsgbjELkpSpTQQ7NX+JGyqOmGLMTXykCEE6U9BjOrzeDYFVSYYMzKVh7oXuMUMScw3fOYOAWwQMM5GELXAhTSUhcHGpWaY73pFE7bPURdT8FMGK6bgTG4jPqU85UXpiMCFnDRmR4nNf0vtQTIbncrvZA8SHMGlNotPZwV1r2tuAO/np814b4GzWmtbc7lqrQpwyjPIMyT+IRrzMJ+JEIouuuXMZVsYfHMZouHHKtFA5ZbMvnbB2YwtABDR3b2r6F+AOQCCsUevuaU1GAM0iV71ohv1MLml5tGABnhiQnNpsb7zCOyM7cer9Vi4UqVP5bkfg4nsSBNKZWYQFTcxT+4vZkj5CnczciiMmKkYpBzBqt0BL76hfrRwYjyTw5SwGeIKgPj7ebu1YY+Nr1qleI17c+sNoOG4Ok2yQn62NG1avNm1uYdGOnzxtK8sHLImk4gIjX9SwgW/2Qj+OAjC+VJE+KWc40s5lSq20Ora5V0MuTVg6O0O8hDVbdWu1ajQ1tUPea42Wu6NVf1MfliAgRTRhWZs/ea+1v+eKVdJnLTYINdZvClTuOAWzrg5t9exxuzv2qKXLWXv+5Rfti8+/SN+LW7lctkIhb6n4yIq5mJXcC96sNSs7dvXyRfrA0NYX1lyDT0BnERi/JkHKmuLLMAEB30hJQ2H0P58xP60DAaDACLAbIVwOmluWlFUkKu1TVjLiCtQElk5X0MUEqEW/3u24hmIc+JSmfodWARFTeF9d07unXiAtAb7aYtRrEU+CliY5kh9FEo0SlCdfkx8SXfi+7pOug7LuT+nNaU2gTruILomsXLmAoPhTcOe3m8klkCuv4jueftgH/S2f3Mdv+AH/hWeC+rviuaWBs9LS+27i133S9bieP5VblouwL4XLSbkvHqCvUFbV4xiBSs9gZi7ckihCcA7BQH4zwu9SW5RH/AkamZRZm1hpN0otHfQEKbCeDTUT1SI1evUVKvTSKEhstXujr93crf/eD/8Xf/lVT/ANHKZ94C0Vgi8fKqMGHrZYcJhOf4QGP0xFrASRYImGX6RWygBnBpKQypVC0Q3ryTuGX339fCvc9kBg7oDOa2i02jVplw51k2e1cQYmvGTp/mEr9Y9bcbgKkynzBIZM54+LyaDVR2DoCjLZejpCchEDnVIaj0vIUht5Rj6deThBTOKEs+P1Hv07QRrKnqRcnoXmLG6IeAX2EyLWLRGRL5HjG9KynYhJ178johCwQISesIOPkgVgSNe1df7cJD9lDGjL+rQYiJvvxRz5vhinP9c3VQydybtKL9OaZnpr2ZUIVTPhtabdNXmZk/tDwL1rzXbTGu2O9bjfGwytudexxs2udXnH0Nbj7yC1ZZgYrSiVMRiSCfEAFeePENw2ANgt9U7ayqtnbPfKZYSJTWujmcr9rGbKJwBrbTSjdtDfoFt1wJWjm2wqYYVc1sfCZUbXmu7a3iUrz6zZ0SMPWkbN46ZePgaAaZMYuXZN8DspMI1LdJDVBm2eehsDJCFDk3aIFk4etJGLGJaPFY9p3zhCg7RA+sAQjb/Hs0G36e5nG7Ut29m4CPDWSTMHuBURTFJWyM84wGezatewn+jLcFWuYZsSUMSsaUOf/8B5QBsOqVetn6/47Hs5GxqS/xJ5SLoAoZ3fJIQM6AvNtlY2hIAnAHDNlC6Wzx+yhUdP2vUzv2vdYQ3N+tsAvPpJkj5GuROfy9uDmQ/a2umT9sTTX7Bnn/uqm537vY779E+lkzYzWwj3excgIzQ2qhWbTaftwEzR7jl01HIIfVHKLtoYDZquyacQTjRh0peayjrmvRIhEaFGyxAFwj6+reV93T3KUfBnYeZUb3Ro6kvASWNM7nOizK4hi1aoRwdoDXuJLgS2PHONWkTFe64Xi4Y5+X3RFO2u+D6fRkCn94jiOyjqm0R2IZr47oWSd/QdAaUvRdO3VeFK2nmL8hZq804YpK2TgNiHITwrvOfsTA/0mx+iddGryiQFg8dKW5NQfAWN6kh1orogEU+LvIpPOP/hufqE+IkAWVq2923VhedJCYo/eMq8TxrkUZYst15R9nCCL30TGvGVQtC9aE6sUq9LwXDh1w/uSYDWN7lWHpz/hIkj8EI9kXiPjwzg15V2f/DS5mblietXmp/6m//0736RWB71jRbC2nsTBvpRNPidpYwtgZxtgDseOUxpAfOovMAc5HqBhtWytDmarsBZHCVOHxGVhEFNOj2+IXDDAXwawkgySg2CmHVgTjtBwjbHMc5x2x7FrTUuWnK4YouDg3ZgsG5z4wVLBVonHeWjcoYBQUg7ugUSYVDHVn500oVrGBqj844swoHZQbwiDhG5GJU6sa9lF9CRL5fSBfIAQZh3MSCeSTrWMxGWTGMCGZ5pMou+5ZNbRAR8SyV0L3SKo2ciVNcmJYULuGECIhr9FgWJ2PUNLt2E7JolxEzamuHrTMMZhAhfaegb+kpE8/YADI0pKy1tXtI2eXyTFD4Ya/Jcx9qdgY+1a/JWu9Gz5kbPOi2AZo1vvj2wxAOklCd9PuPO+5T0HzP4pMD42FZjd9nhq++0a8++at3xrjWr2xZ0mpYB/FMcUQqr9tHksn6viVBSBzwzloLRSYNPy2EOdVWvnLdea8sWlk7b2upJGLmYNu/yLbVnMkdfyZcsQp1lUyWABqClA7h7VK41wS1sK7UD+RM4AcKqdrkiFsALHkiSJm5br7sLGGvbXWpYE5Jgju36DoJSx9KFVcuV1iybK/gSM6WrLWdlfpZnPLVzf+oRkOR9X376irbQ7fSG1ugPNICkURdrosn3aGuBab4sDT4cL5WToZ6sLAgCva7yqc1zAHcOPTeE3tkDZyz7wYhdXfh9C7qU1fvutwmqqARffTlna9ffYXOFE3Zl74J99cUX7OY2eUfzliMgCYQJhCP5oc9kspbK5TjnrJyMW2ZYtbtWl62cBbSTaeIimPRbPok1mSRuJk3cFMIboKuujAAlb4aiUU1+9KEKae0CHIQbzUqXNh5GJu+iT+90ohP95p+AVxcqm9qTtnQAVB3IWiDBWt8jjqwGuicCEhD5fQkEvOesgP9D3kA83RA96qd+i85oE+2dH0700/fhT7SV06rGu4kXpU70HadFZVUJTOjQlQel6/nwhxzhb584K2CW4OC0Tv4UT0KgBJ++aJ3yTIcp1HE8TIQCfU/pOX8Ir0MPl2jvYsBo2W4x8JyovPq28kXNeHze4F2VQd/xOUbUvX9bdSyewp/y7UMGSkt1LusBdSM6cIAX36GPeBn1DvlUq8lJVncYGXX7w71atfHa5eubz20HkU/Pr9/3zF//z39wi3pXhbwhwqTV3tiBdozaV0sla6VLQTw6C/iuUrSDtNYhSniQbrFCkwrM5XprBkk36yWfll7NNW2yb2q6ycNvAHSNnEesOwHzOkx1Z5S06jhlVQB9Zxy1bZ41Afn0eNaWR8uA+qodGK/Y3LCIxJE0n6ck06unNELalsZAJ+SOzOoCb9eu1etkvqOIzhDUwfWbThmRRC6Cv0XoXIvYph0cxu+SOfd8sooTakgoLgio46c08Yv4IjwRB3lQtBCwNZFFGiJxNbbuZ5n6s3xLQoFAAy0bIve1rv6uACA0e7pnK5f0ZUrWhCwSdkagcqoCxBx4zm1NwEG29nIqrR7g2BfxkvagP3ItsAug90ddtPa21dt967bR1qt9a+3B0DV4ch91+DYEm3XqTe0lQ8No0sjTtv5jBOV7HB1aObVkh7bfbo3H61brXnXva8NmzbIUR1q6BDXVkcZQ1SVbjS0Ekz4AXwDgC5xl7o0B/Nto2jtoy0dtefEY9d7gCNtaWogAMgXAx9HmU1m0eXmiU9UBpZqz4GVRvRLfZ8DTJm6KjKBJxfM81LgjmrWYL98bAv795jZCRQ0tvoZmRZvH096OmZk1yxQXfXKg5j60925aZ++6DSRM8cUu7dKRlQQQ02Y9mq2vIRI0nnB/fNqlh1CguQ8SMrKkJZ/zhULGBRrxwgGA0uF5hzTlWU4742kJoMox7EuoLdvigw9Y630vWm182WLD9B/YXkECcboXs9xLx2xm6yGLpNL24itP2Ve++kUrLy3Z/fffY3OlvP3Of/h3dvniqw7WyUzZjhy71xbKszasXbVDi2VbyOepX0n1CMX8yfWuVgCmAPNcBqEHYKWnOvBrzwYte5P3R9FoXNYVB4YQuENApwdTl7K4OF1Kq1YaEqyoJwm63oYKTg/Eoc+49k07iz41Oc+FeO8T0KHicV+0I78I/r5oW/QuTVbP9Vt/SofY+t9n5vNtTVL04S+CxxVt63kyHINXOvqW8xs9Uf65H1oVdE0Z/TnvqW9z7RqzBHz12Qkde1l5z3culFBCGRyE9a7nl3eoTffPoWvi6j3nRxzaU0ACvxxC+bJa8UClL2oSeIsXyTqgdymXnzncdC8ropIhPbcQen7Up6WkiJcpPtUkPjcpvw4JDKqTcPgR3sVBC9DHNaMmPHYr9c7mXu38Ts9eqAbp359ZOvTk6Qc++soHPgADv8ODSvmGC8GzM6UgEl+wYWQhEsSWguj4AEVZ44nGzVfoD5qhVuYeYI527u5aeVGmHf75oTA93x4cyDlcSOM9eo1IvwXAtcYJawLiFQG6wBxQbwHiDe5XAPQqCYrUEzybHU32VQbUD0YW0dizbnKVuVcm6bHAwDsvfY/3ZE7zTSlE0FMCgyE4YDhRi2koa3rupBz+np7VQUldHdsJR0GE52mFX/F3VWjFBXS9o0M4PqHIyzsBdEDJJXPlgd+uxaMRuvTPnxhMKKmHLmdVY2I+esYHbYjGpnd91r2Ih/fCsbbJd70MoQnWiZM6lvMRgZKYjWqlD3DIo5r8kmsP8GYr9CHfQlCoN9rWrADueyPrke/RUcr3EEneRd7At6BHPqQAhBX0pxCUJ+CONlrp3m3FZ9ft5qWvuTWh32pYhjbNpQDmqHIOC6O+BeRtALDV3OP9KABfcpe3cicbbplasdmFg7a0dBwhYRPgbXg8afxioNpUJZ0GVLJlAAcgcdOsehftqDGjiUDls+HFMKlPbUajjWycUWkYBRCPpgo+RioriiYoDntV7wLRtDbVCcdxNe45bDesi7DSrGxZu4XGDfB2xwixtIlAXYDue7hTJvnOb7ba1ia93qhJX9bciKTlSvNWpkza3TOXy1ge8JSzF618aHc71iB91aXG5zV7XBMzh2jrudJhK3x/2W4eesKsRQztle996dsH9bUgPbRUpWjll+83uz5jFze+ZheuXrb0jFzpPmrrqwfshee/ZC995Ulr1Ha8TIXCjM3PLFqk10DzT9r64rzvBkjPB8y1dayGyaIu8Mi0nxGo04+0p7r29U+mtRqC9ohBEdpSVTRLBFniXBMnhDsw8htadsc2OpRf0YIiEDciuqL8GkrTb9GJC4bQkXvG0woXF7h5Dh27xqyM6Hv8Kb4LEJN6cv8KfiUBge8J7SQA6ERe1CfC5/xPOg624j+0v/Ma6EppuSZOktOJry5EKF8qG9/0BMNUeCqgpe6oM+clzjMEyjxT3onk17rv7wqQJzc9zfAdCSDicZrTIwB3Ezx59iEIf5d8wnNcoFU+JvUlASQcmpA/hQlf4aPeJsTx+oa/6JnnWzxKFgrVpd4jjnibtHpvGb3D+7ImDnvQi7JB+2uYoNEe2uWbu/bq1ZsXO7HCi4dPPfTbJ+898dl3feD4i14hd2gIW+sODlqaZqnhIiiwTKsu0wgHaIU1eucanIWzLdICZbphnnYoRJJqfb3IoY7kZ7/zujC5KUB3cCOQgJZatem4DTTxJkyrBljvcuxIUwfI25wF6k0AvUv8QWSEXoVWwl8eEF8dLtjx4AAa+6wtob3nIxkn2HGUeAh8gko3swl8CaFnK7oVv9UxRcPqqN65CSHAc61S6R2yGhIdBEB8DyICiMMFBu/IpEk1iCGIzlUPrklL0xDx8FwEJCagMStpIfqwL5lCwxIBeHz9EV214wf3JFlropu+IxOltHgxgzB9CAxic5OZvqF0OQRCTpiyAjhhKlExAtUGWhz/9SEyCQGa4a4xY42zu6tZrbFGiKi35U0OzV0z5G9MzPGLaCcC9gfGFltU3ZAen6YgfJfzn1pQXslbbGCl2KodvvB223jivDWHAHOvY0nynkGj1Dr2NFox8hdvSIM2azQqaK4tSwLcpXzRSoWSyRNnv7tjxfKiLa2dsaCza73GJnUB01NTUu60NH40YWAFZiMzsBiw6pIImiwkJq5+wQsjgFd+AWQxiQPcEgx9hjEALk1HgmNmds3HxX1ppDNC8ifNurbFsWOdZtPXrPfVp2lLaeR9ua0lrT71LqbnznkaN9z8PbYc7YZAkkUIoVzZ0jLgV6C9APzRZOc3mKMmq2msXu3W0vp4GGtaG7QALMO2XAUXbf6h49b64GXbG120+ECavXrFHxCIMgbgtZlJ8el1K391zerJln3pyjm70WjakcMnbHZuwRYWlkhuYF1Nxuy27cXnnvQ6TKq/N7ftMELA4sKMpRJaBhNMvBFCzTxPIbRlsxlagD5Gn00hKGVol2QqiyAmk7xoVHRAHUOD4YYy6vqAnmiTPiNrjNPkBGQk9HrpoCEHXdGqA6TmOQgwJxY3B1rxAc17UJujZhA3vJa2LrBSGhqDTvpEM/84LeO8BDrUT93xpXZKT3xCb07yJICdaug0LteiV+5PxurFE/S+KtvpXVaFCcDKTK+4kYkVwMsnLZpv+fr6idbuSgH9ySfN8R31PU9TZZEFkV8+bi5Bg78hfdl5Bd/2stP/FNfL7vkgj8QTjUhZ8DkM1Jk0decrqlPq3uOLJvimKyiqNw7VfajBqxjiUQjJ3hZ804PyiMBK2hoqdFYluoskrdMZ2NWNbbuwVQMfstfmVg8/s3Jk/d+unzjyyTNnVrYmCdxRIWy/OyAEL96dDGKbKWuk0LzHy1DUMk28gsS1TibXAREAHWCPBmjnhpqiyW+0tto7bAX17fD8DYEb38AwdO1dhQaMupm9AWOVFt5wQE87mAvUda8NmLcB+x7xwq6pzkFHlnWGdDNBymbHRVsdLNih/oqtRpZtzopo8WRHM34B9kCmVbLqhDQJMv6oQ2tsT+Chziff1a6ZiQgk2Xuf5Jn6oYiJ98QUBMgxtEF6alhmiEHveNF4P1w7O7nHWQDgxC1zvTq70p/MJnWiUH1wpl8j7ZJfJ059FyIhPWckigdBuMlLWqOINhnOXvVviVAchMinE6PSVuZIk/f9mcqGUMDLEGgI6Jp0pqVcI8riDmwgeml8A5hxF023rdnyAE+11bfaJlr8Ttf61M34FPl/DNI7Tt3KN0CXLw5VQ4TJ6U87kCsfnz3Zfq91Po1Ef/1ZqnNkMZhQGu09nQzci5o0wXCSGv2q1UJzrRIvsEK+bEsLi1bI5nwMXib3eQA+CRBr8puYlszh2uhFTEpe4bp1tGkAVv3CNQ5AWePTWmfOB+Db4WQqN6fSvto0RcMhXr9iWgID6iNTmLVUWho+mnO/jYDRoOsE1pW23m5T/zEbSlukfGq7ngBRz3p10gb8kkXajl7b2UOYyVo2v+z0Y/mCjQHyDIDeIc3tG6/6Ur9MLjexSkFj/b5bXWQJiJNHTaxzJtqKW3F53fI/mLDNlRdsjPY+daX8hwlBXHQMDb6St0PXTpGvRfvdL37RHn/hS5abmbHyzJwtrxywhcVlmy3PImTF7PlnnrTtjRsOxltnv2rFRMrW1pYQBoqWJ89J8ocMxFmAHkdISVmauEnKnk5pS+CMpXlHTo2kZUtQ1iZCMegmwX0HZmrWARFJTw58dE/+6dVefijvDjI0DD81iVL8SIKBl130qXjQnGvIvC/6c0ASXTogUXKBqr7Fd10jFSgqDvQWJX/OH0hXQpWse6LHqcCndETjqmmlGy4TlKAu/gA9OU1z6Ht8WwJZjPIH4iW8L3agOTw0qJfV86L09RuAdwF+ApzOK/RNlUnpeSABCRJKy+mV3wgZ07k44g16xyfRkX44L4hYLjCoLMpAmHciuuLh9yUceL1p4h9x9C7fdS2d+2E9x6EPhGby7/GUB9WF16e/5UIHFeLZUtO5S15ZCsZR26xU7WtnL9luP2Vzh05dKs0v/lZpLv+JxVTy2TMfPnNHeczzqv1OBtW9PbeSAVWzQTEAIYZztPIKtbfCwwNEkTtXX6IW0RK1aARxn7ueU/5Tw6oFpsc3BXXOb3ygLqWZ7H2YWAewrukAvFsyswPoWwB6hUNj5nreJ64cf6h/izQ0ZUnr1sccsCXXGnJkfW40ayuDZTvYX7XFQdlKhgaVSaLVhzOcRZzKs5vClP8J0ao4wuQQtEXckrghRAGwF5RKEoiJCUjKTcjkB+GIqElLjNPT1vg3RVUHdVDVD70rLYC0XRMnDd+VjWTdzzYdWd7mfIar0tPXIQw3yxNJ2vitSTITxuHSsXdw8jrRtFUWzdz28XblGkKRRC7ylMVBhCaiEgB6iUV8xJOQ4etSfZyO75GWxmiHyhcEL0ctA5432zUH92avZ61a12o3WlbbI41VGNE7YEgPk9sZ0u6Sr75y8GcdpGmIoQV2IHGPzT57l730hc/TV+rhunVKl+FZORMJfdCjWWjiVacncKshpLQpetIW0CpXl9boTn3r1K9brrhshdnDlL1rA1/2h1bdbbkJ/OaVK1bdk2aPJgj4avmd9pRPxgWwC9Qq7U6NZwHXZEamRPqZQJq7ctCS1jg+ANOnLjVxbtiqwNwBeOpXrRJD45ZjkX6vpV+IG1QlbSFBI8E3tBRLGrkYpza/ScVSNgtwzOTyAFfWBvSP661dqwHsGp+u13esUb2JMBGubZePfvWnusz5lItOTR1wD2Y86mgv9TkrvHfRuu++iHZE3qDFb0PU3zZobXwwDCzXKlnxwprVnhrby9fO2bVh0zcX0m5+2UzecghVeQ6NB+/tbEKTUUtqY6YepabP5XIJy2Rkco84kJcQgHMw9HgyRnnQ3HkmwM9Ai/JtkJHPAkgwRvqplHz/A/TQgFvDBE6cJAD4boKytgmIJm0DYRBHgKP2krCuTYgkfFN2CWp6WXFEzwJt0TrX3ra6J5oScOoez0KQI13eFVBLGHTQJJ7e8eWZzitCk7aCj0Q6X+PE++IvnndlQelz3xUSpaFn4jHiqyobbStt3x3kENGHFpQO/Sq8nqSj7+iSfCrbJDzJE3lw8PRMhFkngqyHXnae+aRf5zcqp/hnyJvC9fTSzFVugNnLEH4zFE7IO0pHLBnuk6Dxfn+Xd1ROpRH6GIAv0tcV34cSVYd8SxnVfJapMDQNmrAZDiFKgEnY7s6uvXbxpu324I/098Li6uMIlP9yZqH0yfd86P4Lk9e+60HN8mcagouH0kGlV4AT5qnEUDsPxgJurS/XuLn8sgPwkRUys2gwSLWZo7J6RdgHuJ6cvyFw08FcR1gUwYjMjNK4exofB7D3XDOXiT3lJneNnwvgO8TRRCKBuYJccdJclqD30808jAB1/ekLcdIrjUu2OFqwNbT1dcB9po+mQh6DKJ2bvMdE9eqxdCh5NnPwJTXNEPXCkJBM9CEh8hNCFSEpDt1w0qnCTqvI6qwaL/W4AKDi+vieTHMiBqWvzqnYYhoOvioPz9TpBc6qG2cSvMb3ZFb3GbvE0fjUrd3c6PjSAlzjFviL4SiQnhOaS9cTk5qIREyD+573KZGRdyc88iKgkFnXl7HwzNdo86eJLNLmfGkXbwvYBt2OBHi09pZP3mp0ugD8yOrbNWtsAPQUa3wX2vEHYTbHEHrIs7VVKRwq7ncoaLJdCvA7tvseu/Zvr9jm3qtULQIH9Z4BbIqZqBVSGr8FICWkUdZWq2nNTsN6CEOFLNrm2jEAp2CN3SvUU9dKS3fDkHLWBYhrlV0fq262+nbt3Fe5RmPOFS1N/WUA1VSqQL+SCVlLvwSIMHUfD6Ze0fzhPgiZAHAma+WlY5afXbReY8t6APEQIHahADCZtqMA3s2RLlwN3WSv3rRy/FErr95lja3LVr1x1sefZzJlW0RoUFcC+awNcLx09RVrIZzIIc/ezhXvX3I9KyBPpdPWoZ0r1YbPpxDQCGAEstFR3op3rVrkI3WrFS5arA2T9X77Rw9BKrBetG3Rl1J2/CuP2Mr8PXZ20LBP/t7v2PXN8wgjfHMQCsaFHPUHaQx7I/vhj/2wnThy2Pa2tu3Ca2ftK09/3pq1ih1aPWaLZYQjrZEfIODzQjoXs3QBgM/GLQu4y0uh7/tP39Y4fZxK8fFgigBk8y2EBfpDCPyArOgWYBRQhlqm6KnvYJPQ0Alt6II47TIFVjc/h4TvtOv3RZLcE2iFH5OSwG14pW90I14iYJMVCJp0p0TSJvTaJF3xGfky0Lt0AO8L4rVuARAdc4+G9HjiL1HKpxQk+If8R3xN4AvQEi8cQiRt8QJPCt4hMFT63BcbF3+ZatE+fEB0f4f74UH5ed8nA6uDeXzxXV5WeeAdXnTxFvqPgNmz7QXznHIOAVnDBz4ngfT1TeVJLNX/88476fvkRSCv366UKIrK7md+6bm+w3m6okfv69uy2qgPvXbuNXt1c8+sdNTyC+vb+XL5E7lS9l9lHlx5+gNHjijx72pQ0f/UQvDsw4mgv1mw1LBAbWj3iEUQUjPZtVPaYZixtPNFanyWSpuLpGhpNbTAXJWnuvVa/lZBDzhuy7HuaBSnhzTeBcg1Pl6dzGjfA8QF6D6znfstB3O9HCagLiH5T2BOk/ndyRc4aFBp7H4fiT5I29xwzg4MV+wgoL4yXrIs3zFAW05QRj65KvClNdrFKwRrvqHOog4lotE4tEzbdBYxOu0jrQlxLlkqMuUXsUfQEpQJB1RVCAAWCgkKImLiuQlM408QCkxA+fXla3RC75e65hxBY3eCEzA7ASGqaCmKCEpSNMFnwqsTQ0TOfMi76kBSrCR0zx+My9NVDqhrCSWhF68WxF8kDxlvRjEGmcr0UTErzbAXYYTOWeRhTb95l3vyKiVWI+190OPoD91DXbMLw2+3rN0YWWNnYLXtlvVn6CbvTlriXdRzHibRJieDsEYmFfMdCxJQxIwXY0ct+FTZLn3xBQuSMDbqPEVeCumEFQEBbTSTAcylFal88uimssmyszS/akuL69brVK2xd81S+UW07UWvi53tG1avbVOXMeu20KYRckqFFcvRzuXCrOXQFvrayrVZCa0wgNa426T+xyY3rcn8jAtM7b0NnmvmN6CaiIDHtJG0N/Uf0urJnS0at/zjZ8uLgGCK7jO2YbPqQwbzJx71vda3XvqCNa6fRTApWyEzY5kS2jkChxznbDZ37FJ114x4zdaeVasb7p42ybd8Bj19ag8tutZoOA34znjqSL245RYp04cy1j59zgZNgA76/ZOEIA4gtqO2eu6EHRu9xzYzLfv87z9hzz7+ZQuyMUtCb4N+h7LFbW39KNWWsD//kx+zR9/xoAvjzz31Jfvtf/NbVt9o2MGjhyx7qmn9zDULrtColyGBxthSCO+pjJzzoNHn4lYoUHcID2naQCPIcUBCFgBNINS16F+z8iWM6b4PWaDVS9h1eoIWZT5Xm2kbaDe7C/yhRwGtLG4iLA2Diac4LYqe5N1QQKhEiCt6VLs65+F73FCNhHFQWqQDiZdonN43iCENN+lD77zoApdCqMWLYZAP4uhbMsG7N0XFhD7JhF/78ju9z/dDbZqM6jviJZw9D9zz+QWkM0bQ8zABbykuLozwOyzbJM98zxULpSceqLoiT1PlQvlVWcNPiN9RfuVXNyQ1ECUUApRXfiiP4klSfPQt0QCR3bKo/LpQQjwvs+KE5RIvcx6sOuBr0uDFE8OVA7wrJYnv6Hubm5v2ytVtq9icjTOzw+LswhP5Uv4XZ0rF//ChH30MAvnuBdXYHzlQzlhw9ng80trO2ChbDCIjNPNoGbQ7QC0cp0dxRI4TcY1zkXM2Eo/S+ycJqAHDevsW4fabXNM7NQaoxlUXUVdHX7AOGrhmtG+POMZpB3SBeQ0tuzmOu0lea8oF3nQR3gqvpaVLhpsGfS08wj9p62pvyNEyo6ytDJbsyOCQHRwdsLlxDi2eho9zJNF+IVAVSZo6PYHGl9kRxkb5pKEHEJM7JCE1gbfPiqfD+DiVOjdvi9i9g0kSV2LqdbrQd6TliiC4Dk1kxKETRmHG6oBKU++FHVHSrkflt4guFAycKEQIHAJ4jXOL2OHy/i034UtDUEkkMPANjYu79EwndlMZTz0tnulahD6EuZMpi2UXQsLRZ3qdMN/UnSRnn9nK97V2OjQphmkPuZbVpI9ULvOxzPXtwQgQDH3IN2p9q2/1rNEmD6cBqe/lO8dJSzu0yHkVWuetvvRdCNqgRo5vFq/eZ9u/vmN7TTRx6/hErGIqacVc2ooAfSErRi9BSk5hgkn5diyF9rOyesLyAGWjuule+sSEaVnrwsNbAK8mTx089b2WRAxtA7B5mHMxXebIoQ1qPkiAcDuyPgLDoN8GVFK2cPQBKy2sW+v6BWvtbdo4RXrNXRu0m+oU6gkIRnIPW/b27Nf3LI5GW1w7YlkAV5MmW9sb1tq9SRUjfLXr1t28ZMATZZkH2GYtMbvqa+uvX/mSbSLkVaR0kredynWfkJdI5X2ZXAoNvodwslOvuz96195lOegFlkkvWPHRGRu/9wa1tmuRniw8ytyfIIhPQH/xBnV+M2+9YtNGOzG78ImBXb5W//9T9yfAtnbpXR+2zrzP3me859z5u9/Y6v7661arNUAjMUoUFm5M7CqmgANEBIShwlQplARsN0pwQSp2MVQMIZC42o7BCLCxQxUUpSC3EQhJSGp6UA/ffOd7z7jn4exzTn6//9r76wYH9aBuqXnPfe/e+33X8Kxnfp613vXiyODgw2dTnOx3vff95b3f/IFy5/rz+Ojj8vDuGzhNk9Ja3ynL6+iOZ++Vsw98vlxcAW/HyARGfuF1XKjXERHYfgXneL2xUJqtNXwb9ITpe4y/j9S5/sIMhobWANaplWWuu9hOm2UAIC48dJKXoafvtq9vnTurEaXljLCVfWRlnqkr6BIj2bwAR/2iQdLYqVeQt8UVF/TO0tJ0pp7QyIlbd8DTUC+vY+SRX3Wd9Kh6gHY4slagcgkHJVRFwJBAwh9cQ4BjNzM+7iXapwP1TQxzdE015jGmGPg0ZERvm+oKb6qzqJu1JfBKSfYivdK4uKsOjXPyiaJBSgy59zkcn5rdwMYr0U/qLM5FHKyzYRsYzV4AI+0EJh0w8aZxxtnMFCKyI97SNm0lGxq8OB6VKa0Dy3zaUtjsry4kFhEr0f+Dbqd86vW75XMHtLF1p9x49vl71+9c/y82rzb/+sOHH3jtt/5WIsZfhGNOzS/rqCvax7fLlKh8sVyHWs/HmF9q0PNe8+vgAupQWK4SOWJjfv7Pjn/lIkKqeZAVjPBMnw8w1P1E53W+/NF5I0b95LIugvOec+YeRuOm2DXiDkyGqp/1+FdBmDOLRt1HfTS4q7S5e7lTnpncKc8Nb2Pg98rGIkabCOHcV7e6u5UCC6FNzcrQX0AizMW9mrbSE4QZENpaAGhkYoVI5rXvdA+b0lZdGOfveqSMjMhn5uNNa9rmTBM6NjiwMpwGdM6IMqXCRLn0YTtaD4yiC9hisBVo7pu7sKVYl/xTeBUkh4WwTMGL3n2E2BiRNrnpu8Odx1/WuHMvUbuCIR2kYRyO2kbme/mRzAGCoKy64ntENDU0NT92N7Tz0h4OStcNaw7HpXN6XoYtdNqvXinLvxIFR4R82QUon2n/Ihz9Yh26gdhdBOA9ZeUf3So/61x8aYObKdHcStlorJb95nrZQfH7vniNrylNF5v1usdlAv42N/fL9RsvREeM+icokEnWH/jCFvGjUrr9rm8rV/ZeKKev/fOyBB73914qOyj+hin65fUyQml3ek9xHDoxyM3dm2Vj29cmTMv6/vWy8fxL6NFx6d9/u5z3T8EdctXrljX6XsGoTIf9cumUUmOtrOxcibE7/PzPlN4Tyo8wbtB4Y223bO3cgdZmapC14VF5+vSN8lDjjyFzT4IR/Z32j9B1Rqpur2skuFh6vge+P8pq/CwEhCeWzjfK3ntvlsa/PSrdvTdK6elUVvn9Whzny/DbyqSsonhXUeKjn14rj34UHBzggvXxD7uECKOV8vK3vVw+8KveU07vdsqbP/1maW5sluZN5Oxdj0p575Oy0ITvxxB5BQKtV/m5PKiG/vKzpaw+vCyrZ2v0U8r27lpZ36Q/frgozzl/dQBExL4tYvzBL2cyd+CnrrZHOt2OmoBgtbmBA4KRAd9uf6vByVsjqavAVIOOc4Rxr5FojTDjDNhPhAI9YnBBnUzBxWij0XQmRC88Jf3MHLo4TkO+AJ3MziVqVwF4LfKvkZ4FOvBaHAGlHzrTAfCYQeSS/3HNdvNLA6/y4LoGN8ydg3Zt0/qBifrWjc7iA173Z9rhWp1WcEEn/Mn1+fqg6DIvROfyW/0qHu2X38lipn/4HFy5kFid7jWdkkvkZREHNG14isfo59pu4GDQMfJcyxSD3dkk+BQG32mg/OuMZYyU11EQxeeTaXnj/pPy6Yft0rrzctm5cWeIQ/HfnZ1f/t9be4Of+PCHP+w87S/owQi+vCMvXzntfQ81fjc/PwRGbi2suSSaQ14K0vLrC58/xyFbwqIxrJLrIgvglrIArnNe58uPLtbLYwy6c+jdLIBbijG3/Ar1VvmWLUJrkzm+jK4pU/98Ft2/lcvV0jpvlevn18rzROvPTG+V3bMW1yHl0qhMlyb0gecN4TWyGncJrqDG55UxlQaFTYwqlMBXF8BwT69XTxvPujIO1+xZIeJbGErDT3kNZFJoCiZl1YoLCLVMrvDG4HPqnedREeAIs3Mmwk4/MqP04IQJ3TrShS0yat6SRVkVv4/FWbX2T7k4IHqotIOw1EdPaD1Dg6lpIDvMYVCW1og6MDJJ1UtMcJA5tsDA2ISBz6Tk7Rc4z6eXGLFznPVhGQ26GKZJmRjZjkalfTwonYOz0iXCm75vsax8L57ic3jYPdoZKnT08Q1zyLNEwmvN8kznW8vdv/GwPLz/Kv4uOAMZq8t4v61m2SOCX28Q2bkoCfr6dEA2hcF4Ou+9vb1f9rZ3wZPrIuAZaD5F+ZplGXYPoVW3bF+5U3Z3nyv4l6W10izbS42ytXUtG99otF0x7+5xI5yGs0k7fLR25XZp3nqxrO1dKxd9jD/4zZ7n8I8L0pxTdZOTM5yqMc6FTyz4iN356BRn4HOUn5S1xk5prLrN605S9S70HI9PyuMHnyp3j3AqmjtlqblZhhiZo/YhcjktKxh8szZGgvpipzpsA3lItoLHJmtl8+r1svO9q0TI98u4N8JfxnjA81/bg87T6WVZWkfFT9EZHRypI4KGx+iZT8KjzfPS+LW9stTDSB/ulLKDwr5FNLeDwULHXI5nDKdo0ZSL+Rbdh2aNtnrI5CNufA5d8NplWesslSYM2tpolLXmcj6zpS3y7qcr7t1yOql7eMb5+GWn2OhCg7NsCtx+MIAX0wH3q0MQ45xDXaIxqtNrmZvnyOZR0SFIu+OlEVP7jt3yRsaMJPylHtDpMgNox+qxBAwBQsNqN7Oy1qedfFeXCQvwx2mBhwxiouusQ5mFhjviAZ+GmDHEgEtvcGaZwKbxNPCwHeAS5vTDqd6wfDKUImL2mRX16j4MpyqmOh61TrIXXFWXqg/NWuSFV6bQfUTUDEgU07QsNXwCZJl20IMqEutzT4doHqXHARAq4dF4C4YZCPt1OsEpF8tHr6mPnWKwkM5BdYh0vuSdew/ul0/fPyqdlVulsXfncntn80e3t5t/8c4ru3//gx/8hV1lL1t9WcfFT1x/Px//54XVhX8v2A7GvfOVHirHxez4doAh93E0582Nzo8w5vXxNCIFyuRtZBKbGrBPWZ3Nlyt6dv2Vdg8Z8+f8usc6DsTV6bXy7Nkz5dnxrbJ3vk10BIPooS3p8dLXkv3zCSPIdC6eqekqRgHTRKCUEZg2j5BQVu5I+kpG0Xh6yEEc88i6vn4SgYNpFKIwqqkqjaR9KZAKX5SygsY1U24acNr1SLSup0458SSj5pwx6nzeKil8+w3YOlV1cV2Ug3ByIytJhcv79Kfz4FBqWzA1DsJ0SjTWvs81opXNZ2iqpocBkvtE50l3rdHXUtq3w7NJv7bHtWxXirCO3Wq23y1DjNoIg989GJTTJ+My2qPer1kqKx9SIQFfxzEpRMLxjXbgiCyclUarVbY/8U3l9R/6fOmfHSdT4RMXm81mucq93eZqWUMfZk4WmuaZ/7NpcY92CFm2tzbLDhFclBt09GU1cvh42MMAHvHZSXp8b//dtIMxAp+7m9fKho9mUc43mRk1g+gyGbh97v3gfHF9uyw2NsH9qKxfeyFRoGnQZFfA+UprKzvbDTqPy8W4i/KeZIphdVEjdY37V2kXWORH6o0HJ+Ww/bA86J0grwtleWsXXdos7e5xeXJ8n+9EoSh2MzPy/gjannR9HA8Fq8I/h2eWrpa9X7lblr/7aemXg7I4hve/5sb9f34g0tH34aPofA0d/LqMQ8afEq4MK0oXI74TrStO/7NjDuoajayplfiERy9exZH4zEJpPl0rjSF6BZpvbK+XxrqPpC0Qwa+WdfSG2976JIUpexdFGjD4zgF+ICoC5ldXvUNZ+s+cPnKXwID6SVsjVzGwOuKhJbISwIRZemGQZ7zm9cszZNJ2iLrlryzUVafN+C0Hshm9RN1q3LyP3gIGjZh6KG2mvAZWHIGs0A5c0le2lzV48LrGXX1l0zoZOIcL0UXqSYjhWL3PdXVXdCT1fI9C+hXumW5yzwLPPL6rbjKg0Uh70E6CJX66DiWP1BF0UBt+02k2KEJnIwcGTEmx6yCAy2QTbMdxqyuFlmqm3tWrSeULg2Oe4TV4ij6GHh604zh0hKJfs86AuuDn4cPH5eNvHZQnF9tl89pzZf/a3ptXbl/9S2V59NEPf/hXHdQGvv7HzPp86eMj37/xS0DGb1tYXriWyfCv9gCPoC3z5q9Nt8rnpzvlTT7vTlvlKddc7e7Mtgxuyn0NZbkKI5l2l0E8/Jx/95CR/nWHtfw7p63pIsxL2/tn++XlyXvKt/e+pXzH+IPl+fH1soGT4WrkiwWYdBmltGzELv9p0GVIBQvBC0MC36x9mbOmmCA03rfQLLk4Jt9mQiTTWk4NolJgcDHgEWDuRdgsPfMEKe+cXIQFRlzE888RRpyNye/26QkDyui5a50cAl+Z3/YzV6UAU/58Wp8BtT2hNIWehoWAMu4olVWm/K591jJTF4kx1qX1vTC5hiiGXQaHqbMF5aKvY3QFve9sd7OXM4w6EemoX0Zj0/L9PDbVGU8z3356v1dOTy/K5IPg4rfDkK/Q7pAx9AN4/n1jHnAS3rpb567eviwb3Zvl5I1D8GGmwnQ7OJ0i9CiUTFOAI/fARs9x8glufBzQR2/CU/zO/KzPRGP4XYG/to7RRIm4c1wfQ9zY3CtrG1fB/RiF1sYw+xpr5GOtVVbdVnV7jzL7GFKsGZH15PghuIRmKL+pC/eg33R4WiZH98u0c1Qmp0+43y8rwLu1dbVs7zxbmjgPq5tXylLLLW/hA8qPBoflkP4fnh5DlrWyvLERJ3Ew6JWT00d5xNHNa+ThMR7MBAM5GOG8DXV2GBt8soAx33wFB/pXD8t4A/02qkblF+RQr2t7PGX7xWooLsb0f6bC5poR+1kkVnH5/3+og9ARIaJO0uVaWWusl5VnkL33LZX+zUHpr/bLoI0Te+oiU5xA5Ed5SnXkOnPKcX4rnV3gqnxlOmymR8SX4iiPZJpLg4IeUi/EmCjjGtmU4tBQoZvURfMIFQ+GcrZnv1yzOPXUR44xVaOTjFjNBFadolFMJM5fDHd0iLLoff6PrBO1WxfjVh0NszQGbpTR4DEW29cRMUuQQ/1GWa/7PZGw443e4wjSvamuQk9nfJajPeREPDidMH/FtSW9Twmu+QmMtG+mQe2caN3MQ6OVcjkcv/DYr7BbL/BrkTygFbhQRfvkj85AHTN0MOCRlymfoEiaCpP9iyPaekcn09r25lbZXr0og+5ROegR+K22dpcXFr5t8XJ583f/+7//8//13/x/nqbLr/MxG/mXPi7+2bVfBqH/k4WVhe9JGPLzOkAkwiKZ3DnuHD9jQNR+crlSXPHu6eNsGnufT3eu3fS8M0e1dmWKyg41otce1u/erfcQnxh2ecdo/ZnxM+Wl0bPlztnNsn2xiYwQ0UCbC6IXNx2pr+akHb1EmDrPskO0CEWIaz8oYSIXnVdfTmEaJ9tUKph6rjJsDDrXZCRankMrAwR6mVBmh3GToUikVL2mCJXQWyWMpiKwGrhKGX5gROtjMJSUuTJaDmGO4AA/UZ3l54+X0HuEV76uXjAiQdSlIY6gWoIPYcx73h233jbtK3CT/hHXh2Vl46Yd5ZGr5FMYZhQTAJvCjxHDgXA3Om9OcSScex6ORxj4SRaadYdnpdsZl94BBr/F+H8dRuNDwK327TNwAXb8/wYcoen6tFztv1we/pen5fHrr6GYcW4YQGNxvTTXl8pGc6Fs+Nz0LAqKYePMW+BQEs1Gs2yuLpaNVqO0NlqwkBkW8QeGocHQV6wePCQSbJVrV96FIcYIT7tledLBCV4sa4VoEcO/fv2F0riyX5ZbRCv8TU6Oy+TJYww6UTo8boQ07bTLYtNdnKE/fNTYvVXWruyVlb0d6Htezriv8yd/6QD0Ok/LUxyMp0MM8wJRWsO2la2LcnTyuPRxANazi10zz/y7pedoMoXGgzI2mod/LkerZfPObtn5jfDqe9y/3zQ4/P9v0OGC2csl3/u/XFrjG6VxeKdcHq6X1tKVsgnNVvDpu2tPS/vK/TI87ZT+fz8qg8+Dm9Zl2dtplu2me9tTHmd9DSfON9W5ja+P0DVaO3xXh+DMx7knxiDizgttjDyVdWBIgMF99YlwqHvqAjsjVYwfRknZ9tFLSlDeQEljZGTLfY3vpUGO5Oc+sKgt1Q1zHSft1UV55E89BZ9o1HzMV/2WaQN4Nul9DaDIYRxqORex5dlyvqcsdXVU5bW0n+gXGaefql9tB8dFhycwBbJ8GmgACGWUFfQIeqO+b0Engc+MRT1WcaXeTAbA9D8MetaDz9fR08kYUF7lRtkEIs7Pi8fUGdZ2l808WgS4uJe97cWt99TVjNVxBnbbmTknTpckK4ZutX3HZQbAuXqzcSedbvmZNx6WNzqLRPLPl729K/21VuN/QEf/2d/x+z78iQz863h82VL2kR9Y65QhI7goL0EowojZja/qqAwBC7hWKRF6i+h6b3FUbi/3y4vLnfLKSrt8YOW0vH/1pLyP8z18fxfX7yyNKDcuTSJ7WFecpj2Nv0sdNNVntHVOmWX+rk+vlw8MXym/rPvt5VuG7ym3pihAo/kVGGZRRYNhR6CcT1/mC+RFwFR+nBjJd37DqGFYF7Lw+2JwWs5cWEQZPbgIn5F2rKTGfiWGL96eBIep4tFy5r5cQr9wEpCLTBjbRSF6iBkTR5iJuzKQDCY0ME5dGEIpOVKDjqCkD747j565KxhTg5v0eIwFZWVqBMqWkt6HAT2Mwr2dpxVmadxctz/G5s5nZyhy9y5f8L3jvnmLOlkNfzbKnHEiEe75nnavCef0jGiO32fcdx/59nBUTvBmT486eS/45BXw+dvA+XsxdH1wMgIeB+/5b8gRY3xGxLZzXG6tv1KOP31E9D5GsS1h6MEJyA7tKJcVztTxMUFfhRu8eWthpazqXCKNboqyBo/4qBkNh2/WfBNac7P0u0+I5B+WdaJsV8L70hi3ox0Oj8rg5H4pY3h+ll5e3d4ojes3S2P/Rtl41ytl6z3fXFo7t8rqYrO0Xnh3DPvKKpH/7k5ZwfCUiQptXM6JOM6I9qfjfumOe+URUfuTfrcsNDbL0sZmGeC8Oc85GLZLp3O3NHx0bnOX8a4yJhdPnpfhSHrjOALHdLIA/Ptl/3u2ytK3HWP0e2VxoiP9bwKRK4wXrsFZvijN4c2y8foHy9InXyjTVzfL+SFGe2G/XGs9W/ZWnyn703eV3fa7yvnj7dIlPmsPcWLHU5xa8AJtfAxUnlB/KJ+J2tE/GuAsrORPxyxbQSdipxx8on6IMVIulVnlNHwlf2m44CvlnXZ02MXtwso6bSC/GHTb0eGXB88nXa4xLvgmioD+alRMO/Cp/SZQcejqH7+jA+xQB7waRmFQdek4LMEOregctXpgkm9tgPoawYyXugk20qeHfFp1XdVtlLENrl1axzUMduL40PRZAwSOoh91CoSXxqpOVbaEyaiaNqiP4ACXj4ailykju8nfTnssEdXncUE799CZyfeKZ9u4cApNfKi/hQv975TxOU6sGRnHkfUmOFWOOXDOcUU9r5mda6DTW/TVO31cDtB5C0stFOjlu+GJ9/66D/+v3vgH/+Bv3A0MX6djPsQv67j40b1NIP4gAH6IX8+CFd/a5std+Ly8BmJrbvqLj3cI+tUcVNZz/pcaqYZ8SHQ4IAow8vf5dxfhtYnYD4j2D4nQm5NvKu+evFRuDgB5vFBWVtzdFibRqDPqygQwCM6F3rDzYaZH/ZQ4sFiI7bOqMk62NJRhOcLAGjHAWsojMRWRNRVmuzAETONK5DofhqdsedP8KnIFwTHBENkdSkZSmGTcjDndfMGQU15P0xthQIoooxEGmVHhAabMU9GO3ncicTz5ZCHylqraqIa9RvYIJ2U04O4YRSWYGm9W7/addCBtEPn5licKcWkNBdFLH5d8d67XrYGyyxOKf2l1E2M+of0ByuwMe1N3rOti3N24pjMYlcdPj0p/sFC2P3inrP/aZplePaYfnIDLMX1f1EVX/0YcKGIcSV9b6q51TRT97c/+8vLqP/xUef31nwQvVVnJJMvLRPCNRt3GFvLVQyLWdRyu9m6trxLll7K1RbTb9A1n63HMxjiSMtjq+jaRfLt0j94qzZWtcmXzdtncvEGEuBMH9bJP5N0+KsvwQIuIunX7hbK6t43xxrAuN8vi7VvlsnNapvfvAzcO6hBF1e5hCKwMnftuNtTGAHfLCBr24L02vNCXp6D1wtp6GSIXp70TaDsqx6dvhWc3t2+WtdamnFkO2x1o7L7z43I67GWIVC7Xbr2/XP+Om6W88qj0d96C1sOyMDFTBTLk/2/EQ/Jobpfd32CjbB+9UpZffVc5fbNbeoMnZX1ro+xdv12aTVSe0Sbi5bsDLqcLGPd+OcUZ6/o2QQyFRvrCqRJkp7lynpfcXN3eKhvoAqSvrLgQE0PgQjziv8zDu9rdXfCyoJdr0RvItbvl1TVAGHs+DTBcQHnhlFgieZ9kcMGB93Cgle8YPqJlaKhR1uipg/gRuJVnmI3r0ETZT/sayqqT6otruESbqiN1WvCDblxcw1hSPlUo5CLBwKfxFlaNtQZY3ZZmdUhszwBKw6u+MmJGz8JrRtzqX/dnsKzTASq7ZAfNDtiG8PrBd9V4xEzYuJmsWKJp2l8z0yoswlD1W+DB8CeIsX1P2jNIS+QtkPoOM13qFQ111gIYQEmh1AOfwOjOkhTGR3AsOin0T581shdmxkX5k5OT8jNvPip3J5tlc+9WOSPymiwsfnrt6t6fGX9w7+/84Hd/Nw197Y+Q7Ss5hL18Gr4c7a5frhBWDM5x7ctGWTjfxQi4Q90dcOKrWp+l5LMQ4Tr0cRIZi5FstrpAinzh+OLvX/KQYLVC/R/mJaoH/SDzVhl0v6N0+h/Ck32urECQ89EJkeaoLDZVdHh7Gl/+ZIwwOPVU0NmNzEUfaVUPmc8oYL0ylSD1ZgwBR4YhFJowT8ZDWzIrbdluWpkxQuZzKGM05rxQomiUpAyx2MDxQOjyjuZ42QGsppZgMvt1MUdNWXkLxrNtykYBwah6mK7qrPN5etEKJ+imKaNtVxjF+eC6RsMmrWNfMUSzhX6u1Dc1lboRlvMyGbjpynkW1en5T8dtc2JJvbv6Ws/aPo0uFAgFzF3LRhh8Xw86GAxLZ6xB6JdHT05L2+moK0RCRJZrzfWyvtsszVsoqTud0r36ahlfEGGMoJPK/xvsEA++WshNVdy5bOPiVlnqbpe1UavcmbxcRncH5eDpW+VzP/sz5fj4EDaBRjqHZpsWL4nMF/JGOVdVhw8hySLRu2XW15bLzmazXNlqlZ0Wyp32V3CYpOtwcBIFudLYKqPeaekdvVFWcGh3mjfL3rV3l62rL5QFDPJ5/wg6wksDDPfkrKxvb4NnYLwEDvlUeCh3AT3kjWmvG2VlJuYMA+FjlD0i9wE0HMgP8Hi2s8XguPq/7foJ6N9uP4CHpmVn7w4RvDv2LZUJkc3jk27pDlBmvV7pjVCm0HB772bZuvYc2MNI7t0ou+9fKt07P1Xaq58HVOTlohqjr+Whkpavq55ARvI+CPANV7mhjgvszB/+XP2eL+AYr56XjeEzpfm595fJ680yGPlq3DZ0g5YYNnfr02DI766nmGBAWhu7ZaNVnTGNg9MyOtPTcS+0vEAuFsad0rgclN2N5bKVPQOWSqO5Gr4QsmVoYlbFjYHyatqZJdOQ53Wx0pLAp+4IpyNe0+4+XhedFN0l35l53uAajij0qkbHoEED5FsLzSqCBwvSTh6XU8/QWgIJR8Bv9Ynllg1m0F8MhPv0q8wHh9STodCBNvGFV9iqaCjBp+V1UDzmEbV4yfbc6GXLJJ3PEceYQ73oOzcCg+1z30c5XcyXnQIpkywp/JcIm/KUSt/WdZV8jln/dOJd/gTS7AZc4ZQBn5k+wIlIZtN7fHdoco1ric5GRu7cNzMJ3rLBGHDllbz0Hz0PzsXTkouhDbK4n/Zp8wK47z14WH7ijQflYPFKWcPxXl5tXVwsLt0D6v/sve977v/1u37X937NV9iLj6/6EC/lT+Us5X8U388tX97orZQhmJ1M1sq0BfdO9iG+b32rRr/gACy413zx/ewtPCyfMl1fWFpYjdWl0fCMh5/z7+8clpFAIG5pyNeLMho9V3rdX1aG/W+DAa5GeS4uyXwyGEyqMhX5GE2FpLi1JgySx9FgjDz+hvLNQf+ZN1RQOPN4SJjdWzIrhAwMAJYqwkI5mQKmcgwqknimCEPayVENbGUsYOOUASN0CP7lxNSn6Sb6o4xM63PKltfB0KGQYarxtXsUul5ocKFALMTA+4aw7Hyl90z7evUXLo7TM9dR0c8iGhcnEY7AI+ObRqtOhMKmbzEZd8EnCm25UZabkIuyWaBHnz7uNkFRqcQvMVLnRPP2PYahNew+PjXAyJiifHx8UE7aY6LCZjlbQokhFKsoM3cXA0g6XC5NIqK154g+Pzgs42v3yoixL5xVZfaLf0B38GKE1VxvlcXxdmk8ebFM3myVzv0hynpSbmxfouRPy3h0Wk5OB+WNt+9jCA+izLKJifOiKFa3Nd3kdFW1U0LJwoRfifKJBm/s7pR9xKaxdJGFc8sY2FHvuAx6TgetoBh2ymTUK53DV/Na3uv7r5Tbt76jrDevlEWMgqulzzoHeaIhW6TCgxcY8ksi9AVTk/DFFEfAVfz0Ck8sZ0plarYHWIhFykg+4rqZH1O/g7Nh6cLb3bwm9gA6D8r27q2y3lgFHngDuLo4cnefdsthf1pOO0eMVyO1Vbb3b2IYtsvpabs01rbLnWffX3aeaZbzl14rh9v/PGs1Fi+/Fka+8sl5wYFZNHW6UNYXN8ryOedZq6xetOC9QRkuHZXR0mkC4MULnOhZvciRGmNxWi6WTOWulO3Tl0vzsx8oowcL8PEBvN2PPjBGOcNZ93FPBp8plxEOzYSzAc3WiRwbnKaNXXzYmE23qE9W4PsB9HzrMz9RzodH5fb+Rrm23Sxb0K7ZwKgDhm+yW4cXVvkh/2ftBr1qAHUuMp2YTW1qkOH8uLRedgMjyhs8aNBrdIyxvagGEYJGxi+mvciyvKeOymJfynGz6g5oPjfGCHb4010x3Z41C0I1e0balNNhFLZzs5O0vaRDoTHlyLoiy3Cdzuge3Zbf1EcW4jjoMEh7xuwjhGYS7Ns+63y9OABuHRZ1q/owxtewgt9cN6Uv+YR9UecZXOjEvmPULU870k6d52PDMcCBw7roQKEwaqddGkBVgycciehGxj2dIBNE8QligMtitp2ATVwIt/ZGHMgjcVbAY/BFYERbOn0PHj8tnzwiCGo9m/0Rjjunl4PR4Glrc/OvNG5/01/8E3/o131Nd76bcffX7wgdPv3K8uX0aGXhcoQlaDryJgZqHyzfRKJuQaWblORzwU/n97f5vsP33YVl37cKmEGohILoRCk+RjUcPIMS/ZUY9w+C9Gt5Z/Mi0Xpm5PHIcmrUrEeEooC4p7ZMFAMvw0Bo0yw6CpIiB0TSw49xh9i189n/3NOvSUn+izHOZzWQMlnmeLg9r5+5J3mca5aJwHBPRopTAHzC4u/qFMAoMi5whpG4bt36g374vJCpkzoyJUR5xqG36NxpfguXQooQuzgukbbCkVOPU2Ee0x7jU4hp161lHczlos/YE9UNDjPoRSLJCBB1nHcK81POiC8L8paaZXLWRcENSrc/zCNSI8q5g9njw5Ny0J6UK89+a2ls75fDo/tZFe7jQo5mQjkfnfN1qiso5M1r22XzW/Bp33+/jJdOyuUQHEKZAPJVHcHc7PjK25DSZy5QWxqVO5sfKC90f2353I/eLcf3iVbbR6U3OCov3NzFwFMOIzlFyfsO9UfHw/Lk8YMyYaw10nIOD6cO3mxiFFpEbo3VavzlHefhTfFe294oe5uNst1YLGurK2XVBXHQs3/yOHP2K/CWht6V1d32PWjULttE8vu731Q2N29hcLfLklE1TsQQXI+p5/PuUUDwvrx5NjiJUQ/H6zjKa9BWJxBXFecNnoJPLijfQyGejjDsGPXhsBNYapSKYaD0qvvew8vS+e3DQTkZnpdO97S+1Q7cOQ+qozImAlLptTZ2ysbatXLt2dtl+VvuldPbP1bOR5Qzy/BV0lgawc1lujACluVy5fKlstt9d1k43i5nfVqdgPuzxTJGByxuIXu3j8rx3sfL8PykLE5R0IwkexigU5bAwSbqaB0Hrnz+ZpkcL5bh9LQ6QPSlDCTtjgy61sJNmjTwrjWJ4ue7Bnj/6jPJwoxxrFqbV8re1dsx1P3eaXn44NVy8PgeZS/L8uWobCyOy9WtZrm6u1l2G259SyCyupDFeGvKhVEiUb7p9kwpgm8dt/oOep3yapB98U0Wv6lfuOdfXWDn9GM1yEnjz4xOlYwZ/2kM1XXUm+s025Xe0YH2pW5Tf1rf+xjS6Cpw4Pd8+htMyVd5nbFUBS8GUjHmlkmb8h56yL5ncC1inKWFujDOAXrKNUXq0bQJDHnkkvLJhnoNHZ8+qJcy1nVk8jttG+Rlb/o4MfKBAZB6zvFSJ3Dw6VipZwYzTy3YGmOR3s69G7wsru0AL33xe9wn+IoOBwf+US5N8F1nzoDPTa4ct+1HdwLTuDcor957UD5xMC2Tle0yRq4GI5zcxZWj7b1rf/Wl9778F77v+777cQD4GhxfrP1+QQ+QsVD+VlkpL96EMzD8pbFyuYYxn0x3weI+dCEUX9iD+Ncg0q2ydH4Dw7V5iYdwdrn1crv9bZv90+9aOD9DEE03X/TjOOrJqjS5EGYKw8uIpqO4mg0kZCpVGd+TRpcoHl7nXBS4KL7aRu7PGCAOAQTLPRShdeo8O33KsKZt6PMLjKw/YzsWrdEaF9NdDDh/ETCFyPrAk7rCTbnzCQJp33oIsyg8DEpZ54Y03mFU29bg034cDZ0gGZa6MmTt116pb//vOAe07RhlZJg3DI2n6jPVpvOXG1dg0nWKO7cO8yNYGiqxpkc7RSB8TGqCEA9QZt0enur5ZemNRuXxwVHpjoGrsVeu3H4p0WXP6DKwQXW8bOu5jWvm+yf0fbFEdLhfrn1bqzS+8yGc4eNd4uIrYdVaFqg4ca68conALWiUpIdXvvRhny54cpeZ/dUXyv7j7ygnP3VZHjx4m2j2pAz7nTIiin75xWvlSgNaiDtoM+HzsD8hku+V3qnRrDSWtkY0kyj+Fgaw1UBJL6oYzKQsE92tlu1Ws1zb2Sj7G6vcr5mOteYeCuW0jDpPw7NmfZL5YXSd9pPSO35QlsHblc07ZWf7mbK5Uw290Y1PP4w6p9ATRwOeuoR/NUwAEzbLK2XlM2B03YTcfgE/wRlFk4Ypy8t/Rq4noa7vQm8RubtVa57pRsmZrXnj4Wk57p6Xo8GgjMemTdfL8emTGPidvZtEu+el2dop126/AHWgwdlK2bmzXpY/9GrpbH+iXA6MXomqFBTpJ98uAiA8qXcZOeHzX1p9TzEleQpOpzhg20vXy63uLyurd58tw2Ocoo4pddeDICOM0XfCL8EDW3t7ZfM9l+X4uX9aThdf5xYQXa6X9d6NstV+b2m0b5eTt9vl+MlT4Fe24E2Ufnhe2QJ/ctAYHvdd97btFIXXnDLTEPs+/I0mjjFy5sLT1sZW2cLB7ffa5cmjt8AzumitVfrdTjl8eK8MTh+U29d3y0vPXC83NzbKhnveY9R18tYw8Csri3FesuUtYxYLTh9KExf+Ju0NhEbYWUhmmhgcXjB2jbfTO/wo5+Me95qUN5AAds4Y1Rh49VLVRzQaHtFQRk8yJtvSAXKluovQYqDVHVJhZsztw37FSQIMjJ16zn0Y5IW0yVGDLxU2PGmkbBkc3OhX68/aiK6zPONWt0c/glPrL62Z2RDn8Ftg0cHCrbSNfKIjcbiz5gD5yjHTj0nBg69kFfiTv+IAwcsGLdoM67iI3+u+RwMBcoRUW4oTPAWWKfrLTKzTm/MxZxdI6vj+h2XHBD7VtQZFFCrtw4PyM6++UV4bNmCCTZz4Js46TvHyymFze/+vblxZ/fN//I//rq/J++Xt8RvuuPwRNMDzzy2X/gAMu9/noFFWDzcuB2X9rQe/6ddcTN73x0a9W88tnzcX3DVsoSDAGJ0sQIEw/AjJtPM+foJegOBc47sCoIctcZO+ikdLHQkJo2THL5SxxpULMWZSVaaQaHUBWm3L6/F2YTZUANeolzYRGogfQeF8R2BmghQDPHYHOJmwGvJ4gBm8AuA36jgAgfeKnqOGkO9ZIKLS44ePxVhHA+5v50tVkskMcJi21wN1vDHmtKuM5FlXcOJfNmdBcSZq49rZAIMwfFoWiNyX1vC3wIHep85CFtRNeln9fYGS8Pdw3C2DIQZ+OMIQXJSjXr88PHxSRpcbpTR9bGs7w6mvzQQH4hV8DYksBwOEG3ybMUj7GRQKablVrn9gu1z7d4/KcPGwXAy/fCOvYb9YPitrS63SLHjdtHm5dF4GlydlNEHJXzRgsFl61nt+k07+nh3BC+O+JKp7Zv195dnj7yn3f7JTHj56jRh8Uo6OnpZ+u0PEPijvfman7LV0BsA8/DSBFp3RZWl3eyj0IY5AN7SOI0jbknUNxeJLStaJ4pdxDt00SIW9sblTru6sl/3mWtnAuDTXljHwuzHok7wznkhC5Qy8coz4cm+B7smTMoWn1tf3S2t9tzRQ4hvuHe9YjC6ht3yjQtKJ81DHuWbijJ9OrYz5foExucDRmAKjUek4Cg8lhoJdbaznlakaeKNKjYpK1Q1tXn3YKfh25ZjxnsFLp50npc3Z2rxa9q69UHpOE9Dfi+/9dgz+jXL69DFR+1p55ltulMtv+2Q5bnyyTIcYsUVwtIxsgptl6IS3AZzwu5jzHRCLfhd4ftOgKXkN1NWLd5erB7+0jF/bxKkalv7otJydD+KYjIbt0Fd5n+JoNIjEdjafKRsf4P43fRx+Rie8/UxpnNwpZbheTp4+KZ3uAQyLnOtggCjT4WfIycDFcgEA+eP6CCPv++1dTFp1xmWmnsLrlFxfR4FjAM5GfYzChHLTpPNXZq+I7ba75cG9e+XJwzfK9Rs3y2ZrpeytL5fndnD0dptlq7VW1nWk4JEGOHePf7+DFbUJDngLI9LKb411dcJayC084jWRjnHRyCl7l5Mu8FJ+uck9dJSn+s9PdSfMWXUiraPrpG8NUnRJ6Dc6jutmDtSJ8iHjih40ohXPGtsZzcSR94SLW7Rvu2KGgz4TDDn1qANMAfHt6DyEpwYz0m6Fc2bgqWe2IhvlAEMCJdp0Pjxri/it0+PYrR/9asQ/G2dw4gmN+JI2LaMDo2y4aZPZzWz2hZG2nvrATISP69FxsCEvKfPq9vlaJGUsq/3903mIvldfU07bwXUdkuPj4/ITrz8pT9FP65vyLIFAnQI4aGy0/tzVZ7b+8h/7Y9/3835W/ovc4W+c4wc/Wi5+8C+0pz/4lwaTH/zL7dEP/ueDXu/wT272hr/vNzUvvvk3rVzsv0g0trqKh78UgYexYarMfdhAvMg6F2KUIeOD5uqJwvR67FXZqiRgYJlPxguD0QIMLlGcs49BD1NWQyyBZNTUsS2Z2vsyljcgsDrBchpdeToMQl2upI94kBrmmUCEARSWOaPlO40Ij8JgGXuTkXOda3zEkHvP/hQqvmtgHLuPvnkjunxWRqGMP8D3eJSUzYYfmXviGn3EEBhhO8enEqABy9WNWlypj+eKh+tWCEamZ5OzvMO8yzkYnZUnGL23iXwmyxtlgchzwtiHKL8xZ7ILChiQZwx8zVw+baggjYC5gyKdYBR7pftgXBoXe6X5Ap7ycp/+qOZf6PCvHo4Rhb84xvigJM9Q+EffXq62v61cHb+3bA9eLFuXRGhrV6HrBfDhpCwgxPMo3xfILCLE8FQWZeEQTJd6GNntcrP7oTL52avlweO3Sn98RNR8VOkE7MN+u6wR525tmOUQfo2u7ssiEZ7xr+OFLcBf5SH1mfExJANms0lGZTqi0j18zKnjajp2mfJZKMk9s0RxDokgbS/RN335YpKFlSZwN8oEJTFEUfXH/dIbdUsXh6aDU9CHz3vgtU/dCW1M6G8I7cf03wOaAX1NUHhn9HvG9zPquGhMevlGuvV1HIbmamnidPie9+I2pCp27h+1++VkeIGDsFAGZzo2R+W0fQ8YMabNHSKZZtrR8DXWW3EWB8NuoqC186vQ5bly9dYG/TD287Wy0tsui0/3ytIbt8vS/Wtl6fBq2Th9vqyeXCvn7dVy0cPIDJHrwVpZ7u+UW5NvLzdOvqu0P7tQHtyHRmcnZXLeAxdmE5xvVgqhDPzh2oMRDql8v7N6h6j9ehl/rlWmD3BGR6vl9ORxOW4/gL919lWPyBRljR51QHV4bEf6y/vSWtrNnwnXgbK3+rjoWVbHO2YYq5weHZSTkyPKLUUWxIMOwgnXTT3vXrsNt6zAkctlgqPegX98ha/Py9umWx2foWd81E7HTh3kc+4RcsaYKJrrZtqE0ek6HRONo0/hpJWUq9G9hlWYMy8NrephT57gmHFlnl89A7zqTEeZ/T+sCE50PNO/OleOpi/LCFfdblt5rW3FENMOg+eUd+mHfjWMcQpmMMwdUJAenSY80YA6INZn/HUo+S9tOt44EZbjd4w57SziSMWAG/VLJ+F+py0gtU9omayBPXE9ZWzXMoEpF7inFfFWhQkGDzjqRPvX+CRj7FjTNrSCB8RtcA4e1LvuetpoNMu0e1KOugQAygF8Yk/jQa91Nr18pTeaPvnNv/n3fOYf/sO/rYH7qo9vSAP/xcd/8lf/+vXvunr1N37Hizs/8MJe4zdtt1ZeXjgfri5dGslIVIgDczjnIZFUivMNFty4Jh5nCGuEzYD1yCQTP+qGEHqXLnSraTy9/HjtUk6KSUsP2vBHnAPL1KsQDoLST13YohKunnJ93IQCMwZKQyG4j4NR1ra8bj8yE99lY/uUwcPYwC5DWD9MpJHQ06WcTJNUoYylwMyYPEbcfoFBzzrz7MJuH5ST4WS8REVhWPBQOTMKzAjRiNpNcMSbi8OmGAYff/N97j6ve4ZhNz3ltqSurG73x+WkMygHx73y6qMHpUcEvnvrPUSy6GDuT1VKlLfOmc+RYhiDE8csfRw3fZs9sH1X768QKfp6z+nTtbK3c7us3yHCXGwTbdanBYjvqnILNqSoTsCwNJe2MMjfWTbfeH8Zvb5cRoco4NFWWexvlOE9BOvkRmkMr5Wdyztlo1wt19ZeKM9svLesLrrjFShZWC3reNXXyrvL7cUPlp32y6X3mbXy4M0HjPMxSvppWWtsld39Z4gMjdCJ6DDAGwjtOwaBcTBUxgGeGY9PaZiWFoca9yh38C/k8q3RXs0M+anyqelZjbzGX64wqnLONcqM33mxiPwBrpJVsU/pJm9CS9vW+Ey4H4POeY4RucCpPIMXTDJr3EcAOubeGbxlXmUaJ06+ukj6fX1tvTSbnmtlzblcd3IT23EENTgL5d5Bp3RgpwnR9nH7hOjkLmPFCACfuIqaAfaNzd2yvoHxBj55P/tLyHcd+OXixXJr6X2l1Xu2NB49Xy7fvl4WD3ZKOWmWxfZ2WerslpXO1bJ8vF/OHzTL+d1mWXp0tewPv7nsn72v9B6dlfsP34TnNIoozUE7vC5fycce4smFcC4I27t+C/w2y+m9dhkejzP1MDzrlIPDu3lv/0qicI2bmJSWOLUYKLXCaKj82rT8PIZPDSYsq6i5uZMOq/P5M9qJS3CvHPT7/RhnI2oN9nA0hoe6ZXt3r6y33LJ4sbS2tvMoV2d0Xh4f9sppz3cXKN86G+Ce9oQjxlaYOFUXkXHvwQvqAR1DJcMnNWoErf6qcHpkQxdoaPZIWgmsOoYuoiM0pPZlTzGIGm/KJ0rmmgYr8it+Nbq2AU1BfOjtGaMufGmHYrbtd87AMqOP+pfR0GQNtmoQ5O86JaEelfP8Ko6iO+3Xk3ElunfMFDGQy2p78GDa/9Lvjh2cxwEJ6OqdCpBtzaeqkrVAb9a+nCLt0yB0TPvIbnQ31YjebTN0oV/HN3/3vyjQFlUnTptQ10xkGF4HLmH27YPu+NhFRUvz9cZGgp3xeLg5HY9eGJ9ffO6f/JO//+YP/uAPBpyv5lAjfUMe//Tuxfovf/Hdv/bkkz/x/c9uNr7vfc/f/OVXtlY2Fom0wDJIReHh9ST1JCOANBnYZ9nrqxlVdtV4SEjPedQu82jY4719EcNDtlp2zjxyQrxFhUSmSm3oLgVryxIdseO3zEG/q6aGUiVMFMrMyCNzuNtSPMoZ0+Q6AmCZucAloqf9XKOsYMgYYUQVq0Izu5b7CnRgrQIfQz/7zkBymsLK9QhKFYqFRT1yu+Eeo8hmG+BSz9x2VfQqQxVlIm03dEFJjvjt7nS+SeykPyzHg2F5fNIr9w/a5XQ0KVvXny/rW3tEO6Z4jd7hYNoXR25642+Vm4beuc2MAXgcjxGQQPl2r80djAPoPz9ulmvbd8rNG7fLldZNPGsiwPM25adADs4WUHLL47K5cLXcOv3Osv7WS6X9oFcGRGqTc/qSPxh/+/CkPHn7URk9uSyNHoa+ewOD8hznM+UMo3F2j+jxYL+sPr5R1p/eKTv9l8vkUbO89err5ejkHkajF/ha23socJ/xr1HRyfFxXnrUbPnayRnNZAnoaUZEBbfk7oPQyYhMBS8dQlPg0lHRwUM7hFpONfkIlqvs19ZWiAJXYzhc5uG8YOZQUw9+VyFSR9rpGLo7nbieK0gdgHciIq5LUx01DdAZ96RD5bnzKKa8vxw4GvTpI32bGHef0dfZcCtdek1ZedHVy0YgD9vwycJa6UH7x0/exIgdBC9mFlqtK4FhOOgXt97d2Nrljq2YwEIecRgmk0G56BONDzZLaa+VaWe5DNu+YtZMAbgBbzGw4M60fmNhpyxPN0vjcrfsNG8wpsvy4PEb5fj0Qfg1fIZSn7iSWjgdI6c6gc7L1s41aLVd2qePSrd7WJpbvjhpMTvzdYiqLKTBkBHr/hhuv+ymTi7sHaKAGa/tmYYXPuhYF+2qNpbg8WnWU6w21uLUGc3XrKGb1VR6mKLXKXMax0WmO/t76VNZa7Z8BK8BX6+UE/Bw/8lROeiOyhBHwuAjAQTQ6bDIT2eRf+4pq/CBysdx17e2OQx+Z2Mb+aDqgaobKv/ZWLKb8FINClxESFnHZjnKZ6EbnwkgbBOepZG0GX7wnrqS3/atrsw+HrP6Gs7ahyZH6OEQxitelJek+dHnygwN55r9L0SOLG8z6mK+e3IPRKR9y+poVLkDugt0yagGUcKpQ2IgRicZI5AGgrRheb/OeQ0+y9gpEefEOpYzIEp7wjvDQ/BRp9ay8FF+cPqEMmZd5DllLfXUqZT3qMGZ0yYGMRN0pls8T8pkOCy+cnmiY3Z5eX06GWz87b/3Tz798Z/+ka96Pl5sfkMdIGHp/e/51b/0/k//2Pff+9yP/55by4vf+60vv3Bzd9vNWkCqBlVh4ZcGXkLlEbgg2YUYKEm+ywMUzr1LvEMJCxVT3/kh58qTRpIQGN4Y5wg1TEIZCnHaBISlMZ0D25VYYRDv00eet+R6Iiq8/hh758o10jOChvlgmgtXuPNbRo+zQX8Kmq8KFTb7mb8hTmar3rM8aF+2Ybswx+w6Ded3FUZh1xP1PuU4Uw6vv3rlfNqO1yMIKj0ZWIWDoRWOqSllx4exH6N4gDdR55RIBaZ2ZXzddvasdFB03UGN3B8ctcvT/mXpq1tW1sv2/q20Z7Su4XHxlgbcxT8qOBWlhl6GruktZa8KqWl/d3VrtpqltbmDIlwtvZNOnjd/pvWt5UZ5X7my9CyOFBHoUrtMFogUly/L1vntcv3gQ6VxH+N+6PP2j5FzI6mRHjGGbFI2drZRmI/K0YGP4Y1L97BbBqfjcvz4pHQfjsr0ADq2t8pSD8di1Cij0SUG60F59OiNMhx2Gct5nvtWwSu4rooW9vbpKePplJ3WWgQ9Cie8JC7NZA/gtYuk4YxaTU17hhbyBQpJxea7w+VbuftSgwqTr4o32C4rcr0DjpbhFTglxicvJKGMxt95fR+xUvFKV/6LnMQxFSah4brZdduKQ0wBU8wa9CYGyTUBrfW1stlqlPWVpZzC7VSBi7yypSrtXALP5OwiTl0f2p0vNsuDJ/fK0dFbdOFjZj7GtVa2tq/ipPi45iVRypXQ1NT/BD7ScCpvU+TTdQ2DEfQg8h6Br8mFvDdAlGQq+BUnbkI05by68/C+3725vQm/4WQcPyynx4/Bqe8AqPLooSOpY65BVEbWMeobm3s4jzul036as4XD4e+jw0fl5PRAZAE7ssihGXVRbpwE6rsmoUc0HSJ5cH3FhZKUt8w060hMZRvJoY9WMNjwjEpcmXOtTqYMOWzPrFa7Aw/jbK1vbFB2mtfN+oicRkQD0SPi7xPll8ZmMiQdHGp/T+LI+A8dAv9k8R96Q1kGWvqCX+DBPGJGf9IkG2LJG+KD9it36hSCI7NM6MTsUqm+jG6kfkoBO2OO/lB3qFfDq1xTt+A0Bhjv+009SzmNbzDlZWEVHvnHNuRPb8xwy4UsxIsBFkb+0ofsZlvUi5FOn3P+rvow7acnvmDMaxZSxgY36hduqdtdQOc8feyDcORghH7XPgDDPGMKINwTjzUICgxeD56UP+2GeTDxp33QftAP8NlegsDgizbkD8ZSHQbGzn3HLM/4OOvB6XFpD+Fd9SX3fb20DiIBxYuX52uD7/oVv/tTP/mT/z2M95UfVRK+QY6//lf/+vVP/fjnfsvZcPBHHr39qd+60r73/He+8srK3t4GyrUKq2SMkotxl9kq86l44tlCcBFsqhJqgdSabgwDgO/MGc0YUYJaxvp+l5j5LjE97Cwfs7YhYrw5vbcoaNuDeNZDeK2b963rhKQdytkufYbhgT/GHWKHGzgiHKa8ZAAbFCYZydHNvcQU9Ba/o8BVDhjlMxwGHRbV+Bc5ABEg2lEQFeooC86kk/Jd54NiKFDYE6VYcRTHACaMcUbIRxh5I9XzczxMlNfAR8BQVqPRFAM/KU9dIHR4VB61idLLRnGnLN/j75ytEZtR4thoEcVltLICzYRRRnaccZKEI06I342ElssGyk6F5/PV4uoMx8PFSIsTDG+nVS4OG2Vjeq1sNK6UtYvN0mzfKtsPXy7LD2+UznG7tPuPMAROK4wzR+6jSSpnd31ba7RKf3iC8u+ULpHm+IwxXhCRXbqwCDhA7yLW7GLJXduelKdHRO7DHvSE56Bd4KctDb1jlNcazVbpIqSNxYvSIuKlBeWaMYHd8Cx4nfayRfI6UbFrBBxv3ca3LuxxnKsYTdvP/Cr8s4LjYkY8007uXW70Q9l5lJ39G4SX05X5ptBrWt/P5dKgn8baKkYbhYGCyzVopBFZ5V4ew8MzaGDENe4bpuI18Jzr1FsFD77u1G1za5+Vx+VBX6JyhHP3+AQjXFZRUt1y7+5noe2grNKHRtKxaOCbLVPzO2UXx2+9haHS6YKXBFxWz+NmKOWJ/AZPTnxOmWPgkwMualOmg0dXq/fzqmGjZ2npgrWTo8d89sql+AFOs2caO/tfxYnIjnAYVsex3txK+53TJ4HxytU78Mq0HB48CF11mPJEDHVNt5ohCXycbjWrc+eRR9KgfeSJslmXwummJ9JJ2RVm/sv3GHhgUwbkjxHOrUZZAy4SnKs369BYb+AQ1Z3WBtw7dn4euu3s7lfn6GK5HBPNH3acGpN3zDLIYTgSwkLriaZp28dmY4jUFehB5+7RABZgjBpo4Ff/MNyqP7ibAEimA5d+wrPRecAsr0ePeV29wjUucM/q6DTb1FAChxlWbqZdceCRTZbAoTxcZR8a5ZbfkQENJ30IT6rIH7arjqZ84LA/4aQP27GB1KGN+XPzEKDW8yplw7OWtV3hoy1/a3ijv5U7cGRUbpmM3/6i2y1fAQrs0tVrtgmNssBafQ9mw6P2b/v26xCQ68oH4snrfIj3fJh/LKXXOSmDhfWyin6iV9C4QjcTymJxlpeeWVoavvZv/4Zf8erHPvYxvaKv6LD9X/TjI5eXi3/4pe/8wLDb/70I0B+ajvrfev708yvfcvtaefHF5xEuPC8w4yMaMoGCqYAnuuZ60vTSQM/STxihRuMcXFhcqR6x38Ok9Q4MQnnquN0iN0MQCtZz1kYIJKNZwsZTpnqNtiWxa3symIbLlviPenrzNQNAn8JlNEDJbMvoN4ol0tcgWN/Mgm3iECicibQtYzu0rVcqY8YLp/6Zq6pNEy/50ggcBMqYjQjDCRflq6JbioGdK53Ay1ice5MNdZ4UVvuSsfRinW90znBKPR9x8kUi7ko39EUxw1F5dHRa3jg4KY9RNhdLO5kzzJyvXjL08XWwRulDytaFSRihd5SbO+DVOV6jnszJ57jEABi5b0TJWcn74koY+6OTckZE1znFQB8R3Xb3ys7whSzAmj5tlNP2IUb5QaJtFV9S0YxlhNExc9DttWN8fI971kKAJ/Hj6vAVDJpGfjLt56mAXv+kdDrHjLlPXY2rfOCjVoMYdKMyH41qYBTXGPuw7yN/k9JcW4lBUdl72IeZItPbuOsYyQWi402ck7pXgjx4oYOR9SAoTegDo8gYGFfiM/hIe0PvtAtPAoPniml6FH8BH0YQGhwNi06IKX0frfK5+vV1DDq/3WBnzbQxZXQydAQ07GvUXcfQr1uHa9Zb5dSBcKorj1xpzJC3wAq+fNzH/dUfHJzmaYE+bP/6W6/iSJ2Ay1bqyJfieXPrOoNcKo2N7bK9dw3lNdsFMfhXoUIneM10euiFEvW1xDqnPt52xnUjW+skApVe4NtsgPLV6bj1MVEwdeU/+dvr7tEgzDo+dSMrcAq3m9HpddxlcKls7d6ApktpQzrLM8nGpbxnbcuted2vIbuYwY8agOgT+FUeT+QObpbBW91KVtbV8Cu/KnYOdU9OjdEi8ngR2ej2ujg/W8BYs3lxRqAFUl5OcBpP3BERnLU2NsvW5mZ4dTJdLCfds3KE7HWJ5l0/EdNOxzrsyovGLkbeUzxzVPNvsdlv5T249rr6yHHNyqg/aS+GeoY/cRV9Fr2kxrJNuRhD5XQLfOnFBBkeyUqqI6uRy/SiRnJ+jfZAdloIXsCBu/IFHsvMYLI/j7kRtmyCJO6nr5Tnu/B7lXs6BMp4zWToGEhb26/6U1yrI6Pb7caa0keYgg/tCn1QruroatAzdnFr1hf9ZX9unFazDepQ4Z3DbBvixMyAAQRjAnZ1UcrRZmAiEGpPcMJW1iML8ujZGOeN+ziMO+cXZ8u9wcWnf+qn/qcndveVHL/oBv7u3bvrox/64e9pHx/+b6fTs98JUa4OHr9e3n9jt7z7xRfxS6coSIlt6ok/jTtEyaK2EM20F4TyT6E0hWJ5mLMKqfP0CreGDRZH8YRJIJ5R/nxeKMgPI8hEUwR15t1BfIlnWyE8hJMJ8tYimDppGomuEElTYKOhMEuEhTphnsBaBUTmSsMe0pnrRgGuVs9VBNqUWu4xlhhu4bJNF2dZCJimjGVK5LKwyBicT5eRMBQa7qLRp92k3jFQcQoieBp2mB+FpUfvS08ShWCIjCazGA7jpdICC2VM/aErj7nWH03KMVHFA6Lkt1Huj1AyZ4utKHWVmYbVSMIoyQVoRqjO8YqP4Mzx035S5rTn+ESD0YvKbxWDpMH02W9prhNQnzOuwusGOa4eb2yslx5R+MHDh2XcVnAwKIvnZTBqm9aajVVcOMfMOKijgTASV1mvZ5tIjPKwTkHYt3iyfd+A5jgGRImuH3B+1NS8Rt7UsnSSV/pdF0ZdKeNMMzgvv0t0ZXQ/SuQrjzpujZJKdIX+VjHKGvkl8N7E4G63Nmb7zjtWo0Pn+IkC4au6oQYRKPzrdvGr4G6V6+FD2tThcL/yuqgUGYFXfVzKa4nu+e2coCnmGGvOFeqbwjcS901Xier5bkTfgGa+p9yphHccBvgwTgSEApTwl3PhGrXT7rA8Ou6VwdlieXT4pDw5vBc6Zr4aHCiD27u3Mfa+AwInAiO2DF3Dd/KkSpb2slkSv6WBYzKyN+PjPIJz2c6fKluufjfCX1lplKs3Xki6/bT9JLsFirPaZsWZCwV9wiGP8kkHtQdlHMdg0Emf21duZswnJ4/L6TFthE+FAQeNcSQ6py3bjUKOjMAHwCYf68DNHeY4Vqs6RdXohK/Tb3UIkhLmnnI4H6s6qdPtlE6vU5rwQO5B1ybOran9EUr/6OBpIv3G+kbZ3t6J8be+mTFVt/SewvvtPk43XtYEpwuhTvuOBZCr0wMsypJGBqUAhIyNvqIv+AxPqzOFXbMifLTrtQwGfo3h87cGmLay/bYHt7kw+w6OEixwLGjUq8xbSBpmStC/GXwa2BzRS8gKuiPlQivK0A8ID6/Yt/o53QVeYeU7tM5v9KFt6kDMecax1ELiANhtUgeD8eey9MsncNmX8NKBtPKV39ZJEACtpb9j0V44zvNxH/3vY5z0A07y4ieuK5txRPwujMCcQ5iAw3sGb0gtt6GD8suv006nnEA/ITZ4yJQC1137dHG5cGdhafX++3/Fr/rZf/HjH6ur/L7MY9b7L87x937kx28cvn74m/snx3/09Ojge0eTwVofRXHz8rR883u+yUdgwzDKSoQEhPt8LGQM4d0hrM55VMMeYx1G1WZaXibT0EpsG6sMzYWUUzBDeBmYNufpFBk9kRKedOUFiMtfJTLfUGJ10YYOgwYSeEJQDbjEtT9/U1ki+8n9MKrlbIvPeKp8t0yMt7WUyvSl4NmW1yA1xcI4M1hULm45q9B6xfYixFyfTjE6zrlRyfbSloJgPfBpGWGpxlyj5SIt62DMuGc0dEb5EZ++3nWIoe4PxuWg0y9vH5+Wu0d9PM6lclZwchBSIy3nVDWMq0TCrY0rKCYfayOqQanXudYZLHxTSSqEzrWvo9wSwaC8gl9oEhqDf2lXsxicKC7XAvT7nRpVUqY3OMwjTUMf2wGO5UyV6ElXw/qOgwCbB+3AoJE2ol8hkh+NfGRqEJqYbnetgLjQUCR74fwpClqgVfLOlbpwSuMujM6TnR4fA38LA7+ROt3OIAqj0dAYyzwV56ZCfTbXVLHfnTryueadra2yh3OwSYTmNNN4rGMxoH1T3Bh1eLxG8p62p5LASOB+aeyyUE0lwf2klOFBM11er9NWXENZu/gnryAFprxBUYdAg884xP1KHmdTeenwXHBN59eV+pZXKcvLOiJTeGJcnrT75UlnXE76o3L/8atxojzErzLZ2tgDBzvhwTWi9+bmbuiuk5WV+uFXHSIzRvKnGR23zVX5QTG+63x5Pa9VhaZN2tnxPQbbV0uvf1oeP34rzqJyLn0qkZWrkCxjjEOkAgEO12HI25vb12hjPxmfbucYmHG64B2doZVVA4gaYes4xJhRPXJltA6seRRKeUV85XfriCf3C7C8siWudVJ93WloKW6ob7YqThMwnZ6elCEOzToGXMdQfm1lJf1CpgIOnz7iWim7u/tla2sbeuEAIY+DXi+GwUyXEf1wclFOMfK9sQ6T/YNX+MQ/GCUyJX7yBI2ARB9VPooh0gzQUebWgTTROviwrmWVJ8eXxzWhHQPgOiXhYzGtToxhduwixfZtSX1lu8iDizuFS41X+7GIdKEO+iX6K7IK/fyUhtZXbwmifAje/Frvq0vsC22ozPMpH6WAB7/zZIM0CB3hD8YVXQ1PzR2COA3QqOpJTuiT9pCFaqTBTfBlmxUXICjjtW5+U95rGVN0lQ4KZeU9+ki7GUTFiUeCVe/zTzkeol8PhzjuZsCQR4Mcyw/dYKosrcKPrYXJ4ic+/vGPfUVvn6P5X5zjv/qv/v57FnrDPzDq9P7odDJ+pdM7WTh6+HrZHD4tH3rfe8r6ZhOCm9KsRlcjkTSpRKG+TFgVEL85w5TSA6LP5+plAr1IkRtjmusivhJEz8ln3uH+GOswk23DTCrMzMFIXBiqMhXlwmimUCmYa9y3LD8V7Dkh07dGy4K0nQ/74bCE92O0AxsnbQhfYJApOGX8aphr2xFCoPbTTIQCg6uZ+tMzDCqMHMONIGZ1uuS1TcdOZ/A1RqpL2SE/aQfc1Md/UKS06Y5yRqoaRTc9cQvF4egcQ3pWnpx2y5sHbYz7uPTOV8yrUMf08FKMeV2MNy6+hGNlZT0peuGTLol8aU/DnK2CESijyQ2Ulo8jqRRU5BM3DYnyo23GFDzSRo166jWdniFRTd6+hRCohI3ajSpdta3h1rDWNQo4h9BaRzCPp02NCp020LD383zyGOXuNRWgxlwjrdcs3oyCPepmQRUeeUNcuTlFt+0LRTAkGP3To8PAbWZg0Ktp5RUic180Iz9Kk+mkF342vV7nICmzdJk3zV3Z3CpXd6+VdcY09q1uo074Wfg1brZFK4AgT1djn53NMCTiVGOu4YZzqqygwHR6k4mCt7JYTON+Lo51kFyp7yOjUBI+0CgvEjVbNm8jy65yHvL3FxSVjp8Lgu61uzh8o/Lo6cNyfPoU/LmoDT4CPttdXdskQt4p61v79LsGDuFR6KyBEucaOh0sHcMzIheNj9G7C9QavmgFOJyTNrrd2rladvdul+u3Xsxc/snJk/LwwevQ3bn4atzjNOZPMoh3JZLx8BEnB35zK2UV8hZOgpsPHR3cT13xJ5/ODfVcXyiv0Tc0onH3enRQeF/KO9YaZHgvRlBEUEJnRRLniQn+7EfnWf4WlkF/UI6ODsL3zdYWOBnCGytZYKc2kccPDx5H0e/tX40TqTOkc2lfZruEwXUDdmTmZqmxVSYXRPTIq69mzuJEODS6BViSlZvpCB/r8umjjDVjEWd17PK+2b9E3OpH5MfFenmTZPRdTaXXaN1xwyt2oZOn4QR+Yco+G56zfuIsylfqMuGyXMraPe3Ka5S1bvowS6vsh/9mZbyXk0vAKW9K6kTs8HEMtw7EjGdj1DXw1El/M/p6P08Z2IbtzQy5pfiST7M+yUIgKxAOWNDv6lXLX5g5VMbkGWAFF7Ets369Jh2VmTTpYTf0kXrCwaVkC1aWyng4Lk976HtsmvwkfnxqyelMpz1p6xYO+b1f99t++8f/yQ//PT2rL+sAml/446/8p//Fy+sLC39s2D75vYPO6ZUBjDvonpTLg9fLtz93szz30rsiDC6QUVn4DKHIctyJzEFNonUQHQUYgwtJQL4CaXQFZ3EJZuG39BBhEksGssw8uglDWAaC+TxzfksA27BsiCnT6fVxjTPMgqKTkbgIPDPB0ILaLkwVZrQ8datnan8y46ysg/G7xgPBUFjDpDEZCId9eo0+3vG0Ea5Es0SymY+XD1BO78AT2KjGf2584jgipDbFf+4/fkaEmKjdNoHpHDgto2FXgfgYnIxllOYq+U5/nEfgXntK5H4yynyrK/J94cmY6Ddvt4Imti0+19a2YNBljNwJbU74Lh6NppZR+Bt8lx4YSBTZmm+K4p5pSOe2l130hXKvyr5GNBryRFKOyclo8KYhkJZGdJkLj3NBdIihVyhrlkd5xCOGNzQkqcNY60I5xoqhkZ4q6AljFWdG7FUJVe9fmDVAIxwd25R+7qmucrVcr9Mrvqu91+0RCXbLlevXY5B6RPHu0Gf6fHUFSMB1HAOi9jMcLAXYx6Di4GO0lynH3cx/723vlP2da2U8aNPmo9BlYWUjsCwu1YV2LnhbpT2NvlHdMrR21bq0yDoV6JAXg2BYxROcQp8q4conmZqSR+U11wWoVJAjx6eTBLWg5wA+cQGYmARKeQc89zHOj4neHxwNyv2nx+WN+2/hBMK/qhL5YKojCR2b++XKjefL9t51+KTu3BXDTpdmQuT7GD14TXyYkZEZ/LTH1TWMHc7i/rVnyx7n1s5e+MEnIB4/eA2cu56iFRo6fw8BQzc/xXUCA+5FkdJXpqJod2f3Bu2cl6dPNe6W9RllsyBqlepMyksyrY6VwCQql/8CmWlT5ZFrXI9x568u5OOEh+Vp6eb9+fSBDg2jLI1WK7x8jEPoI3euJ5CfnLLawMlb576wtNuuAWmXza3dcmV/P/112x1kZUTUbuZGGqmDaubDKRh14xT56k3OS2eEg85t0/bTWVpdveGaGhf3BVcZnDoFgB0HOkVdoJNCs8CMAYd3EySlDnjSmNOeW2Qr50b68pNTg6AhbdYV++qyetiX8qI+AuHBoriMoQeuGkhxJUYUfljDyZE/o/dmOta6dJDoWsGhnjB71rQ79bEXCcRm9KlG36Jc416mU6Wj0bFjjvFF18I/Xl/ESUrbjkN+VMfyJ+1tK84OsAYmdds8LW9Tw9N8d/1UTvEJjMHDHNX2J0/K4/TjI7QOwXtnBFIP0bMT6qqvBr3T6COfkDDLtra2vkjwtLy2sP6pH/3R/8+XHcUzil/Y489+5M8/u9lo/RGA/529zvHG8dEjFOJROTt6u7x3r1E+8M0fKOcMWGVjig2sggSYADUVbwfCG4nUVfIyovdhHr/DWAq1zBAieEgk78GQFdGURcn5vuHMc1tfouaWCkFFWg0xFet3riclYwMwewwigpuUkMxPOaPnMKqMvCyzwggzYbFP1YDtSFGJLuNUY68Rl6NkIgkOI4eh9JxnDojjIfqcp+Qzl+Y9BcuytXo+Y/gRQgrwQ/ygtGAkNx7RjBjVR/HA9MLh4rVEz0QCIzzF+ja4SekSYZxiwB4dnZTPPTwkeu+WgdvX0YJz94soEhWh0a2PQdm3sPjIkUbVlzMYubu5yaaPRzW3MEhVkSY1hXzWrXdpD3ic91RRjTGmCoa4drGYUZVpM6Nrja4ktC93ibN/8atyjBJnnIN+h3FNE52La1dXe13la/3qIFZY+/1eFCogBCfeFxbxoYLL42xG91HOwA1tVaq2ZbQqPd2cpHt6mqjTKLlHVO9jZVu7vk7BF5zAY+c4F5e+0QvB52/sPv9c00CtaIiBnUHSp2NcLDtb2xj6q3ke1neKm+Y2W6VSX4XuK/K/kTbjcxFZUu2rLQyVmQGHbWS5EV52n/vFPANN+yqlJR/lnB3u1raK82Dbbl9qRE+d6fCkjNqPgmfvy8cayBF4OIUvHhx0ytuPT8tn775dDk7b5RK8+X6D0dAszVbZv/XusrLmavW6dwKdxjHyhORxFGxPvDuGtTWMBONprLs4cAV+PSvbGPRrN14oDTf/gI98DO7pk7cweofAxfga67IQkQ98QHmnICJH8HtS8/SpEz83NH6aQdoEryMcwV6vnUyNjo3OgDR34Z+G2YxLfewJWaFN27ddZZXbIBjQgbtGvjpP8kY9I28MUv6QZ73nn+1r/F1jIpwjjHsfpzaOFacyWh+jrDvknZ44dTAqe1ev4TQ2cUidY5eHkAHarGsA5FnXW6gnNIKCM9dZOLbTpdKDJjpUMdzUk05gCZqKFwYCvc26TOHHZAvBUwKK2adMYHnXB5gNcJ8BRsjJqHQg0UHet664iM5Rd3E/0a1l1EfqPu7rHAhf5UnKzvR0IltLGBnPdFemCYAvejN10QsZpOVmcGrQ/e2fqX5hBp8MNX3WurV9L0YP+2kBhRweSGFBVxeDU2GKLodfHD8KJj1oM2r2lvp+quupk0WLM5zPxxk7QN0EWPYfmLRh8Fag4NDg+486iskhquIUnpDuOuC+pGmKjhNWA7Sz8+nOZDp94zf8vj/y8Y/9vb8hwr/kUUf/C3R85CMfubKx0PxDjUbr+2DkHT14Ga795M2yf3FSftkHv6WstbbAiwpKhIHIGRI9TanUyJp/ItZ7IkvmRRlK9KRUdAJkDIkKU2j4rT+PNvPdtiQGSlxCyXCVoZ0jM4qpDFW9QFgO5R2CQWwJUtsH8aZNI+iVKSwr/MImXPM2vBaGlBmECxgqc1JemPhU++W+jGKfOgm2gzCrOOp4EUY3BrEezoDvl9bTruN2oV1lKg1W+qBPlZvGpt4jcuKet41+NcQqizHXBzBTvz9C+Y3LUW9Y3j48LD/9xtvlZ+8/zTakazC4OHbBk0Z8tdGkLeemjbZpG+FtNjHw0M2Vyj6itnvlRrlCFOcCsTw+xAjcuUuYjH5VUoqd4zJ9y7BR+HUluJGN88PS20Nmr6l4RAQcGh35uNp606insrKKKI4HCkcnQMfFNhJFceoVZ/EV8OdFN5xGthptxzAeiA+EClhVYumc8cSbBkdZqIZCHRNJadSDQ5TzJtFX++QkUf0OEdfGzm4ZTqal3R3iZBjFodgYvbtVra5uUq+NM/IwONPIm7bP/HnY4KI0afvWrZfoE2V/8EbG5paveQaesavQXGG/QgVT93m7GAZacL0SXgHH0n9pRWdH+iszpu1RXPIrytd1AVXJzvgTRZ93DQiv7yLA8Mtfzh93RkOijH559SFO37175d6Bew2kG6J4eJS2n3nulfLM8++hj+XSwfERb3GcoJV8B2iBQ3g0pGYjYig5fZJhfb2Bk7iJU3iNdqelKx8N2/DkEUZzGNqoNxyf2RXbXcPYG9XaZ8Yh32c8RkDKW+3Tx+qUAXe5q/PhwhGUBYa54lcvCNs7h3KTdjTUtgstjML40wF1YxqVtbwgfyYV7k5ntsmf/KgTtrruxjduwDMBhgH8csR4wTH00DFbg+bRbxw+dim/7V29HgckO+OBR3mvQqxNMbio007Cpry4LkSHVMPvbx3+7viidCYXeQ0wCqPihQ7PqSOvKReZGuRTp1B9mMW66joJJi9xPfPr1K341flrERUP8R2rQcfuhTfrFA/4yfdqCIM/6okPcSy81jGD4hgyJnlBGNS1KakEojPMJPmdNqNPoXl0q1e9BowZk6lsdZR/jNO205f8RXmP6AnHYfd8RMbtV/40krcQv432E8BZV7ihwSIOmL/rxjmMC/p4uNg6j0IrR47FtvnMuOQjTh3FjBhcxKbwO9klri2jR11H8eCkW457PfTWKBshuabIaN5AIxmhy4s1yg9Kb/KJf/bP/v6XtaK+ctMvxPFbfmjpf3H14n+9vtr4AyjYmz4K4+MfndODsnDyRvn2F26VOy+8u/jiC1f5in09HVO82VvY3yISgsW4BoESqvpDemo+7makE7QRsXioqDVGNTqRoZZhTBShdEVY9J5TV0LAFGE8qmeLQglEFylL316vCzkqA/mpMnVaKsZVZrCd3K9RvcbBNp2LCqx6gfSp4p47CwpPGJc2wyiUv8y8tYyAcSEKVTk6n+dvI3TLmEZ1TjqbWXAvhh0gszhPh0fMyPj0HcOO4rFfF3FFOaKdxygD9y/vY6RMyZ9i4I/bg3L/cFA+cf+Y6P1pFgI53xsmd8EW4/A93kl3A0cURIyEUXd9vG0MzDol128+mzRj0utApPLT6Gb9AOUVYFFuG+LXOWVT9w1OnZSKA5sUt2k6EdXcINuei/Q0tkaF0lJFaATkW5vEgRFMjAJwQ5koSfliMBxm45I4GdTr870qJcVCuinPdh7Qw4++/1y4+hjyRhNlQruWb21tYrCdQ9Z5WC5PHz3CMOEEbO6U4cVyaXdG5QxhNRvlO8NbG9epR5Q1eFyG3SdEaCf0hzHmmjzq/gOupt6//hzysIbCf8A43N2NSJ37KodgNHjzrBFUFp4ylhh4+c2MEE6E46rZIJEI19KOSip8koV1Kk/4hnKZf6edpWWf6cd4Y/A7/X55ejIsbxyc4vTdw8A/KH1grPTD2TOdfvXZsnf1mdAnka/tyde0ETlDrjVK0kenyGmSVWVTukBf5X5ze6dsbOyi2PpZYNTHSVTJ5XljysUJI5LVwTqPERXCGYHoy1S1xp5RxNkzmtfw68g51+5TFN1OdTyUgbwFDhrmBTGUdfW9EZR8J19Wg69rBifRjnV0LDWgrhcwKhe3YUx1gZ+UlwbymutBdEgTzNC2hwbfx/Kc+nF3vyx0BG4dW+vLTycHT/Jo3JUrV2YZKrsQp061SWvXVYBTvlXnXx1jpqsa+8of8jUyBk9dQMtO/6K03XUQmRHXjikvTDE7+A4eqUV7GrzwkHWV7/kYzQiFR9A5lHXuOZtzgetaxnv8s65f1EXwX80OOI6qJ8KPOBn+Fj5tQfRftLd6gUOcoeMyBg2zR+pz2LR1GWvk2vaF36AHObFAfjsk4Ja/6jigi/yZtQvUlU4OXmILM31FZ8Kf7o4aWGfyJE4A1o4Dr2OD0WXujE+YDBz4L+2J0tgET2EIMHVslU/oCzp4rT+alrvH6OWFatTdLtnrrovKlJDj5T8cpeWllcVP/eRP/n8/RYEvefyCGfg/8e98y6/fWN/44+vNjZddgNVHyA4PH5f+g8+Ul/ca5Vu+5YPlAkKLlswngUiZPmlGEJ4IZa1uBSpi3AFIompYs2gIw6AgmyYTgaCjEp9rQSpEqGl9COF8MUyRdDeItEYWIOEcUJCqKG0fE6F8CGlrGsmZslKp1pQ8/VknygvCelcmUunyPRG4FRQSmFulJyxhqNlnfR6bqEQhgaFpKMwSRwIlK6PFyMC4bnNrOZkqTCjTMoYsIIP4ennnRvdhDo+qWObbzZ6jiCcIUSIM69DXEKUzxgAOMOxGm09Oe+VzD56Wzz86KB0dAnAYhQKDOx+u96qCm+DhC784chWozDvqn5bGmhFqxePGRt2cw2jcVcKjPt4oykqaKMgqeYVXBSecMn0Wi9kauI6HyzVlr06jqLiWEACiYhS8+MzCLMq5Bar9mv71BR4qTw2udA8mKGN0o2K2TRf0+Xpbx5BVtLStojCqi1JfgQ7geYoR83C1tHOyZ6aah9CA8vKpytXNSUy51h3JWijvYXGl8+YOY8cTH3R9dA8YVrfzxrWTzgmjv0h2Y2fvJXC0D31869xh6fYeMqZD2oc+wCVv7FCuSUQ77j2h767IgKfAKXya9QfgzvZ8/A6A+CcPatSpz7XwBJF55dtBmeZlK9BUZVmRy6nxr/Lmb7gXXLhP+mmmap5gGN580ik/+dpb5VNvvT0zJNQDr+qonb1ny83b76FWiYJSVjR+lqsOFBDSnwbSRxBdLyGsRplux2uKXcPsinKfh5ef5JVerx/+E7d938oHuK72T5vQyzEajU+NcPneaDbTpgiPwwsPu/By1SkbjjaOn3RdW9+KoZWvXKxZDUhdCxD9I59ggMJr8JJGUXjkHR3EusKf8cBHOgQxTNzLo32KK7D4myGmXeFVJoRdnnETGx3AtdlUkuXkHZ0fr7dPDvNmwXXuG8HbZwwysme7jrc6GtwDzx7yuL/jqKgL5jLlWJRb+pioA2DpTt/66iNYSZUHDJrOBBIyq7qU0wyT62ui03QUKSVt8FP5yXXqKYcJOjJYCES5mqkk2IDffKLnHf3Lp7ylDldPx6gro9alX2rw1VNo6Ee5RxdbTp0vrqJzGSudZFyZEuB7DCtj9lDHpB1gTBCkhPhbY+n9WZbWqD/XncKyDfuk7dqHEM4O4Ml9aOeTU7kDLO+cGR90iCxxT9goG/0SNFf9Il8IZ/jDYvYBXh7jPH/yjful3fNtf2ZHXV/i+qFh9jnIQmHgxC4urzU23vpdf+hP/4u//3f/2lzR/2sPufrrfvzAH/uBb24urv5HG83NDyF0Syr2MefBWz9b9i+Pyy/95veVzb3rGB2iFsZr6tG9gWUwCeliBqONbPQPkkR2jDJtw178r0GuhiHXrGc5MHhJJJ4VjjKRFzR2g+MQUOaR8EZVbpMYpvK0rkoOxoiytJ1KpdzLd+tq2BR0GR1C2ofMnzIKgowTBpCB+Ycxtm41KtyXSe0nzKvC4D6wxuvTQ6bqdIhxgCkTgRNtpS29Xf7oMX3F0CsgYkPDDR4vZXZ/Mz5X2pr+HmbrWQSWtsZ47kZCA4yVc+7HGMO3j47Lz957XD719v1yiIFyz/MVX50IrHVh3mWMvI6UDouOlQbXNL8Oj4sit3dvJKIOWRiAEbnbeUot0VZTgoxFBY1myRy7uKG8SszI3GyBfSp4OnkqM/txuB4ye5wl8GdaU0WnICQVT73OyQk4wHg4BcBvlZ7GPYLMb+sYHauMTWeuwFsRPA4jujhAXPeMsuOfYzYLIY+abhXukel8tKbtGf07Jp2MIUpfJesmMy4g1DhsX9kr65u7pdMdlYePj8pRu1tGpsKn/dJq7RKpv4yRfBEDtSurMOZ2mQww6IOD0u8+Cp2XlptliJE/G2HkwUEhKju/0BBTA/Dd7e7yUofR7AxGCb4SuXAHsKnQzfjIK9ABhyLOYQYnP8n68I20wcD6xrUODtvpSac8bQ/Lqwe98s9evVs+/tob4Z1m0w1tzDRMUEYb5eatl0J/10CE7uBIJ9r5bp1u4Revro/QsErPjY3tskY5HaeWj3wRRY9H7oDoYsRx6Z6ehF802OF/gFTCsyaC9qSZuDW9bTSrIbOEmRyjXlelzx0L4alGVSNRZTjGDJqJO8vE2Z61LdZMlTrvLb/GCtLfVMebuvKr34UhvEkjiYYpW3UFv+Fbv8dgAIt86GG2SifQvSXcNEkYxKVrERzfAKdGPO7fuJVNicRFphSAt64vWIiDIQxrbpULLyoPwQdtBS7KqHti8JELU/y+wMmdDM8ulspRZ1i6RI0D20HPJcFGe065aALl/RpwVAOlIRXv0XPcj67UgGtcOUBZrmWxXS5UnFZUGHgx9oqW4DcH8GkYaZzLXgPvyptYIKCLPhQG+6P/ZDxpMPiViT2EW/4SGeJgbmQDtOWiJVPQ1H8u+WisutcfM1jm+jNK17bVydBJ3nJc1WFwvMADzBm/5bU1XE8wl2uOQeecOuDeAMg2aab+pm50TcYOTOi37uC8/PTrB+XpQLnrITNm+lwPZCCGrKRt+hY3i8trUPUtvLQf+8f/+L/7kq+TlTO/rsdf+bM/tD3oHv6p9bWND6/gKvfaB6XbPirHhw/LdumXD73yrvLsCy9ku0i35TQaTGQs0UBLUvQgI95hkA/DgWQXQCzB/D5nrQDFUEsvO9WDnLrKU09snfogCGZxXkXPbWl9B8Trcc29Suqq5MLUEJW2bRMM01jYGXqb0oGAYSB7gZAaXglJ2bz/mP6qI2GRaqTqIxq0Yx3apkOJBKPABKbYvSZzex+GU8C9r3BaT15zl7OsBM31ylwSe556z/Pu1FO4ssUh7cmwbtc6VTlgZLLoR+VKH6Ozi9LXuGPM+pPzvDDm9YePysfxIN980i3j7HxXF965aY1Gy21DVV5uXeq9pD3B53xHMjCJ8miVG7efJ/LYBL6qhDSezpNXo1kF1HagYv3OWOpCJOyVTlNw6653Zk6MPpaj+KVXIi7GbwpchaYiU3Bcnd3rdoJLt7i1vPfCPxjCpPj4lUhIJwCa6Dzav0beDIP9mhVwgVQiEhr2vrTVmGchVVqhP5QzBAutLZdFUCjQpO+9j2GwTZW2c63C6AI8nZBevx1Dv339JZTrarn76Gl58vRt6pxiQy7L5sYe+LtRtnaeK5u7z5b1nVulsbEPDus+6ttEyr75rN++TzTfxpFbIzJbSBbGR/yiNMJf8AeOZ6ZxYCL5xtXTZ6nD2AtKn0h74tv+wNXZsMOJcsF5aCOfR512OeoOytMOkftBv/zE6/fLz7zxBkbJ5/eRJ3lehUPbV66+UPb2bialOXGRJLgxnZhDeqpEpTF1ssAOnsk2xFwTNumioZJeGhHfS2BGRCcpskWZ0MQSfMZJhW5e95Cmoat8pTxS0ghc53LOYxq+vMkNZyjz41AqzhulYwTlPf5CUBRJPoAv0RQOhqvkHVMyPPJTTiJyYMy7GoDbfc7N+FS+CIfXNv2Ng6CyFj5xIb3OkEP5XDwqTy7AU851Fo30t7a3c0/6SFvHUB212seqey0AQ97jALw1EpXWdAHKcw845pv4qBccl1kfOizn6CjIW7rogLPIoQjWiRFn4oDv8Ja/AzeHU0jSAkiCP/uj8ZlerjoJoKO/BMJFvXNnzOmK4IMj9dRvWejMd+CpafyKN/9lIMAepwL8uEBUXNZ5dEqh5yFADdbUC5F1Bk4bWZOFvlGv55rjB7c6M1lNDw/NDXLVo7SlhFvO39gPv4f/wHcMu/DYr+NjrAEx+ls+lvfQK9iOutkONJotWq39wAvyvNknm4Fgrj+Zni2Uz7x9VD51/6CgNNKfi0EFWUPvejC5yN1A44xKz8uzVxcaC//jT/7YPzyi4Z/z+Lob+F/1oQ99//b2/u9pbWzvRmBEANfPDl4v776yWt7/npfDzB6uIF7gxJVmoBJMD0jPryI1v6V9Uj4LZWXNTSFgNiITCZw5Rg2hzONvP2QumMC+JTw3aQdmIpqFaggwTCOBENDUEzqKhinstwIW74//gmxugmcIjFGv2QJKLRohIhh4hwqVSjSfEtryMo51a4vUlSFsX8MsQ+H52r4MJSPKpCoEYDDFVee3TBG3USgIBePTmM83DKmKnDEwNvtS2bm/t9vMuke16VzZbAxjG2G6IrqP4T9Gkb/65En5zL1H5XREpE3UnvR94HYhnrh1Ac86dHFDEKLhNbd6dUHROKkkH2dytfO1G89ld7ea+qxGRqHWkTIKceTSaZ629XoEnhvhDcrO043i3/uZI2WMRvtJOwK3UbE0EEA3Lomj5rjBmQ6FEYvG9OToGPzP6eorGTfSViK5Pl48fdftc1FijNf0sSVN82pcBC1C7ik/cPjMtiljV+DLF8tEXToYrhbf2NqiCrRAyau4NWBuzGOfLqTqu3KbuttX9svW7m7wNxgSWbVulsPOWXnt7bvlycEDhLmL8AMHPGfGRAdpY+tq2d65lv3cd64+m2ee3eylffqY8hjoC9of+052+NunTlRAGH+Hb5StURvSv1Gj0aD4GQzdPc/HC4dZZ9Edj8ox0aOG/bQ/KfdP+uVn7j0tP/H5t8prD+4F13KwSgZilFUUmFvR7u3fLstGHNBdYyq+XfiowbJCUutUc89v1xHoeIv36gCullbLF9NUelo+Eb6OJMBruD2STeG3EXvK0qBGWecrB7SPAZFWobdyoXGbRr/Ivzpbk9GEtikHv6gv4iBTrmbzEJ8ZHPZlM8qufY+gse3X3eTqkxvCJl8of/M1JtEYtC0PZhpQpRzL6YcZJ2mis+G6AvnWd0HAO9ubwLgavpRnzNrt7GynfQ20I7Ks2SoX+jmtZXvvwMzhi0qERV0W54ebOkLet53wLu16Teen6sbVMsAmP22PS4+IPuCn0ZlewXlQj0VzYuCc+vEpGjdhkg0S8Og42DffqpwILY14DxmJIeauizoFy4pZR0X/OdAJ6u3QIOs+1Mc64eBQ+tNG1pIIGESJHUA+dYaSnqdvjblZqao7aSLt6ZTxaZ+0Kc0DADwRp0H6x/gCR/SHeMNBFC5T+MCV7KkGm3rqavVJTvoIrpMNADadA/vzj3o6NvKP47AP4a1PFcgbTrmslOP2qHzy3kl549hth08yHbaGHm206up5+WREICYq5WtxPNtQ6pNbrdY/+vEf/+Fjf/xcx9fVwH/kf/+R77mYlP/DemvrxX73ZOHk6D54pMtxpzzTOCvf/MKzZWfvOqRXmWNE9VxAjvwVQfVT5HsN4jon4acMa4QfZ0HDRvTjfvOu3rz0PdSiNwvuMFg2EoIaDcLUzj1qvES2RIIAEhdsBpF0EMKESesX2oBYXpe5TflD2LzfWCYJMS1XjYAMISFsS6bLXI6EHvcq4f0uE9o8jKNxd6tVGbgacZQYMMWLFm7ho168Zp0CPxUoywFzXTXuFIHdOOc+BkZXG59lGkQjIqi+GtS3UKnUXdDRH07LyelJ+ez9e+XVp73SmRDBGlUoWDPBs4/gcsUV7XVzFqM+RuBoUfBNotetcnX/DgbIuXZXfuqVVubMCXMbyarQVU6SM8obHEWJcop2DbQ0ddpAxSlGI9AyNl9tU2XsOL0vD6jobMP6jl7DOhnWjII7zqkwFX4L6LCcMz75Zx796UyotM0sDHtmAMSx7FDH70Yr6Zc2VNTiUZWqgCrsPQxGeEcYAcypBVfhO26jeeG2zcZaA1jqC3jkFV+4kvllnCtXsV+5/gz+4UbS94+O++XeybC8jdP1kPP49Ch76Ps4mC9ycf8BX5Pb3LxamjvPlvPFRunibPRwenydqJsTBa/A51MCYxS06yx05toY7j4GvccpD7jzWQ+cDCgzAM7D/rA8Pe2XR6fj8pmHx+Wffu6N8lOv3y2PnPJgfBpUIxdp34DWN26+q1y9difXpImZk0wH4UDqJDUa69DT9RBEziomDIQRoEedP14pPmLpHLwGk2ZR0kSS9gMh5invGHyuKctLGFIj/hgnsSkfKXPck89CC3gjija0r5GjG8v0u/OXAxEpMx5P5d0I3razOJA68oibjwQOy3D4f9rjmwv85IUoXa44NeC4LKtitj2dO+GKcbYQv+U38eQakU67zUXGYP/AtO7jc44ZenTbx9nRrjV7MY/Zoar/cIAz9cF3zmSVlBHat68s1nPstOMLk6RXnA96WqXv8DDA+LhlAOeGsmLbGrTxxWJpIz89+N6sYBY2xq5yH/1UpwnAG4oza4Roa2701c1+QrTovGRBvZ8pR/Ud9Wb4iyGlXIwpxtHy0a/8ZiD1OrgRLOXL34mwZzpXvSQ+MzUibGmVQ70VeGiDFuLE5ZrjrEZaYyuvuMhbvTqvHyRxBjb6sF6dfqWe5dKGMNsN8m+H/oAX5+un7DO8yOVE9DM9o6NikCmf6CBKk4cHvfLjnz8sn37SLUN+C3v2c6CyvKTzq9xLAzeXEj86yPDkxVqz9eMLu1v/6Kf+yT+QiX7OA8i/Psfv/12///b60up/fPX6ne/Ce14ZDzFwXB/ipWyNn5RXbu+VmzefYVwIPEiep8mcjwvTm3rXYEuYCdESh5G7xsdV8KFLCC2OLSuDwRgQw7R8RHw2H5THGEIQEcm/lIdzI9iVAegcJGIwNOAhsESEkedMyfdKyMrMlXkkZGU8mVjO8XqIP2NS+6kLOIzUqwIJc2vsNNwqAbMJlFbhnKMg9ZrrCzcoK9P5R/sxUjMBqG+GgqGcjgAQV+OLq/qCFRXjRSL3pAIRWN/hrgHoDM8xBuNycHxaPvf0uPzs4045RPHp/VdGBnPA4Tj0lH2LlpucSB/bdG7Q1chuR7u7e6NcuXI9aXyjBhWMb5Jz4ZGG2kyASkzjprKsC8JmAsC4s5cAY5GmicDpt34674rzFkTOFDDfKvFwLNZRhnw1OpNn5vXjGDAOhWyJa7Yh7qK0qedGIlHK4CWL5hAed4rSuMyjI7vMYym0AUbo07p2bd98CjxffKRLhyrZCMq76l+vfGo94LL9EdGizy87duHznv2LDx0f54N9EsF0tbyld765faNs7N4so/PVcvdpG9qU8ubDg/L2w5NyD3o9Ou6UN+7dL/cf3y9tjNZgslSeHrfLm/dfL4+OnpbT0TlKelq6RudnFxh5ovopBg72bON8nI7OoD9lBuNyFx54cDIoj7vT8uaTk/Lqw8Oswfj4W/fLv3j7frl3WDenSUQcvLkAdrlsbV4r166/WK5evR2nxqhT2mvQk8Zm/Mqh43VrWtOLolJaeSQzxWmK0jrKsTSo/KLyxTGhX+kpP0XBMw4Ntc6VRApJaC/UgNYaqdovhhSYkqLHyLQ2djCSwlEX1spL5kiTaaCRTNUwLgEMv/EvES/tmC2Q5y0nP5iKlyPCp8BimaofaBK+8Jr8xo93+Cftc5+iaTf7TeAYWi+PxQG3zqDZn+gdfiuvdfV/xVcCGuUPmJ1GMuK3Ly4HdsHOxl1eiyxAK66JFx0kaWP//k70nrqcZjL8s44FoJ1vqxucL+EAukZH2tOXuDj3rHg3CDPIiLGkfVEg7BA110Si4ws+oTH/BWfyhDrPI3oXONJglDPfU482wV8Fh3FQLlG6lFY3VEXOH/dqZa5XHW4fVaegY6gXWAIrOBKe4Ko6jNrUd+rWyrUezn5g5WqmdGknOovxBdcacjOo6MYsZqZ9MxS2aZMJCPiebAF0kEfEqy2ec+2wMyyffvOwfOp+uzzqTcpJtkoeYvhXy8qSgVR9k2AH477iGp6Ri8BrFk7nmRa7y0ur/6i5c+d/+skf/bu/OIvsvv+vfP/KjdGt79tq7f/uBuGKqeKsyCXSOHv0mWxo864XXiwrLRQuTKyXomjI0HPDyRf+k3P8qtePMA1PHCCXQSBlnT8XgRo/6W5UrTE1FZIFFRDLeUiNbBiKxhZ1HBCWbAMLTC6uE6FIAXQQHZbxeXkdD37yW8KFWSBwom0VCG3af+6GCSEwbcqUIa7MzXdfvBGGidenV9fnRJHpJMyEP3M8errA7xxhUvDcyII0mCevqxx3YTSYVyamTt6hrXcJTDKQqJKBjdQJfChL5Ebf/fFZzgF9ati7RGlPTjrlkw8flgfd8zIpLmyST1SSFU9JzYFHmV+FI+Pr6as8RImK08htb/9WDJjZAldASxsXCik8KqEzxmIFFfVc8UZxOl5gnSt6I0ANoG1npTtRmopJL1ZYvK9RVEGo5BQinYV5RJJTRUO7CqNRU3UOgB2lrAG2XxVf+Id/jkVaJYXKkdXXRh7gUqPtmpAYGFPA0KFmD+gviogD/nM6IIrNrjjEg+SwbxX0iIhdWEzjq1Adt7whHpyrNlrzGW7HLdxOP7S2d8rm1nbaKQVHavN6aWxcg4ZL5QTDfDJZLE9REk9O+uWgfYZx75cHB0fl8emwdM4apXe2hCNwVD5/71F58+C4vPHkoLzx9KS8/viU70flrcNOnpD4F2/fLZ9462H57IOj8pl7D8un794rn3v4uLyNE3HQ7pShmQDxChTCZxTiHgdX9+6Uq/vPlF0cOw2F0WVFAMYTfq5z0ipW8Ihi7vVOKLcKfn1WXOWqjJhNE7c4RcoxtY0qbUX+8QhNI/+zBWX8Xsucs8ZLeihT8mpV3F5P5oJGjJR0OI2WxLf7LjinL19KT7NH4QN+G43nC/9i5DhcWCdtIk/Q1N9iIZGuRenfojoLyRrM4PBe2uWUT5MBEN5aKafjcCrI8j7aKf8l66UccE3j1j49wWluZj8A+cbryrN85dME9pfHVpV7+oqTSz81ywSHMmb7FiDH7KfdC5p96djOMwvytbynnH3B6APPhUbe6Rv5gHIOfdGR1D+vOT+fp3dmPF/VEJ/25Vn/AyY1FpjR2M6+x5Dz6RqqOmftHhjgEsTW7zSmESWoU//kCSf4KIj3sJznTDYjPy4Epq26iZd8QR+0OcWAmp05877wzsYex5FxZ1tv4YqOnulyCkSPoyd8iiCZ3lgpoa84iO5Cp2dBc3QBVzMu6jpWfptBc5Hq5x6eltefDsvrT/rI3AmONo63toG/THuCB58EcxrJYGtEn06latfUd2ZALbO4uHK4vNb4e7evfvDHPvaxj0ZL/FzH18XA/1svf/g7d5Zbf2p9a++OqfnH9z+fdOZZ57C8srtaPvied5eNnb0YaQclMyo8UfIaWZUmA/czLyIAkS6MywtlVpsx3qGzc/H8USCfRpwqbuvCQpSBWTXUGMkwj4dEALFxDjSw9BfCQGQoRh8wUtrgkEj1C//skPa8J/NEKCA67dZnOBFCH+MQEn8De4gNs3mE2SjzTn+cMqERexjYFBdtZYMFyoZB/UNJ1u8aAQwvZWVIFZx9xLv0Pu2ZyqmbIvis8FnpgvMBymRIJNfFEBvxPTo4LZ8kOvssSr5PlGf0uOqGFdRP+s2++e7YZWYZUCZ25zpT8o3GVrmyd6vs+7yz4+FPxUChwOmjPiq3+RiN5qVv0uEqSP5ZPqncQX3u3NRubaPeo6UoIJnaLIiKY56udW7TOVHnE+1PJ8d6wmo0PuCciDOuaGwSCUVwxaURv0oEYzujhyv8aSgKwMN+dawcT/Q5ndc0qUoH/qS+c9EqU7dTbawL40JWfOtlq2zdX18jY6raOcRMT9g++DU9rLc+wanS4DtX7XSC2QNT+Nkzno51uiSDj0rt7F0N+w0wRiuNzbK5e600NveQKdN4w7K2sVe29+/Q9l65XFor5wsowuVWOe1OEoW/+uhReQtDfxdH4G3Ot54elgdE76fdfjnF6e5wOtfnOoIzcOG2tj57ryPnY49b29fLnob92jNlZ2s/OG1tbIAtF2CNM75qgHxioaYa5VMdbvkzBkhZhCoaRR0jV9ybnteoGn1qKC0nja2TyF0e535oAv0TfXPEgeCQTFNwKHJU1BriKncoTXSJ5eWJ7mkbvtKw+ZtgwzHSp4GFY5CW9pH54xnN45QyFnlMmuiQzKdrEqnzmRXsM37U4klPYZF+8r7OTwx4HA31gvpjAWfDtTHgGh72M/s+YOxl4mHPjU6Gwa9jiJ6I4wp+qetRU/G0B041yMqg448Typ/jrA5Pjb5l5NzndOfDKt+OUxkV5Ip/nSx7SARNHYS2nKGT2v0pDibRPGNWzuIY8+0MmOgtNAgM4M1PxxhQOQ1mEuRY10wmsmkbBjg+F4/iTZ8x6Knnr9l94PIazTI2jbD9zI+KY3ku4kr76TCP1IEr+4seUuzsW/wwBtsUVnBjwFT1s3QB1+o+gyg/Z/rB93REV4CHvMBLWGjP6xp2nQqQRX1GDv5lgcHoPPJ193Rc7ncX0LXt8sZBt3QmPr3gItbjtKHed42Rj0o6befjo4NhrxwdHiZLrY43C5gpFQ51wdp689WLpYUf+ot//vtey8UvcXzNDfwf+SMf2VlvbP6HrZX1XwMjwYco8PWNMuoflWvnJ+U73vNSuX7rtu4veNWwi3DpqGDUKE5DLWHBsHdyTcZwvjIMEUWi4dYwUjaEmxHZ+7UCAqxCrhGB3q6Gyui7poBqf9XjsnhV8PZnv5X5Ob1v1AFDxPlgPGEgjWyYQzBmzMd1x2O9CFW4S2VUr7kgw0sybxhs4rvGqadhT1HnT01jqxjmET1MSBWj2LnxDRxeo129SxWeSsttUY0EfKNUP3NpGPfJBYZgXI67g3LvqF0+8+BJedxDmZ9XvNp+9iIHbl/GEa+Yc+5kiAsXbPnmN5/HvnLlFkxWV6orzCplJbDf66APlhKRqsB0sYRfPEehr9boPUoJvL/zXHHGURWyi8lsz7oqxXk5FbXKuOLW8rKOOJA+lJbOM7hpoLZBwWQAkDgVsoeG1flZjYhjd4x+qrj1oKyXDViM2nS84CUfdVtrNGlnpkDoU0Va54HloXpNZS0NFEbbce5ZR8G96TUeprGVBcflEaNCP6ZejTRV6ir71sZWxpYokj7Fm+/IN4VtSl8cNFsbRHdbyZ4McOI2iPr3rt8IvkxHuxZia2e/7F69jcO1D57lMeeed4CN/mVJYA3OGdtGa6ds4SS0cKJ3dm6U/Wt34sRtbV0rm9Tf2torV3ZpD6ccKmAkXY1uhsP9DYxuF3EQfM0r9ATvKipx4zv93Z3PPcsbOAGrjNPIU8dBo7nKd3kdygU3RtfiNhk9nanwij1WWtXFgtDTa9KY69k3gXLyqgvd6st36IP7pul7nU7oKQ9JwbkhzFQgp9ki28/OlrQj3NIwiz1n9NVZq9M3Oj86NSCQcQZe4HLdh0YuDgj3q0HWUdE58H0aGjPgA0/VEYEvaUu+UF50mOI8cC0LAaH91vZudfy4bl0zhvKH9A2MwF4dDcfjfcdTpyCE0WtO1WUMnJbzkN/ku2QxHK9/3LecsLmORXkMjq2rAb+Eny+XiTiVTLC4IAPV9lI249KY1jalee4wvnqtZjvBcvjOOhpEyyS7lmyptJ+E7gzkHfpGf9s2/dZMLj/Rx5mTt5yOAPfqi29o0bFG11f4cgCDvw0QzcBmLZPBGUfsj2VBgWX8Gr0bQ4/Thk5VJ+vsRMdPieaFk991YfQquva8HLV75VF7XA6GK+X1x73y+aedZEiPRpfl4OQU/diP7Rl0O9C3ynH6ZpzJeoGrgdtqI0M+ntzBKZU35OvIBHwoTaDzx5bXN/6Hn/nnP/wlV9B7SImv2QGCFn/mR3/8t242tv4gUdTmyeEDFFcvCmfz7KB84M6V8uyzL5RlPNY84B+Rk5n0UPzN/xINRCyofMN4EpwzSIWYow7VNPbOX6lkGbQGSofB4mF8U8Igb3aGwWm7GuTK7Lkvgr0j8amTrQjtUzYGqYms+eW1pG0Qmnz3Uhhjdt1ytsdvYY3xlwF15/ideZ94su6Op9JwNanGexat054Mp6gsLDViGEzN1yyBxDUCpcyM+eYZgtTl4hmGwJT4hPIjlIDbhpqW73oSpZ+0++X1R0fl1aftcjwYFmw+Q1dYMrq07WrtCIK/c4onjADffX+6u5TduPl8DIIKSjQBbQxZNVAjjA7R6Kopf1OczmvX9sVYUpl0FEUGrBEkYBfP0kjmNTIRL3mZBrRWoedRJ/CeR4KgsYZQ5dVwEVsaqUpLpSF+dPyqMnRDGtdTcMcbnBbXAZIfpLdHmuB0AYtKOpES150PFscad58dFj4jrURt8gCVFLqk5RmDitWINKlWWlDJqF/Xms0YjnnkqGGBaDGM0s7IzXZ8KYgGKQvA+HMzHZ053w8uBjWapvXFj2OMwQJWr+kANIn4zADoXOlgCK+v4q14X4iR3tu7Uba3r+ZcW92IMb9560VoeyfXlpcbfO4Tqd8u21u7Zb3Roh3gBT91KsE/8XgRx0L5c1Obduc4OI/xMJIFBxoZ8aVjGMKg0KWZuDdFbUseiUQZpzA7PSN/ZCEZ8Ct/4qTuvSAnViUXJ0kG9Aq4tT8VobhrQB951Dac65amyqp0jW7glF/NEJhtsF4eCYsqkosqT+r4ujAw92nDdoyMlTn528cgNbB5B7tjYYh1SPKWEbROaU3hR0nTR2ClHbNa0jbZJU7x4n3LOe+tPGxsbwFjNfwaOw+nOMVfdRIr42oYrDc39qGQ4+C0D0gfsOS7OAFpyYuMXV63DvixXtqZ4dd+uJWxLGfNyGLpmVa2v+xm54CVO8qo8/xGsxk71ww6dGA8qi6uY5hhGPiqPp3DmWnJ6Is0Aiw6B7bOwfdcx1GoWVH1cO1bXvRaHg9GzyZ4gm550ooxqE/d2jtvpltapx/kMAuldTzAh7pUiKS1nzSadU3nBin0lcgcPS4i0YauZeqOp+VouEiUPigHo5XyuL9UPn33sLx5PCpPB5flab++RnnE+LJjIXRTpnUSE3TQlq88BtjoATNegwF2kkje8vKjek/H1A2g5MWqg5Y6gPe3Gs99+w//1Md+Efai7x6Ov2lv59p/DDO90u2egCnnwdbLZe+4vHxlpbzr+Wez+Yh7r8sIISfEj0Hme6Jk0Op3qDUjcMxeDLxEzvvFcRiioCU8hDSyT1uUj7MAk8okNM7VygAydFq+pDXuJ9rzt58wicY9zALMEj9CUjkcJVOzAHEQLM9ZmYkxWCdwIhA2JbNr3GVEymQE3DdNFaeBC8IRoZ/9rh6l7VTPMY/FeV3GypSB3m3NInjduVHfEFWj+6Wkynxn+3BEROciKj47nG2M+ZPjU4w7zHfYzzVlQ2UlVuVZlaN9mn5PqtWMQPqpc+6t5i6G4Rkiuht53ls4jTLs20VCCseEyPIMw7u1faWsoNRdrV4XTBnt1MfKjEYUuLlCChb4raFSoXg9URIwqfikmU6CemSJKFZcZec7/yhj/Sx6EiHiN7iU/tJXGii03KNc6Ot46Tf3o3CqArOO31XEYx+/4zDtGpqhpHQy7NttRF3p7OK5RIeepkcT2cMKtGG6f67YjLbsXVBN8SnI1tHoCas4NIp14V8ew6Jv+dIFV0nX+5s/X4ajURAOFan8LciBO5817e0YfNxNBaIx81Cpe99xub5AI73Rcltf58OXsi++m82YOXHHvUSmNOp7A8STZzJDmWbRUE353uf7aqYpfOTNtQp5x/rOFXCDAmVs1VygpJRxCOheDPK2bVSMSJvKB84zG+XKC3GOGJPGXIfVtpwvNoKOM0h5I2vpp3FKWpXWLGfUreGWDpYxisxuedRT3rLTJXiynbmDMKeV9cW5kFk/cmj/nOJ5fgqj9c0auNjPhZaysjwqrmxTHnPcMrLlBdC68pfj0Li7M54OSLZ6lgnp2fFYVtlTuetIuo5A3vNwbY2r2LMSn7ZsOw4D/TkOMV6zSRxcd1yOPHDRrs5z9ngIwBW2uXHXifJaqmJQ6n31MvitQygT8OPaHiAoqJFkBzIvbTXr0o5DoYfgz/UXdMc9+vcDHHgdJRYaV0Nd9aNH7sWwoxcpUPUl7aee1dANlKeQCgE41REGC/AWVR1WDRyqnCfahgecztSgy1vKYYy9fMb9LB7NAKyvQ68hp3/GZTa0j8z1GGtnvFIO+9PysHtW3jw9K/e6C+Xzj7vlbvei3D3qlSN8k4dHx8lyDNB9zp3rxNq3C+ik0Qo2yyya+0hoN8SLvQ+Gvv6XbuFzed7x6cipe7P+alyfKtLJBdJPU/b//dG//Ic/F6C/jONrZuD/4B/8yMaV5trvJWr47SjHZQXGZ6NXIf7+5Ul5z50bZXNzk8GgkGDsGM2MrAqOTGIaXsWQqIHPmpZAKDE608FxWVrDM3cLP4unntVgRo292OJavFTq557MbYswu7+DVMtx3WuhrX3VhgKbc+IROhkzbUrwmhLyp3W+sDhOpqCedSkvcyZKp74OSFLdepZhQPqjbNJ3MK8eJ2zIH3VlahguCiVMqiBWo5U2ZMxxP+2rsH30rTKsaV6ULszkbnQ+5ubCmA4KpDM0ZdQubzw5KW8+PSGiN6VopsOtKmE+2qwOBsABhcxYozV+c6LCSnN9u+zv3Uzk55uuVNSJKGYwqYhsw5Si0Y0G33sR1oxttmAJZWCkWjf1qPRWSYnM6kwYwYEv/hJ9RhnVNmLkVUIqEMarkkxkQ5sqNpnf7sRFnVOVlCh04ImQQDdP266KVkUvH1Rl56flLZvvtBG8hmeI0MD1GUKayHAWbdtvaCOd5TWu2V/aiUHCWUAZm7WxTKYiAFIHSt5T+KmJw9QCh26G477kw+CktbnN2KaJPsWP1xJd0I74TARqO3BPFuSAJ+f8PaznmFQKGnffdOeYg0fo5jWdNJWIdJMHHKMRYjZroZ64Yhh0rcKmz9SvbZsR8Rlt6+jkCINRf6PpM9w6CPQPPamkGs7UTCJHTg2a/O+YhEfFp5z6AqNMa3A/fMR4zQTUR8PqdEsMHW0mCvc3uHQ8Aip0c57wd8ozNufefZICtAlO6BNccNbpOugvDjhz3UHzqcqQhtXBqXqk8jN0l/elNfCFf7kpLuaGMnxtP9DAdu0zmw8FRnnxoriJjWs6nGO3W2Vep06nQVlQuWvEXd9hhOt47N8pI8vr/C7Tlv3OnYPoOeAUbn4ErkCs/uR39qznU/iMCsO/0p62xZ1lskiPfuR9GwupZkfkgTr2AQUy7YcNi9MhBGXxvKzSFr3N6ntyR/qJQ3/nOtfEGfCKc8FPFM01b6krk1UAD1UPVr0YWkmDjI1x8xfaIZviT26znqi2jni6TFD0Bb2ZVD7OhRkj6VrfwQDtMaLq0gneSGcwKce9SdLqD7uX5e3TabnfKZlHv9+7LK8/bZcHp6Nywv1TonQfJzSw6iEXwme70lYnzhdxiX/xbQbWFx0pAz66bICmHNWpI3UZbhPy4xSXgYkBhnt1iG95KDgURYuLf3ul0fxvP/nJf4zn+uUdXxMD/5GPfGTxPbee/47F5bUfmI4nt31BhAbMFarrw6Pyvpsb5erV/aTSBTRiKcPpyQC8LnAiZxCtlx8lT7syZSL1GfJW1n2fOASFaP727XB1JT2lZQDaTTor2JAh+PQa/YSJPPyAqXJfTkgRy/NdZ0I4ILz3I9gwR90iUWVYhc06GvZzlAjfaB8Y+ZQxL7PoQrQ6Sk7qhwljUBEuruXZ9Vk/1UuVQY10XYyiseU7jDLlvsTPKk641/b0YccaWuuDJT1rF9T5CJwv/+hi3Nswx+PTo/Lak+PMC52d18hPfChctulLN/IsP4dOjULpm8pUUE6pbLSulJ2da2V7aycKQiHxlDYqZKM6FZsMOI9aNDyJzGg3xsFWuafgO2c/f3OYTliiTsoY2daNa6rgGUGoXMV1Ijev00K8WFOZtG10bDRSlYmYlwYaHVdwm07FKQi9K12lWRSaV+Qb+St9wV+BI83kcEwUylkdBtQTuJbHHKtKXnhrRO19qnNfha/hNhsTRwb+yMY9joH+wXx429X/1ve7K8u9rvJW+Svs8/l2U/pOSdmWfGUWZI47gKdXDYt4rkogK8YZs2U0DCrsPI4HPvz0sUXLawTSF+24eUvlZyILHYzQxXaWirve9XpVCekY5gCBjlMnSbx6QeNuJGr7Ki0NkLsdOtcu3xh52L/0Ez75wmkdH+fM/DPXE3mr9KUnsEjPc3h5bmgdg4e/pWGcDsc6+/TNkwxXNTLD13nWJyRjELo5/aJMAz99zZ1UHUl3n7OP0Ai0Wnbel2sG7C88obzTrmVVuOLhHUePQlHEnN6fAq9ZiUwdSSNwKa9aXrqKAxdXygcadR+RE35Ts1l0BV4iV5STjrYpzsSP8/7ylfVsz3vpi2vCGT4HvsgfYPs8v9mnjJczfOSYvAd8CYjqIIODOm2AvFdrmXbNHIkX24qTZXl14XITw4jzBy1XuKh8M9q0M882Bem2bYf+Qr7NdNJA5VWQ52cWs2n8gquZ7uCMA5Zy6rvqhKgPlXFpGkMPvvN0hmO2XtpQhxKtJ/WP/rct6gzRlUbao4vlcohBf9gZlSeo8YftUu6eXpa77Ytyr31e7reJ2Ntn5dSnVtq9cjokmke3mhVQVpIhoJ/qjI4ZK3hEJvNkE7gQh8oSkEcvRGejd0ObwA4c6NDozEAtb64mVe/v6Gh4IZnPio83lxprf/W/+W/+rz+Rwl/mUbn553l8/+/4/r3R6Oz3dnud34gXvlgRDOH7J+XF1nn5pheeL77+zvkOGbIuSpNHRAqolxNBWObdQYorj8NDIKrOYxF1rW1k7lOGUXBVrnpIma/nL4qKtv3tIcq87+H9lKM/mSAeL4iez53LfJkTAh22U1dmyl5ppZ5+WM/yGvKZwp3XlXng0Nyv3uJMsGFAI99Eki7QoP+8l5m2s6JUXNC45WTSzL/rmVJ3alkIreDqkcaTBrG+Ac559wmfkzN32TrH+zwrbZiwDYM8Oj0prz09zRvhzs5ltDqumo70yYNq5FXoWS+AgGxuXinb29fL2so6CmGjbG7vZ8FXlIkCRN0oNnCvwBlhOXfkXKQCSQeZA01qlTO4Y5zixzGrqFTA9XJVznUOTgGeCSrfsxkR9xWYuSNgyrg6e47DrED19OMh21fa10mSHuAdvEQ5BnZ4ijpnvpWKdp2fzcIsaclRH7+rCl24VRr1xUU6lrVdC1QlYrbCjIBGfAVF7Pwewopxs5x4sMz8cP7McSdK4r7TFjVKNhK0f1fLu0K/Crwpex2Cits6HWGKXqWciFa8AFciemCrr0hVqTgdopGpRlJcJbNBmTqP51xfdXrcw8DHVquzUaM5V7xncQ/Gzp3lXNznWgcX0xlVaEA0nBkH/au4NWLBMbirvKujepEFgEbumecGR/YpfkMXysv3jl9DopGLQeW6+FUheriuIGMA7vCLOKSc+KiGx7HW3xqtPFYpPI49LVQF66NutiMAMYbyD3elg236fW7gxJv4q6ljHaRq9KNXMEKONzon/VGH+joKMbrgx2LW9ymWOJGMP7xn244PHCkLicSBT8dH/CMF4KEZGJ3b11FqbW6k/QyUuv7J57YvXoVbPhQX0raWq/3k5my8VWYdv6prpueAU/iCU3Ui9+xp3oY09rBtx2k9edWyfpcP/VxdQ8+i5zTwfd85b18I2vIcbPoRHh/5oqCdRr7VYbnEb/knjg84z9M/4pm6c93nGKKL+T7neXnHx4aNusV9jfarTCl/8pc864K1vk9QDEale7ZQ2mMfVxuXt09G5eFgsdw7vSivHQz5fVHunpzze5zI/QRdetKlXn+IfqVt/tyYyFdPtwh27MdME4iHxmvVEQdP0RvwQcYDLvLCJeHmHI9pS6cWuMSNuk6sy7uOW77PGgLgd4rN9zckqJJn1HOUW1he+m/XW2s/9IlP/NiX3H/+i4+ft4H/kR+5XD4+/fwvOTk++t8dPXlwlRExCFMT5+XK4rR864vPlJ29azODBvNHOFBSelw+VgZCGGqYKAOhuuYv2/p5h/LZ3CKMqHHGYGXOnV9TIj8FASTm3swQ+FtMetWVk3Kxl2LgYR5u0I7faz9yY10YpxByUi9HxlKbi/DkOm1JIBWNTArB3SaWL2lPZs5YZQ1+myLKSncZ0SbBQU07VcYFKNqmnExKeXuxWxkoDOK17A1v5F5XePts5eTsAm90CiPjWcLEbmJy0nel/En5/JOD8uDE+VFwp0GgnXiPChmw6zBpQFVeYL1sbV0tV68+m2ebNTJVAVahjoGmjmj2WgyCypQ/PW7xkfK0bYo+970Ozh1H7RvlSN3M9XHItJXJq0KR7onMgVHFL82F07aDcUnMp8qFhmrf3udG2uWUSBoZyxtdhZf4nqwKNBXnOg8uAszc24xv7F/FaWSiUosC4ra0ET8qOR0b25k/F25/TlnYh30Ki7iJUwJ/Gr2YIZHmAhFFiUHVEHvNlLoRrml40/PC4fjdLdD7Cnl2teLIZj2BrTpZ9uOcuTBUPanRqwbWNjIm+wMWx8+FGBX5SPwbHSYlSR9ZvMkY6hMDlV+r/AizBkDaVD7QgOokSANhiYzK/3zODZ7OU330TRoQxWvkVNbUtb591sf/LjP37otmhFHelG+qwQGnGE4dRw2nzqdwOCdt/+LgHcMDjKarHXN4mbqRQT41fK6PsI4KWcfUsVRnSOiNPB0LvEHf9iv6vCZMc4dPuLyQaFH80G91nuQtYTFToVNUnSwf57SvashqXctmXJTXWHjNxZvzjWYct227hsL07rYL7BhzHZd8rfHSkUBXMQZhEpce4sJy4lmaiRfrOAZ5NQZQ5THrfw7LO06M1/wuzvzN9zhLtgEhbSeHfVC2zhPTrzLB9ylIGxOS987gM3Ag12URKmUck/Iv3v1tSj+P96bVqh/qeiIMGzBOZwZ+DP3fORmr010D6Oijej2M3xB6em2knACD895ZUDy5SOr8aW9UHnfOyn2M+d3TSXmbyPzNo1G51zsvDzEZD0/G5e6T49Kfwg/uBNkb0jZ8qSyBR6fkZAbxId2VkWTkVtfjkCegUXMi58qqv6ITGZY4G419g55jrfokI6aN8B92Jvin7FwnKHuuVdH5915FurxtNmxVJfnWwsrKX9nZGfzET/3UT8m6X/bx8zbw/9Z3ffuVg+NHv/fk8ODf6XfcQ9kFRL1sLvDC9lp513N3ZsKCt8qAVSoxqihcRp/fM3ZICt8V8gWDuby2WZHCHZVmHAOQEON6oRcpY8tslAjXityqnN5hS5Abo2+KUQGcFdWY04AVKCT6Z3/CaAGNNFG0zO5PjTGDqE3KCAqFdcPAfqdQhMNLenCmi1TGKDg3toH4eUaUAnU+XwNpz/QDk5iKP/PtXty3/7lhTMqN7zK/AuyudK7inOA2V+b3pTGjcoqROMFYPDrtltceH5e7xx0Y32de9brFm7DTNm0E//zKm7aAaXP7Wtm/9lzZ2dlHcdW0oLuP1bSTtAHu1Ju3o9MEcysMwJUNZ6Jc3IWpPtec7XEzQsfouCt+nLNXKVe81ohJ3jDlVRdyYUxRbPabaIN6ljPdKlLSIu3HGItT2slqZslNWaNlC8krYQXqKCQewqezo4BZzuxFHAH+rOucbRwY6mSBnLSi/Rg4yor/GHB+J+qjzfTrt5nA+trZwEO7Cm5NZ+ud11Rq6nJaRgXp+9DFrWXEnbwUQ015056ugq/Oh/xRF+5oUFyYp2LUMNu3MORFMjqpwBx4lROuGx2Y9jMTJpA6kippt48VJ1lYmT6VRef3Nazir9KtRm716QUduvkjUMnIUF6DLuziyYjde8qt4xR2D1rKfY3t0EfouOZCP9sQhzFSyE6d1xeP1UmpET0EhRbichqazx0Ypz/AL9/lDPvT8MpP3vOxRXFsGly+EU5xkz4dW+hVZSyGDJh1fIQ5cHPd++JGHItvnRtXlM+j88pf1UmKcaSMo/WI0kZOvDQvp/Pmnv9G74naZ+WTtcExMHrXOLpNrXPF0tA2zbwpjxaPPPJZ4QbnoU/FczDNTXlXWaapjDVGI7Svxl5HTx5TDmutWj/QUNb2q9HXiM3rVwMvblR3FnYKy3v2fwGuNbAjH6XzmnSgH1FpYbqlzTQT2PO0Bd/de2HCTd+hMKFP9dZwAp4IXrqDcXmCTnvrabc8wmA/OO6WtzHMburkRjFHpthPBuUBkfljjXd7km2eH7Sn6EDOg1E5Plspx8PL8vDwtIwWatZBPOtAtzY3g795BjGZYcZR7ZQBEGPkEwRx3UfciKyRj6x/ooyBjItT1XfS1/l3Bp9xGs1TmTYqf8kDwSOHbcqbZs4sY/9mxurUWX251jxI0iFfb67/jc2tK3/zr/21//RL7j3/rx5Vor7K44d+6IeWPv/ZV39p5+DxD7SPjndX17fw4lth+CaK/N1X18vuziYUrYLpfHlWXoIBoykX2in4C9x36CIl86JcixMg63lfBob456P27PE5FKzMZbqQE6y8w6RcyG++pF5FqsIqMlUG/IKYtq0gCJvl8yw6bUdIuZ45ltlftJCEgJCeHpCrlue697KQS0bB6UiUnvapowftyk7arOlwPTYUi3XAicwxN/jCrBDNox5XKJ8pCIBpal5h0MCP+T6IEExKd2jk3iv3j0/K609PypNOP16veJNB8sensAbvMjH31taaGIorZXvHqN2V4VWBOkUgWmIgZmOrClWGr3OAX1zeFyRI18wnQ5MoAPAVBwy01Q15jOJrWlsD7mBtU8WmYKn0jbKMbI2wbV846yH9PJ2jqtfmis+rUj24xTjqXEhuSVj7r8onyJ2VV3EZFdsHFOKK7UkbDC3CG9rMBM0Uu2PhYhS69YVXnGp8XFXvEUNAu/K4Y4xjQL9Gnfaf1f9UjtJNDcbPhRgSYE9UT3uTbFlc4TTLUvdz9x33ztcNApNGXwXR77YxXq62DTTBgXipkaRGzrShcodxiMNi/6tRQolioasw2ZdGXB53rCoes1LDfjcpeuHJSTumzLNYElh1llIv/KGxrel4YfAzbXOaIq7GphpQ5d0MhBuuiH8NtN8tYxvitxqhP1iLAAD/9ElEQVTiyh/iUdpoqOaH+HZc0Quz38JoGcfoWCfIRZxJfiTjQb/iJrDYFvBYy8KV7vJQjZIjO7kp6atitgvpK01jrHGuZ0XSRqJwYLe+d6znYVtpg++Z9sCwOO2ioZjLumU0Ln0MyMLiJXK5GZ7wsO9kTcQJ34Nbx+0QlDVhzTUNOHKhsqB/y4gX1xEoa/YvP9SyVccKodfdp97D/RJsz/HVfmbyY1/Rp7V8DDy1s93zjGZmD/BoyvAceN3uFkM9Bt8JjmyrVOPpdx0Wo3Z1mlG9793IdBF9uNgt2UmcwYN2t7z+4Lh8/mG/HE0bROaX5f7hMJ8df3dLefugX55iV4/HS+XR8YBAB0eprJbecFI6/WFxExnxlCcQ6F/+llZSxEDAly85jSDu1AMZoTBCXzNJeaqF63ODbltmOObrWyotkHv4zt/SKYtgpSl9icca0IA0mvZa1a1VVvw9D2C1NXUKxjrcuwTrS0ufaLSa//mHP/ynPv63/tYPvsNyX+6hJfyqj3fd/OC10/aj39dtt3/9ylKj7F29zbhgftPzK+flXdd3SxOFoOAoBA5KZvA7X5EYGE7FjDKTUS4v6s50y83dsoCRtFw8QU49UN/t7n1fJJPIH6TYkG3FUfCLjJ3G6UNCShwIUw23TXJdpwAEustS9nD3nccwXOZ5nDqwIO17JKqG8ZxeOB/1an3glQDzhRZJVSV6qopHZZs6XqcPo6vM0fvsJnDGAbA9F5ZQBoAyHtGkoagCUJl/PIIBZXqEPPPtMN2QU8Ouh9vuDcvBCYLw+Cgb2ficahQY+IqQ43CEUfhu+n0N3DnXvrG1h6LZioIdu/ECECcFzRiER8VjylykGXFo0GVU27bdOAzg2ehQZe+KbRWJ113UYxRbDWdNc1ZFqWJJk+k3Cpw25ImkQqGFSl4jqcITIZItC6fo24oKxDyasa0ImWT3LhcVXmF0HBrE0F24KaNzEUcAfnJMRpTyiyAJd1KgFqeOsBn12bcXHYf3hMkFQT7fLT4Ci398jwELzhkrRTV8uQcespJ5BqNj9579CVP4CLjieGbMKmYfp5M3GKOKhXG7FmH++JTGSgMvjo1EVEQqDMetgnZ8oRc4t8xkMoiyczzZZ8BxUVbnStmTPyajfjIZ2dVPeIBLHnXg4swxGFGo4DXyWbAGHBpx70ujquzrb3EeQ8wX5UBcyYPO0+ssaBPiJARXKDouWN8MSaYmaM9TPGVnO3AzV5riRtqb3RG/MWLAkcxIaCI7aVSqgypubFsDjzgENnWJXyrctq3MKs/1u+OOAfU6NBFW+TMp+sCsLFdnUP6gSBZFCZd0sH3xoI4wQ9Xrdbnn00UuonO8NdPgPXdb1AGQ75KhAVZhs0/XJMSp/iL+rE4DfM5vdYZDSaAgnOIC+KJrOTRG1tOAe8MdAuWjFeRW+IUvhsi2acvFdPKQ372u4xR555CX5Fmv549PHVCvr63WhYZnFwsYWt+QNsjLa8ZE9jHi8q1wgtMYVU56Tlo+GRLg6lOmPz7P2wwP+2cELNMyuFzLK5aXCUqMwJPpJagYDNGFtL2U7Ewpva4r5pEdn0qQN9GZjkUDra1w3YL615GoYwfuGQFep9DLqZO5Ey8O61REdUaUYQaapxsy3ZPANCgNH4pveVMnyM/wh3iEFyNXOHXhE3ldOmgTlG2b5b58IPKrzKpL4FP4YWlhcXi51vhrg5XG3/nT/+F3D+nuKz6+agNv9P7m669/56Db+6OM5cr21n4M5tNHb5bJoF+e320kPb/is7EYEA2nG7xk1bvxLYYnTBKlD2pE2BkRg+9xn28XiybJfKllQM7iaqsSFyTmlBwz5tSzitGlrAv1IpQgS8HLNrUgO/dBdLx1CFXVMGXcoxiEa3ShFleoO3MwTB1mUSCETppTuDy4Z9SuEAmKBMxmDRpx2nXORmZTsbpvvE2565GCYh1T9jW6pS6nitLyrg7PY2y2h6DoYbpn8fjM97j7GNyYKOCsdFEGJz7njpd794mRu1u0ophUagiuDGjjCzIgfa0soVib22VjYx8FsoPQNxiTY67KqKYna2pZphUut2eNggZ3MmNVrtXDl6kdh9MxKq2tK3sxAGc4JDJw+hYP4ptyMndNTc8MKn2oCGMI+FMYxYGKzftet+8oyvAJigRlrtKpCrSmbTWWlnWdhsrXfhRQvW2NmdSaj0GnJVAxhsCPQCuMwjVPjVs/EAFEFijxvcJhhI+DRNQeB47fnfZx6JS9HejT8kkrfxHMroBVaSvowmQZjaTjADlxIoIDeF0lX7MXGDD7hG7dk8MyIJr2MTRxmYwP9zSC3JZ7aa9uDDQ3gMLmHSMJI+4s7gEWYRDvHnkSQVzy2+fZvZ7Fd9RrYFyN6oJfnULg1emCmsCoytDgA2uchGqAHWPtX+zBLPzTAIoDx6qDqsPoWMX3KvBSNHirjjEVxDnjkibVeCK79Ob+ArYvPFX8lC/K04nOnLDpsHipzpVLR42X99UvKGJ5jS++390+bENYpYeGz4hWuKhEO1WnpAvKWVc8CZeOlNfrWKtMqE+UH2niWL0Xx4CC0lx41A9Oi2gsmrN3cHAj5R2UtPC1ujpr0n1Knx7qxvmCOnVGeGoGlzRV1rKewvHQZpV/dVDNOolHx+uCwDjR1MkAOJQFcaBu8554sn0zi3GuGIclpbP4rgZQXeJbAHUaoJvXldm0K1iUoE9hQGIIRC7KcdtUez866pio+nSo7hqVEwx0b7xQTl0gPL4oj0565b7bu56My4OTSemewdNrG4FTOrY2nNaRRMp/pZNjdjpD3RVHC1iyuBU9bJ3sKAnu1CPyPE2FXo7HKS8PaSAe5C9lKuXFEXQZoGOVBX/P29dB1hkL7mwr46985v2aIbadyose4sf6sx/+Cy5zUDEwiDNkRJ50CnV5ZfWHUWz/t7/zX//pt2vBr/z4qg38Ky+8cvt8evF7YMZff4kL5mNdPjOclbgA/PyV5XLz6i4lAd5nDjGGeWEAEcEFkXg84TUXC8EXKCCR4xZ9i1zL4EWYFzlkVkgWgUh0mgIQwzZpYKm5SWXnu2u0EUMMQd1wBQqkjNfj9UK38zFGyUcoqBNlGIbm9L5pfKN4iTS7xgACh31yo17HWBuVS9A502SVvIxHOY39fHGdbfNf+tKJUA4cURwJTokq/uqjXygpCuQ97vyY0Le7W/kY3Ii+3KVugMD3+uNy0O2V1x4dELl3sorVOa/gCZgzLmBdX2mWvb3b5cr+bYy7r3Stry7VkItflZfQOEwjcT+jtMB13Wtf0IXYVJ6rtn0sxHFPo9Rq+uqsbG7t1raop6DMhUTFFbwiiIka4A/7syPJGIPBFw3XiGjSQ97wpSNnjFnHTuFQ0aUa40zkC53sx5X72ZimthrFmKhSg6DCU3nqiEVZ2acKc6TsVh7UONiehhGYXCDnZ1XUddx+jwKEj8Sd133sRSFfhWdrWrimeu0z++8Dm8o1bUZgaxSZ37NIVYCNKMWxAu0YV4iCKBQ+1OAoBy60qZtyeIQgjEGnUUPiqvNBFuxpBHSUdLrqLm6+t76TVbn26xaZw0EnZWxf+ATC7EyiZPCxjjHX+OpouHuWOIoDJRyU83eFQbJhwOEh7/uomnzid8erkko9xh3HhD7lj4WFmUNAW1lsKh4YRDanoW15S+OSdmkjm8lQz2f+45RRxyyDiljceS38QXsq+3pUmMS3n943alU3zY1whcVMwNwBhV/oM4/3AUu4xfEAg5hXhxidy3Phf+orw/KeL7KRDq5NCY2pp6OhURXvZiPkN1/56xf3HY9u414yepTXodMYuTbBPrwvyWOYlSVhmMEePWaHHDEo3FQu59kNvMqMzzErb1ntL70oL57kE+vE4PuFQ5wLUvDDNf8ksuNIPeAMXcRlMhzVKPmIrteiF+C3wAIc8rj8KaHO4bXRxRLG/jxvQ/SFRg9PRuXeYb8cENMd9M6zKO7ukS9QmpTBmRvGACMOrwt38whmj4L0EydmpjMciw5bxgZ9HGHdLrnKrBncAQ6FtHXx49zgOyDpIi2yWJHv8v6c1p6OSbr4ObcfOlN+t/+UpQ/HGgfHElRUzsWdaffq2OHmpG1pV9uVvnnUdHYkcvcL+Gpg/5ZllsXFu63W5v/p+Ze+58t6qcy/7viqDPxHPvKR5e5x91ecn138gaWF1X2Zab21HQHS+9xYxcDvrJSd7S16WCOyr5taLK+ua11j1lYaLRCP8gYhvhrWOfe83B/ExEO1nNG+DIdBdmtViWLUuWA5Dg25b4MT2b5FyNS5i+pUGkZnCmHS7tRJlK7QoeTSB4iMgpHA1tcwUybMwX8qr3PgPj/nmoYdqDN/ruH2xEHQo6azMIogRyn4OBttZicmCFa3u9STw2gAl6ko57lrSl9jr4FUiE3L19SQnqbprL5RD999K5uLUAYYFRefGLkf9TpJy98/7hbMcISzbv6DQqP9Rb5vNnfzWs8r+88kChPGumDHl13UBSH8Y8wKosNAIUMH4ZwvRlOIVFieCoGre4XX8hoQUZAsCXU9NMwqZ6MnjX9tC2cCIV8zEoDLTYNmPpEqVZnVZ8idH9bomF3QuKlAFYgQhe+mNnWQ4uECh0DEgHDfPRcUQL9HiPSAMx6VTRVQm5IHhsNuDEai5cD9hXt+ifBzGAE73aNCjDEBVo1TlCz40LA7CPGePrgmF/joTBws2pa+Cq5jkR8cS5RGehBHTsH4tigFXoVcH0nTuKqcjRaMwt0ERENhalsjJN9duGUzilTYNJi2Ki2TReCIkQS+uureucc6r2/WQKdGuOMkNdzFUGfHqRidRNOFs6kS2gmGAjd9I6viKnzmIOjPl5C8s6aAI23RjosI1Q3ytiuEVXwabNcVJAWfv3rE+Iov+okhUaXRttdMi9qOz6xLC5HnIjXLTtxWDSbM+Ojf9vxun5YTxMzHS2fb5tTZsF3HoLEWVvk6OoD71sqCUvCngxqehCZmSuIc0HZSteBQnvC930mDzw55377Ev/xp+xqW+npg22nlPr3RfoXJqS6nyra2rsQwC4b49dP+LCd95Z04iNzwnmPVgFg28uhFTsc9d7Acj9eTbpYv6Vc+ju7htzwiX8V4Ci/OmviyP+UsxtL++K08hZ70JY7sw7bE5ZCoXNjk2/CzYwAH4kn+lO8a6xvwwBb02ylnF+hY2mztbFXdje5URDzSJg0IS2sTO0L/c5mTP8R/siDAqQMg30/hEdfxuEmMMDsu+crs0Zy31Ge+q8P7c92h4+rvOELiaOZQ6VitNQlK+aUeMI0vrrUbOjTiIfQXP0hJnCDaE6bqKNGOfc74cc53nt7TsIuf+Xgd/EYTXJQyWmo0/+K0bP2tv/AXfjsG66s/vioD//Jz33ZzOOz/TjzS3+Dzuus+Lw0iOycHKNlJub6zWV7c3yotPF44g8GadkSAgVwGXcFL9Tco5KxCrCccpTXsiE6uVY+qeqYgDiTKkAsY9ClRyOW4U5bWt8KwRmhgKBJh6h2sxvjHi1UwQPzFBexi9AxxoErGIRV1PKI0QKsMZF0olM8YLwgTB4H+PRX4Qf+wTAZHOBe+1lMxpRyfcSaExxXxOCgKlFG/xBz1DjDsdqOSAl76dd7d75bLc5/0n1S8xg6YRkSwmbeizw5G/bTnm79GfHbLZx49zetAXVAnc7giGvHL+PQqnWe/evW5KAwX7ogLIzcFOelGmYvxiZ+KJ/EBgMAvYhQW56stFEFRAMFLDP1a3TpRwZWRXYxl26YepbfPhjuvmNS+fTjstFNPD38neqeAGQxXO0snU9HW0OgLT9KC8g1XNdiCaD3n1kzR2W/MJ/c85mUTYTkWyquoIljc9LoGxnY17hojyyuImZPn0NkUHzqrtivdowQZb5xCylRjVhXn6tzwcCdPVXBN/Cr8CnZUo+ON8gRnfE+fQO58bzJOyIJvmFMZmClRLuxDR0XD4vCaLbx7DTIG3531jLbXVtynXYVaPz3mv31Rjn36KY5dj+EajHfgF07ay57sIpbTV7Lm8TXGLv7mCpovOWv0oTPBQflEmuDHNnyM07GtgVPHnnl35DEKmD9h0nnLym9+py1wJ0A1yqqZMjNRoYcbi/ApbGZ/ksWwLDiSfjpkji/yTT0d7vwGWdIySla6UEfD42dkHOgdk4uolNdsaMM4wh/KOHU0XNIumxLRXgPcC7/PqqsT5D9/uzBO2KtsyCcaQXAqwYA3xsKxKNPgIw6cWaCA4xyv2Qn3HOgB02rZ3ELBc88+HGPWGNiO5bkx56V5GfuQGLYTOigbnNZxLZRt2I/wiIs4segD61Rjb9RZ5VpHRKiUXSP3yAxjsZ35Qj87dnwedm2f/BcaxYHgUxyoJz2kjXj2JTbyiPwiTzQ31ssWAeCwX5/53vAtlMomeDZIkEq+x0FHrzp1GnJw6DoFymtv5C+DQeks74iX8At95wVLjC+8wqd4cG2JsiBM4Tf6Ey9+t5zwq0uy66B4opxjTAYF/FTnoDoB1vWxOh2N2Jjgl3v+gQ/vZ/zilkYcjzQTX07b8Cu8KL+6/bMElp/A3cXF4tLfvFwsf/6jH/0/Pk4jP4/jKzbwzr2//fbDX3E+nnw/Y7m2rkcGY8ZoQPgr12+X1lm7PHtlI0poCYO2suYjITVqM7rQb1sECSoimUVhknU9qzFxrl7Br56Rzx9yERxQBoT4bPuSGQOUhYsusv/7GKNKVJpV7faAQGXFPn0a3TstoMLW08u+7pTJNrIg/3zUgfh1/rym94k6xl365x+G09XNGmgfZTMCt54EyT7xEDbPsHPK5FGk+ubAYf9pX2JrsEC3zshM5VNetY7ww0B57A3G6cHALqJLpA+MvsazM+iXznBc+n4fnuVRuDc4XemZ1ciOUSHgcHHWtm8E27uT7zoQCltdse9OUdAJvMX4CB/XraunrqNQPU8Am9NK3MqUlLWcNJNZpY3CILMaeTheF085HyYf2MY8srfNKgQamxq9qTxEsPihEuVVIip0FyT5lj0Ur8ae26ZvLa/CV7HOD9utL+ZRyQiSEHlDfOgYqAi/8F0hto7jMhthJWGNMMJbvudAJSzP2Z90i3F3DDOjo5LQPFenSGWp1DI22k852hd3RsoaDYU+mQL6qbyn4KssdFJ0fOt4hImWEgl6rSod8KhiAn7rClfNAlSPP7QRz5y2p2MivnXGEtFDk0T7NGwbKtIa7VXHJW8k43O+ZiJR+AzmGqWIB8dTy9m3n+LZdPY8+yG8ym2iEdlQmCgjXcStitN6mXuH91TyFAgvWV5pMOKLYaXcypoOk5IhpjU89lM3BRLnUlkFrJHWWFrHsVrGP3k1yl9YgWV5RTyAL3DqEaeEv5pZst6/fDgOFbmGSZxpTDyyBgQnST41IBFG+cHxJ6K1L/oR9+LI+9aXHzqdTqZ11mY7/5mpM7IUNzpAve5J2cAZ3yJa1ZhSBdigBeP1MdpQX56gL3FqlK/M+F26zOVfvvFQ3kI/+RZY0hZ8o8zHmeGUPvYjP+S7epj2wxvUq/wLHaU7fGTb/hbfoA+ZV5+WBCFcBBduiuRCTGkivyvfkJgT8NNn4LUNcKQTYQGzd9E1tgE+zAzo1EpTecBrHvK8TpDwKSfSLnqC67bPhdLrdOGlmSzJU/RnMGIgKh2dBs16DvnVRoUReIR1pj1kgMCsXYrMy3OUUVdYXlkLjug3+hPc+WhpjDmtznWGbWRhI4eyUm0bdWjLsYUOtCHPyk9yIvbhxzZ2r37k9u0/8bmPfewrXzX/rx6VG76CY2lp69rl2fnvoOK/J2M0iNrWGhhzXwmLYpa5t8u43LmyVRqbO+I8J8OmtoOESR1olK1I+oK3m3QTbeUZQhUa7burGF/CYAuuXEag8tY3hq4BsR7Yh5DVWNuTghumANFQB0RSl7YTkVDRFH5Srxh1CbWw0sQBwGirfCW2RKP/eH4YcxWPK4zHvcMQzXfTL2Dc637GpiDpG+dgePq4jIenKJ0rXNeAVPAqg0JGo3dg8r3tMrrG3pc21N3o6vOgeuKWkfe95osLfDOcG9r4/fWDp+XVx0c4BNVozT1CjcHO7vWyd/V5lMR+vEGZiW7TXmBQ6MKYPndbV/CLMxWBUWMyC7RZ3x5ldAxOoFXSXzFsVZGaalPRVMPJfdAs02f1PPVl3MrE0C8KR+Ui6/s1zGCz+ayZjxqJ6dH6bLdtadzlg0R4tKWBXMYxsM1EGiI2fVWFB/NEKcRp5LR+BJLD6EllbVmVkOV9+5rKWb6Z85hGpm4CpKDG8mSMyRClO0dgn9UoyMdx3jhsNwKctgTHqELlX3lcg2K0ERwJB/Ucs/hTDmLsLlW8Xps7ECjPGT5qCr8qXM/5YTpYXg0fg3fHGOfFa/SnUvOemQLn8sU1l3OYEdER8VBGHWTGCB2EJ+lQ79k2cGr05DfbFf/z9G2UH/1YLsaJT+ej7cuIt2YmfH2sj0Ci4KirobGfGBX6DDmpJ7+okG3XcYh/v5t1SRl1CLD5jHnWKMzooeMQWoE36apTuElUGBxDruga+QHgbYdeU9/rUezinH4SCacj7jdW4ZNWFK9OUJ7AoC91h/Rw3MKeca2tZArKxnUExJdrMqSHSr7X71LP+fet0FhHVZ7Woex2OxnT9s5u2nAMeT4bGiqnobYEUs74SHTpJXDl77kujTx6HRjFi3izgLIob4Uuwo/OYoQZo5+RTL7HWaSOsNff6g3oazuU0SALF00Fhsq/tVzFj4ZOmbNVClnQfiljBiVOKLAqF05ZbGxuBB4XF/pCJOfbpYnG2H4rWOq46tCphzxtXgeHW+EXywiz9iDOBb91AMJPGlA+3dtfHemjxjasEyv8nuoT9V1A5q7z9V5XHylTdThuCDXJ1FCifeiiLCjfkakgcg6Tslxht766V3ooT7UP20VO4Rt/Cd90Mr5cW1m/t9xa+xOvvjr90Y9+9LsrkX+ex1ds4L/1lQ9+5+XZ9D8AKTfcfjaeJN5+++SgHD99qDYtt7bWy52rV2AGFbFGIBiqCOBrfQZeI28UQBkZynuW4lpNWcqktO3e7u5GN2M8W7qY1G1H4Zjcd5X+PJKf+uiQaRPqJ2UeZq5M6Hy70bcr8aNgbIt2fZxNob64QEER3U/GRPTcTxvUdZGIBn1pZYM+VHS9ENf+HJcGPsoF5VYWIKKwmAXgzAplSskAERjqqUQkutMG8eBhHNPwMwzgMbt6XqUwxrBfli7CYNr+7YNu+cyDp4nwZcB4sDCXEeLNWy+Vm7e/qTSJEGxFBs7qaVqVUX1UbwKc3rNvU49RDLSh4ovSBQZfhqBBzDx9nCbp5XyszFmdJ9uIIZJ+1BfPPg+/uX2FMVpMhT03RH5XqdbvMr8pMJVFIkeu2Y7Cr1EJXiifeWJ+q7hiiDnzvDLjSDQMEMIbozobh4Jin7Y7haaeMQYOgsM5XMuIsxgq4HSjCvt1TEmf2wb3QRuHg5HN5FF5pTo0tpl1CBwqc5nadj2dz6sLx/gXPNAKSJHPpJOrsOWD6jxZyPt2Bf0p4yEcpjEdp+PyuuOSjrYln1BNhgruMheZK7nKfa7TdlXm9WoUmQabC9LbSNPvKl5/R7boJ88KU9b6tbWZjNBOohDokRtcCH65Zlpf2JQBlSsXQ8dK45pmd/GYytFFhCpU+3PRmusqVPjhl4yzGik/Y8Bpb4pza6TuIR/7fLuKNVEPbVlXmmdsGM7wtE4Vv5H8ij8cHNvkIvBXPhbOlJGPwUF1qmbODb8db+ABJx7UTPU4z6FzNWjCE+eH+zoyoQl1NFI+5uqe//KcTrR8Lf3FruV0iLqdE/pzbcJ6fayYPk39hg78Sc9kHxmHPO8hDuV78VyddWXENRnW4V4cKTDJqTzpKIIWYMBpYpxqG8ea4Ac9905aXvpySFvxwYhCW9e42L88rkKzrKRWfwnTxdQArTrfwmW5OR4tJ/bCGyDJxdjKswbOtq3n/LbUEr/uE+BLmN45qOe46n4OTtfUp1CETx7RyMsP4r9mTJShGhy0cCJccCrNXK/hNJdOvVmhZHacDggM8JHgMTYzANJecH3/vuMWsGTF+DP7oi4Ql5l64DqDy1iSTQOnOhPqxqwFQtbCp3EuuS+O7UhR4szjo2XluLmz/x/dea783Y9+9AdV3F+To3Lul3n8jj/zZ3ZXj05+O6r+tzQ2dheMCPqdU4itEE/z+NXWzn65snZZbl9x0Z3MAFPMoqIsnANr8WxnBDfiUYgtB2cH0fXlLR56biMi9mYWxc3TR2JFRsjb5xQ0vtdXUlZj5itPM99OxCweL8+GGP5ODK0GeDI4JXrv0zbCgXPggrhE9JezlDV9apyjHoDLVf7zrWyrwyB97EsnAIOcRXejrA9YWKmPJRkNywhTHRTLMLbs+Q0UCkUWoHHHnZuM4OsCO40swsbvAQLen5zn7XAD4Hl42imfffgkj5fIZBkYztV6Y7NcvfZC2d+/EwbMvvdxXiojqRzi3FDFQ8Mk7Brw4N1xOy6aq0IJfjmy5zjtBW4Nvde4bwrdI0LMVYVMBe1KboUoShk6ZNtHhZ/+HKeRmwbOOpkH5IhRRwgVAHHkKVyuEFdojHLmwqzCUegUNuftBEhFbh8ZI2NyXNVQ4PQgfClDHSMDbkXgve61Yc/nv+tiIOkknPKzMM2dmOCDMlEi9FXTiC4iUnnqIMiLl2UVB1S4VGaOUYUbZcYh7CpbD8uIRxm24p5/fFrSepEN2pAm0sFn7R2XC9uihLwODBqK4FV5kV7ANE/fmm3QNTb6Naq0jrzoPSNuP8VjUveUSyTDOLyXPqLQ5YfqzFQDUlPZ8pcDEC90Gbilvf2JWx0TjbYKd75oMtEo+PMlOhp4F/TZi3iQ7pFJDiOuzGfCX4mOs1KbsYEreeQLdFWXyHveo7a8rdxzejDc0Mz1CUaFwpg+kTfxr/Gw02pAq0NpH1HiQGVdgYuxmuHILIN412jrnAfnKW9TLvRTluy70kLjZ8bI6Fy4lHX51+Cgbu5lGZwSjLvv1R8O+zjmG2VD2OhPvST+dADCZ4EFVe04Mw7HWnk/js2MN8L/3pnLLXwoTNJ87ig6Lh3seVvS1OnATKOEN2Y8Yn8z4lRN9UWOD/fmUz8VRvlZJ5J2KSdO5c84PdyzT+V+jrO8uRC4lcXNLXcsXSwd9Juwi+det5uFcuJbXMuv6jT70HDbnu1btrWxGafUuona+csjwPQlL9ZpP/UUBlnepL21ddcPmXGqOsx/8q5tO3bJKCbFh/eM/j2UY4Mf+/G++FB+bNc+5k6GLCXdpY9tyLPiRL3nWEMTHIAc0GBxYemwub31Z3bf/+JH/8yf/KNf1fPu/7rjKzLw3/tLv+vbsT7/m4vzy+ecJ3EAMsa1my8U3yrle8GXLhfL9dZyuXFlK4pxjkQFbXlJrwqls2x0oSzUwUKNGGofk/NwjjxKxDTr+nZlFt+ba0odATHVnhNDEIEABqN2V7Mm7d17XM4GJxhcX8lotOSKcRU+wjg8iffo6n493uoIcIvxSLQLo3NgThQu7Y3E6V+ZSoQRY8ef0bvXaCMb5qhsfM49/Q3DkNbPnD0FfdFCdqbTmGOY3dRhiID7bLuPxdVn3jHsw7pSfnR2UXowpxmAg95J+fjbT0q7O0haNcoMoHc2r5ZbN99VruzdyjyUfaoU9Ur1qufpPac3FPZ4oN6HucWZykyBiPdKueBuphSizDTeOC8O1C69rrFRuOscWBUqBcqINPihXZk9+5tDozgFIM/rYCtteU1FUrMMGg+VE3XBXTXm1cBq9Mz2eM/0u/t3O3+vcqjjYMy2y/0oHq4pUCoC+3AxmkpAhaQhmvcXYwcOKBTv3nEo1Wk3+IAnacRPf0c586di1mD5qXHKO+/pWx6UQVI+yqwazvBExlvFzJfSWE48em8eKUg3lYM4sn7GRBvzd8F71P41rMAVOtS59LTvb3AhXaRxzTDUx3NiLGc4TX/cy1vMlB94UvxU5VnHEONopD1TlsJRccovfso7mcMUf8F73ZRG2tmnhtR50DyKZ21ho80YZsdInTiF9Cl/+D0Gk8a9B1HS1xwX9m+GwA1h5CufiXfMkd3gUoWsQ6RzVaN8Yattn2VKJGPDEdMw2J79CLcwCLM4zR3u22941TqAE5gYm/yv3Mk7fjc697s/NFhxfqhAt+Ht8BCt6hy4R/sQB1iZ8vW49hWep3y3e4qD6eKvDZySRtaoyDtZDAtudD7FoZkmx6EmtX8uVfwIO31Vw1unAL0mzzkO+cyoWpx5z8xpMkwKPG3FOReXlBMmxxBHQNj5qYEU1x7iWwdHvNmmutzIX5oF35y2YD2nWfIa3CXaEeDArCNo6rs6N+4EKU/mqQMOt/Hd3N6mvs+f93HCkC/gyjbJIjZjpy7926Q4VmbVz9VgV5wHJ3yIR+973bHJC+q3OC8A5GYyjimGHdxVOVXXyR8adfVOlVHbEJ8JSJxe4XfVJdXpEU4dGgMj8SIe7N8jus776Ej5RJ0Zh5H2lhdWnl7Zu/bnm89v/z/+3J/8D+pzwl/Do2qeL+P4yI/8SGPwzz/5704Gg99CtXUVr6srGXoijcNHd2NEGhD1xmaz3LziYhIVA4IFM0SIJApthS/zCRuF+LAtFzXyiw6e9pxnl+xZyZzNbRRqvDGvGQEi2EbqUQR5vEKvUaUB8dUTS85vQBQMsoLiJZ9LPxue4iQYaZuqMdJ3tfsgz1zSsuwdTzsKWm8ZSH2k7GyWaq+rpPnCeLKADQZy3/As9BMGPUbQappdxmP0KeuudBrwOud+kfl1F9dFaFAQ/h4r0DD/aIRCGDv3PiodPNmfvfs4+8xXAWdUAOBCuus3XoABW2EglXXSoY6C+womxSvuYUbxnfr0l53ruKYXKc4qo7rTk2kyFCTKuMIsLo1UbV+hrM/5q0g1viI6ToNlob3KzI2NoFiUYYwT92T4OGn8jiJO+1WQ3GVP2BR0YQ29+S38blbhY5FVeUvjGs14KFS266GSFgb+ccKR3Es6D1hV6iq0KG/GHmGloErFcVjH+34XXuH02jwbIYye4U/+anq5Om7CEKXCb/FgJsd78o74UZDrXgwoCtcP8JcICQUjXCocFYkwm6I1deqYpJGw2phzlY7H67mWA+NCfXFiu47JBZ0qwSgpYLMNaSp/WityQh1x6SHc4lPllntepKBtOcbQj/vCat9ZkAc8VRFWPpLPXDHvdxW2iLBO9sUf6aRXfOkAaOQzF8wh3iovM07GbP9+95/X0w9w2JeRsNcFcG5QVdrisbZrVkXY6hircSo4bv3UX19vJuMjj6Q9HHbLGo35ohLbDDzChb7ycDw1+Kh4Cs/Rb+RE/MyUv3Q2KtNBUZ409JY3vexaFxe2+lu5NCKXxgl64H3blq/6g254Zd0tVWlVmmb6hsN25Ucf6aR7cFCNvnDIS+E9D9qxwJx23Ak+paE0Cr/Lw7QXWtNRnAYc86yV4J44rOs1lKM6Hs+qP6qDJ2JtS/mt0iC9dRZqXxaRUNmhTt4RFk5h0Kir/4VPep5htM3UbRCBrxDwifNeGx1HX2Z7fDzUHfzkoyaOrvSQ7r1OBwcVmaDc3FGQR6VtnlQwmOPQgIrH+gSKOkE59fFPdA8wVp0JXOiBjG2mjxyLcGclvXJMuylPe+LeR051XsOL1PNxVh3muXzOdZJ4VieIK0kn70uf8Cq/5Vvw/3RpdfU/u7X/TX/t//Jnv/8r3mf+yzkqR38Zx6986YMvHT168O8PB8NfsoyBxErGIDgH6QYliuvm3tV4orsrlxj47Xg/EgZWCWOI6BBj9j3MA3NH2DG2MsNycwvjbvSssSQqlGAwpoZWRSxRz42Qx/1qlCUSApQtZv0OkdyIQcNqHZEu4TTudWMc6uBlUQjlMaivbuWaC+Cqw2BkoFKvdY2886wyfRgRyMherwpQePyONwczyABJ99JvVtxy39S/DO97iDN3Q728PAbFYB8+HufCDw1/om7uuZPdCAN32j8rn31wWN4+OqGeQ+U/ePDK7jPl2WffW5rrm1xE6GTGwFKjRhkzJ9/FbebC6UtPXMaTMR2vL9cR5rr4UINhJHaeeXgFzbr5sw3aTpRGeY+GkbzKSsEBBl9Q4xczOVPKaIBSHzrbd03zq4QQLHFGn4kwFQiES/7wT6WpktFZNHsgHDG04sZ5OuvprdOv6PA/xxoFwp98Zf0YddrUS7et8B/8VWGG5+Q9eDFCjQOjUrauyj5GQrg5VKbhB06j7DgnHIl+aYNm03/qAcsK0ab9CpvzrZ7JcoDb2qZjlx61j5y0UZVKVaa5D/96T/DMRKjc5GfLVMWmM1HL+F0Hy7a5CTymA8EjVzJ2up0/5y2sGnmVDQMPPRxD+heWGCv4d1INiTiryswx0z6F7VfHQUOf+9BDZapTFfjhZXGg8U92AZypKC2vIxcnZo4H2vVaMizA52K6yiN1HKa/pVF9tAy+QLm6gM75T5g+MM0Xd7qYz7EIg4dwSoi5Y+FveY8Bpn3HWR0etRfXKetvFbNt5HW8wK3cC4POUNqxtLigXekRg8h1F+UJwGiIrqB929TI+8bABD/AGf6jjH0rs27aE0cRHlQvJhPHuKscc1LflH+mEDmrvCrX1VAmSuRTPkg2kd/CxqXZeCrdv0DLyueIZGC27FzW0w5jiV6GD+K8UzYbcAkT7QiX16IrgENZt2pkF1jt10VqgXMGg/04Zr94ba7H55sXaTxDT4Bqt08zpZasD7hNah28NVpOfSqLOtaVf+LQAq9OQ3SvMgJ8Bpk67JIo+IYNqpzVvswu2q/rx6wvfHHqKGOmpD6mCu64l2kM+Fu8Cof6yrFaPgEglSMHtL2og0ifGSP/RZZsXzjAlw6VTp6wLS+t3G9sbP/pi+Xz//LP/aU/fESVr8vxZRv4b37Xy78cIfxfgs7rKsdsqYp35dHa3IYAG2XQ07salC2in2f2N0uzaZoP4UQZm3JaWlGgoLPIBtFGJvXkO4hbIhpdBLl6v6AHRMHQzpEbccJseXc6jJJXtA7aFJlFD8M2TFUZKkyocIloGMk3u8U4yfiWcOMdnAnf4qYIxmBbDuHIznRQzPm/vJM90X99nr2yqQQEJiP3tFcjAhlbJyDCqJEN7LRBd+4w51vgNOK27TWFRZ3jd7pK1D6mLx+TM4p3EZ3vd3/18ZPy1tPDOAiZ16b8zs7Ncv3a82XD3bBApsJrmsyFfioehVVFpLc+FySPPNcMTNbx+1w4TLlr1GNwZV6cH8eioERpAI/OjdH+fC44xg7cWz7rDUCNzp7ldfBkbIqlfQ9hsF+FQ6OqMomSo0yibCCrxgMMq2wQmGRMwLHP1tt34INXLGP90CzKpRqpKC55JH/2bbRQhatmNihnelChDn+piKrSs7/ARDsKqw0EdmBSmOVR7yuk8ei5boo3URHfozytlzouvDIbUB0RDUQA4r84iNKSsjoIfheX80/7smwiKr7WNoF7ppSCV8rZn7hQScWREw/KFL89ku6f0bMizHl85x81uPQCmPYVg844hFPlYxvKSo00agQThQ6FhEMazR2HGOvAoEGs0ZCtCl8UN202iXbcI6Aq8XrWozpL9uG4w3depom66YgOJ/Sxf+gcA0RZCzjGZD7gieAufIDjTv9RoNBIuG0g/Iksqa9qNkV9ZTu++MX939VJNTJT5n0b4JxnHY1jko7B1owvPWyrWsglHNo6DWh/0Yspz3fKhq58Dy8w9haRaF6sgz7MVBN6QVytrf7/2PsTeNuzq64XnWv3e63dn776St8BCQkJrQRpBEQQG/TK/Vz0KVef5tqj912vknPFFkQR4UmI+AABBUEgIYIdRpEmDZBUpVJJVZJKqurUqdPvvt/rfb+/sf6nihjSkYSQ2nOfddZa/zWbMcccc/zGGHP+53+WeTObaIzSW2DqnFBHCPSMiXLEGFhnyStfyaBMuEbs0kl0I2VifMrTZMpgS5H/kcrItk7lzN/lX6Ii6mHq7pbbpCOgOqLBcTElqkI9mTPQJZ/Ml53vtsN3eV8RMEs457wuPc4tykG3HrcA6mmUZEiUw/V3ZdXNcBZVzrfxkM2rvHlXQxfWrzlZ0RejyIP58vTdvGf9OaYZvW43pcEU2SBJl/M5d0Cg15RRk+XtZ3ScsoGuz28UMN8hhq9RIeWnoo5GKJFZGqn5o64b6Smb5NUZFtl4NzF5ODUz+KWJqanzZ257+o//43/8CoDs45e6GfdB01/5K986WF99/CuwJH8PwjFQ+DyeUcGd7Q8SJvbpVlvr1xPCcFPLyuxYO7HokYxaUa45MKh8tqOxrE2ODP8VwGMMyEgGzTXtWKYk19UFdHe6o5K4XlZqbxwLchSiL8FCWSiIozCydT8B3j6fF6APcJlfQwHlD0hlQ51gzkBaKFYZ5RLuVwnzKiGVNrPkPwAS5UJ7DqjTWNEX3MuT5kVn9co9ynEf5SHg7UOma+9+Vm3qrWezHd81BAzTu3t+beegPfDYJV4Xs1FHKZFnpwD2229/dg43OYhShxaIc3Jl4pPHiaXSVRE7QaXNSeIYlNLQWCkQkU4FPhMVQc01y4z67DnqLnHYZ4XbiypD6zLE1C2/CBZ6T6YplJX1W95JaJ3hH//ZjtxzwuRJaW4CI3eAqdA+1rtJQ9FJrWy581rw1TKXc7W+X8oza8Jdnylf3rokq7jsBwoN5Wo/VYAqMz+rcMMLy/A9NIRQylJBeSuUpW6VWK77kuXhY/UtXp0DGGqekB+fBx9lCb/cAxLP1rZovwi0uVKIRnLKoHB+VFvyObWmnyNDw+vOB+gWHBM98deMvXytsLav4led9lYK2RlS9PMPnlZIMYZg+gMt5pVn/D4Oz4sPfLOAL35ROcs7y2cjGYpO3slDZYdCyexpigKWQKaytV0rTn/Sb+sqhWpflA3p9nejX4kwkE85c3zNozdmH81jXY6xdXVjZbvmk1brM480BcihWd7bp9qPUSCoFxdeUz4GKHyzfseuZEhjQc8O/cS1yDM8ydGntJG5Ls2AdcDd/jiGabuua/wKTgJDPFl+9E/gMtwcgwGinRe5CwB6Mw8pTyN52bZgb1uOk3k9E96+RRaVO2hR3qp2+sU1+SuuZmMddDvmCcWP6nXswrtRnfbZPoZMkjokxlgML3jEeNbcSReznCcPMo7mg07rCf/sE23VuEIRhcIzZEWDQkDUqPK6oXTP0aBpHMWt7D9RfqzHg4A8qtb8jkMfb953+9NF6uo6AN/hC3UiVaFf3pkn0VuNMnSKfCxZhj7yR/+P6DNqe7MMf8pEDFne1e/uJXMTcYxiuKDxFx6GvxXZm2asIxvofsP4vnBSH+8dHf0r9Pe3Dj/n1M9/+1/9hlpP+DimDwvgP+fFn/v01dWrv39/b/fFKPoJ7092vak2mrj2oQIbZnOOIY495HzAZDm7PI91yuTKBIdRlPOQGr1xLqRuFYxnBsOlXNODOERpHGzcaAdMDESoHWyuxot38LPm7Wl3EfQSljzMRgXDkApOrq3reQfgyFeDR34BXaUO411iyMTIpGFSkEeRuAnqEV9/Z6I4ULYHyV7Vo8+97FwvoIcuXm5W0YuXDjfOCdoCeMaewq7De22fPP7uzvk9hd1rKAdDcd7vfv+FS+2dFx4D8PHaKOfBGEvLt7azZ56WaIkeaZQS7ZeylC5FTSWvYh55dqOXrDbEKbh1CiATnXwZFyZOVSJv4BcE16Sv8Z1gzORDnZe/Bz0VnldpdErBSIbyYF7rkJrugBpf0uAENa+KwHCk16J8uWYZjRKt4YQkqUGeO8GUqwCwecKrCjM7OcNbrjkJ7Ut26HPRNh2nDmBMpaRUhOU12ocoa+pT/FQW9tvfpLP4JF3yhXYxOKzbevkp1xI1kE/QIh2Wka7aQyB/+B2+2JZllaUoWPoj/6VbwbK8gBkAS+VOB5WlhFVIPvnDN3mj4arnaqSi6okytw3p5bpjozJ2pmW+pCX7u5+8drrrv32Jl8ycikxRyHpDF/THsJMvVkLljks8PGTe/mYpy3qpQxqk07Crvzmm0mnbthfQtIu8VOCCuPJ4Mzrgn7RAhgacc9S+yJeiQR7zblvOttAtXU/MUb2lLGNQvzywsRhXlqY/ylPkgsyJtNhXXl6QtxpdqYzvGgfpI/31issXfnZuWV7a5VvGihxuCIxMwQNlOWPHb7XfwhpaDrfZ3NzMvOnPzWduJpKS/mmIMiYZI+qIs1HUKAN+iQxDk16ofMkY0n/7XoYQcsfnREEyXvCUutTdGub2UU6Hr45J9JQyUqAnf9Qjep/SkHElX3RGxtj5pGwpj2apa8pkeEYe+W799tkxU+bM6zhEV9BXaTPKIs22Ydsx4OHb1CwgLs32mXeP89XLNxJldKD2M8jzYZZ2BnMe82pkeTvga1S29I1jXXR7C5u8tq2Sm+KFYxkgt+/+Jv/ob5dfGtzcp0G/Q/2Op2PkiavpM/U4zuWQMCbSjy48ffKWNj+Y35mYmPrP04O5f3a43/uB7/1Xf/Ntb37ta2tCfpyTEv0h0wtf9vmfub2+/jUHewdPV/AVLgdIYZA5Clkf5urZbayu5kAWA68DlOvJOTcrlTcAuit9YXSEB4F34BREPXhGK4OiB3/oGjaDGUUPI91EtL+7iRK17VJIiFHyG1LOIEGXQuZrb2e1bd14bw3mjI9fJA91acFl452TxtCtk4VfBHc/5fY4hMJHGsbjo60K82gI6IEJ2kxalZsTw4GFppwZz5zJ+jo8MqzuSVVkyUvadq0Ltt08c956vD6q08e/vuPRx9vbHr3QNuBhlPfEVFs5eUdbWbktPDNc7gRR4EJPJr+drkkob2OUUF8mPJ/NX3lVOlqregelrHwPW+SzPCQ/tZXgUz5gwgXXeK2ry6sCcYIp1PHe6ENCUYxj6iTZVtqhjux25t2JX8egUjf1mSdKz0b4p6ejYeD9paZSRP5En0aeaD3VzTsuVA7llTmBk2wD2lTKNaHli9cd3zIo0ifGyTxRzukUNJI3feS7//vy/9BPuQ4kS868brX2zXLlnZvHZ7YLsiqLKGD5aE2U8eEYWvelYAAOXupV5dBbHDV4bdi69ea87mdByXY1WGIUj9qN10l/rT90U1k8ZupVgNJOlDR9HwGdfY/So7z9UglHKfFbgMKxsULbkG77yzAEDKgztGHcxVBzlzQXYtrQD+vUQA4oAlhdP23XjtmGsqgi72jxWtqQdnIl3CzPqMvxs6Teq9eUOWkqwxyiLGvN/kd+6+qMHZP8UaZUxgXktScjHi3Ja53xFfqgo+YOfbEegYE/Wk8dyktkjr7HEKSUfPHUTjdUqhdjAEKLdSv/6ox4lsqQFTsvePd+cA17wcjvgoZh5Zqf8AIeOuYBfz77XSkOj6HD/ncyWzJWBqUHVcl3l1EdePkYJvHmxuB89zr/Vz38SB0xAKBTHmes5QN//mz5GktLCdKlS5IPGq1N+qXFeV35a/z83BlM5jWqYVu196KMJflsH5Vv821sbFB/RYry4jfr2d7cjkdvE8qQdx3UmjtYAqE7OzqCytdUHK7cakr98kUe26dEVMivoWCd6vxiCf/xT1qcd51hKwakPummHh0scpk1bWVjH+8erjUzM9cmx2ZaH6A/eeLMwalTZ35lMDv/PYeHU9+39KLP/S//5O/9L1co9glLcO1Dp6d/2gs+83B390t7R+2snruDGwFkAnTC4rqjj7Xs1mIn+4O2sb3bJuj4wqDf+ghxdtXLPEeHcnms64jpjDiAzgQR1Bn0o1hxWp8MAICM/MJDFQ0Md118z40r9cAX700XwL3uZjsHUlWcXfMHW7RT68xDd9gPmVwMaEL9vo8GMoLONTIG5BS6rKkLyqOJXZPXTXCuk/uEtz1A2gnvNQQHt1x6zGNe72vfAfXNI5DHKIhAOUEUHur0vneuP35jtd373gu5133dsCc87Q9W2im89oXF0xkHPUgFqsLjNXHDH/qhUHYngAm6Tnh/9HuMGdpwsjopY5mSvwTYCV/jEcVCOSejykijwfJRJEw2hdzRrvv/Dce7C1c6xmI1O7Y+d8DxV/EoF/Iu423rvAd4aSsHj1B3FILyAu3x+K2DiWsIj5YcjuQrr5r+8spyA9flhzTH46AO61Jx2JZ5vZZ+c6m8ET+UR1e/V9jWPpvXNkwqqOKVCq/qlsbsAOZavA2VWWSilINKS/5IcOggr8ovIKGi47P1yStT8uQ36pb90oqMGmmJ0nT8yK+CiRHE7wKf3r9txlDhJSNqbCv5m/TVGmxd8zevhyb6o4Gl0nSMHI/wiXrkpQMcMPGaY49ch27yOqvMr3IU4K1fAHLuCmr5aJ/TTm2OlE4rldba1NiNd/G6wEpZpW74oS7IMaX+yH8xTqTFtlGuxXPopAy1po70n/LdmPpyTG3fTY8HOAtyIXIjN0aVW5d02hHZnTpCm3c3YICQQh/XBXXz+dmyk9AoGHm9xrn4lXG2DgDfur2fW6CpfTF4e7QZ/cS7d0gI/hRKWTdiyq+SDcaeeVd9K1l0fwIX81ueyyAPuJ4+0K3IkqMkf7heG/FKF/mb/HW+V/+VnZpbZKUPfE+dSou8TTdTvx+yLEoWNx5aUOPBPyMl1p1oj3WQpEfjJmXtK3nts+PVRUOVJ3nF5ZSXFt+Vp/CKss5NMziO7lFQ7vTg1SnRr1kmIQufd7Z28lvxbgLeVrTNsaw2S27kjz20YOYWfCiDvXhRdNQTJ7vlKuXJ3/3sniPnY+py3GjbJ1suLJxot5y+oy3PL7f5ueXNkydOv2Hl5Kl/ubCw9Ko7n3v36/7yX//qd7/+ta9SqX1CExLwodMLP+1lz4Cbnwvg3ipjM+AwLGARFrkp6on7C11TcoDWt7baOnxe3QEsAbN4ZyoHhU2lRR4HREEdUl5Adw19f2eD6zCRibG/eS2TL7e09bS+/X0VEVTWGThar3X5WkdXkVkn2gRNNZsNe3nAzIhmBdx38/iuBanACGKCioLrd4F9n3JujvO+9XjkDLgb4HZ4eazsLsB+sC94G2pH4Mij974HeGVnPERuU1d+ow5/SwSE14H3vVP2+uZWe++ly4D7I+2Bi5faFkAhF+cA99PnntFOrNyido7VqKCpeJwoLoukn5mJJZQ1GUvhdXxIHkdJfvOXe7dJ5nTSkiHCrnAbHSgwUbk5FUYKnE9OZC9oSJXn1oVf9X56OclQWZia6Weip1kaidWcL/VZ5VdtW69NIz+8lB0nfbe+bj7H13c33MUrR3ZifJBfb1dr2utW+GReZEmGz9LpJFVxhBcZf4AOcFIW7Q9XA2J+VoFIS2iijP3yz+T/FdZWabi5syZ/F54zh3Uqy1ZmONYxsFwezMP3aotxoe+ptarOm/0PX0OXtHIdOmBaxkC6BW75kWgJspCCvGxeeq0jc4k/lXmFFwsgpF0A00OzgB5sx3tl/4D6TfIg/ePPth3LtEkZ88Ww8Ff6oII2Wufubk/eE+TdLGudKng3MMm/GCsSyvWiSyCgfukYgaP5/CwdbqLrgNQy0i8d/t4tP2SHN3/hMXLjBkr7U4aI83pkmPDZ+6jdyKXMecBN1o2h1f5QILxU7pU7++R4OdQaXCbzqSscn/QhfVQ/wTNJJE+MDuqxr/LKetQtG+trmWfeueGo3wQ68uc0SeqS9nKMqg/KqX+5B97ai1WjUxLhC5/DM/vHqzIoMFUuwC+P+cl+qpvtn3PV/SxGMJTtGK/0qdMdiU6qHx1HykdWQkHJiCf2aXDJc521GFyZx8pTAX3HpyyN8b2WKEv+TPZD2jp+Z6MbxlDklh87oysySF7rk7Z+v588GrmCtuNbSyWAO47kxrrLHYdZi5cuN4Dbr5IjgBmaj7SkZQr12QfvyrFuDZBu3pjd/jt25nUOuexs0oBXD/Zn59rC/FKbHyzgpZ9ut9/+tHbbrXce3nL67KOnTp34xaXlEz945tyd3/fyL//in/q9X/OsB3/sx15Vu9F/G5LS8SHT//Fn/tpnX792+f+zubHxVTDW6ZSOK6pZhwR4Z/HmFpdPMAF32tbGavNWtdm5fls+dZuj1BbGDtpdp5ba7WcArpW5NjdrGGgkqHA1j22F/96qtru9hjDNYXlvtP2NS218eiHXba+8bwSfQdRzNdVmKV8liIwe8gttCKPvbqRzUFWMlqfVTDTpcqBVUNgTCAy/O9j+Ri8PoKtubSMrL8Np2Q2fOSZI69Hr6dMe/Uj4BoDWi0c0yCfg86JwgD3ECuyH7cbmBl779fbo1WvtwpVr7erGZtroz8CbueW2vHxLW1w8lcm5G4NHK7uUQT3Epjwe6ZdeBVmL0kiKiiyTOBPc/jLBmIDpqxMVWnOWgGXou3QLit6WNjburUEoI+nu8ptH/tFX65qerueET054209NzscvvKfNLSy3U2dvZ9I7FgVMHZBLi99V1DkOlfq0zH1oifWqmLkUr8YDMlQQKkDp2Fi9RjvuNB6EVieu9LpZxnIFsvZFeWLMq8UAuWFTDc7O24+yof/2IbfLjEBRb8frWYtWGVFZ8ttnFIO8lW7pcUOiikg+5vAa8uZ7ZlMBlWC8u+PmTjebuUvXdeaR/I3qp/IYSRE+2rBvSo4enwpMY1hgr3LMM+r1mkpP2ZKnFV4ejTN1hpdclzbXB3MeAN9V1j71z+iP4+ptjAEU/lR8qZOy8kBvLH3nmvyxz7n1i2sCfBlkKvGZtrm1WYYx9CmjHai7Juq56tLi+DiPrFsv1YtZ9qKAZRzPRBbMi1waxZCvLmeodO1DZJDyNbjk57OGu/KV0DVyVcdm60wItkVn+EAhAd5b7ASxzlix/axJp9L633llOb7SJu3x4QDaJS4bXq2PccqhWszDKWTViIg7z2k+vO5AyWinAC/RPsjI22m97hzQ29xCB+gRG4F0E9lgMJ/9Jsqj4+seBsih/8rDXpt0vZexk84YeCTHRlptQ1nzo3KS8bSfvGxLgDVC5pi4MdL+5NkNjm/0RTk6JsdfOZPHjnnHe+eaMuKYWC7PDEmna05lDPgqjflOueTnmt87nWDb8tnoh/IrTeaTZo0Qf3Pc5IF9pRMB+Mg2bXhxHX6tC+qRDfLwn5vvFhfm4C96GPlxLMw8rcGGvEqHNFi3kq9x4rjQUOpOZIr25VUiftTDl+Yxy8qtZWeoa24wF1qXl5aga2Z1YmLmXbNTU2+dX5j7xdO3rvzaSz/vjrfBs4/piXQfbSop+RDps7/4S8ZuXLn0fCbIp8H7KRkfT4PkwyScUB4pqnWsEOxsrsfqUXhnUcJ675evX2trO0dtdfOgXb6x2S7d2GrX1rb5vtM2tvbw9nfa5uY2wsikZUqqNBQAWsqk3Muz2Z1gDM2kx5ci6L4gKGA0UjAqJUPIFX43j785YfTenIQd4GKlqQz8Tj/2/c6A66W7691XnvDGa2P3AE97B1DebmvQemN9p11d22zXN7baOv1f396jb3tt1X7sHPIij/3ZPeTFJOfaxu4++Q7bxevr2R3/jocfbg/xfvH6Wtvc3mHyTiCcJ9vp03e3lRO3IVAKHv3GU3eSOski+Aof9LqrvXt4SO4xR0BLYeO9MMFK5p0kNWlVulFogkgE3+R3JiJtd2F3f6Q1XvKsFKsvPU/3OljUOmwreyiYLCoWn4bl2vLSyqmqHx4jDPFQlBf7kPHhPye7YeBpvIlEJGzTvnHdpKJwt64V6VHoNdgXrX3EKzIGeZmIVhrvjs+OfSmabmOW9ck73qlLD7sMkuJn5Fie8bt0SEMM1vCk+Fy7ch0Kb1VScSKd9p2LATraqjtDaAKN4rxQtqI8VRAyNbQ5dvW7yrMAqQBVpaWC0TCQbcpqwo0U9bMAlvuEuVIGjkpZ0Cll7HuUeRS84XdBv3guzfbDvjmf7GdCn1zVSJNPJV+j/joG0KkS972Tm7yOShY809++Rfag0/IJq8oXynd3NsiTAkuVqx6a/GXgpAu6/Ul+So/lI4vUW3Jb4+BYk51r5THaH/kgv/xBMCtgkb6i0zr15JSxbmObezrskzKkEe6YafSG5+T3N+XJOsIfaMu48me7ymYMB2ixD6GJdk3mqegf8jTiTfgkXSOeSke8XMvYhrqNPniLmyzRmNU4CqiP6hzMDRTzGKeOrdcDWtSdueI7r5rDRXu8ceXDz8oGutTfHCP7pRMbYz95/a34afKz/NBLtd4yNGqsBHvf5ZNtp13evbdfPmU8IMk8GgoCbw56US74Cx8wjJOqg6NIFHwKjeW1p11pxcAtebAvypljNooAM64xsq3LejL2FdXxorcl+2x6T8LTATOUr5G4xTXrCSbAzyyX8FnHTUNGneoT/QT0LP3yW+Ya7wMfEsTf/NyidO3ubm+968y5c7984vQtPzkzM/X9R9PbP/7WP/LZ//V/vXPp0fPnz5fS/SRII45/8PSP/s0vzv7yD/2zP4PF+dcZjjM+ztWBlJmeyhalQ1VujFP3njh9qi0srgSQXVdX8e3tbrW5xROUm2xb66tRtnNzc5h7O20MC3Zhfq5NKWsA2sL8AEsJBYBAZvId6d3Xec/ehhVBA2xyX7wzjRRQd5ShxEtZl8cjtYvlkSI0eIedQFivHrrCYymLqkS8VS1r49Sh5azVvo2ArO1gfCAUR0cTbQtA1yMpi96w9BzltjBQNtrc0mmsR8+X1sgpS88+y2jXhR6/+hjGzRUam2xzswgNM87oxGx/qS3gtQ8GS6Fxa2tdgigFvRFGjRn6L8gxsex3TSate+/zLoXkdY0dlVX6ieAW4LtEIh/KMLKv1tdN2pwD7uTyj+s1kQGBccCCZJ880c/801N9AGwuEwJiMhkvXXiwzc8vt9vvfFb65ESigoCN65DdxiO75IR3maY/4wM23BBUk1rlpTKjxzEW5MPm2lr6onLyNhoNjUw8ZY7raqys/1FflIx9oJyer6E/3528Aptg4z2yeT45dQgkKlxBSroC8iP6wgRkyQ19gqneeAG2IfraXKgyCphagvbjTcA3lw8G8z4bX0+tPPwD6LCtLE3RX+uyDvsiTwX0Mg6UTxS+4UPqVCELano5AmQiAWTKvIBPtSMa3inEUkKZgPjIQ45McF1AEYQ0POIF0lEVavfkLss5DipPU8aDNjytUvqlWYWp0rXPGicafFvryDnelY8g9t5gozKJzNAnO6OXlPwYPYmiyAfaShgcNldft2lX76n6L/+VP+emeeSz0Qi/aDxYhx5ax5vwib8oel/8ufFKnvBT297c4jPyLO0ARDa9obiTk0zyyznTLX3IW6pLvfJAWcvvI1AQ6I1ghK/QYoTIOm17RHBeysMWbSuXMYCYc9Jo0jFyQ9jcwjx5x9tjFx5OPcsrJ4se6vXMdNvUu7eOVA9f7WtEnz/eJLVoHvFDOowu+tklR8c9vEkdGj8+bKsMym7upDYrtS4ZR3674bgot9Lj745j3futDMA7yjuGytEExor8Mhogv53bjr1tSX+Vt375jBPHGGZO0F/HpY/e9w4E6fXhNkZy7JR603Kuw7sJ0YfE257HwqqzVq9fzxq8/QhPoEk6jAL6BEppd8+PetDlH8fO8XSy24fIPmW8rdSz7eWfz/l3s7dnaaDnD0+cOrU1MTZ5cXF+5cHtzc37mdG/8qznv+hXtw7vAtBfshXGfRImZePDSv/bH/3TX3v18Ue/hb4+b9bbERBKJ78H3Lir0TC7qOi9mWdvuz3C4/3lOwint4F0ylCltom3Nzk9aNP9hbZ24xoTcK0tnTyd369ffiThvUWMAQVy03A/gDRYWAzIuAFqmkmu4Kt4XVN2oDOTUXheU9j12l27VTKmpl0XHqc8FhyDppCr1JRglZTviBmiJJA4CZygFUWwjFm9rx0J4jeEiAmvgF+6fDFrkIam11av0q6g0kc4NzMxBAg5nINPqOTK9Qvt2o2LbRZw9JY3n/y2tX6NdrZz9OzMLMKlUkOZalwYXRDYVCrSrWVtuMlJIeAIWJ1XpLKSB5mkXpcb8E9BTl5+815MDS1/TT6UmcKt8WD9bpBTEcTSpw4tYvtpffJSQySWNv2ZnPTWNUNYGhKtXXr0gbZCH86euzND0fHY+uPdwFd5EcVIAafiAGDQkKO78dgdM5V9vD7aESiwlKkLJQU4eMhFbEAmt554Z93fDAnaMPVSOjIgGEh7QssoJYE8z+IWiO0++QOAyFAUn/eqOu4CrwopdY68N+WKV+cRhueUMewZ71LFSh81tpRNz4IQgexPDmmCRypuFZZ7S1RqEmHfbFMPrtb2BZ0KS+d+aseK/6f7PrkRQbQ8Ckuj1R8y/tQtf9MfwZR8Rqv8QYOAH6DLk+ZQWPwu37KTGZ64jml7JgFO1uuFSqv9EMBUvsUXn+pWHpnr2oL9+tpqjDGfLOnxsBphiVBQp3Q6JxM14XvxjLagOcYSyXo1btJJGq+hVyagmXHxsjJnPmU09z/bX+W1avBr5reCFM9VPkCb4+6ucQ0TAd9xkicupxUIIZ+UVu+gOUrZ006I4HrNn5pbXRQwe1FsNTJe4JmNkchFIo3IpkBS+sYwvMZLPSPduSXg2j8BbHNjrS2fPBnQvvDIw5LWVk6dCTA6/23fOaBxvDkyUvxu/zLfpYO3bArlFXij38p+AJ1u3JQtwZK5oiHvWHV8Da/sTCrTkFImKR8ZK4+ZCvlXBkyMAuS05qbLNs4llyMOkQPXqv1cAK+xmDoYa2XG8dN46Iwr9x3YN6No6nwBXrpcKpWvGsfWbU+pLvLpvfGeoREdAt3S5HkCzknr3xXokV8ftKQhYzTDJE2Oj6crqt9s3zLKv42qy8JR+hoD+GgIoI9vwJFLGDXvXlhaun9xYeUt+xu7b/6hn/7WB8xp9k/2VL3/MNJnffbnz+xv734mQvcseBBBlcmRIt+wyg53DyOgJr0YPTd3Wuu5e4SpG8V28WwFQu+lLs9jZA1T3sFSQe5S9oB6dxj869evtStXr7Xh+EzuEb/4+OPtyupW26Ct1Z2DdvHGZsLebuTzZfj/8Wvr7eraTlsD36+uk+fKWtvYH2trOFOPXl7Di95oO2PT7TJ5HuP7xt449fVyfW37gO/DvDxNbn0HcBL48Lg9S76HwC+coD9zc+36tWsBYQVOI2V55TRWH94gk2R+4USE05CPk2Nt42oA3gfZ3Hrbc9qZs3fCpaPar0Ad3lqlYCp48Ra4lo108CgbcVAsTj6TwupnwUaeWX+UkhOHwVGAM5E0MrjuZxVqhbBUMKMJTVv7GDjdkbBREbw7yToFXKHgiH7KeoKd6+HWEYVJGen0OM6TJ28BsFUeTB4nJrQLEKVI/aMFrlcYsbxn61RBud7qhHO2+b8KONa/CoTvvjv5BFIVpmXlQaeQqCLlbcuJ7+9OeOvwuvnsk+ui0qYiVClLk6dmhSbLkU/+GqGxYXueUDx8EfD8LD16Esqvn+NF8i75Amno4HvGUtBEKUpTR0fGLPTWZ36krhqjGBb8+VmPxEiX46titW5lo5STDdg+dZLXalTqXg6vSPZPPli3StXrKmy9HsE6wCltoc/+19jYzxhn8sgX+WxfvtnXGNbwNs8sSE9HAEv7tpkTBKWS72mP9gXbAIqE029lWt3RGZP2QfrlhY/Y7MajQt7KOWNMPfJH5skfeWrfOh5KSY1hRURKp/gTfAQYrCNtW5+ALl81zBwM/gWkwzvnCNetEBGNnpJsroUXk/Z1ZAzQvqAu32s5TP7VuBTfXcOttW7ptK9WLNA6NzSIAuLIiXSGz/AvfJJ2PkuH92BTOHM4/eCishQDl3oMhWuIxTMd8USepz27kXf7r6H55LB5gXyS7UGvbTrWXgjPnQvkd97ZTmj0z7y8G3lQVl1iyGl9GojwyHpta35+sc3hFCpLGQv6q06SP3rZ0hgvH9otMz2LIU87Gjkyfsb74SFdmZVmT7f0gDXP5djHUHKZYEYeYrROTnqroQZXLZVIt7xQJpxLGrW2G5nzj/bS/+GQysduUO7i9Oz026ampv8bAP8zU/3+j/YXT/zQT/zkP/nRr/1DX3zPPe/4RY+VlYzfEenDBvjf98f+XweTh8OnIygv2dnannBAHGhDiVqHWsmzeFjxFhVmGKuScDAS6ga089AHBtHb47oBdI25s7JMKq9driV05ARCEAytG55xMujR6Z3MLy0mt78pZB6LyVSIYWHYUsFJiDbemZ615wCrNFVGLU8tMkxme+a7CSaWRUCkfXtrI0LnfgIFcndnM2ci67EYNvNYRe/DNEIgcKi0tPQV6oAB7bkR58bapXZj9WLC+Avzp9ry8tnQooBubVxPfxYWTkYopXd3F4sUoXMKCqK5r5TPbq6raVfKUmVVtxD6XQOgQNmwvfU4Pp0xEMXEq9sFa0Wegy/AOwHGXfP3IvRbd65Jg5MPRVGnCdZmnVnG1D0X5tdo295cT39Onro1ClgFFBB24lA+a81RLE8okwJl2xA8vOZI0F8mtApCJSOdVUXVoWet3ETJWYl1qiDIJIvknyntOxaUD4BEWdmCwFYb6xLqpFyUCn0CCxgPlwcsD18CPCgo6rF9a+iMLOtXSah1rFqw8xCOAmXXEmtpQMAomlSaAoPGEfTTB0e3FA194Ls8lmcTocX1QPplJ/m9G8MYRdQv76WnaFB51zjFa5OvxZ38r9cTuYafGk22Qfbms7EDoNLsNf7cgFe7n5+gV3nQWw5whraDzFnHOX0D/KTN/NLgfcdu4EtffGWsBEwahaDMC1vjs32PHJPKEJK3tE15Zd4+BkRoN/yUJtvhr0KrGBzIihnNLb+ttGSrdmgHvE28q3tcGqhbnazFFoq/fk9ZeWoRf6fd5OIn5aCiRhWRkvcaOpn30CQR4QF/oRHaOh5ZpjaxFbA4jhDIuNTyRbxyrmsoREbku/2379SlPIY/5HEZw+Utf5fv6hqNo/DTcciY1jzTKOnKWYcpPCLFOPF6fYHqvKWcDlfGK31xWWOiQBQdmt9pL3cQ0EB4RMG0B3+Tl3yOzx7g628Cv+NshNDon5FYDRz7n+UBiNjcMrLo3qJJ5LtffIR3yksIywgr4xXlG+AwupyR26bRdVCeuR5+84q+h07LRgZGcy10khtZ2IMla7R/FR6/a3xi6pfBsddS9ofHpid+ZGpp8BOv+cnv+rl3PvDGd7z97b947fz585T6nZeeQNYPkV7/H1679TV/4OtP7e1ufQ5e9ZIbFwQ+BdAQUHYZwkCFX4DfWN9ofbxchfTalYt5LKKqhwsBe8s4ovE+eM8T1QxnahzwHSOYuvT+PMlswDU8GCYMBTAk5puHRGSdiXan+N3RU9E6iApxF3KJYEOjVriKbhaanKib3W0VWdOhLL+FILI74TfwyI9oO0fvUv8CnrjrqgqIgrR67TpZa5JpdHTJ0Km73hU4J/jG2vUoxL3dTfJO5sCa5aUT0OCJTTvhi3Qp+E6GeEfUr1C69OAEyOMSBXJr5btAXuuVo7UtrvmjE8wuZILz0tiwjWzCgw+Z6PEy6CPtGDp2AjmJ9T7MZwVOWnlgUvHk1kINJduifqMvxYc9xmwrfB9gfC0tnuSzEYEKZevplIFVoUUnX5SVbVORCljSuRj67YspG+xIKtHkURmRLGu7Cki8TGnsrlGfu9ytN2CAHFFQdoQ/1m0z9k9DQwBXVs2Q22XSbxsxf4FblTZBM3lLgXEd3rqOLxDJ44SC+b0/txgDwlKCWwCYRlVKjlXVBu3wOuPGdZNylH0AvKuYYrDhaYQ4iAp40a7kZ2wlFPmw/oAJ4xfPTdrNHzDTy94jj3IkMGuQ6yWXQeMZDckHH62Proz4Lz/pv/OQOkv2al6FZumnjH0auIfGfoEutjGDoauxUn2zZwW03Tg5Dt4zLHi7fGdyfNURznnnrLQp2y6NReYca+jIxjjK2ocysGxXuikYzuWNukpuNLS8sI+xnHVi8qvwlW3l03bsp/MtciUfKRFARRcl4kCfUjttCNBuxjIZtfN6+E0eQ8H2w/MzQhPXsjxELo+iVY/RWAyfGK/IhneLGKI2CqKDoQzrLJkERM8ZsM8VtcDgBPyl9ebcRt50kGzLZ987tzr9lz7wZ1+VcWlygJVVyyfSI8O57md52NUrL6xH2VDWjcZkXkGfjpxy7Vz24UzOgcg4/Qx/+U2meN39GMpJDB3Hi7GU39KS5wDYHjIW/tBP9zPF8Ibmycnqj9/N5yOdq6+MMzxXvgbo5NOnb8PB6rf1G9dyZ4BGmOUm0U+OD7pJscDWQALxROjbdb5fRKc+xAx9w9T07Oum+rM/MDUz/arB3PS/+T1f/r/9p2//9m+89533v/Gx+9/6S5vk/R2fPmyAN507d9sRzHwW2PW8oyMVrZNkLGsgrr+opPrzeMYecJPB6gGEVzMBFGiFRxDXk9c7jhAy6K7juRavwAnO3tPo2pWyo7eytrYGEK63tfW1GAAbW5vkX7N0JqtLAeZRyFSkhnJ2sollO0LkHgEVutas90dKizstFVrX+GutbDN1xfhAWJxY3gZk+1qk3r6i4tHI0NLOc5zJu7uNl8/EczI4URQ+oxi169l9B0wKJv+2u8wn+m1p6TRCiUGC6GW3p+Wh25C+95DXJNOb7Na3aleq77XB0EmEkYQV7MbCgJsTTKUafjouAniFvPxinnif/O0f7GYcBBnbSn0BC5WHFq9lqZe+lCdkOLQMDZW7xoWGnWFUebqzg6EE0C8tr2QyBgxEC8rHE+NPBS8tUZhq4Hi+KI60z4u+KS85uY32HD9P44phwTgoW8pK9UnFU6BgvW7UMZXy5ho889WtXzOQ6VcUlEqDz+k/r9DAOFWEQeAHvKUdml2PV2F0/CsIKf4mxEh/rMPQauTDW/j43SWmGCi0m6MyR32UX9ZgnwowXaPEE1LIqcu2pcf6HZcoZYGEz7YVgOe9nsmgEh/1g+9ZT/YaZZVxFaqeKpXVOPor/6xX4xEW5nM8dV7+rkK3PpHZsfCj42AflV+VOoTQF0YUApQ360jomDzKl3NAz61bbnOsbFg5SvtQbnnblMfS62++Cx5ZgqC88yx9h37p6vY92E7klvL57qiQTzlQF6jcJa4L5SfESzZBIFES6NJz1GDXOJXfwpPlvG1SB0T+5ZyEkZFZoFlynDEnjzLjmHrdcTDKpl5wp768c6ys03X2LTfIQUPmljygjPN5ffUGemg7UUm91owN+iARUcqnTfK7FGpbrj0bYXEOmdK2spKXYykvKWA5+CPvu+/KQwwW+VmlI9vyrMungWidzsnUzUveaQhEVkYv695F3+sU1FzOsKSMBBdgw3fymb/WwzVY4D/j4b4D83vWvHVF9958ronPh9f5WkeH7sYACtM6+mlzQB6jpo6LtxSfPXdrHKyLjz58hHF8MDUzha823MWgWMMguzA5Pvme/aPDt6EPXo8+/3fDsckfmB1b/GcvfOny97/qe7/1P91//6/c9/a3//Lle+/9pa3XvvZVisOnVPqIAP5P/YMfWdt59P4VPI8vYGJN51YyJkwmMwPghjsHSaWgUlbAnRQKlcCpMDnpVJAOssLsLmkngZasym59fZXXBnlqjV5AWr1xPQdoMPcBfyYGwC0Yqsi9l7QUcXmdWXtT2BE4d0IqCIKEa8RKbEKvTLYsDyBAKgu9dwVI40JBFNS7d3dVOgHd8KNhsI0hIM2CFNMvAjmPd29o034ZurKcky63Ck73242rj0H31TaYPxEgdzIirfDpELpW4R0Gwqx7FOSXk5r/+N2JbT3SXcBUnsskQGhkQWAULGJx81smukqLPLCDPtSGJA0Bpl+UjjyLh4hCtg95ehd8mxhDeYyUhH/ZuGiheGhO4rpenq0eI2BGPW6+Qz20lZVzoVdFqHJw3dHpX1U4QYs+dYK0agyqeHKbDflVBvJQRdkpG/lC5rTp5C5laoiwvDCVkXUmbEnfpFFaPZBD76GAphQ/w5xk2wJGTgMcgZXgpGLWQ9CQUl70OHyPEZB2R3lVsnwQKAVjf3PJxlChd4e4l8INPtKn3Lvj1x28yol1234UKLRDfMBIJeiYdZGZRHCk3+L0VT6lbdqigpSxrowXn81HloytcK1cuBfCPtb8GxkpMgF+xLPimvM0NKrE+U0DyBB7mEWFAVJySK88E4DDP41Xf4+C1yt1zbMUvnnNl/lh/Y47eUK7uSki7ZaTBzHGbMcfyF+bFmWNmznli3fO4DE6XiGrgN98GgUlU8wVxs/y1huOkNdX7ryQhtCmgQWwk9/57oFO6hivm5RR+dUZWabIvfXaJvwpb7TqkxczzHFBsAydFAgtGiaCHT/lbiHl13FNnfwmKNllNw8nTF0jQd1D9Ebd4qcMyU/B3TYFToEwt/bym0mdozGroRlDmmpCBn/2R9qN5mgYaeTYr0QCmFPO13Sef46BdCkj9bQ+5vi+dZaTIL88qnVuYSHzyUa6cUSSKI+jB1ALzI69IqTO9oFeB3s4PZv18CjHzjpdItpY3eCdOgH7hYWltjC/3JbmltoUY724uBCdtLeFo7O3N5wcHx/OLywdTk5MHc5MzhwuL57cH8wu7i+vLG+dOnPi0vb21nuY728HxN/EGP08RtdPTs7N/Nup/skfnJ655dU//Zpv/fF3PPCmX3nggTe+6753/o/V17/+9RWO+RRPDMNHlr7xz33TZ159+H1/Z2v1xpcfNrwsZNYJ6G0KyydPZCIqjAqBAqrFvg2A1+Qqy15hUZGrPmKZIRx6HFq0pgnDlE4s/gyf+nuUGcLhI2lVliWoAkfdpmKYJzs/mfgaCplMzi7q0ADIRpiRMMdDHNFnPdbtRjGVWzwelSWgaKjs5JlbU96Iw9bGRlu9fo0aPVRBb1sLuGVne3fCm7fYOUkEXife5sZ6e+zRd8arP3n6znbi9O1ZP7L/6xvX29rqJRTiLhPnVIEA9FmntKmMDEuqNJxG/qhRII99qWBcA0d9hm8BRJIKSl/DOkwdqKjwd/H89V7Gx/CCBQ8UmmfzezucfMuhP9CQsmEfSkLgoHmB0M2S3iIn73d2NaBqZ/3ZW57W+npBGBvSZKjZc3lVfNnBznRS8VSYjfH3UB36ZmhfoFZxq7Ttnx51nwnue91uJ0CVMjHkKKjGiIEvjlcH7rnNSaU1ZhRgF5lyX0EZnwFS23H0LMOYFn9qjdC6yvDRaCpQjCJD6XXRDusKnRh/ZIzizD365oFH7pGQP8qOBms8YOo0/KgHH7mAFkO1oYXflAPpjOLmu6C1gxGpgaxBoxxXaBUjg79AKuUdU+W0PPsjvCDvNsBzB3Ayd/jMrIkRLa0CgMaDMqrB4S1NFMu8hR3h8RT9zfqpvHRi80MMZGlGdhItIZ8AJh2TjHeidfRVsDKv/LQNeawcepustMtL+2vGXHdMkFFBKQYYfE+InrIa8NMYxvZBI9z2lHfnlLQ5X63fMbIeuEAfy+iyffPLZxiX+gzfzs0jTwigY5mQuaU6wKOctPd6ZUAaXenqsE5BVO98F8PFZUEN/hjXlBHgU59zRkCkjLRpPGW8ZbLjxZvGjuOu3K0bjaQfAqbfrU8+bAFoJWPmk+8a+uonjCbHVNkfja9awTKJBJGXC+FPDueiLcfVXHFilGmJsAz1hWAyxGiWF1zrDp9Sn8mscpjkaRmNGkPufTJsHweB+jbQbxo9Rkbcke59/d7SOegvtltuubMtL59AbnYYg6124tQJ9OlZHK+ttn5tNWM7O+/BMfPUPzNkXg8nJ6eGC8uDo9vuPnuE7h/e86a37733oYeur2+sXZ2c7V9jbK72huOriysrN2Znp68sLi4/dvqOM5fueehd1991zwPX7l6eu3r+O/7SDYg+TiTH9iNK3/M9P93/7//9Nd9w7bHH/87W5vby1AwKbR/BZcBVXAqatzOprBR+hWP9xlp5KSOhU0mXdcmvXKiwkIrUEKdCMgWgbuUc6R0sP082q9uIysOzoILsZHGTi8DhpFPgcn96ogXdbU8qc0Omw2wG82EoexgSCrufs+MXL8t8zAb6oPDXKV0SG+OCPPZLReHav5PCMHHqyGQRNMpCV1EZHcgLJbm6dq3duP4Y9U62U6fubCdPnE3der9bm6vt+vWL5N1tyyfOwa+5tokhISlUnT46QG7Gs375aRuChkpTpae3ZLRDUPakMqMA9jUg7zuVuetd4yeH2cDj3b3aqDjLJFTpZhOflrZKnb4YAfE0NZPAZH3eSiajpdGNkypGw23e4idYLi3f0ub7fVStm4XqvIFJlYIKD9nw8YrSKP0FpAVyAUvql8d5KJF9509FEyVNm16LQuezJ5zZtootY0ZDCbFTnylgRF3yzvJusJQXPnPbCgQilZH3t1uPSswxzkYy3icxdFTM0i+oqdhoIPVaX7xN+wItypjLF7lljIrlQ+6JRhm7NGTER3lQIcf7HY2bv0l6ZIs/gUalrrE6zlj66GWNFNsQ/ONZCWLMEZPK37ngPCrFL8cKUKXbORQDwvmwC7CPIgo3ATj013yzxi4cveecE1B4Rfaoyz5ap7e/asQYIUuUKIamc7plT4zfBbN4yqOxiFHEvJGufKYxeZhIA5V73X5ruFhGmoUgDTUblS7lvm5V1RDVC63bNNUlgrW/y1/plAfWJ5+tx2fRS6/Og3c97GxuJNqyzXjRYMYuQApf5I/zPmPKNXlkBJIao488BGuXfM599VGcBPpgxC76Qd0F3eEXZfW6BX4PV+kMNPs3g05zXK9dvkLNQwzZRfTAVuv3BzHAtjfwgnFGJj0UhHzyQJ20tbUZedK4DbjCYve4qAP8ogFSYA4t0oonLV1+j9TQaOSLvmkm2lbJ8chgsi2uJeojb/keM8Ch5L9EvHg3YuvekdPnbm/rq1fbpccuZp6cOHmqnVw505boz+nT59AFy20BPTG/OMtck2eA/vzs0CgROnc4MTV+1J+f2Z+ZnYTw4f7B3tEGTT4+NjH2yNz81KOz/alHe5PDCw+97dKFd/7aA5ff+/iFzZ3Do93+zNTu4xtrewtr/d2//O1ftwtNDvVx+k1SzcSPMP3f/893Pfe+N7/hlVcvXvg6vc6jQwSJCaNIGN5RmWkxi5gqEb0pPegIk0qBiZAJS/MKvsKn0jW0qXehEEqaSkOgFARqY0YpUS1Gy1h3hA5hTriI3ji5nThRNgpu6FJRRQUyUdZR6nV8qRPO2zqc3O4T8KjLKGDqjOXMSwPCEL6GQ44/pN0oMN7TIPVXOxgQLgNwSaW8vnql3bhxCW2MR7azGWA8e+bOhKLkh56tXuzGxlXe9wHbJSakfRtZ2tnfAA3UXYpZz0A+1zW+MGEBe+iQl90Z8+ENSZ4JDNlUR14Vn557zKHUw0vQoKx8CPCSzzVf+7iL0VFK3lxctw6+e1jOzKzHQfogjVX6tpG7AqZ8TCJ5Zqd9ypuGUpqNwstmSa7plVqPBpjtqjTknTQLFo5vPDLZSj6Vr++OV9Yl4Yc0CMrSJSgLXjG2HG/yWldAPmNnPqkpz8Q0GrUkFaCRH6+q1Ao4CvDz4A+VnXLqEgeFlAWBChLSljwbERta5bfAG14jt9JiXiqMXJlyDzx1aHQ61qVElesCBMczS0f2nT8fP7mztUZ9grbem0ssHiLSZ75g+O5qrNlPPUres8wgcNbcsH/WJRnFuzJUTPLNeSEdGV/o9m4VwU36S8wEAj6QRwPX8XQOxrhlPBwT76pwTHP3B32x3krF13qHNur1Pn2JUbblqXffVERG41gZU641dlyKMjRPfvI5DkZ+yBHey9eaF/STeZMIQF6Oi1669JchovGfXd+UjrdLYeXc6JAykMr4TR4nukUeyzpHBFjzCWwahXrwgns2oJEn+smx0/ChztIbetQHOBQ4BPDb2ot+H6mNsQ3P11dXAclbmDf99p53PdjmFj0rBLmjDpcWzauO8l3+a6g4D0zRUbzkn7xwDBwXAdxkdyJLzm1ocV4rD46Fj/VWrjsgp4IyOsirkaBuiS7lXV0eQxs+O/YeGDQOWC8vn2qnTt+NgdPaYGa8LS6ttDNnb2199J5LfvML/daDHoZSnb4PhZuIyyb92EJPrgH2j80t9t/HtfcxAR5eOjn/8MzE0YVTiwvX20I7QBbtSPeC/JFle5w+4sQQfOTpR+8dTv2Hf/JNX3Hh3Q/+/c2NzedM4B0d7iuQrlkPCsARHmSLBsobzA55/lSSturE6p66hlxnkitcKmcVkpM3Vj+ZLVtheMPRhmn3ssZrSMyRd/KpuAK0CKxGhAqrJrqh4LLMM9G4Zr3zHpyzt53NUYg++WvDk6KkknDt1LUz6fXRhd5S5gSShkwC8icsi5Tapk9TMzlJVcK7u4A9imeb9y0U9MmV29rK4umsLyW0T7n19ettbe1qJuwMAK/SiVKKMihaM0lR3k5MCiYEbhhX70NajGgkZAfhsciZyPyXespbEqhLCajAa5MddeKxFygW+EShqwwcI9tXKcgZ2st96ioS8qrMZ/sab8Psh1AxrJy8lXZqiUTjZor6NNZUphp2pfzKOFPhCIyOb7xe+pzQMfTKd5qJhrLfLiEIhhXSridJ6WVE6dFN6wl/+E25sL2MBXxxHTM8iByVp+i4B6AYA2XI8RNwsgFuNPamgDy0CdYq124crMfr8rXWbw0Z653VpjvploZ463xOXbYHEBvGPkJejR5ZTw7C8XfqMmtkVI5HnvjMvLAO+28Zx0/6wx7qdIys08/y2HkkuGhwyxfXOGcHtBHANNTc3d3g3Kg+zA7mMFo9lRHgoC09Ysso33XKmECi3Chj3vZUUTTlIuPl+Hl7JfM3oXT4YNsFEqVabCvjwPXsf7EcfVEvJA/1hgEaJPxmpM+x8Xd/Mo9yI+3y27GKIecYULdc9uWYytfIDymyD93xtOmHSTmXTk2O0hHkT14NSA+X0WCueqNPqM8NeuqS3OJLQz4OOjqEkuaRH46RDkLkDKKlbdf1aNo2GkaHQ6R8cIzc0OtdPKfO3Rqj4eLFCxiUyCC0zCYSOWxrgLz0SmCikyQ3n/mbAK3h474H50MiDMiWa/7qAumxL17Te1YluDGua9/8NqZDozxM9+v4ZiNh6lkjguE77WgYrV65nOXL02dva2dPnUvYfXpygLe+hI70+efwHnuBIjfo+9WZ2Ylr9OMa8/rCxOzEoxPT448ebA8vHO4cXZien7p4ZfP66pd92WfsvfnNb27rr1kf/tf28qNXvvIYyD8eaTQdPvL0bd/2PSfvv/eeP/PwQ+/5m3s7B1O93lQAfhfFMjc/j4C7Jjhsg/m5tn7jBhOUyYDSjdWMoKk4BNRtN5swgSyjAoiVyjB7LR4OitQ8biozBO3GMZVarHkmosYDX/NZoLBwLFUmh3kE5VJ65M8sc2KiyKjPB504Kes0IxWOivUwJ74trCymfcNnqzeutS3aVrHVffj0gfzT0wMmkrfBuIa+HEWhV6sSml8+A9DstIcfeQdeWL/ddefz20KfOqHHevYA2suXH2kba1fw6k+1weKpUuSu6fKnMnNi1tqX1vXOzTCZyl7FYr8TWRBQUFv2RQVgHvmgARBlDC/0Guqahoh5bCeMzjhNjNeGJcckZ86Hfxg19M/aJlyC4ZoepQdReGqbtwOOT8y0haWT4YMALO+03lXCHrVpEyobK3F8NCDCA+iBWtr17gBDsYA442GYfhrjwLsgtgMaAJt1AZKCpd+tyzrsq4pched42G0VrGOdE89IBSbK2XYeWBHwIK+ASC3hTUAARTdJ3QFPeGqe/KFEBdK0xbiHHniRzUMaS9Qin5Rp+eR4aVS4Pq/c2U6F5B1TjYACGj9Hjvis3DnYRopU3IlSORegxXyWDdDSjv0zCcAaS/Kk5Bf+wV+BSvqVRfvkdeeDYBT+SQt/GnAq5q0Nz63QwPJwmLr7I8bGqF3rotn0T95YxjksEFi/YzvJOHubq8jpXhTblH8yxHfrsmx4ZF+pL3whQwwGl1H4c1+InxORYpxcQpMv8jLjAY024hjI57CCNjzQSTnIUknGhzb4Z/Qi8kImjZROFt230PHWvjo+1if/M57+Bn3Kq8ZKJiLvypVheueSdzMY7jf877zNQ2L425cG6rei7CiHeTVixQvp9U4evXTzeZuuY2Mb0uEucRm+vrbedpR/+mYh+W6U0yhX9rdYL3S6b8U5pN5yDPLALH7TIGIYeDH+jg1zy6ROM2opV9xE58NyYhhOTuH01DHZ0q2e28SxGczOtdvO3tVuueWu9vRnP63NYRz0xoZbs4PZx9ZvbD2yvrr1GBcuTPen3rezvff4zNzU5VMr85ePhvtXJhen1269dYrptTe8fPny0ctf/vIj6OnYcZw+AalG/aNM/+SffN8z77/nnm9+4L77vn54hDWJMKxeX2uLgOO+B2kwKZwghnf0hJ1seZiCAqhiZgKVgiql4MSKcmN2aCW75uR969kgRz0KsfV53Oja2rUIcB2MUSFDASu36jC5nGxRLnyJJWybKiOfD+0kZ0LPMlGcMFrmlvHWNJOCvriy3Da31tujjzzULj3+PryXTSYCSg0AE3B8gl4fwFZBOTk0XrY219r1KxfaydO3ofxm25Ur7wXEH26nTt/VTp+6vU1jGetNSKu32T1+8T3x9BdXzsGX2Si17HyHbg/7cXLmqWcoEJ9zr/I2RK+is18qvj2AFdKhzfvFM6Pz3Y1xelNR9LTrhNfYUfnJDw+bCACYF74LWnrC6jI+kF/P2+iH3jPqwDzQNZhbwNjCGIO+XfgzPVhsM/25trOxFkWrZ+ppfvF+ZircK7jKX/kkDdJUPERmqFvFFmUPXZ5ENeFzCPjd5+4nlEo/DF3GUEEZJsLii0pV0j7Vji+RpYRHBRR4rJzZIWVOxZ5DTpC1ABr1ua5ZIFgRJDdBaUi5UU1aE0WinYSkw5hRYgxUvBp2Ma7sG9+lWWPCNUoBzNCtfC+WSpde6FGMJLJm6cYoRm6FI78VKU/KNw1mXjg2glWBESDsXGIeZG5Nyhv5Wbv03QcjLc6RgBVf/EtkRVCgLo0V15al22uGcvXW5K0GR5YaqN+5ZpsyRy9TOpSsDujdnZ6llvBd73vk7WtU87uGgcBRRolM4z+HDdnVM5RfApsyz+XQb+qiFUapNCqLv2WY0DPaLuCqkDPjLMdtbzTm9iUGPUbPPjLsZ2VGsJZvEuHYSXvo4j/H2L528iNvpdu65KVtyWO9d69VdKWOI5YPm3jk8erpv/2Uf8qCXXaDpftPRDXHyrkkb25cwxGAJp9yt+fRrIy1wL2E7nR8lNtr13yKooBKv61ZPoeHNScdq4wXtKZvZKo7m8qItW/+Zh9iWJV9Ed1HZ7MM5dke8trEJfqynrrmmONLCyvtzjuetntq5cwjvYnxt546ufzgbH/8oenp6fctnpy/dvXC5uqN9StrO6tH6/2j6d3e2sLhqZcfA/knU3K8P+qE8Ix9x7f9yxe/4/57//59997zuw/2nQBYgotLbe369bawvBzvXamcABAVSgX/5qEtTLRMLgTKdXQF31PkvAdagU9I1jxMug0AxEIqB+soAJQKgV/FWYKsNSsQOwE9E951bRVZWbh47v0671jQcO1JcFHJ69F6oIIK0e9O9G0U8KMX3p3NeTOzC3gt3gY4lw1btilYdffYSs/a9UvMy6M2N78S5XL5sXfR/kw7lbX3xdQrwHg4jOuVa3jve3jU3j43BUCrHOPXMjlzmAY0eSCISk2gFyRsSwVrXwQg+SgjcqY+SUMh4VS8MRWDn1UM8iOhY2h2DV2QdRyY1lFshlrzYBkVA6/sO6B+o2bqBnkmjXODBfJizDAenuy3guGiseGGu5npQUJ27pqnwSgfx2rHZxVQZ7w16hFIooz5q1vkaIDv0/QtIEJ5r7nGLP3S0UcRUmU+641Z1jzWH9BJPwE6ypgMqUZZU6bzWnNfOn8aDtm4icwpVNnIBG/VcFkCgY4YE7Zj/bxSv8TbD6MUkNx5jfbN/QV63VyEj+XtyVeVvqFrFay7660n58iTcocA/C/Dq3ZD219pUZ4NmWtMSKP8ly4P9VBGjZaZ5IftuDcCQkKzIOp6skaQ9Mcwhg7lZbrvpr3DGF3Ksu0F2BnTog2eUZ93rxgd0rjxts+0A50ZM/qnEVR3nkyRD0OI9m3H9iQ2IEk9zmnTcHQtn8Mjbyt1HbiiOV0SQP2e27jIL5g6X+S57WoAZO8F7Wl4SLtgbZ+txT64iVX9obcqT8JbeJqoFH3XE5aHHjEtn5Q551PmgfoGuuSVURJpdOOle4AMuUdWAGbHVwMlmyChMYYK9LmDXMM4D+lJzVBFP5Q1jSlPwpTmG9dvwNd+xrSLJpgWV5YiVxbzltyqg8+0r/xl7Z925IWyFYOdlzKkIwRJ4ZnGgzJkvwzjOxen0Hf+5pg4xotLJ/NQMNu44XHgeDpnz55rKysnN+cXFt5z6vSZX5qeHfyX3kG772h76/rSqeWtO5Zv2263PLb/4he/WAAXyCXvOH2SJvXGbynde++9Uz/+b/7z573tnrf8vYcfetfLxqe0ahcyOfSE11brjgWfy+1DFBRSrWEVgYIWQM1EV5GXN+Tk1jtysjuJBPzN9bo9julKXpWaFjOTUcXFxDNpmSrwKcckUVFkzQ4Br/YEBidJefSuE5tfI8Oduk5AFbtApLLynnw3m8WjQtFKm7cR6THq4QqQycsPFzEE9LBOn72dCdvalUsPt+vXHmtnzj6jLTGRBCPbgqi2ub2OpbyGkl0P3f3BEkpE71m+FLjWpBdw8Dgpp6dr//XGozihr24r7Ayc8pgEj4Q4BW/KOPv0LqRdvtl/FZ6K0PaOhoYx3cwEb6lX3tWTu/AW6btP5IsXa/sofx9jm/VKeK6yXVg5S57Rmjrl5ucH0KrCgdfQ7Xqf4xDAgYiMl8qTMoJOaCa/fZh07OCdp3hNoIxUtgKL4xqF5ZjSAWVGeVG3RCFTzjwBF3lMcsOj393NbN9VgqWwp/DcffgGfKT/8lKwtu4KdUIABVS8WTfnepR3gII2oNU6Mj6GfpKgA5lVxiNPkNEZX/bRpNfobZ41VgX+lfTKyqu0gEaevwnptfGujDLlPmDAWNbtmXqsFKDODkRNPo1LHte8GhkWAjA1mN+6O89f3ikrtiud6bs0kr8Mheqzr8wd6KzDiNyQqLGm8Vd12dfMw1FfYqwoA+EbYO8f5czomyngiUwLiC5n5TZV+Gt9yQjNriNrpYX3jr195jejTfkdWp0z8j/7DMjv+HjrqQWsK/Kh4YLc2z+Pt5Yer4U2eKI8xxjjmmX8bv0xDoc0bOPkdVzVJzl2lhyhlf5o1FqPu/VdTtI5Mcyt3NtdN+dpZEwPfK65B92sM/895htjkr6pAw2NO19syrE4cepU9lJcu3qVuWjkong5MdHLZsiMGe0nmgevKxojn6TTz0WvfXDPkvTJo5MrJyk/x2/K3kQbYOgtLS4OV5ZOvntuMP/mfn/mv03Nz/3yuZVzD0+tjK990Rfd7Ykzx+l3YFJGf8vpO77jddP3vfW/ffEj733glZsbm5/lo1C1rhVoVdWh4TKE16Nr9ZKdFCoBBdbfFVA9AydvQm0IouHL/sANcHo+WN0ogVpfLA/O8gp4LHXyG55U+GMJ0yuVl56Qk0Xh16r33dRncuid9DE4BJryIsqyzYQe1aUqcVL7rgUeEEAB1GSSHr2MCazxq0zO9TY7WMzBFZvrN9oj77sPr26x3X77czEKyuN3yQGoi9J2450vgWZ+4VS0XlQX2kDvv/q8HW/Hnekz5Au/4FEp1cN4NvJCnWc/NYyijPEUrUPHKLfA8aMgrhFjv0QgQcu65FUBLbziq8aLm2ykUQD3oqBfv01mjV3vqZZNeozpUrxYx87IxnRuY3J3sUra3/HopRdF46uAug5IirIaGV+Ctc+H9975AhAUOPXL64VF9zcYsVDpqpp98/9S0ip1/RzX3eP9UqZuhZvKpkZvO6uHw5QBs7PjsoXGZgGjoVG9e+lNdICq5Um8UNqRPoHIpHwZUoc4eFxPjvMoTw3D7BymrGcDyFcVreNRMukFDTzfyutC8tM/6dTo7XbY26ZLWN3mP/vuYCp7zhP/aZwVSDHe5JUODTd/9HoiHbRVS1b1fHp/c8Oq4+c8sqw80TA1SmQ90hya+M3oVu7dhocF8Bo3gpsbTV2fpjxtJIoBX2k2vEn/wqOa1wFj6VW4ST5ruxLfuZZxUQY0cuUvvyjLvvuEOgeEqlOXEQP55fq6c0BeZf6P2jWjZY0u2c8YGblMbZGzuo1VYN1nTjsO8kF9IC22keiLzCN/Qu/001D6GG17Ap2GmryQwbZvHZaT190mUAE2m2CpKwYXdVmlRo2kXL96PevsPi42y5K0bV5/1ODV2FxYWUm04vLFS81TL40STWP4WpHsrlt8jdAw3tBpu+pLDbPt7Vpey5Io7+5vkWZvx+vrhM0u5Y4eMu0tLCy88fY7b/+FlaWVX9zbO3rb2f7s41/0dS/YgJjj9Ds8lXvxW0w/+7M/dPhVX/0nH97dvf4QFvWdeztbdyig8WJUbghe1txUVAimE8G1Kad7lJGeDwpSqTWslNttmAzxzrie9UyUWzw6FLeKws9O3myk4XMeTGN9/kbbhrQL5MtCd5Ip8Kq/KGPeEzmADsPZtdZsCK+ANiFxJquTnH+SFhrsiwfDaGm7hnz92hXAfaMtLp3K+rSb/q5deRSA2WqnfCTsrLtMLae1X2FDPWkPnNHrnsaS9uXkFORU7O6It4B55JuhvAoTq8y02FWKck5+1Zq2+eM5oYSMbJAl7WhYBGjIofJU2cYIODScp/djyVJU3lHgo2y9so/x4NGeQwpaf3gC8HtCWq0xHrXFlVMZG8FUUKizA6CRNi1ju9KksiwgwQOEh/JNWbBOQUKe6rmVFy6dRatMd3yjMO0HitT7tDOOKGqVmwJVa94F1tZz8zO/Vc9Vhoyt/B15pzFaoEBaTYIUFxJJ0ZBUDvQCNSByuxJ8hgzyYAwBbvJOkCxgkw74bx+UGfJZzpfK21e3FKV8CkYxIOUL13xZSEDVW3QMk5cxTl7Hz7r5XGNV80GZty8eoqTRbDk7IShHOiDLtv3u524eBLDpd4wo6rJ+BomyYQGpxiPslQYBzGHyl8iQXxwDMozK6TV3HrDzznrDW959lew64ykHL/we/nMt82BmYO03eWo7yR8ifKP/GXPHuJ4WV+F1LkBCAJkPjkEBPX3g3fkYoxY5kCfdXTXO/fCFX2pOqCeog35Zf7UKn2NQaCRVWQ2n7GeAEI0qo5LmdTz03J2/3pnQ1Sdd/gnCmQMaE9ThUduufXvsqnMnxgo12Y7z02iZfHGsd3wsK2VjBKVr9FN+QKd56xrz9AA+j/JpSCSCST0aHT6a+uTpWwH1k226N90W5pfWb73jtp87eeb09y4vn/2Xn/6c5//7L/3qZ97zaS+69cr3/9h3a+0ep0+B9DEBeNPrX/9TB3/2Fd/43scuXX8AZblwuLdz13DYm4xQO2EQQtfRBcb+/BwCW1ZnhelJZFCh1oTzVg4FX3AytF63sWSNE0mOalYxogQyGQQ1JlR5DnXbiJaulnk8EUHEJpwgvKs8o6SgzUnubW3+Jh1OtnhF/OaE8XqUkEoq1wwZq8Sm2ubaarv8+CMA3UnAfSmTTLC/ce1CvPKVk7fURKWP7gdQYZhUFDvbtSmtP3ci1wz3axDRCLkEIr1DlTBKAA9e4iAl/ZQD8R5VnlxUqd5UyKQoRrlkn8xjCfkDjysKgqEBwKvoDDnrKUr8FJa9fZPv8lbcUpnYZ+vRu5/mJXi792BhaaWtrl4nLyqM/DLXHfGGlPVeujZ9SEcZGipoQQnwJL/GgQpQuh2hjAX8l4/ZCMc42K790IjQg9fjF+At57jadxUlLdl1/jckrRdIHvju7YUadDfHkD/H3np8V/5s3zYCpP6NZMmxCGhR3jpjdNg2dWis2ZfOiDS7tPtdoyyUqHwlK30sDy/84XuMjI4XMYZqGcQQq9620QAIttKUi7fMd8PzymeMUX6WP7zxXTpq7JIwZkIXL8uZ9FwLFErewtsRH6Upxoq1QYsyFkPB+n3Zd3/jX+azPBt9j2GRMtSLDMtv5ycFAzSGrzPPI5c1x+oUQI1qjXj5DQ38XsZjzTnHIQ0wJvIGScy3QKZNK3e2QfvS7pxVHpS1qtfxrXFKXfZReqFJg8j2MtejVwqkTbZf/au5ZT7rtIxXPcseAvlUNCpnoSqyK+fIpUHH564fGX/G3tC6p8N58mCiAuSrPQGWSsGbci+fNCKMNthf9ympIyzTxzCIcUEx2/T3Mvrre/Yu0a4ysbR0oi0vnkSGpocnlk9fOH3y5Gvn5gbffdfTn/GDn/fyl//8V/zeu9/1L37g2zbPnz9fA3ScPmXSxwzgTa997WuP7r33V9/73Oe/9B1DzdhhuwMhW1B4ncRdCNykIGrJCvKlrBBOJw0goNcR5ct3PS7vMa/JD9B3oX8nJcLtTts8CGakaAX0KEAVohMExVReRSkxlXwBogrDieEkVMkzUcnvjBFcEvLiz4kp3S4FGD3IPfcoyp3cRrKK991vyyfPJc82ntT6DY+e3cvGuhk8YqdtNylVgSpgAVIPX5o99jUKJgllq5Khr9mDwJ/rkm6ci0KkT2SJmWAY2LrkXbz7XC3FqHcer1ulTH8lIgCCUWId1m1F9tlkiFYNkY1aNjD6PwqC/BobhvdnRx68eTXAtne3m7cw5nYm6pfX7py3z1GyjgnjE8+IlOsZAz7YD8eU746FdcYz58/7ezUCVZJZg0ceLGshxzayQH5lxLH03d+yHslvUdDym3fBJrznlUYpJyC4s1qFbT/0vOSjybzyzPfICJ+jpKlLsmujHLyL8gTII18jb4065aX5jTi4h0GZko4YTPx1vDZPDYz8F4jLyLKdjBmf805KRCF0lPEZUKE9x1GanBP2M141NEt3DCV+q/oELzeO6ZgV0Emvo08v839ok4/SwJhH1rgmbyMn1BE+g5D+Rq15ORZ+MotzoMunTFurEY0CTnLzT9rlX9ohnx8TUZNMvgj0VqKX7HflyOWU9BkeyHf5nLyW4Y/WqVsjIRcy3zpjx36b8pukUoftJrpIHQF45715+FMmwjvbTt9IvFs+/KFRx5MM4aHGrBvtsich9dWSU4xvE1nllzqt1s0nsnmuboHTcEQfUH8X6TJqlgdVUc79FNLTeeNGLNSj/cFslhl1HsJrZYG8tut8tT2oh291h89gam544sSpd85M919zYmnlez79cz7zh//kn/mS//ppL7zt8e/6rvPH3vqncHI2fczTAw+89fHPePHL7wForuIhLh7tH9w+PTXb68DdE5H0iEr4K9SkoEcwM3GcYHoNbn4Z7ZBFiJ2sKg69ICeHytmDHLr1UZVZ1tRUmExIFSLFIvS15mmoV6+/lJybZWxPxSdthv1UMIK7CjReERPT9WTB3EMyzLuxejUeufeDr5y6BXqm+X29baxfazubN9rC4qm2tHK66FeROIGZmHyIgjgAJLo9BTOGJkd9lh96GDk4BRoMC5tHmlQuetr2p263gkcqHuo7PKo5qqoT3DtAUsGqnBNm1KOhHqMkHi9rOb+rQG3bk/Y0JGIwOB7ejxxF514A1/qHbWGw1AbeA09++biFQeMJdvJXZWqbhrhVQhkLDAZpt62byod3603I3fzw1/zWn0M7Zsob04vRuDOf8lH3XVf5MAowS5/pq23HmOOVcUU25AGsimItQ0ZAAQRG8iD98rAiDoyLY5MxV0FafynmAhZAekSDMmSyfjlsH/TcauNoeWoq5crjGI3aleZ4xI4zn/kXeqkv4Xbqd7yMDBwih/5u+9Jqm+aVL3a7+GfERxtao1EPk/apw7rDC/pjX2PccC1jCl22JS2RbfkEv3wnZ2hw3mWcnCPUHbmB78qF8896pesmn5VT/vw9chcaRn0HZGyrqyt9gBbbsbzJ9v2Ua36nDstqGFqPc9s5b1mL2CdLWKe01sVRH7lWJzqG25EfAU6Z14hSlrp5Y32RO4oXfWUYyKPQ5A+kjAv9FYQz5tRTxpZ5jrJs5d0I8sL2BOqKKBTPbKsM/LF44rbvgTV75uX3jJ11U1eiU45P+lLzxPLqI+VesVxcWWkDHBr54G2l0ufdGEZnHFsNo2z0gwYND0D9HdMTM6+5/fY7v/euu+/40b/wf37t63/kR77b55tXB4/Tp3SqWfVxSPff/6sbL/r9X3HvcPvooaOdvXGk6TaEdVaYdb1JwY7SQBAVcIUUGY5XouISeJyUCrhHJvrZtWh/87uZZ/LAlwpdOlNzy5WTn3qiyCzvH5PHTWGCrGthpRhq8tq2k0PlKF2WMa+HQwgchrCd7O7Kdtd7Pdd9vA3mAbvBQpRh1kCpZzVnzk+0k2fuKMWSDYAqe/uHMlYpQJxhfEHBB2oYSuuULplDFw1kAtsnlZBhz07hSZ80U5lsrvq5pnduv/Tc433ad5SJ7yppFboK14Nu9ELlnwC8D3ibZmcXosBLQZOTtjVEaqOQinImAG/0RCXqBj8NHG+5c0zcbS+4Owah23eSykqaTbXRZ2R40QezVD5HCYUFH1xjl98qN6MmYQP5LWe9emEqSz1DFX+1LcjQVmqqNs0bJc3nPH+c+qKszcR/1iEd8t06vOy4pqxl8LTNE4+R8oKrBqXXbE95dUf5lHdUKKuMUwCQfimOhoE1zooqPTSjDQXWpgIK6vWrdHLdtrPZj+/+6e1bRrmMkUHbiQyEL8W/qqeq6Ggz5Gt9jpVP9DJFHigTg5FZ4n6P+qMO+0i5rNfDEytT7uWNv6ULvJyLJtu1pPPXpIEwPNI84W9Ur3Q5tvnjPcsvo7q7JI/juQZ463dptB3pcW5lHu3s5HvGhvo0qLNZLXxVh2ioI/uUS1QrRp15nR/oGucPY69RnU2d9Mn5bsg8c5I/5cOX45y+83u8f+qRNg3CeNCMR5Zr6I8Gp+DuOD4xTzzwq59xc8w8QS6yB52WtS4fAGT5MqxqU591zuKZG3b3t4xBeoBM+Dvl7PO8T3OTPvqrHrTf3jcvH106UGYc3+XlU4/Ozgx+enn5xPf1B6d++O9++5/6hde87l9dS5XH6SmTPm4Ab7rvl3/54J33v+Vdz3rey95yuLuzjUJeYUadnJyYYu6rcJj4CHIn0N1kdG46uTNRo2BUE64RO7Frvd3J5Hvq4C9eu5+YCOqQlOBdy9h7yrNrm0ngpi2Tasad6hoH3heNOuVlqTICDKHn+NkoepWsYfkNCh7laNblE2eiRDxQY2d3O57V+tq1Nr/ovaUnmJQVMjO/ZfXqfKiIBozPkPeWMpWBaJCoAwCuEnYntMYPhJAEZw0VCdYwEkj4HVCP8cEPUZrmpG+dAlSxCvSuP5YHJ2gbQq31SBWYdcuXvd2NKP3pKT1xrnNN39d8/Dfi0VGbwRuYBuRVZIae9VA8vU8eC5Bo8PApYUPaSsSCco5RAadUOsYjr47fVU6OV42x+Yp+/5ef7v51oLw/V48rn22QlwBf+SWT+lKH/xjJ7jMveeVnr6UO2ol3y3cVtssS0qK8aWglGmD9LldQQRR3eA3fqCfGJB9U/sqjYxZgmIB+xwb5jTxCn7dXBsAp50sl7AcVtv0wf3l59I/v5pcejd4Arf0CaG7KgwSQ5JvtJ7Ij3ZkTgodjJa3Ff/mSItSfSAa0xCCmLWmm1QBC5kjAaWQUj8ZIhodXvOduDFLnlfqzn+WdPPVnwVEDRSDzQrVf9VivclnjZ96iXXoCsLRvWxpRGoo0kjocs2yQtEHGTFCMQeFvylfqp4vwyGvKjdesy/GsOVOGUg68GekPvWlp0iCSv6HLPmG0lZEL/5QZ2jiIkS7vqv3uttw8KpYyuduE4i71ZEwZGze4+lRAxzoe/c3xUGdolGpwkpc2snwoS/ls23rf9l2aErWhbkPwNeZ+p0+0n6VKaPflHiCjgfu7e5fHhuP/+dStd/2Lz3j+C7/3b/2dP/7ff/lNP3M9BB+np1z6uAJ8lx588C3XP/OlX/GGsb3dC0yiGebOCWTWbbPOqZroKgkVB8kJ4QlRTpqAnvkEKWZBDkFhIkSZMDkFoygZ3vXEndgqMEPjmQzOQEDTaypnw13OGCeTVrGAL+jq9eSgCD5vewvbxo3kcRJ6j65hNhXw3Pwyk8lHJpZisk7b97GvgvPyibPplEpYJWseN9U4sT2O1+smJ6v9KM8aeqApYVPa44coDtuLZT4zE2XlZ8t4C5DKvEBH9YsStgDf7VsUA20YojOEGCWqIkBRCR7ysp4pjSdIXg+o0esICOK1V7+hC/7LY+v2YBW57MNlBLE8A3+qTt+rRGb+5alYKkL7QTnLyitD8X4OCIUH9tquouDwTBiqjH+iGY6bfOU3x78e/CKgl6GQvlJY0NKr8d1y5g3oUM6limSjE16Pl2edKmjod5CQJBRvtednmabhCFXhgX0ziiCfHS/7LeDIC8FdBgkgMbJozLa6/RwaH441VYbWGAYkac+toNQT48s+8TIZhRHgwicAQpoCxoCBfZJjvtuv8Nfa+T2Gkv2UX9QpL+SJtAuc9kf+K+MdXZEQ6ZVGKvRV/JMe85QR8uTfIrP87jxUFuWRY9bNW2mKQWXteVgSr+QvGgucy8jpPGfrLnqUhfLonf+RBWhW/vgh/O1o1ePX8PI3x1KAq3V8eSR5yrZhfo0IaeA6P/i7RrZGnEnwzkNoYIX5NAJKl1iHvHFc8y/tloypq2q5yYNyHEeTB/H0B4tUJL+Y8x4UhPx4wqX9lh4jafZJr77W040iVARCHZF766nbp+BJm+Afr9/+8VkRCtfsDNf6APr8/FJoYfTX+rOLb5gYm/qBp9/6jO/61u/+P372Z37uh44fm/oUT58QgDfddx/e/ENve/uLXviF9+zvb28c7O3MIeArY+NTkxWCrQmf3Z8IueEnAdiZadjWtbisFzPpsstYJUS9ToRMVAReuc81FIEqwwlh6FzvXcA3zK6HocVtDhWzJ4Otr11p2xs+sWsnYXhBzPqn+/PJY35P7tIz9znw7grOdaMB0DrsHbZLj70HcL8lCnp7u45ANSQoXcLH/Nx8m6NsnpU8t5Bd6ObxuEs9ARVvp7RzfXaAQbCQ0KRRCxWDFrrKSaVt3oQ4xz2FTcVbYG/5KDJ+N3yeQ3pgjLzLbufwRyCq/nuiWN1S6OEtbvipUK3lokAxAtzo53KC+RM5QNkY0heYpCUGBLxWQbumHeCSEpUjr3hN0OPY+ENnhEWpCijm46cOiCkeg4QGR0rOW3306ihDP10Lt1y3rNPtyUj/qUOQDY+QpSg/BKEDD/mikef41v3ULp0USFk+txpBi/2spZuxhD41lgLM5LMuabGN7ICHxhBi92g/hgh/GhmdQs4Oa8vyu23rQctb65GPRj1iQMCbuu2txljOaGjUeJVxartPLBfsPzFPGN94u+STGo0R+y6vpEM5ts9kJnsZWVDDe5EvXdKfz/wnoN/kK/UrQ1SY/jkfpd9+pf/WwxzWyJVeafFl3sxJaScZabKB8JtytqeRJD22py4Q0CJ3zHP55Ny1/yZBt8bLHpmgOXSX0VDfy7AwYqH82IaGfIXl0SOUT6SQvxh+8sExCJ8kD4OGchk3X1zrQF3DyH45j6OBaFNjNxtYmUsBYvqajayWgX8xlMjr8zSkx0126gXHSuPWZwns8SojuM6q13DxkKYYsOo/6+E3y5lvaXGlLS+fZh4OENWDBzY31v/duXPP/87v+pd/9V9/8Ve99LKcOU7H6RMG8F267x1vvvy7v+zr3rh5/eqDzAjm7t4iimOOyWWsMGCmEs9kUnkwMVTgORGN8qV0aj3N2eA1w1d632SOUosi5jeBfWtjNd644fXtzVUmj8fEVvhdxbGzuRbQtz2Vj+HqRSbO0slbA8R5Qh5WssfvOuFUGiod10EFwMHiPPVtZ1f94tLp9LEAb5hDfQToBYD63C23ZqKqtJdWVgDvOrrWNbd5fo9ycdKjcAz1dbe50KXww9CtvVUxCdRO8k6B+tJLzvtEnUkuGGsMdUrY+gt8ag3dlzuA7ff0pEevlmcUMAXMpDPAwjXBxPL2WYMiZ+pDn8CkQg7tUFehUTcvlbJUgXafO0VthzqFLM0QGcVs3yxfPCqQ8buA6BjLa70265NH1uHxoSprw+G++708SJP1Vzi3gJFL6aOABMCGFtc/9XD9WO0ILtKt/EhjoirUIT0QSl3QGjmrdX+ToOEygmFf+SMkdH1WDkwZS9ug/qJBClMpvxXvHCsNC8uLv9k9Di/09mgxfUzCO9YoExQ90Mg8Md5oqozlMkDlreNptCF8giZBRn7LE8evW9rx9wK26ndAW0ThZTlvJdWgyiYw+6RBDq32IePJuKVtIyHpP33lu1Eik8ZoRTuQcee4vIB+eSLPUyX5HA/Isyu57lzOF2jyJW/MWHSWYRV6vci7hmRtPqv2zeNRux4d6zVpMGvJt5sOnTNGFWyDl235BkEZ6/pKr8posF3lz2UE7yyxjcHCCWjGKNmvu30Edz32RCYcA3iZaBpjJj/dv6Js6J27tr8LTdbtyZqmnN5HMhLmzvt59JC050X5s2dvb09/xnPa0e7B2sULF/4r4/+dexNbr371/++V7zjePHecnpw+4QBvevObX7//4Pvuf9dzP/+L/sfY0cG7POOcqdlnMkwzRyfG0RiZvEwQd8mrwJxsKj/XCXcAbqZfAMdXvDAmkhPO8LWeVzauoMSdbAKpCiaTPRvD5lFKk0y4QesD3t6vPg84+30Wr12AEyxVJwKpHpwRBSe7ilGwUUkP5vGyF+bb+o1VQGA2QCj4raycBNhRvBQ4e8vt7bbb7sRY6Ke+AijAmcmtF5B1OxSAisLz0ZdPnII+D5OpNuYXF6IyVUSuzUURoJBmABMfMWnK7m6mtTxSccbToi3X4fcxPrIuCLCrfO2/3rPLECpFPXMKRuFYxhDklIDPN/kZUJG38ph6rV9AK28Yuvmex9Gi8OW7dZTnyScGM9ECXqUwqYtrUXyjetXmKmgGPWU1ogQUk9dVwrxVOemTqaM66r2AoDs2Npu8+Ch46bHFo6JvoYE29c+VB+u1PoEsCp7fsq8D+eoUuTwzr2OjcSEd8Q55pS1eoZW2/OaeEWW0AFzeSLjggNHCd/ujt21PpjHsfFxrt6dE/lB76lDmArjm9B1anAPKr5EV6fMuDmnix/TZlhxvH5ik7HZ8dWOjhJch6NhNZV5Yh/UXr11qwNBxHKWCMr4/GQwdd8dcOVS+ij5+UwapX15qvGg4akTalvMEQiDFPtDeyPCENPrl0hX002/p1HCmClJ5yH7Ukz30KGUNulE/E60gxSCnnIVCC+05r5Loh79r7MU5mOmHN9Lg+rc8sC8a+/IlnrXjDJ0CcyII9FEaE7anbnlQt+cZhSlD0TqcCxr4WxseO11ynaGEBvlXOmc2xpohesc5G3ZdEgTIcwQtNKTrcpTfO4NSHeHylM9/8ARJR+zE0sl2953PPjpx4tS7d/d3fuDeX/+1f/hT/+n7fv6++37Nc6uP03H6Dak06W9TeuCeN+28611ve/tn/74//B8Ptjffhs+6Nz02foAy6x3tH04I4rP92bGDnb2et9ZFUSD5noKn8tUq38JzdkKpFExOIDdI6fEK1PMA+PzCcsLbArjffdfjUXmrTFUGntU8mKtT3Hy4jJNWBZVJjnItj2HYZlAOs4Cy93svnTzdrl+53C4+8lDqnKK+leUT7Y47n9FuueWOdu70Le3cuVsTfdje2oA2nyQ2Ew9IRaOC0LvyugrENT3bUYF47OrU5Dg0zedlGRWNdM4A6K7Lu1zg8b+G+PUcjT7YF3mgERAQlk8YG1Gu9M7wLxejgOSPBk02D5IMM3rWvdfLoCoPNJ49ykWPAhLSTpQcyiyHfqDENAZUqK5DCmYBYF96PvRJIKGqKM4OvKI4BQ7ep2cAD+uHh0Ycas3SEKbeGONk9IS68lRC8qgBA1KUl1Z+jGelkldZ2maUO/zV8MiyAODSRUCUI40rwb0DCtuxzewroBLrk27pVKHbhgrX3AVaBbiCuspdoyHGn/3kcxKZO4DUUNCOkTZ5IXgINpFpFL77Ikzu+bCPNZYl846FdHs9PASwBK4J5KA7AMo5kNPeZEDPUG7VnY1v1OXz3P0uGFuXddt+gIjyRlScE8qGv8lfaZRW+aHsxsOObOi9V9Jo8kRI2zCrRkUBsHJQebLJzH5zDSKow7llf6stZUBacjdIA2T5LdEceSRwU59tWq9LRgmJ8znRAGUmVSFV1KNBK60xtkYE2D/HP3SRJ8YHbfhZnthX+5ZlGb5nzHjRidCpvDp+zuUYcuQ1fG4ex8v6jRR4roXh9YwXsuchTJ5O6HzPMuTwsG2sr6O3djMflVfve1enHWKkSt8MnrwGoI83VjbtqxGDk4D70sLJbcj4pesbW//w2rPHX/UT3/ttj6WDx+k4fYDUzdFPigSYjP2lP/e3n/vYhcc+b/XK5U+HuGdOTE969O3p7Z29qf2Dg3HAanxyZnYcJTOmt+KmmUm8UCehB9E4SQx1RTFxzYkqWKhpAjqBKvKoGAUSFRWTON4RiiJeKDpBRRGlxJ+TGWV1NDc3OOoP5o4A+aEbZa5deXz42IVHYqHfcfez29lzt/UW55d7AOSYm9UO9raHO7vbw739PTDrQE0jEaYoHsFX42FPb18FFgWzCxaPjw0Ph6joo7HexCQkTPc21laxegx/6wUehk77p4Ly8ZCbW0+Ep73my2e0a6ioLOWBn+lY6wW46vYk/qNvKlIAFhp8l0suYcTboh8qNm+TEzCyNKBRwp/1+nS+7S08mDy9bRxjygfnqNDc/GQYssC482At4/Uo2xHP8xv16aUK9ObzurxPyBxaVZgJ5Uov41XgU5uwUhdtqwzlrRhi/wXnibHqZzfO1qF87EKzERP54H3+gppjQJPklQMCMLTx0nOzfDw/8ggEJUvKDX3TqABwPWnM/oaHyGEMJLgZA0YPjt80XvS8Le8as8aSgO0Z8XsofYHJ/ggS7tPwlkZv2dwnj8aIUSLXkwX4ceiBbL77zH4MFg09pMxH3gpJgk+FyItGz16nk5kT0ikdCV87Thkj+g9dylEMJ3hJB9LvmkMaNVahrMpT17GRtfRfg6D6nscuQ5f81zuVf4b4h8iZT50zHUQu6ROGqfVqTFm5yywV7veae0EE0Arza9ArP50c8gWjSK9enhrFK0Pf0Lfyubu1BcgaaeI79Emzc7q89NosmTFMnyAYHmjs5LkTVKaBIQMsT47MvdytM5Iz8+sACOQa+PZ5bMznw9fDbBybIYae/DB2pNFuv27cuN62dmpcpF9ZzR0tO475LHPIDcb0k/Z9KEx/ZrH1pwbt6XffeWlmbv6n17d2v/Mv/rWveSsVHKfj9EETIvjJmb55OJy48A3fcuf1a++7jQlw59jY8G4s39t39nZvBSvPgrenAfkBU27cOYLXNcYk92DSMaxs9MrYGIoLnd6FCstD4y1JJRCvRcWH8sxGHvKp9JmZRyiQQ7y0AxT1Pp7e6snTZ64sraxcu3L5sbVLj7xvdxdCekd7eydO3XL0jOe/qHfm9LnJibGZmfWN67N721sLuzvr48Ox3hZ1bUPDbm9iYguitg4Pmf4720d7W1tHUwD8FBMY368doSlRmZPDw73Z3tHEwv7Bdn/3sC1sbE0OpidWT/UnD+/e2Z/urW3Ublu9nMkJFC5KdmtzKwdnqEQ0TKJ4BBeUid5FKWofk1pKZWd3MwrIkOHO5mobzC23mcF8QF3+qNzdkOWmQz09z7EOWMAn+alC7LwcAXAL48J2YGg2/wz6rnlirECTeeStCjlKVIVK2QAzNAp+vhL+n7BudxFjROApCWhRxihRlbyg7rJGjaf6vbxmaXA3skZCDAEUvpuSLJ82UOom88XLdKOWY29d/O7TxYxaCBjWqdEo6GpEZS9E5EZ+uRatAJUBEO8NozLnNPBbeMBPgqdrqzHkoNVu993PQXuCqiBiuDkhX/rWrYMLwD1ABG5kvKTfBw7JM/shWHrSmeNjj/YOBOwaB/MIRJ5D4FPtNGrshzTUpjz3WTAXwg/pcw+C3jF56LO8E2jktfxzXjgWuS+fpFGT6AeAOTt6WqTj6oiG/2nLWqR7PL8rTBoH0iA/BTPZF3C0HLT6F2OJzyblMmNCey4fyTP5Wne81OE+htSNpOgVuxQnvwVuDR9/z+ZJeEz3KD8DyJbn7Z4YeWD/lQP7qVy5JCZhjq3jsOsYYRB4zoHf5QVkJUqVJTVojpEL3UbOZvoLMYqwxuFDHwNhk7qQpYB2PefC+SV/3Qe0un69bW9Du0YH/E4bGJ0+OU4jcN6Hcm1s0pafV9qplVvabbff9fDps6f++W23nv6XX/gVzzv22o/Th5U+aQH+/dP3vOlNk7/+L94wt7n5SP/ie985OzYxvYzyOLO7uX16bGpSsD+F13gC9DzBxF1G4S4ywxaxgt2lP7a/u4cenewJHnv7+70dPU4m/WBuwMSbAA+PMPIPDqempvenpicvT00N3oOqvQfv6N7FhcWHnvaC59/YxiF//etfs/+2X/n5wztue8HRX/ib/+zwxS9+Wuh7xzseGXvsnfeMX7z86MTi8mBycmKu1+vvH2xdvsZMHzs484xzhydP3rJ//fr60f33PzC8dm0NlXFXu+uuuyj9UFtbuIbN8oKxiSsPTfQ29ia2xi9MXL06Nfns2x8483tffN9fn5sZ/9rHbwwmHn58sl28PmiXri+0qzf67doVn1KH0kfH73u62QiYfJZ9PB0UhsfJuglQT1glsx+jwDX4UrgaOvwQAJ9CQcVDoy49+s5gyI586trZ3ozytR69d8HJx6+610HFvTi/kGM0VfLCUDb0CfCAoNcEbAFKMBK0TFRfgIRCtu0oYfLqdalcD/dVhIaT9WDrQSwmD/iwPr3GKUP5lFGiBYIe9eVODPIKop7MVyF8PDzBU8+Ozz43XqPFggnP8imP3KUvGgJhEFc1UOy/xAoituVtgtktTZ541nwW8H1CoP0IkPNbhYUDZTEg3IgoWAviesECo3m6ySjv+4CG37c3VmM8jE/6/HqMLkC9wtN6m9DLbxoaAU1ppn4aoT6u8RfAQhZ8zoAgKC/cs+EY8jF162EGasnr2FiX9ctXIya1xFNjpnxVhEJPuh7Raj9iGB/VeEuP8iHvNS5iQNA/AbT6W9ErwV+aHS/B1nqNSvgEOSMbAqTAqrEH1wLQGoN6/UZMYmCMGa2DzqxLkB26OnB1jOXtGG3Y1s7mOrTZhgZV8VujwDV+aZJW6aGIzYZHxS8fIgOA81sfoLbvGl9ZV/egI/J5tsXJU3ek3vV1n9nvxtB9dM1OjAwfoa1BsLZ2mdcN5swe81ZelbwjGeG9fM9SFUS49LaycKrhPLz37mc9/fzzX/zMH//sz37Wmv08Tsfpw0mdTvkdnL557Ju/uY1du3Zt/D3v2R1ff/f1se259bG5uaXZsYPewvTMQn96enLu6uWL8623PzM3tzA5HJsodwf93esdHKDIDxcXT+KGHl1nZl1p0xPXx8d72/3+s/Ze9ao/XdusfxvS0SPtRNvq/9ne4dhfbgcTS0MwAR0K4AHUO5Pt3VdX2o8/fHd74JETbe9RPMhLgNTWUdtEEeqlj0+TmX96hgEyAErwcr1vc+M6SkUQU6d54M02QKeyEdwF4dbm5ldQOHpj5bkYPhb09PLieaqcqHMXBa0x4d0JKuA5vMWsXyNeKjrz6WmqNhMmpXK9qEAeyj/rjAA0X6AR5WZ+CnqPcjx/vhvy97ZEH9ChMtb4iFJG8XZeei3N0C7gIWQfupvZ36BFwFHcBSsBWKAX0G0joXP6k1sawwNpEHzrNsGAn4rXuvV+9RJHvPS7IfIQPJpN2bGtYUJ5PdrQA73mMSoivbavQg/gA26OxRHlrEODw6cQChCHhx4qBD0ASi0dCJzwwY1hXPdpaeGBQJxxq4jIEbzqAEOeC1K2Ie0+9lRa8nx62hcUHROT/ckyhOcI8F1P1b7HcACEcmtieG9e+qaHjYEn2GWE+aEiNnruAqjhese3PF7B0H0OoYt8oQtwLrkQaGmFfN0affg0MtwMfWdTqG3sukRV3jtFbDkRKTfuaUjYD9vMNGd8pFm+WrdHT8eYBXiN5BlpGtJ+kL3EhCaUcz7Cy9SPfDjmvrytzU2OMwNPjnOZybGcwFlYCT93PSuCOikc2fV3jUF6mVty11avtz0jU0N39SPXtO0dP0YrImvknJ+fA9zPtLvvfO4jp28/+9c+4yWLP/m5n/u5xxvpjtNHlJyTn+rpA/bxm7/5m3u/yS0lH+jaJzwd/fqZ02idV/QOJ/48imdxdLnSOABNr/7L/q3tzUdn29YeYLmFWrgxC9DPtY13T7a1R4Zt8xo2Cx5fb6rWdF2rV3Ft4SGpWPLMeJUkyrCArjakbW+vthOnb+P6VFu7cTlKcgYPUK/FR8oG9Eceu6HJId/dbLaB5+LmxuWl5TA9a8MoMZW96+umAjRDwipRPUwVpN6wIdP6Te9YkPHd7wltQ7+GhR67BoHAz4eMbvLyWRCPF0rd4pVgIRhm5zReoL9JS45+pd8FtK7zuhRQQNsBr2CUmuyjAMp327S8ybY8UUya3DWea4bX+byOhxbjh2vWJTECjN+zvECfsiueOkraNKoENEHGut3DYCQAIKT8gWWog6ZiiEi3PLGNACpgbL3ASa45XkP66FhYzrEWpJ8Il9cmsIy7Hi91CrTy1c1y5oEI6imvvThaSTo1omzPaILHRwuM9kWZMK8bOuWfSQMnkRCq0CASVLkQg9NDpWbxiGfn5rJc4T4Ok2OgsWgbeuGG3Bkavlc/wgN4qAHQyW/ooA0jVS6L+EWaCjTLG7c/hsQNjVuPcyJ3AZgbmuRdV6+yEqOQa8U/ymq4MR7+pjz2AXifxTA1MUse55jHaBvudzPrJmXGW39uMXzV0PGZEds763mqpnuF3JXjOFhWo1veSSOjkPl0++0vevwZz3jW/333s572r7/u+Pnsx+mjSLoVT8n0+te/nun1yZmO/gfg3sZe0Y56r2DSL40uVxoD3IcT7ac3n9Z+YfMWvGfAEYUwBoiPLQJkt2y2wbO22+Cuwzbdn2iThwDyzixeDGDUUOwBl1p7dU054Wa8Vq+pyHZRQDkH4MS5KGxvp1Mhz+A5ueM+Cg5lJwbIQHfzqyQ3129E8Rm2n1tYyGeVrKH3bi1erPOzRoQV6A2ZL7uLUbz+qQyzQY/fbUeFa00Jc/NbbbIrev0hZx4IxrYnQRlVPVUDL/SVvIKYJ4sZWtXz3QUE9JhUonqFhoj9XWATvFw/rjB80RcarF8FjNHh54St+RN0pE1apFmeBSSgSYPJPnZkJepBWW/Fq36r0ClLOUFFb1lQzjIG1+WZPKlEfjxU65Wnvtu3tB36BOMCK3kkbeEfeW1dr1CeaQT0MNQ6T9doRsbTFvhP4LMvZSxZl1EIygvi5hmTVuu32qq3C4/HiKOQ3rdhcz9Lp+V1jss4Efgd21AYg8HryoT9FbAFfsu6TOIyiv0yiqR8dsn2LSM4ykMNsFpq8EflBJ5gcDm+5WVTB/WOYiXkwXBCzip70amhkAiGvO/GnuvOGct7C6xr7vKm8jE+/Oa5BM4Nx1aDMh47QO/yQPZw0JZHX+8f7GQPRT3oiD4nyqJMaSBqeGDFhFcavItHyyeW/xnW8vf9hT/zhash9Dgdp48wPWUB/pM1Hf3q2VPo4Fcw0V/B5F8ZXa7UO2jbDNlPbj2tvXH3FBeGbbqnguGfD/vwpa6dwBMF7PtP225zT99vUwMU0s6gDTcqTDo1W6fbqagtq8fE5YQPVVSLK2fa5uY6oH09ykrgEUhVzh0oJQSNp6RyEsS2yK/C9oz9HDBDHj0829OT0QurzUoqeHc7uxvfjXSAAklwEKxUmCrQmYHKFDiiPdW57bhxULrTJp5dws0AhfVGSetVCmgoVMHal+2qiA3pGo5NyJ7yAUe+S4+fLSMoqYylWcZYJ/+FPmCZ/uNpUY+g5FXBSOSKcQR4aLwkhC1T0029MY0cAbGARfC3r/HguRIvUTCiHUPWMUYAKn4AJGoPgcfpOg72L/fBx4stXlhe+usWt8n0VX641iy/4uGSJ5EJ+2F79DGRBPtKe/Y35agjWE29diHdpy3r1xjQE08kgnJZy87YuzdhMu1ATX6zXfttuwe0Y3VWlnf+Sx2018mfQK3RVaF52VGNVzsVLYgcWXfoqN/NFxpdVqHtqr7C89Ic+RwzSkE7qQ8e26Z5zUzKJk54kP0A9DWhdZJ8ysZAfrOuGAxykPFW9t2c5zjJV0FdOt0QaXvuVynw78bIw4Zms4TgufYxaqjHzbJ67spE+kL70rK9v9C+7HNu9L7x9//sL/yhr/zX/+38P9x2x+JxOk4fcToG+E+idPRLp8+gZP7fqJc/jzL6jeA+JriPtZ/cvLu9ce+kqqbA/f0TisMt+YK92np87qDN3rXd5p+BEptBGV2bavsbeCRTKJjDPUAE4Edxu1NZxbS0fAbF7RP+ytdR0amQBSl3B6toPS9gMBgkjyDrwR0qKRochWD5x28qeBVvQBPFpYJU8akgNQAEuCjokbLlAgoTZehaOr8H/PzNzkYjq9QLtLxWbfKRbLbhbWVuZnIzWa7TtnmjUPkrpc93ys0tLDbvNfa3RAPILQAM5hfpw3Tz1jT77Ua9bOJC+YbYIoa6aqOZ4BHops4c8ILRkLVa60CZC1rWH4/WJFBZx6jPHY8EcGlJ3YINxoDfrb8La3c76gUVwdg+C0w5WwH69HDTTxkinxjXREKgW/qkwe/hiXQBjF1kxNcR8lAeKS8GRWOiogL2t8A7Bg1lHLsYXJTz3Xx64gH0EUD7yg53gYvrGjDWZfchRHOn8vO11vCVW/jJ7wFc6Ki7Drqd/PKneKWBJ8221Rk2TxgCJRvyzrsjKgxvn1w2GkWT7DvvMTSnR8sd1GUZy8oH79AwFG+F3VhnY58Rr4yb51XMhf/OAxuYWziZ8TGfYD9wCWLWZz0whrTvraretSMf5IB99T/3l2i47R1MtdNLw/aNf/Qt7Vm3Xloeuzb+hld+8daF8z8WNh2n4/QRpWOA/yRJw185dRZk+t/59IreeO/EE9MZDQC47wzH2mu37mq/sqeD39rUBwL3908ojgA9lY0Ndlv/rp02uJWvOwDbqvdgo+iQAE/hUtGfOXdHTszSM6FEgCIeE38ClRgrGAmAKlUVop6o+QUjgW2mj8JDOYuH9iHhZJU2XwWa1IbyzHWBAUWZA0N4lwZp4iMKs9aCxRrX6Ouz4FSnwKnIBTQ96s7r16PUIFG5Gu4UoA2/uxfAMtKcTXv0S68rz12HMIGjo1GlrDcer8xOeFHa/Qz9uY2NegVLr8kLvTf7FiAmmwAkGOpJZ/8BNOXFj+GD5SkjQzWuLC+oCGbSn6iEACdS2Sbf46WmztFhRuSPcRG+lDGgEZZIC/3xc46lpUHD8AKwNAQsA9T0Fb7a1phgTp1S53JJ9kDYJ/LnzgP6YxLEHOv02xC0bfFSJhwb+a/XG8+bPPIixoVjzZ990giqTX3yiTYsC5HdsoT1enCPZRxH+VWeffXTgn63rP0R1AVf6bCeMqSKb5aVv+GH+xugS37UdXfEz4XOyJFyQntm8ARCjUDrCfDzZz7HUtZZg9eVJw8bkreC/eSEh0QZHav6I5O9inJosHpk9sbG9fDP8XGZqCIjKUJCQiZW2h/58ve03/2Sd7WpvfHT7aB3uS0u/ur5V68fb7A7Th9xOgb4T4JUG+rG/hQf/ywAckZno5KKCu+a2f/vt+9ov7h7Jlc/LHB/cgrQ8z521KZP7bf5p1fYcfN9Xhpvg4V+m8PTEKxymxHNok+j5FRe3rIkLfFuorhUzNCRQ1l8clbpHgHOkHvO7EdJjuCM/0vZGXIWyOLtQJDXVH4CiXlU+lasMlUhRpmTX2XZ1RalaRnzWx4AShvkcdOgBxCFRgDA9Vfb8tZI6w7oUIm3dGkg+DlAG+/OOgBK15x578LBgm7Wenm57i7f4u16cAslycLvteEwX6o22t7ONQ2YLqNvKnY/y58CY4ANsvZ3fcDMAaDsqYQuKcDT8N+ow2jjWwaR9/SljAbBrtvTkEjEqG7HSM/UcoKoXqy8NMLgjnx5IWA65j7wyHq9Zv/IELANPwQ9QV8+aQ1Sn8aXbfi7kQzLVt3yWQS0pyEyfBNAfVhTvFjKZ0zpe8aStuyfBopl7W88W+ouYHTtvJZFaj2+aBDQy9DCYKA1mejnvMiXRB3eJiq9RgiyQZN+yCeos0gMBGmMvNp3ZYk/fzOfNNqfHBk7v5iIgHzzlZMjMXClf3JsCrnySYoYvpSwXumboc8aetK7tbXWtrdWYwS5d8Dxd445Rhq5m9sT7VkY4X/yD9/bTkwxpocagb3TsP0XX/k9G4+cP19dPU7H6cNNSvRx+m1MWXPfb38KvSK43/IEuJMAd4N5P7dze/tvu2dVO20ScFc5feSJUvHmGfQ5gOQOvKS56bZ2ebGNH8y2+YGbiLwlDi9tv9ayVVIqvqwdogS3RwfkqNh6KM9AGSpH5VWuTb60waBPnpHipV09ZhWlYVU1pyH5nAqGAi3vnD5ZVMCwvXjxHeirZGt3sz6wbbnhynrc4GcEIeBA/oAO+TQA9EJVvILE7MBTxuq3gAMK33IVYi6y+Tnl9dL0wgICAt5IyVtfdppDi/Wa3/+y7kpdtWGvIhkaGlackLht+iIJ7gFqUvg6WRvc4qEeGhIvUI6nyO9d6FwQlE7Ho/oqsXCDN8PB6Qv1CpAuTwhi0uZu+bQ56qCn4pkSyqfN8Ir8jqfGi0Dq2rBtWUb+JB9/GWN+yN0INCwPYmhR7y4GnqfZyaecgmdzfDbZ/3j08FEZMppS3jDeLt56Z2DJv+KJ3wFUjA7HwXal0/omp+qwHmkuNiJLlJFGy8hHgVMDAVGBP+MAvJEPOkQdAXrqj1Egz+GnUQXHNUsE8o+s/m4fO3mZhjZPlAtXKDc9Mwj9HgKUuqHFw6Ly+GRkwCiHY2Df6uAsn+RXt1JKdqJK8K/APZcxjuAH7f+RL3lne+mnXchtsKP56lLd1fbIwpuPvfjj9JGmmoXH6bclDd907mQ7HP4JPv45FMqtmf1dAtzdWfMfd25t/3X3XDMQqueeKf9RJsseHIy19e3JtoHie/bn3Wh/6A8+1G47tdXWNvCOJtwB30c5QRuK0t31noGtUtNL9XjR/Z3NgJog4a1FKsMcYoMCd6ew110/rQ1selkAj1Jm4+QXBAqMBUXrBoj2DMXqEQnspVhVhSrPyckC2J6hecBFUJdP5tEjO9hFUUorebwlKiF4mlJ5W06ADHBQryQI+IKeR7QmdA14BsDpp16vSrkDDa+7C9rIg+v73Tn0XKYPGCd4c/Y1B9vQ/xgsAIXDmNAr9QhwUeTQH5Dk3RC7hkt0O3lM8sLNiWKT/ck12rbO1CtgTAjmFfEwuQFM0A8/Am4CNF+oMoYQQHLA99Ay+tP4EIQ14PTmLeyRxq7Ju0s/HeSaY2VdnRfNzxV9IIMGhb9Xtooc6KHzlXb5n/4FJDPwdplxgpZEKxwTBYzxKFlgfOlbeB150IzV+HL8rZFEPRohMXxoJUYTybC7kRJD9NIoQcqRdWSJZxSN8ZolcrIff45HbWpjDBwb+8J1O6nc6vVnb0JeJafKxPbWOn0wmsPMpE81LpPMEc+Nn8tcMcrlkoYGgTR5a51j57kGUxgF/qbhUkZEGWk2b8Dm7C077SUvfqxN7DmAJRc9spHjq5i5Lxz+6LFDdpw+snQsML9N6eje21ba/tEfR6+8ojfZuz0aaKTP3C3v6eKv37ml/eftW/Hix9sMgP/RpihFlObWcKLtDcfbSm+/ffr4tfZFgwvts+98pN1xeqNdvDTbHrs2H+CbmurhJeOFBITd/OV9ugD8aK1dZev6ruFkPSJBXUDRg9WLmV8YoHRrI5EAJNCYciiJypd89lVwVIFadnyiPLPk4z2eESneG38BOpSvgK1CVOmSyRxRxFGa5LF+67G8R7YGWAS7tHmUJ7ip/OVK+gIN5hUkpCmRBK7bRoBG4CN3ogjkESD4FtDKGnKUdAG5QJpDdQDvmBNcD1Dw7kte+RLQAjR4gBXuhs/URSW0Yf38qjFAHfmdT36mCrGOdox0yCt4qcec34oG85lJ8KtQvABd0RR5He8++QXa4rdFXMaRf+k4F7JhUD6SJ+AJEsmvCq0XeJtfI8Hf5X+Nc0lbxg8ehX98tp6iv9q0Lvnsu/0OX/mX/Q98V9Y0imgs5QVEM2TdnzLpP/WlPMm9EY6zXZFu91doUGgUxfixPflDfb5rEMpzy1SUg5KiLW0V6Av2GK8YcRqdRjiKh/XQJvk7PYUnr5EHcBu+t17vb/dYYuXFTXpu0lxaWuTdkwi32sbGDYws+khljmMIRp58ZsLSZ+62F73wUjtzCNp7qtXN1DvBf1d7i/1fP//qreP74Y/Th52OAf63IQ3fesdy2z74Bj7+WcD9aZ6oF+3hbAfId1C2/33vXPvPeO87DNHsRwnu6g7haesI75p6Vnp77dOnrrcvmLnYXjpzqd013GqzY4ft9lvW2y1nN9v6+lR79PIcIDRo05OoaTeiqQBVuAK1u6xBQAEjnh1KzAftqCA9DlevyCffeWysStLfs26vwoQWASVr/HpyKGjXHX1JZ4BP5cvv8bpHm9niXQW0+Uxd3Zql7RdwoPwpax2Cc22+qry22xkLvqTP9iwfz4/vOc4ULrnWXKBpRYZpzUd78YrL47Oc7ciTXMOwCX2k2nAGbeSTVtuz07WurQIX9L0kX2tHuXQG7CmXsDbtF7AXrxKhgOfS5Zq4o+l1oDV50wDtCETx7C3IJccnr3i89Bsaw1fA2B4IaoKKtLXc1663XPRaSReN6JKgLI0aNf4+Nd0n/6iP/ONHC4VXrvUb2ZG+LBdwXTpsy/yOh+PvhrbiV41p9ccIE/2Vf4JqxttloiLNSEPGgAtpm0RRrvkyR5EjPTX21iOQe857PZNh2jA/mWppQ4OTtqExxfiL0WJfkH37bD7rdvlCGaBT6aNGjaBse/bPuy4s573yHnbj3g15vri4gHc/oF8e5LOedXiNMiiscaDKMQzvwYmJNve7NlubO2rPaqttKtGL6mNvAoqPmiGBt77ySzYeOt5Rf5w+3HQM8J/gNPz5xaXh2DjgPvxzvYn2TCZuJnkSQL7NpP5FwP0/4bnrcQ8+CnBXLVjtNl6AwL44hsc+da19nsA+fbk9Y2K99VMvw7+PZ0T7Z89utKfd7mNycRVWAfmpBa4foJDWC6RRhLuGcvUMBRkVODV4Nrfkb6xep+FePcp2utvERRX+R84KJ1dfAsD8xYtTEauEUZqpFz2vQlXRBvwxdsxjZQWsRgU0GPiLDhyBD3Vb3pC7R77Gm4Mew75ZZ+VlCqjwHkCmAl9GIPSUBQQujOoeXae/thNFTv0BFvvEu/QIoJYJoPlH5nir5Leffqjy8sN6qw+WD1DwkgYBRcKCudIxqs8+WUeAkzIBFa6V0UGfuVZAVmCG+ZH8hoXN71q5RlUd6SrQCyq0R1kjIgKS36VX0NKwsU1/pwGuwU/zuxQgzXy3Tdu3vjolcDZgmagNdMfAwYAwWbZAs75HDqCBy/xWY2G9oR0i5KNeshZP5G7koRsKF2Ctt5Y3iue1hFCRlCx9RO6olQZiTFDeUl1/zWNSDuRFwJ0yronrlSuHRoDcVZ9lKHlIfRohEthFnXJnAW0oe9IvmBvF8JY425Dns/2ZtjDPXIK+7e2dtrG21jybHrMl+yPCh0PLtrb4nIO2/OK1dml/up3rbbdz41s3eVhMaqdo73I7tXzP+e9Z8+Hzx+k4fchU0n6cPiFp+KblxeHk7J/g0yv+Z3AHTIdj7Zf3zrT/uHN72zjCoh8z/PrhJfP5OgQQ9fqB4bbQ22/PnbzRPn/m8fa505d+I7AnBKhG5c3vR722tLKxdWp54xfe/u7Tb9wb3j49PT25srOzkcM40IIoJEOqKCUK6TFOqOhQ3gJD1jxR2Na6uLgYpStA+FQvFXmAUeWd/KWIVbAChwoxt+xZswhHilcrWKCUC6hsV1CgGq4bCo33xTXbVmHXZzzulNUwEASgFTp1iFTCAS5yqthtPyBTlUa5+57v5IlnLADwPWvxo7VTlbz8sD0VfTb1CTK2Zb/9lX6kPnLZLpVSh+v1gGHA1mrLOxWkTBodN8GQDJbPI03J47WEdBlfwc1rth9jQprDC/7gjaBmvX43CqPXaYSkQFkg97NLJIwhbdg3G/Q3S3Vh61RCynhTr9/lRyI7tJGwuae4DTQGNQIYoxF/pcEz3+se9mo3mwRHhgKMypiFHtofNQWptaveiFH6MBqn7tz/6iuGDX+Ro5RTbuCDfBul0JaE7ECvZd1L4VKNPbV+AVzZk6+OkXVX5AA6NWQdS75rkHXLEpFP8mce0Fcf4uO4enuoyyuu3/syr/fHa2BqMNjezo5HR++13b3t7IWw3iMAvo0dtlOfs9UGt++0zd3Jtodh/+zJ623myV78FMQdtoW2f3TPK2/beNf514d1x+k4fdCkPj5On4A0FNwPZ76hjQ3/fG+yPf39PfdNFOUb9k63/7h9e1sfTrYFwP3DSU5/X5oCO4C2PuU8wP7MyXVA/fGE4585sZpQfENxoE1GJUYfkQD05VrvYOxe8Obfrjzz4ndfuPGCn7i29tx1dNMdhwe7p3yKWcBFYMV7Vvm5Dh9wG6+nXsUbRpFOAcjLJ08C/BVi1mNToQpiKth49tSlchZgAvhcS1gecgRnwUzWCLQqSMFDmgUCfozyVCFbh+2TIcoym/UESRSsbZf3Bl0CC9fd8BSwp73szqe8ICNouYFLEMhJcbwHEPBu4xVSt22bp0LNhqMFIEGGMgI+JHagKC3x0kep9HR5lAKFP1UI2Dqq3ybpgbrU4Z6EAArX7Hv6F0OLwt3wQVt5u8UrLxcA0pbVJBeGhnzjuvTZWgFVAaSD754Bk8AquDkG8tC6/O57PHusUhoMfyqSY9/rDguXHCoSIbDX3gINBWlR1L0eI4y6iq4y9hyPGm/lShkrA0O5SUaZFVbKU2TJZQJSB/aJssSI0JgzskFm6tGbrrr19j05EeMKefVAJ6/FqMhvjot3SNQ5CSYNQz9ryEmzbRna72jxzakjP+YXVqhXIJ8OfzV6pcOQvA+lgcTwuSIHw9yJsrm9Rl74QwePDoZtauWonf6CjTY2zfjs99rVIV78xFY7ixcfefBV+uIU8/Vyu3vpnvP/4tiLP04fOtXMPk4f13T0Cyfm29jU/8o8/YsBd3WUWscEuOu5vxFw/0/bt7UbR1MJqX84yamvyt4NsI/F43/GxFq89S+YvdieM7n2BLA/edNOgB0gOGgbaKt7+fbjVPN97dLBD469aPvBn/qZt934+q/8Y/cd9Nra9s76uZ3N9VvwmHtuDPIkLpOgphJ0d/DMzHRCtT0Us4p1fnEehTaWsKSKrvS2IIpSpazej6lAvkLnKu88YpZrKm5D6n4XyA13ulNf0FExd2HebAicrpBpFDv/Jj3QhnYE+IDJCASiaEegZT5B3nImFbgGxhPh5DJCVNiCndDpcOUa373lScCyXLxdwK6MGYwy8pg0NKRRz9cohB13o5drzxobti2dku3mNBW+ICBPO6/cZYeqp0BTaAywjeqXps4wulkmhoNAKL3paNqKgUM9gptoEW+3MlXUwzEhr5VZo4ZF8li5Jfg9hlH4Vv1OOf5cW05Z/mlk5XY7C5k3YzYVmmLp8K+O87Uv5YHHCON3+VXGF4YF3n+WF2gncsP13JbGu9+7seuWPJSvyLV9oi75ZFv+Xu2UjORF2/K+22QXQ9UI0qjOksvuZD0MQOixzUmux+gbL2NvJqfYzcI7anTsaMMzFzxDvx7shDzShuUmlRUubG5vtO29zdBP0/T5qC08a7ctfcYW/aMLsMnjqPfpTAzznHlRg9CbljHDZX6+7/z3brwjF4/Tcfog6RjgP85p+NPn+r3F9vV8/Mu98d4zRpZ4JSavu+XftHcSz/22dv1oGs/9g4P7SN/G+t/DMDAU7ya8p+Oxfx4e+++aeQxgv1Gh+A8E7CrUo+EOFdwPHT/VhmP/397k9I+MvfjRe87/0BNnXv/s6//d7n//xdfd+7rX/Pylna2ts3v7e7cD8mN56pVamYoEC9fc9X5UhFHWeD8Cvt7q7vZe29nZRVGjcCcFDAGoANCksh2R5BeUqrfcTcVjzuY48mf9WFAikx6RQBCvCgVpWF/QiLdHMhSq0tYI8LNtagCo3AOoo3B/1os9qAYwjuJ2kxR1QryEhJ4CnQpVC/FedC1WJtpX18S9phI3n0AivbmdjVcAiB/THvTn2FjKeVuc3qrXpdM8WRKgLo2BjpY8JIU6rD9GAWCX9V/Bys5KU8iBp9JpRn7JrXKUT5u8F2h5zO1u6DJUn7sR+Cxv5WPRYC+LrixbSDt16937OZvM7GP6X8ZLGTzkkybqS7I+CBTwErGgT9IQ71wSeYWu+pg6TMknb7o6+VW+1G53jD34bZ6KGtX5AiVzGlDyHGMp40DfoUe+eM+9htcYcuB7nlWPcRIe+Ze26mV/jDpkCeFJKcYB7xWx4Tvj4/PoKYxszXBN73ysDTwimT/HKIYk1/r92eyin552KWQCHh7kUc67B24WhFYs6B6IvvRZG232Nqbk9oh3tHftaKadG99sZyaEe6/wglXw6CSNX/vmPzn91vOv3j5+Nvxx+qDJ2X+cPk5p+J47Z4Znj/4I6uqbAPdnlkar37r73N+8dyJr7tdG4O5U/kCpu66K9VY3LfypsWF7Bl76V84+3L6u/672BdOPtZNj3g4msBtutBQNOsp8xNPYQmnex5cf6Q3H/lJvbfdvjL3ssZ/rvei9N6z7/RPKZP/VP/Bt/+5gavqVvfHJ11HDngCkprNmFbLHbdYhHjSjko/CFsj1hgVWAQ7lnWsjIASUVZYCuYpSz7UACaVLHulVoe5uboVdtuMuaD1GXx5UYzLPzvZ2NkR1rPX56O5gLgVu/Z64V2H3gCY0zQ769QQ9/tyUJ1AYzo9xoEKHZo0WvbihdNJ+QIM+hB7Xs3n3Nih3WSfcSx4Vu9/lUTxrynp+wM72JjTthycaOHrsLnsYDZEnMjMc5Z+h++onxgx5BW7pmpkZBMTMFHCDsPICfY5AbQiLwdSDBj1MD2+RNvLYjwJGDSI9ZyMpBeQmvdfp2X6bJn8BqwBekQAaS3RG2tLekUZW8TYGSpYe7KsccV2/eE32AJKGgWFxByIhfdrOiYeTno6ofHBNg4x3mRpeC+QAZZ2MKC+RH4xZ6y1+Vz/kjdds0wZj2HDdsdcgiiGBXMkr7/7YHcmF4yuPva3TOgR8lxh8Kc/bO1tl0MRgUI5dVvHBMLv8vkndzlwjH/SLNupWOtfcK5okyM/Nz41kaCKb7TQ0zSvflb0DPPwj+Dq9dNQGt8FrxKCYBg+hdYc5/Kt7p9uNI/pKW0m+TSTTF7exqZf54Tgdpw+Wjj34j1M6euczptvVzT/EjAcce0/P5BzN0yfA/WT7D9u3t8uHswnLO3W7LO+f9GkO4rGPN/yXdvvEZvtd0xfbl81eaM++6bELACM0N43MN3TTJv8/hJb79/z0T9vi49859unrD5z/QdzrDyM9+OBb33vXHZ92/8Hhwen9g/27D/d3J+OloPw0OVRsgQoV4tF+m1tcjKJDK3o1SleS0KtRrnqQes61wUtlzW9cV7nnM2Ca8n4FPHKWOHXFMOC6XlsXTk0bvAQd21EZxxtDeWo46JXGexsZBZ2HtevjYUdAJUDq3etlCfQOgvwWiK3eOrNUQF0dnfH0UNgJ9aLgBQ5pjGcmLrosALCo5HPQC4AtN2zbV/qngSFACazV9dRj/Z136SNnrcP8eUYANMcjhk5pkH4uxUP2+hTAqZctwMkP80zNehCPR74KtHjg/C8/BDkNAAFd4PRJgilL3dbbrVELnAFuvsu3PFDHvQqU7Y7pDY/I561yEuS1tDOiQxB3/BNtIJ8ptI9AVHqlJ8sWGcsyTGzbDWq+O64aYLWjXYPByAhtYIxkPEZtCqJUDJ9LxlwasY4YRvwpe7ap9ZbbKkfyFsMsBkFFAWrcRV7HhCqRAccoEQV44DPfPY1Q3lnecfJZ8936vfQMBt42N9W2N3308nbRcogRqnFB3sHT9trcp622oeIJPSb/10y5ihd/68TWyIsf/WIHh70TfFz/5j83uPf8P9/8gMb5cTpOpmOA/zik4ZvA4M2pr8ZU/xYUw9PrYv5njuJx8fareO7/YfuOdplJ/MHAXaDpvPaJ3lG7gwnvxrkvm3m0PXfqepvh19o896ShLD2hokSj9x7i+2sBx+8GAL5z7LMu3nf+Oy30kaX3PvL2i8+4+2X3H+xvn8ZDfiZAN5HbilBmCyNAP9jzJr+jtrC0lDXfbbzrUpgq/AJHlaxgZxJcNBL8TW8/AD9eAId+DxBOuRHPQ3C8xs96i3pk7qIvoKjORsGTVN5yzT9D9Alr046gFR6DCLt4aK7x5jnmXFSZelKdKSAATXr7gpPKPN8Bsm6NXPARFMl9k9eCazxBAUsQAxg671Kv1SRo5EhUgcnytG+/rF9l74Nz0iN+r9BzeeLSr9EQUOCDMmF7BVglIzIn/YshIvjpHY/HE+3C/hpKCU9bB0ZHlhPiOZcXGyMJ4LLuoX0kX27fS/WOI549dVi3Y6QHnLpG4+AY+h56TNQhgGb9O+1XVEBask5PWesRtK3bYhoi/p6+Uzb7G+Clu86ly97uZtmH8Sa/4F500GvaCSBTr4mWik+jsffIYts0SVPJjJGI2vhYY1LjpDFSa/EaX4577SOwnHdTmNHrsBs6p/PUOH/b392H3xiZ+0cYWxNtgPe+t3fAy2NynaPQ72E+WbbqtYVP22oTt99ow50ydLs0gWxsYLAfYtQ/fWq1Df7ntfgBs/jB89+76R6a43ScPmA6BviPcRr+fJsYTp7+Shyhb0EFPDtzMsjNByYpsPKE5340mx3vT5rXN5NF9Bd2meCmO8Y32ssB9i+deV973uT12nzz/h77KKGs0MrDR9B4r+HrP+pNTn9f78UXfv38qzbKjf0o03sfuefSudvufhAQu2WiN/5sMaU8vzp7XgWpJ7awvIJinGx723W+ucDerX8XDJXHaarNdCg3v0O4oGP+rPECOPkeBSygyhfgQwCk33rMKnSVu5EB8drq9cTNI0ALnClnHjIIeq7Zx5jgu7ufZXaUPe1VuB2e8ipAsb7JHF4ScAJQBPl4fgEPQFBgIGtndGRTn0AFbTEK4FHtECcb3wXp0Mv3AscIiD/eNAAEHWkUYPcAND3lrHVLm54e/Sm+FO3m9ZbFIWAmXTOMibv084Q0kg+vkW6bEuSkK7eeSc8RXjZ8zi2N8pe6im9FY8bNvkKr4BfekQRfGkl/4qULfNCnJ15GQNEWxzTt1thZ84HXqV/6DV8b1UnoH17W6YOOtMagmxIrUiI2y1PLZpz4y9KElTMA4RvtmjEyEhrKqFSmQhN/nYESI4exkVBlw9vaBO+bS0eM4cz0gLEfVHvU6UmN3ro4PjaJUbiE/Mzm8cnWacccg5y5wGf3oihrB7sHiXI5BzY3N9ra2g08+s02Nn/Q5l642nqDLRjyG1WxLMMsalf04sfx4sef5MXLwNZbhuiNV35j/x5A/np+Ok7H6f3SMcB/DFPAfeHsl/DxH6IynpdZqu4xoUDcriW4/yye+6VDwB3PvSDkNyY99n08djfQ3Ta+2b509rH25f1H2rMnDMWrfPTYff3GhAI15P44xX8GbfQt7Wjv1WMvu/y289+zWovkH4N08eJDj99+x3PfMz02+RxavJN2UHiGxWvNWKXUnxvE+xK8VMadUlbB5353PL2EmqOXAaqR956NcShIv8e742cVvcCUUC4AWgCJPsQjUmln/Rjl6S5l3a4o9BHoqsxV+Hqp5YnpyQO6gEVAit8q9GxLcDQAZR3SU+FzjQWvmdT7pkQWZmZTl9GIADx5yjCxn+Y1KkFf4YhHk9aaLvwAsOVL18d4nHTI5QA3qklKHVfrO5qcynIKm/mUFn5KHynrbV/WY71Fo/yhHwCJ/A3vAUBT+szv/nlmuncleP+7wOnzyQ/24a+AaoidNgTyrNHbL+gKkNJODA8rhD+2G+MC/jou4YXGDUTYvrfSuaPciIf05xn0tCnNXktd0Gs0xc8aTTZZSx0lO+MYYBoiplDPb3Y1Z7+7g120Gyo7jlPl0rOW5jy9LmU0FqGdghWFqTF1/T+7563Qeslrsi/dnQLF9+pnPHtBf2auzQL6ZVCMQ0ud7Gf0aJAoQQ3H9Kx7GmiT8VA29gD6re3NHHgzxDaaOrvTZp53OfW3o/9ZE7gWvz7EOKR/T5vEi/eOmJHG6E3BuQO8+GF79ytfvXnv+Vw9TsfpN6ZjgP8YJSb1xPDKuS/iwz9lUj93dLkS3jbqrb1p/1R73c4d7crhNOAufKt+nkhCkre8HTGhPcnqS2YutK/uP9ye6aEX/N4LsFsqmuxmQoUZa3wUjfM6NOe39E5Of+fY8x95x/lXP7Er/mOZbv3qL708eWPnEuDxBWjBBTcRqQxV2novJ06eCtAZ5taDybGdgpqKH0Z1n1WCuRWMa3qAKkE3JfldhRrvjXo0CAKUez79y/AovwOIrnmqrAUx61SZBnR4ySM9sXjT+dzazlbdz19KXZARCPXmBRXKocz9bpsaGhS76YEG8A1nO2LQWeCGkUH7WQbgd0PhAk0HSNKXNWN3ctNf88aDBfzkjcebWm/W50OzQO9QVrJtEa82/fnkufKerUuPsgCSvtG58M72yWOZ2rPgxq/+KJ+b1ATXUXSA+uu4WEFDjxpvdso6jTzIwxqXHFizs5vQv7x2M57r74KtefRy7Ve56WXgOFbyB6LgdS1xhI/QFcMOWicY58gA7JRnfj5wzJEV++kdC9LidTNZn/Vk8x2esWMWntFuxxc6XbTHGNHwALIZU8Fa8BX0bd+ISNqEFxo4tmHkIBshqTPGAv1TdgRfrz1542aiVAvLeOuTbWtrAy+/H5BPlErO0ifLaOS6/p4zDfjTWNjZ20EOaYe/ydtutMlnXGL2Omby7zcmdYOh+ivD2XYaD/4sL79HMOk6dZ6gk5vtFYtvPP/P14931B+n/ykdA/zHILnmPnzs3BejJf4xiuZ/Avej3kHuc38dnru3wg0C7qqLqAPmaq9t4ZG7tnwbwP67AfavBNg9hW7aCX1zR/z7JXQf+uYRKvppNNw/6G0cfvfY5z3+9vPfsfoESnwc0mNvfvPRC17wWRc3D4CjnZ0vmOvP4Qh73vcuCm26LS4toXd8Jrq3A4VGgN9bisqDVvFGcdMnwfbmunnApoBOZQla0UcAEaW9u4MHTEUBBZS5ijafqatCuwUAvguYKlgByafQ+VAcb0/T65/pe3Y+eTAQ9CgFHQmUNuuh0oCytEmr7/H4RuBkXyoVyEuDQOEPN/vrdWnkXXBPbkGL+jqgyKl2GCsqf5mVSAJ9jsdKfW6om8YblCYNHcvLF8H5gHoEQgFIQOUy9MM5Pnfr3C5t6KVnGQMP1v5Jk/zKs+rJo+ed7vBfgC4AqGEhsDFGjoHlyGcfjVoIajWOI6OKz1nK4F165H0MB+rU85Q+24oHz0uDwP75WOJEKhTrEVOL31wyKsEleeJRwe6Z8LnqLjuYvFPCR9QeAJbyMqBNn/KYVow2DQMrlkbbUl7cHCiT7KfRigNo8rsPt4mxxfd46FzTWIshZZ+RW2k0AmN43qiHsuPmR8P7ku/jZJUpH7IUo4xkqF7ZcHzlaaI7yPfOjuODUTq+18aedrGNnb1O5SVvHyipJ7Yw+tUVd45vxDHIxDe5o/5wuEDFj57/3s1fq4vH6Tg9kZSs4/RbSIbl2+TplzMDvw2l8ILRZVJN2GFvP+BuWF5wd7d7TU8Agtcmk124v2t8E2B/rH3Z7MPt+QB7HjBzc439/RKXALPLVP5v2tHYt7XBxKvHXnThree/f8v9e5+Q9OAD9+yd+76nX8Z2eUZ/Zvo5/bn5tr2xGWCenddrHG9bfBfg1N+G31WuUbgwy4sqwA7cvZZ7tKOQ7TO/o0zzi/sQULgJ71OmwqZehxWeZMe/igDo+emFG4Z+wkOTFnnWAxy9j1/AFCj1Xm235wltfFLJBzRR0rVmbkRBEC4jQxiqsK3e4WgDGe8aCQEQf4c2DRXr1+BIeN12ALsK/VZYN16iHUilApQPlRnH464HlWTd2TooK/B1PMzmQH7T4XPjWU5EAwS9ddC+xKOm/niv0BV6KRzvWaSRZ4Kg4DmKnnA1123DW9qU3M6LLSmGN9bBJ2818/kEO9Br33fJv7u9BSjbukAoD2mTPvm7Y+B1oxXy00i0fPaifXHjn0njwuT45XeSdZdBV+Nvvw/IL49dtnEDooaP16XRfgu6MxhGthvjCP4I1hAIX6WZMaMt9zO4IS5Ghm04JvA74zPioXx3L4V3SYxPuhu+wu8TE8bTRr/bMs3PLc63WQzJzY3tyIuPXU7/yTE3P9v6A2m1LxNtYmy69eYwsp72vnY0s956h785wJv8Rd1xCg/eyN5NL963YcOa7u1+85+Ze+P5V22smv84HacuHQP8byEx2ceHV878LibYP0KJfMbo8iipOPbam/dPt9du39k8oU7Q1iIX0DeHEw2YaXdObLYvw2P/0v4j7VmT19t8Ns85LKXwbqbR/KfWNf77YSo/37bbv+rtPXbv2MvWNuvXT2A6j1J7wTM3F45mD8aHw8+DvPnaiX3YllZOACIoaMANtRug6rxt4URQ0cuqQ2jMUd0TrA13B8D4bjTAE8EsF8A0D/UY1vcF5sYbU1ELKtaiUaDRkHVPQ/uU9UEiuVVO4D7cQ4H7m2vGeFOUEUAEPzdYCTSuHXvNfAJOed1MFtvWY6aM67pZ/6YvepN6aIbmAzyu9yePoW7qgk7zVQhcY0EjwLC4xgb9gDZvYZMHgr+ep5zSs8xaNXTIE4FHUIfJ1T+9f9sFtMJjaJdP1X63S5zsMCpHy1LehuOZ06EsV0BzGTZGPeAhoCiIJRog9DM+9r/bQ5CIAO8m6/G6B7jo5e/vwWP6Jm99SWM2zenRc31qxvvaMWjJ77hrfAm03n9uX2fyDHXq0diBxAJElxnqCXAVei9DxfEI8Es7dWss5zvJselucYzBB3/dwe5u+z3aNr8yqFxIZzdW0mT96V+q0giXxTXO7gGZnZlDvpRb28cgm57l2mxbAOBpFpCf4TWdfSHuop9mLOaXBpRx06fjDj/3kZnBpbZ3+/1ULs8/uBoeB9A3m8buWLttcr0tYlWPCKznxQ/x4oe9x89/78abcvE4HadROgb4jzIx38eGbzrzhXz8NhTEi+pql9AsgPuv751qP7V1V1s7mmwzrsPjieLjNmH+Tjz2L5t9lNcj7RlTN5rPZPOxkTVxVfWj5EcVz7A9jrZ5DRri/+yNbf6r3sa1+8devrFx/vujg35b0rUHHzx82gs+6xpC9Gmz05PP83nXguD8wkLC4u6mVjGqeFXWejyCmZ/zpDgrAVAEAhWmXrjXVbaUqI6hbAUCLhVQAUQqZxXzlOu71gkY6f0L/oZPu3uMTVnzpTaNDR93K4jrlUuLYOiabm53oo7yaEvRC94BKNry3mWIDugJEiY9vydGSe+ffgSV6opAIYDbD+mSXuvOUbK+89InFrxzGxv01n3uteFsCo+RVmKg6E2a3+iDu/7HoVlwrXXlAlP7pEerESBQx9iijEn+Zwc9SaCV/4bRfRVN9MX+8kr/yRejgs8Ctw9S0cPNL4JooVtAVAMltzvye5ZR6EdoSmgaHtgGbbqOnuUYjagAZnnqjrnhiNn+IHsWBHf3FBjBkKeOfZcn/NRo47tyoH9cJwMiO7bHWClvrt8re955QK8wEhl7PltXZIkCu9s70FNyZySBgnInkZFcJEmDxotz0jGwDn6kKy4hue/CDXtTbXHBI2vx0G0NIzUGp3wJrRQh//bGbttY22o7WxoYGDynHm/bp96ZPvZi0P/mqagpL/7M+G67Bd0h6D/xS2+O/4av/NPz3ilzpa4dp+N0DPAfVRr+KJ77zhnD8n8HZfPSm/MsiYnX22tv2T/ZflpwH5Y35xq7CvLu8Y32u2cvtC/uX2jPmbjR5vDqxzPByyK/mfw6gfI6GD6KgngNQ/X32uTw1b2XPP723q17m7+dwP7k9Lxnvnx/MDfRn5jofcHezs6swOApXqpdwWR3azdgqqaLFwTZeotuaAK7ojhVgoKg65sqfXWX4JqjYfmt88zK09Jg4DM/WT7hby4kvG/41Tx8V1HXWnLVJdjliXAJgQtEKm5yU4lhYjcHVpQA4wGaoj6pJ14kf/5mfkFGZT6Yw2mizmwGA1TNI+har+1aVtqydIDSr/VsctEXN6XZX73ZAooyAIxY+N0z1xeWVlp/brFtrN/IiXcKxM1IhqDAn7e1FZDrVddafaIVtJvwMf2wzdr4VinAzbeR+ZN6ZKT0yLR89xeBnmsOQXnpnvzmHoNhGSK8yyR5a9RE/mooZB2f8vKYTDFCjFzYP0E5gE9e+ezGPflZt1ji1W5vF79ddhkl2ylapBHaI0u0y+csIzh+o/4rO5Ew37lmLfLByEF/MAdvJwPa9lFjQ/5bR3pt/dZHsi77YP7u+fElL/LP5xy4nKLMTrQFjNmF+fnwwtskPZY2yztckKdwh/zSozxipG0ftfE+43PLQ21j9qHWw/in5dT9wZI76o36adbcPrHRFnEglAkTdobWTb8Nxy6c/971N+bicTpOpA8tWcfpNyT1xvCus58PLv8tptZnMzszuSvxYWy/3bO/0l67dUe7dDQzCsX32jPH19vX9h9q/8vcg3ku+9neTptwbTngbiWj5IhMAlCHwyvD3eH38dtf6A2P/mqvv/RzY5958bL6ujJ+cqSf/dnv3BsM5n4eD/AB8UQGqdj2AQPXnw3RqsgFdD1GwT2ePNezHq5Hy58Kd2yyvGa9rBgDvARQ81uPBoOK3afXiUd6gYb5fQmqO9tbATOjAIKlYKGytbw0CRSCiMAbAIDtevTT7srG29KD8yx8Q8Iqd723HD5D+RgFlJuZGzBG422P9raNFBheB/AOocUjTLPnAP3u3QOCde5rN+ws+KYOvVqPqh0dhyrIQXPu3YcGQ+nuVBdEV1ev5uhUNbggKf3y1fLSL+hYr8CZeqFB/rrOK1gJqoxG2lDG0mdAqQCMzxomgiZi2wGkt8wdASZDgdPv7vrOUbvVf40K+SlQ21bKUb9tuf7t8oCArWETQKc+2xUQfbdfjlUMH8Za8N2n3l1AU6Ns/8jjYqt/GiPWq/Egr9zf0RlauXZYh+W4PCIvDM0HjKkvBpQgjpcukGv0xWCk3weM05TPPbAuyljOMqYsc9Am3AqNPt+979IBfIoMaRrx7t0B7vPoz84ij95FgjEzTX8AeDvihlkPaZruT7fZAQbG3Ew7cXqx3XLLqTY1e9TWh5dqDD6E9/7k5BLfew/m2zv2l+p8DNd+1B2+td45Pnz50RtuebbfjtNxMqnVjtNHkIZvPvf5vP0NFODn43ipB0ZJcN9rbz9Yaj+x9bT24MFiQvLPmlhvv7//3vaHBu9qnzt1qd0yttOm3h/YfXMk9FwOh6vDvaMf4OKfxun/f3qb0z/Te9nli70X3PcJ20D3Eabh3l7vsfHJyV9CAe5P9z2605AxCpT3KQ/4ALD1kFS+esruhq6QMRdUvADE7hYGwR6AgMLGEYrOEuQT5rRsWQ/8E1BQxrzHw+aqCj4e2ETdfiU4+Mqub0C28yYFIjeEqbj1pG23gK3qElgFFEOxAd8ofYEQEJRO6eIluG9ubGToh2PWi3cH3dZToX29tooeqMQNB3scbnm5AqT5+QdNgpQ7wLc31tv21kbosN7NjbW6KwGAicED2Jqqn2WMyEND3qYygqy2gDm08V/VJ7hpSHi96k8Ym2s79FWwrjC2oWWMBkFc2uhD57ULko6X4OfZ61UP/XVs6XOeG4Bx4rgLrDMA2yRgJy2eu6+hlPLQPA7waYSVUTOaQtLJKx8B0DLwNBIE99EeCoxE24yhAT+lVb668S+b8w74FR7YZ5rKu/TKb/nrMo1Gh1zymn3Ld9iZ/RSODX1Ov5C3HBxEvdkTgdEjvRoU7qZXrlyGUmY9glZJNH8ZeHDHrvBf7Q3BZqfspMYreY7G4MfkNVoxVZ8/VDLvJIC+08bb2/aX28WjWa4oE/zCP21APrwQi+FLYd2HV+lx+pRPH775eJza0RvOfiEz/P9iOn0xE0r3aJSYaGMH8dx/cPNZ7eLBoD17crV9ycxj7XfNXmjP4fMJPPsKAL4fsNfDI1RMrrG/DqXw9zHUf7g3cdubxl7ywLXz3//xveXtY5Ge//zbh4PBiamttdWvwsuaMUSvMlQxe6xoNjXxJ7C6zpqwLUpcDycKTyWKolXJJpRtbhgi2EZBG+IU4NBcpYhRmrGueKNOASigxnj4rhfstcA//8xf3zUGBGCAh2vxRFHe/hAQsQ6Uc+dpG7417C/YZLOWoAidtmlf9FgD6NBYm7PKg0wYXpDyT1C1roCxp6ZBAx62m7PqXnDoD82u2eo9gjaUty0yhgfWZxtjrkvo5vKb/PF3K9RLll75JkgZ9i6vvvoYKKZoaE8ZPgtwGDG2FV4ARDGkaF9eZf18VIdgpoHl9/qNF32zjQkjJfxtb3ku+yTj5zGtlPNoBufHiFcxTBJVsH8j79y2qd/+SKfXvf0sY0jdoZO65KWG4QjObo6n/U8T1BUaw5rOGPEH/lE2dZtd2aHuMowqIpI+j3iSKETqYfy4ZD4jHlbkb3yBlok2N7/UpshnJCUPz+GzEaOTZ5ZTT42DR+POtMXlOuVOGd7d2m/r1zbbZv/Rtn7qvnbU229jQ89MsBcfOkmldK0dTbc59Imh+ps76pN6Hnwz2bvQ/x/Hp9sdJ5OuwHH6EIkp1Bu+8czL+fhNzP4Cd7VN0rDtMcnesHeq/cTm09ssP/yBwUPtj+Kxf/70xXY71rr+TnnsT2L3JJOSr8ODo0fRM/+GLN/U9g7/r97GxZ/sfc7jD/Ve8uZyAX8HpB/7sR87mjqc/rXBXP/hcVCoAzxBwEd1xqPnpVekwh4KDGiqcZU0+Tog1qvqPHaVcqeQA4AAkN9VlgGh/MFCw6/Uo1LOBiqu6UlrVBhuFigMpwZcaN9NatahASLwBDAp6z3xerGS5OEw1mUK2OwLQrQFXdnVjpLPPdAUFcADCAEHb6/id0GNd+l205gZ3UgncYb088EX/+y7ICTPBKZwDQNFI8LruV8fwA6t5BVcQ9PIcJAwf9PcMYzs88gneLde+548/B6jh9yW0yOVZ7Y3PY10hvfwi7byimGGR89nvWhB0+WUDBf/dcsemm3rq6ttY2094yCJ2Qewv9v2trdrzNK3kdECTQeuQ++QZ9d9GG6ILFridVO/xon9DD8B9TyHgLozzvxVncqUe1vqtwCxPBj1u5MZK5RO6689ELKCHPKDepS3ulWPvme5Rb7XLBX8jWD4qk2Wo+gDdLnvIc8zYCyyLMFrZgZaHQ34a2IeMHbWWwaKsuM9guMzvM2tt/3eDuCujDkqH14y5yRcd+ugYfpHcSQqTF8/Ri+19kLMp6+ui8fpqZ6ehDjH6TdLw18+83IU3V/h45clFDaaU84qJ9vb95fbfXsn8Nqvt68fPNi+aPpCdsnXITXMOUPyXdJjd419b3gBHfIjFP+bTPy/1a7M/ejY519+V++L2ie9x/4B0nBiZ/3a5MTkr01PTR66Mcm1bUFUoKzdykKQ3p+Abgk3hRmuHgHNTJ1KF++Ql2AuQBnejjenkqYOFa11lRcJMKmoeamkNQwMC/sDvA3gmSch/BEIW4UAEDDgeoGXni2KG+W8R1tZE8crm+l7P7VtSk/1QS9beqwjoMS73/2sVz4zOx8wShQAMDPp6RkOzgYz8gsegriHrLh+73WBxtvFvKXrwHC5XjjlPNDGPO7ez33yAHIOX1Gh8zfNZ0HdPo5Dn3SH59Br/83XgY7jAaHQV78LfoauA+R0pULy0B0jQEPEMlP5XPfza344FNJ/lDVo+x1PmPd98gnY7hsIT6ApRhltWVBjx1cXWrffGifKiuHuhMD5E7Bz0JEePe07RmVsKAMhK/wSlA3by7d8lo+4zu73kCaNGU8GlFZfXQTC61Z00+iCbo0pf4uxEaPCJQTvStCDt7zRGeSJ/C6lyJM8x4Ax0Ij1+vrqNjS4D4LfRnK4NzJgFPrpSebF3FjbnryCQblH96yb3z6CZPcF+UcO++3+g8UnrcWTfOu1E9T5NUe/fubuunicnsrpSchznD5QSlh+vPcXmThf1pvI3LqZnJpb7mwFxF84daV9pbe8Ta6OHgTD5O2A3Vnp+rrAfjB8vO0Nf4wf/ybX/3abn//hsZddeOfYVz74cTlW9hOVfmX5M6D/6E0zMzNHntLWbUq66SWhYGVYQBHlWmvaXIBFbiDzkaaGsAWXA5SyQGh5lX1BeYVrVd6CkFcEuCh12vD+8J2tzXbI74KALFfJq1zNI6DYnspXo8INdCppPcBu/dlSeq4b62vJH72s9yWIoeBtR7ryHjCrIUse+qtnG680AFNRiBgF9EFaK6+AWCBj/e481xCI4UM7AWcAjyoDPG46LKAG3LhomYTzASENHg0dmGvmeKAFhHynOXkUeulbfS5euIktGxzhRccHk2BmGxASUDbqUR5/GUQ27oZJk3RqkHnft/ss5IHJNfUsw/hAltxdUPwRvPXkXYvWSPGz4B/vXANFI4AkX2NARA72tM7SB+XnULmQAXITPoYf9puXY86XRIdMHvcsb5PdsZDHI1bZH4HYcLun/dm2t1yWMWd+aZ7IfflGEdzMGeOS+o1OaLxoSJk2c/yxdwtUJCkyS31+n+1PUkc930ADTPnea9tto12mXzTyZMP/w0x2Z8q1ePTL/Xjx7zvUix8ppdCNF98bflrb6/3BunicnsqptM5x+oDp6E3nvoDZq+f+FYA7rkxd75KTbRtwd/uQt62EmZm0I7b6VhvnVC4X+fEXufgfUOSvby9+7EHm/e9Eb/0DJxDtG/7oH//CqYnZH51bWD61vb3abqzdaDvbda90djBH0crE8tpVrL7Hm0TzqqTL20YhyjuUZQAQBS5AqqBVogWGaDKVKoBQkQA9YsCdMgJqd5hJvH1btH3qFTzi2QsGvKbwHN0Nb8pBNgFM150notylLSF/wEa6BFzHVSOmu5az0Smrl9uF/e2voORX66j1XGkx4oB3y18iFjZsk4BI8ulVktwtL3BYgX2SL7VjX0NkxL/0Q9Aq40RryY180mh/BfsYFPCiu2VOQyZ0kH1szE1w1umucgCO65bx3XKeQa8x1C1rZLMZ1+V78aU82/DM1h0TDRIMgzJyHCvGm3altzPyvOvBsa99EIa/mTPUb0TDXng/fxlUGhMFrB69K+2OUYCYiuStZTs+ky15HLewjjz+prEmbdkhDx1uoFSGNJKMHChriQhRgfIi3+1Df34pBotjMTPl8raRgz2MgX6bm1umH32om2x33Hq2nTq5jOHp3RDIMvIun6anjUwZUTEyBW0bY+3Cwdvagyf/bdufv9wmDnL7Oq+PLNntHfSOezJePn2h/Z6ZR1FOJvhiXxSyNvwfbTj+v4+99MI78tNxekomZ8px+gDp6I2nPo+Z/pf5+AHB3eRE6/cO2pKPfBXYs87OVX/oNs/tDx9Fd/8UFvvf6fUO/kbvJRdf1XvJY/ejkD51wN3U6w0XphceHp+Yei9K3z86bxhTIAdQUNalRAWe8h4FDRXwzvZ2297awnuu8LAA7O1lAnfCp/xZR3dLnLdWqUATKhcEYKYnsrm72zCqKV43bQUcARNfARsUasDdTKCcIWPBY8qQLO+eSmYIPGFpQ83QJ2g6poKswJDFBt67dfry2nkdAGrks5VEBBQFytgHN/MdSC9VhRbylBcPUKXeYSIT3pZW4XBoByzTNrkF9wJD66zweq0PuxIuceSlzwlnk9e2+BjDwrsJfJqcSw/yPXwByGy3IiAVVhYIBWz5KdCVAaZ37XJJ5TMVcNc4GgL3c13vvOM6uS79pl55s3NzTV96R38UsF87jL0PArKs4+74KBcxlsint6+B4O1o8jztk8dresW+xwDkr/YClEFU/Sg58HNtvnQ8zemxvPBbWqG/xlj+lYyUfO0A1i6NVCRKQ2kKY8elGHmStXfvFqBNk+cdDOZnMFAq8uF+gzw8yOFxzDDE9idX2+HU1uhQq+LbR5Om8dr3jsbixb9XLz5n1JOqqwrY8xiNr6arxzr+KZyOB/8DpKM3n/4cWPOXQO0v76EfPxC4P5FUQrJRhcKb+CLW7x9dQPG9jjr+ARrkb/U+8/Hv6r3kqsD+0c/qT/a0OLc2NTv1AB7LoV7f7Gw/h8tUyLLep1Hg/QHX3cVMERW5ynUChQkW53tC6oCr4Gy5KOURuJT3VqpREOvuyx7izWTzHWMgKJeSH8+1AgrDzCnKOAFuGQj+UO56Zf7uLV7ZEEZ7BSKAmGvGAIFer7u19VC7kL1e7CTeuynghMIfUrcaVnBO2+TxPQbDaD09ewagsTs8xiWCJ6/TC7L23SUAT02rPQbl9eckvpGXr8CFHgwT+12wRU+gRRDLmjuX7EfKQJf98JqALy8TgaBOy7iefVMl0I8Zxs/bHk3WLK8SzRC0occjequvI7Dy8xieOnXZ71rHNiTv/grprOgK5NDPAr7aL2B4W4+aeqjDPRE5QQ4aBG9/71G+DsxxLEnks1/yRmwOXfBOw8v3etVav0bKE+PKOCuL0OVSgkait9nZP3khmLtJ0d+8HW4c616+e8aBLRv1cGwca+maweCcmTX60ai3+G3Eyr0IiWbwkkYPs5oegLtz6+1wbKf1PsTxtB8shVb+97a5xw777a37K20vzoXG4E3++Lz43zf8lbPPqQvH6amYRrP5OHXp6FfOvqR3CLi33lf2xnszH5afnZlf78OD4WVe/xF36tvaxNH/1XvJ49819jmX3qo+St5P6XR2bXZ28G6U8qHhQ0FWsJUxKm9fncL3nmB4knBvlCmvCmWjBFXEKMWwlDyWEZA0BPbi/deaviA6gYIVtLLpCpDUS1WhmkckiSeJ8jeCUOCEJ5Y/2jYsTd3mzxot1+Kp8acXn2NfNSz4IYYAdSTUDWHxzAFiQSZhXeoISLocQRl/j2cO/dJkPkHGvrlTvDttL/T4WwDXMLaGCm3wu6BeIEZfqMu8Ggi26xIAP0lIyth2AEqDgrwSLchrNOghC3SOg/z07gLrJUO8TwFe3vu7AGl72dgHP/VwXa+3YELf5LLN6reADnBb7iC/MMaCZ3nZ0ulucjecdefQh/fwQDo6ej0ZUOPP7/Lfd2tzvDUkdqSFcd/2iXFGLajXzWtGBTQEu/fwg5RoQyIOJQvWF2NMeeF9hjFXtqTHvjhvTYisHPJTxjzyOI5h5JhQQkBXJhy4cfPSoM/Wz4Nk+NNAWl/dajujpzRrxM4MXN4gP55Cm6Qv49fb0ZgRP42ijz5JkWvxB8Ox9k68+PcczCMjFX3wn13my2e0seHv9WmXKXScnnJJOT9Oo3T0y7cyIdpfwRv8qt54m/3gnjtJXQAH1WU5ee6w/TxX/nFv7ODP9172Bf907DMvv4WJJsI9JdJ3fudf2J2dmXvP8AhVt+dtUuVdF7AKSgJkadMK4eqVAm4AdAQRRurl+co94ihYPbFaOx1PSNonjAkSelHm12vScBDwVcLxVGkjoXXyqeANDRcNtl9rrOY3ediLm7yy6Y+8ArleaDxdSM0JeyM6fDyp4fPc20/f9Mi3Nzfj4ett725ttwPeXbOt26/sn9VUn32zLg+ncakhHis0azR4K5/guA+NAWTAzNv1ynCAdxgOgqZ05MQ+QZ4e5mluHRBLx6gPMUgMEdsfgFl6pVugNGy8vbkdvjg+biwU2BXVGBSwxj7poZsnexwE6/BCkKsohif+uYO/M9y4xPUam4T6HSeNGv78rXjvqNCAfZEWjTLG1QwxCpAJfxOg/c0d+bWEsxmaY0DJe/viDnX6F8OKfhtJyL4MW3B8aVOQFeCtPzKw7/h5iqDn/htpwHChTzFs4IX9c+Od97cL5KGVitxRr1z0+/N5/rtGjbdDqiPkhXItb70kL7K8kvrHCuR5X9u+0db2r2DAjYTht5isQS/+yuEMXvwJvHhl9klKa9jmuPC1w97ZZ4yuHKenWIpePU4Azq+uPK+NH/41Pv5+PPcPDu7OLPHFSOhhu8SnX0AZ/FMm+Z8de+njf69C8T/2ocyDT8mE+n0fCvta7fwW2vTyVPLwGIWnElfZqeyjYLmuZ6VSz/3j5Pe6HllAm7wq3p1t13Br45aemb8JWrXpjDpQyrODQV5T066Depue96prPFSoXCNBb1VQUOnr+XkMq0rcDWR73pJHW9a7DajouR5R/rCconhwtm+feAsgu0nL90QoBG8AT68u6/VuroRO6bB9IwAm2xbcBFavWP8O/dUzjffKdw0UDQFB1F3nASza1dOvtgEReJjb6fiNLgWMva1wB/DbpX7X5/3N29f2AMDDeNkVXvaTvxkOjyHmC/q8bh9Fqnis9C0H9JAEYtssvu+FKdLryzGttehaetBocxyk2V38iTBwTci07wK0/d/e3GCsd9IfqqFuARsjBabohOpleyCScuDGRgHYHe6u1Wd8NY4Y1xpvwbyWAQT7Oi3PzY0lg92mxBh16Rs8tJ/KKu9y2FbDS/uITGS93pdlqNunw3nevMk6/byzWcfozvZrb8j0zGSbnq3b+7wjRMCXtzc2L7XtdiO8+Vgkx0qA93z6d+wvtgf14jvF5dgo+G34Ejr2lcMfHe3DO05PqfSUB3jmYO/oV88+rx1N/nW+/gEmxcxvCu5PAPtQj53/f4mL38HFvzT2sot/281zlfGpm7aX5y7Dl0so/EMPj9GzUhEl9C5Qu6EKEFIR58x3FGYB5jBeu7uQA3L8bjk3zcU73fURooAGSl0QVYOpdH0Qi96iZXwIiOAhgFcSTpIz3wSq2nFfwBflTd6EccmitaaHGQOCd0FZUBBkPP9er849BdKd8D3lK1ReBoMgpsHBx4CyoCPdesJ63vmBJLDpTcsDL9W5/UY8ANB4yRoKUwD1FmXIQ7/j95JXT1oQGR+DB17AiBL8pUXAM6LReb72IXyxv/TRU+ekqQOybmyyhk6+8s4ZA75n+QIgyr311Jk7D7REJNj26Ktt5rbC1VXeAUPq1DCzPyb5qFGg8SDfNQrkt+MwiWHkHQweW6zRkk2ZlNfYE6Bnc5zxOB6zBptGznRux3PywfDIgnzQOBMvu93qtinPrFPwN4/yIT8iBVyLAcB1lyGyURD6HOd6vjzj4fkEvNwXkUOBErsvg8sIzgFjamWO6cJCn/5hKO1oJB0F7OV1rfnD411kfrXk93BmIxvseke/tfD8k5MS5cEcN46m2717J9uukXloTUqHezQ2/PrhXbfcrZjm+nF6yqSnNMAr8MM3nHxmOxj+dSbDH0Z34SqNfnxyclqoSwX2o7bGtzfw7R/3psZfMfbSx/7u2Gc99qvJd5za5lj/6sHRviBvTDl8i1/Iu56WH1T48eZ57aMwo/y4pmL0enZ+T5cH5J8h1JkZvNkpQBPF7ZqtL9ftdVJUuHU/dO3Iz8NY+Ow98RW+rfC0n7P+S52257B2YK03NzM7AEgAk9kZgKdA5WZeMgu8hvINhbs+LWh5Dvku3wUSU7xPPuY2L8oJINJVxoKgqvGgMYN3SZsaN7LHlBAzffWrRk2tfwOgHkYDUJbxIWjXw3xy3z80yGdBLP0EtPSYjSaMqk3yt9rI53JC8efmGOwD/oDuDP3W452m7352Y5tGWsLmkkmFet4aajEC8Kj3KLu7K0ge8oLX+0wgQTT9q+WIbpNb50FLl4cfzQ76Of9fA8l+CJhZt9eQwzMOiNOubXnIj/yQrxoeGi7W5Bnx/mlIGAlwbLxjQT5Jq3VKh566EQ07YskYZNagAUAfHR/zGWXQOND4UCaUyS65Cz/1MqbWMz8/x/geICdALHXI27mF2UQOvO5GOzcLHuxKKfIwu9GOJjBuD50HTx6djz5Zy0TW4nvtnQcL7V28bnrxJLppd59Ho1/THrqzdoQep6dMemoD/C8tLKNV/zwfv44JP/ubzTn1J691Pv0aeb4dI/lP9DYv/cPeiy78+ijLcRqlpw1vvTY2PnUJlWl0G2WHcua6QKInGi8dBahC9R5rPT9BMGFslOvWRm0I08MWlFSwDov3mvu74LS1sRGwyiYolLGK2aQHpeLtNu3ZhuHd/hzA7YEsfNZQmFuos/JVxNO8XEdGP1OnYFUntokf8fD47tGkMRygpzbrAYxk2EGBd56hnqkGjPQIVobJ7ZeGil6zerZAbLS8AP1Zv+e75QUc//LAmdhB3rNuPa5RC8R6+lXeaRvvH3DKZkUBkrYOaFNQg1ExFgJ9/KYXniUDPstDwVve+TJJo4aOHryA6Ol2e0YPoFN+Cmr208iAzxCoUDjUwqPwlVeMH4i0TX8TjL31zb0EXgtveMnDrfWN/KZhpFNpWb1632vZxKgMdWlYQLN9NuojIkuj6+bKlgaA/ZGeyAY8kCeOrYaZMhfDgnqnjRbMIhMTY7mdULC3nBEh+SJA5zZHyni2vNEaoyQzM33KeXTxNLQDnNQ/PlF3iCwvLkZ+ZuftvwfZaCjCU+qTVvs7M5hqg8VBOxjbbxuHV9rROMbgx1jtWpvPh7+GF//reyfaTs24/GaCW9N8/WPDGztPhzQB/zg9RdLHVtJ+B6UI+tTMsxD8P4BCynHx75/I49zf4ONbUBjfjnX/9WMvvXh+7MUX3/479EjZj3v6pm/6PZv96cFjAN5hFByemOuUhldVfuq+bP4S6FCqKmxdXgFSK0pFLXLoCfvZg0ZUSSrX7e2tAISbpXKRfPHyeFle70ugqPV9DQND8aMd46RcQ4ELhmo5vUIVvSAuKBkidx3e18HonvwckELehGFHhgeEBUz0NqUxO8npWwcwtZ4M8PCeU9v4bF5TgHD015+ba/35QUBImvW8ITD1adDIL/tqXR4vmwfUAEoec2t93nIoSIcnlgPY3K2eswfooGu99ks++Z6wsVwZlTfCUGkIsG629fXVtuUGNIyonK4HlwRtf/cgHMPmOXEQGlzTcDnF0LgPF5IOy+UxqtAun62BjqVtx8BXaOJ6TsRj3A3b611LsL8vLC7lWfvuRNcADL9py817eTIh7cjXHMxjtMO+Uac878/12+LScn53gDUmXVpwA+ThvssG1BceK2cYRvxpSIRMaaTPbmoMz1yuQR780Xy2Jd+kfzCopyFub+7GgF1b3Wqr1zy+Vj7WUszyybm2tNLHEEDu4cH+EINmDB9hXH5S/8cwKd2G6ZGA9sDBUntIL74n7U9KvfbMttf72vbmcz6G7jg9RdJTFuCTjiZOMT0W33++MWHQNUMDa2/u9Yb/qB2O/4neZz3+yuM19g8v4ek9Cu+29VQEZpWo3is6GsUa9R4AV5kKOoZz9Q4FSMOjE6NNTD6bXeWlV1ln0qvsC8wNh+rZub4sSHRrpoZnNRQqAlC31LluSoNcA2QZ64R6+Ui2gFWe2Y7CzxosAGIIVrCZBagECz9PzWikzMQgsE4xQE9xtj+IEeKmPOnVixPEvSY4GqpNWFwaoU0DIIYLfxojs/3Z1h+4vj+Ol7wNP/CiKbO5thZaDWUL3oqogOPO/Bg4XJCO4qt14jmGt/RLgyLgWW0nSsAP0m85wbc2l2kQlafv8bVW6yZE6XcvQy190Db50uGUrVC/9HTnv/uTHuzMNPzSiIC58iYbED3ZDU88oX0amKGvs3PwjELu1M+SBrX57jXbsr+Jemg00Uf7pFwk8gEPHMcAO78oQwe7I9Dmb39nO0qtPxhgfEzjrdfeDvuoUaHx48ux6QyqGD7U7TjDyBG/jQxMpU133Uufnr23b2q4Gg2anBxrM3PT7dqVVeiCDvqZpSDKaxwe7lMnIuuDlg76O21nchvK5NzHPrljBROkXT+cbG/cPdX2kYFMuFGCt32+fw1dfM7wR3ML3XF6CiTnwlMyoR90+R7iw4POx9Fl9YQz/de4/i294dE3ttnH/+7YZz/6ltHPx+nDSL2JyUvolw29a3VmfCDxAWlLaFxQBTgrRKx3VD/qpSYEq3fF95xuNvL0a+25PK6sgXtvtGuugkyUq4p4B0PAsLDXPTTmACCrI1ClxbV2b3Xys+uUB3t1UEsAiHrcACigucFNMNpY28BL2yKvHjhGhYYCpGqQZMlAY4C6t9cN8hgankwoOZsILQMoCA5uR8gaPVImTb7cvb4OiK/eWEs4v4teJJKRPmqcUAD+CcQaRkdu+Brlk7G5jQ0AjEFB9d2DaQL2Q/oNwKcugZr81bda9++WPvZ2yrDy7HwPJ8pOdcpbZ26LkyZ4m70M0FyRF+EyrCN5W98mn4d47kZPuIjxJL80QHwP76XZRDtCseXd1Og9+TkngHwC7i51ZX8BffN2QJ/f77howLkfwT0B8trog/XbLzc6uryS2+7sC38aHtnToQFBYxk/5EaDUFqlQmNkkn76cp9BHfk7jJE1Pd0vmmlPeXAZxKiBy0vKmjyY7k+3jfVtjLTpNljs87tRgWHbXEcOfYqczwvw4B/anx6/Rjs32u7RFH0w38c22SPNGA23+/HiH9hbgk1P8uIzYO2FfPjK4R0rg7p4nD7V02jWPTVTb+ORt/P2txH6t6IoNpizb8Eb+hvM5j/ezkz8o/bSy2/pvSBHzR+njyDtHRw9jpe8fngwHAbIBWaUoko5XpLaDckzzCngR2WjZKPkAbGAtkof5Wp+N2q5pixQ1HrxTELfSVQn2OpV1e+Gtute5rn5+YRHy7+pcLDr3nqT5nFdVu9XY8AjYrswuqAokNm2pAo8Pv7UfBoRm2vriSiIHBodeoCW2SKPnrwRAvOpU+2jfdeYmRndRuVDbxKSD5AbitbbOwyoaOTIB0Em4WL+LOvGNhFV0BEAXROXZ4LkwYEb3+DikZ683qmkAXPk95WwPnVJk0Co8WS4W5q9S8G2rLuAfNQmdNiuAC+vZESMAup2OSKvGGoaTfwo7xivnS03uh2I3jHO9rcBVb4b0XD83T+hEWK0wXEXjGmafkE77/HieZ8EHPWS9cKlI3sq6Jv0SmN2s4/GyHZDmIn37Q3vmd+M4Wc/TN2Y+93sykXGl/5ZUp541LF5lIXNjeuJqIx558TUbO6e8AEzGqAanNLtbZRGlfpzRkYwkLIxsORYnkzPwkPo3tw9bLcN39W+dv5t7YWTa23zaCLPsKCbH/MEd1L/G/ZOt10P03nSffHw1vWwr2m9qWfRyq1B1AAAv/5JREFU9ae07n+qpKc2wLuOfvnia5iKf5CZ/oXMjq/h9U97r730trE7HtlW542yHqePIM3OL14GWTYOdvdwjAAMgXe0Bq9a14OKZ8h7FzZP6DqePExX+/C73I8HD/BMz9aatHk1CgLiKF1D4nqmhiM9VtVNX3ox3tIlgNECdVMVdejVqXg9m92KpM0Qskq/wvRcw7DwJZAGHKDd64a33WwlAAm2tvH/b+/Pg3fdsvug7/3N4znn3tuTZsnIlqWyMba7NWBsI4NnMw92oAiVSlX4g6RSEJOBBGIrFUISyqQqQyUhYGYcBLFjINjBrlgYExmQbSEZGVmzLan7dvedzvnNY76f73rf2y0PRLbuube7efbvPvd93+fZw9prP2d911p77b07m+y78gE7gHt4clJXfcEywp/AnziD9BeipRxaWZL6SQHiZZAAAyvUhi4ACSAK+hN09hireqeBXmvFI3ThBVq5yrXXdfPmplNfgTntkule4s2RvRQnAPkQoDc/TalpZHryuA+YGxOQuvFrLOGZq985AB+mV/BboBqLeU7ic44Axad1p77xCpinN1biDlIkvOB2Z9mKkj+grPGGmNoI/yhleG6aIM2XFgXrUk+9XPp4pN78LyREeUn+KkD5jafuey/0n1LBGwGEH6L88FJgWiPhbZKTT+8DkHcZC/1GvzETT1AlM793d2f/BOPB00EJ8u4Zus00ylWUGWvgd9O/0ph0dxfF8uoy1vUbq1949KnV33v6o6vfcvSTq4Oth9U7j1GyWtPkfS8STu+k7h+8fdorvZkHUpoJzz6Rb79p9V3PPFzSl3gayfJf47T9m1fXq2/+cz+29YlPfu/Wxz/15/J5sfUdn/+vYkl/penJk498Zm9//2z3YCfy8W5ldzfARfgCZgB0H2HNkiuImP+NcCZ4mwjiCCPCF3D2VsAY6KlnK8K07tUIWJY7sS3q2Vp1Apl1V3AnNyO4bTtbkA6QWA7mGeuZtX0Ra09jyvnHwJJkOe7sj6XGCgTSAAioOwNd5DXQE/SnHCHPBVyADDVdhpb7loHtBGQIcH29uLgYpSJ1AJOuWw+Y9Z8hnqA59aDz5MnT0BFaUycwBzxtKxZsLf/wgkUuUFAd+seNDNAANK+DuXI8rDKFrtwDhq1LX/NdVLxkTEStd9136pF3gN3hNbHC/Q4tlDKWqz4C8bsoUsZ09jCwFj0AroFcltEBYUocpaBz/8A093hpeC+09cASzzNEaVPfKC3iDaxwwAftd8wDnjxCljCKX5hgRMBsfA861hQX741P0xjAmvekdPW9CphnjI1vNwRqf3gE8Gd/dXT0tGN0cy2o0/4LoeHoNArIcdo7Dm/uV5cX9hrAr4e8Q5erz37qzfIHwD975bTK39XZderhhYhSsPV6wPdm9WrA928++vOrv//4h1dfv/Ni9fxhv0e/eoffq2Ti6/pxZ/Unbj6yuvDr83e309D26rc+nh6y4t/LZpf0BZj+aw/wUv7d82R225D1rSX9HNI//o//g2/uHRx+Zv/g8J6VxnVeAA2IBB8qxIFvLc5Y3ISz34DSvDFwIXnc6/xyQEpw1Wxyw6oa67KbqkRAqx9gmi9//tY7FcAT9Q6sUmn+21iWytbFGkAB2tz2rGJCn5UuOAvAsxgJbPc386iS3+oxB7s53YyXwTw/8Oa6Z6keP30augO0AYBpj9U8YPJgRzl4FhoEwnUJGoUndKgXI9AE8xxuYge6d95+Z/XinXdGCUgWlu7erh3uApBosyKAEhTgdbUe/6Vd/QCWbswYjKegUwf6HQC1hGw/IE0Z8dd58yhPIuJPnj5p9DweT/T6eDo6148nGT+udONnrPKfQW5d6KxrPe14UOUq44O/e4A4FzCUWL4sfuPViP0AtkemZE5O8zvPwv0A/U4BHu0NMszfLGWzfC+8ySdlQK1+e9+8d+ipYkVJyEVx6soJQYPoM06lG9/FihzkHeV+316dnT2vJ8V4UGJ4aUT66/uL5xf1nFBGbm/GK+QdctQxtu9tv7M63H2ztK8eo4hGgf1F+2+tftvJD61+7dFPpbXH1dsP42l5L5J++v8PdXe7Z/n+eTVXh378pvzvt6z+2Ne84teSvnRT3uolLem9TQHsx1h5r9/cXN4Cb6DSOcwIaADA6t642wE4kN+L5QOozH1v3Nq2OnWvVm+AoCATwWnuN5J2DYYR7/kuCpwAZi12TjsFC4Tqap60G1AAMCKdWYTkHguS0CffxzU7oOV7D0oB4PkuQAuAWJqmT5J6gRVFwjppeavIpDIg2UDAtZcC6HetP/Ebq5BFLyDwsmv6BYblfmjZxB9cnJ+1f+1L+g/sRcYDFd8tyapCsO6nvP6Gp4ASCHJ/z5r1Tk1sPAL5zbOgz/jSCvQnN9xzS99U5hEFgYKFPrS6b9WBuoD8VsbKHL9ygE5kvv0GRI/zJoynYgDQe8A6ptzZ2hY/8ByY23tf3o3ipCzAvbm8qKCayPUNnzcKWGjtuzRxHn0nkqpY5apHQ+Egm75mxKpY6au2KANoq1JQOg9SlsfiOn056ntXSz79tlfA8XoDJO16lyiT6jIP7z1wT9o9yHgfORdhb3W0/+bq6dEb6SdeIybvYj6/cudq9esO//zq7zn+sdVX5ftbDwerqKs/Z6Fs5Gx+cx5l4nuuY8V3LIcuaWsn2uDj1t+5Orr8RWGXh0v6Ek0jzZa0pPc4fdsnfuUvu728/NaA1TEwAkSd3w5YjggKeEQA91sEJBArqOSqZRjJQ3A6ypXM7nxxyrPY1cGVbU65c7C1EiMWU9bvzuUGRCBh14R7JqUeADBu08MI5+sI9gBGrLGueR5sKAB2C13tB0Q2rmo0bKLgAUF6VdCbYDegEQBJWbRRNljlwEu1+g9e9LuAG1DSr05dKJPv07fAdC6pFn7bnv6P90I909dxt49VLOEfBWOmOPAn9OU+dzcwFSFf0MtjdG3mrzd9tNUvYK0ilb5TxGpRp0WgakdBnoUB6IBiyhYoUzdes5LdE7yobgoHRUniedB9z32ywoE9vqHVFIu2VVLFKe3ko14byph3BQgjvu9RnpcXzTsBhPpRhSXt4itlUN0sfbTzMGxWAfTdSX1joQ8vj45Pq2RgGgVT3VeXZ4Xc4+Nnq5PjpyubBOHl+fPzKCKzNwBvAO+JpZT4QsG6vwmfU8f+6ZOH070f+vSrW3/wfH/7+fFq6zCDhCPehu3VYcboY7vnq6/ZexG6tlc/eXe6us59J8XpyV9tatn8zxa2X7l7sfrYjtUgny/uHz+UDJ9e/eSz7/2Of/6F9XtL+hJMC8Av6aWkv/5bf803XJ2/86sjTJ9wQ9e6TAJeBei1kKu7O4J5gC6CNcKTcCL4gRrhS7gDLnkIdX+zhercd68gBQQiqHkHWJwENOHLUtYuUJszzFN/8jrcpYTkkt/yN+1x2yIXThZc8hyQab9TBbFOOy+cNoEwgDMv7Hvn7/PbMi8KgrgAdW7AH0CiGUjWLZzLfantBBz0HQAizTP3xl0dqJE1/xPRLVhRGX2WT/tFMXTfic43pwzYA9Shy6OWz1WaA974Uuu/feTNCEilDFAsqAdgeWAK4CnXOf+UU3aW3Hk0CgKFwNgAz62CHg/DKGP9bL9TPvXjrxgBig+C9Nl7oM1RWGbLYvQDfEpcvRV5hi/AfqMY9j1oLcNjCNoof6Z7HqDZOzfeBvsc3LVP5X8y6Lu2676PotGa5M1zyuD+wenQ4n2UN3VR8p4+O109eXLc9+D5W2cB9+mXAE9TBDwoeReT85XvfLr9//o9R9ufjtZz8PNjXuveOmUs8/PV7ZvVV+++WJ1u3a0+fX8cYLZBDgEtIy7/lSd+pItH00tbq2/cf3u112qmrljxHp/m4ff9zq88/4nv+A9RvqQvtbQA/JJeSvrWb/kbvvL25urXx0J+lVCppUcoR76YmyROWHzmiMkcgGYTGYJZPkLXn4Azwl0iWGsBEkV5bokbYe9/BH/BELhHpLJaG72dZ8Cn7t7kIehZpU5YI7wJccBDgG+AljuW5Uygc3VLpRM9AXflAX8gKfcGVAC7wDMdBP6dEkg+ZQZcOKPVr+Nrq1sfCjLpf/psqkLqNAVwSXm08UgAH1Zw3bxJ6scf/cUfd5Ev8JB7HPhPX8fSVo8SUzjCX3l8w/O0BawL3GvwHQs5NKI137uBEP7jaYBWXdorT/McCJum8HumAYbf+oi3lKu+A+mHcpSoUSqitOTZVpQLfFS/+IkJxoyAynP71c8xsIA8Cljq7fM84x3SIXwB6PjSGA7z7HmOVnl5U2q5ew9mCDpOxrV05EZuVSka+ln15uujWCW/KQiKiXHSX9MIr732asudvbBW/6p9o8x6l5++crI6PrW88/H6bvXa7/+xn/qKf+Xnf+jf+i8eH46B+9dtHX3+iZXa3lodb9+vviLW/Ed3LleXj3ur1x9k2Qow6/VfeVLGe/DG/WGUh7PVx3aj3HaK4N30keT41Orrj7//O/6Fc9GmS/oSSz9jtJe0pPcq7e3svR6BegUUNkKd9cuVyTpyrynCs+AQwS6IKigy4FJwyPcCMRAY4e9S1+62OXrgRWCPxPadYUKwb1zj3N7aI6wJ+sNjW8NyMY97mtu7VmraHi8AhYNVTSHRhijtAY5G7eceACg4AobUQZJuQAeg8BJQDtDTE/ViqTYqXJ+SKAd44bdn5ny70QqlIZ+ANuiV+sdaVSdLdRP41/YA0eMs5xtgQ0t4EDqBL0v46OikgERhMbevIJrK+zXftdGVA+FlpyXS7828f6cjeE3QrX8pe3R01LwbRQMP8EQwnkrxlPIg+K2Ajre5p028nFUPLNwJlOt0QMqzqAWnodXUgtrRoixFpWv49T/01oL2Lsmr/dSpraa0XVd+Eq+Ad8XYCaD8XIBi7OJ8x0tKEpBXnru+G/2k3Y5v+E65UfOzZ692//nSlT/5r6LQPX/nfPhyqh/pE7f9yazaQHtetavDvYs3f+Nv+21vbn387rtXO/f/61T4Tz9ePn5/zat3TazU/LizOk7f/7r9t1Z/2/GPrX71wSdXJoJePGQM2+pfeaIWXcaK/0+vP7o6S/2ff9Lc1t5W/mE+/obQ84vn5pK+1NIC8Et6KSkg9kbA6rrbq1aYWto126ZyqdYajRAk3FlL8hTAI8UezLtH6ALSqxgWdjTrGeNrQV5hnnxAo67s5p2As4JohBerkY+9EfW5T/BX0AekAQQhrh4ABwjQV+uQ0E/+Cnn15TfBOsoF6407WpnU6b+2Ldjquta05Risf/Sqi4Xe/gGM/BWg8te28Sl0D5ikjgAGN7I5bPO8RDorUwI0u/iV+8AbOKfmPkvhgP/MS2+UBrRXoQmw2YMAmEK3KiVpu3zXh1CB7h4KFF5iFTq59OsGTw4AyrsA3EWgC56bcQiFoYOSUXd2ecQaV2rAdaNQ6Jepli4hDI2bbX1LQ/4zX92NZFJoxi4313yrgkT5kVW/Qie3+7jm571Bo3F1D03q9JJ4zygD7jU4zvuScbGcrk3fRxnamblzQXQHB7a4jWIUGqatKErHTwLaT1LHdlco4Csa3nnHKX93q2evPS0/8fbk1GmE48HxKt7dPLyVd+ZTqJG2P/6ZH95aXf/fArT/5OPt4/8zOtp5fedYJgWEjevX7lysfv3RT67+luOfWH3VTv4NrDfHkShIP9uk2oPt+9UP2t3u9mneTwC/Li+8Y2vrr0u/ft3jf/KRL5ubS/pSSgvAL+mlpMeLyzcjPV5E6D2aiwWMtZgj1EkdwLnO2QvQsnIBZq35NbARzIDSVUUhwpogJZ0JbmABCFtL/tfo6QjmAkp+FwYjmG37attYrtqr69kGdaM4sAQHFNE0khY91tPPiW8s6wHxcfVylQ9wd8e6lNNOlZT0kXAvjbk7gBMAEn0PmAKEDQIMIARd2ldehA3o1pLOpzlcOKmdWqhrF3Qt9lRNsenKhDzrLnBrLwXq9b8b2oQuCgSQLdCXp2PF1woPWAs2VAd669kQeS/GwFUQzhV67bnPGhc8ODEN09dObYQmzC6w5j80Hh8fp27R5pSA3G68wBpcMh69cC2f+uEgHbTzInQwcx/t3ekP0IZG4wzwNwFw6kVHlyj2HfFdEKTxNE0zis54JYxtKk55+Sg1mzl5qzVY7rNkjqeDUmNqaNqxFv787Pnq4vJ8dZnxtqyRwmMJaGMH0oaqjbV34Pz8Onnyvmrr8fFT6ctnW+k6bX3irXe2PvHpf2fr8eE70oX/4+PNw0/0wUYac6PH6n5l63b1Kw8/tfo7jn88Vv0btcbPc59P4a8E5HejBF2s18W/k/I/w4rf39rJx28Oh3/p3FzSl1LavFJLWtJ7ml75ulfOAgxvRLze1bICCCyfCHNCnbAmdAssLLwI0hGQI5ABYF27rEgAlu8UBRcLEyB2s5UIZYF5gGYUgHFhAx2WIwDTZiPU1Z/L2msWpqhxtAEWYCoR6NrcuJYLAgHoZAxoBDBSrpIxgn1AY8p0zXOApXPbaaOVJrG8AR4Q29zkvscDrv+6qQMUaSpl+7h9ADYUio0ipF7Jb/3W5kS2T13vWvYUA6AaEt23+5ulfNqcdigCaWwNtsAd3zY7580RrcYl1nF4o7/mn7Xr2ngJCrD5Qz8FwHgAT+1QWLjjRcDrewqWJhbyYaPOTXNMPV2expJPfV1SqI2HWTlQfuX+RlnqJjzhLT7fdGthLvfQHsClqMnOnQ/UlfHppgh6tNlu2Kd+U9zSs5mWWPPWZjdWbUjjebH88mJ1efmiyqH3gYJaus3xh9fA/vnzF+lzlLM8o3B4x7yj8hweH3xy75Wtd1rp5yXd2vrWz3xv8PZ3BdD/qXTjjzzeP94GjT+X8nA7YP9Ne2/Xkv/2w59efWT7enUVsLaRDZAfyv+rkzwH6esP3r6y+pFY8cNdfEi67ecvygvz6x6+76Mf670lfcmkBeCX9JLS73zY2dl7IwB6CwgAEFFT8NuIpUg5wh3IEKgH1hgfHVXIdwOb3CNMJaBAJsGljQCHysB9owwQ3gBbKjAG5Vi+QMD9BpylLXOpT5+92t3iGqAWOmbZ18yhq4tiYL7+wDy2ZxXgsa5t2pI/lry+HB8/mTrS5oYugh+4EvYHLRf6iPw1bcAOGIiw73K0FO6Od/kcUJpUJSX55Fcffmxc4P4UmCmPmUMuuLPOU2ZiDCgWo+Tog7l/1j4Q3sh3ClN/hEcUmG4NvAb08rh9wnS5H3tC3HH4gkfWok8bY4Gn6qEjV93q4dGMfca4So0qVJRxSp3AmNJljwFeFXv0l57Umaft/+Yd6LhuyqINn7Agz40fHhVkc+0eiLHgDTloTAZaKBRiMZRXT/vKA5T2RjFLuW5sQ1kZN75jebXhPh7ySug76/3F8/NY9eepyjv3uDp5atfCoeX49Kj8R1vY9Prx7snbafgvmbZ/+ac+s/UTn/zdW1uP/4sU/lcfbx8/U6mMVxK3fID+y7YvV7/u6KdWv/n4z62+YfedDsfFY5SNcvj/f7LsjvX/p64/vHpRV78a5mMrumz+/+tWt1vfMjeX9KWSFoBf0ktJv/N3Rkbe3b8Za+a2lnAuQvpdV2kuwpDMtvFMI+jlCyCN0PzcXGpB9dH3EWW+E6pq2bji/aYEdC40f3XvxiJzQtic5gZ4RWjbuc7ysQFDy9tYuzCMxaZJ58XXzRvhz6pEd8853xdIxbq3jv54dXL6pIIfXYBhorKtvU/egBpwNW89h+1MsFZd6pSS0CIqW54Cn2cBBc/tz34YZef0ybOC9Wbee+O+ZzWjAV1oHKVieEzcU1SAG6WAVc89Px6S+2kvPGM5W8NdF3xo7zRB8ugPJWvmxNFxvDo6OW3f9IM1vPEAILvAmz7rg+/dm37N48YX5P7kjwV95SCadTR7McX42xbXHLsT//RhQD3/qxJQz8sahPs+JNVLgB75c898Pn74DXxtqNO4gGSn4BlD7ewmn/cP/wXd4VW9MqHfnLx18Nq+f0AjpYlyNpvddCoi9U0A6GPXwevFyelJ+MsLM+v+jUe9HFGS9PX25u6Tl09v/7IAL2391tX91je//l2r293/eSj+36Xp7wu588KkzuTIR965fP/E/mdWf/vxj6++9eAzq5Ptu87L364j44c7f+nkGSveSXM/+hda8f5Jbq2+KVT8+oc/9dpXzs0lfSmkeTOWtKT3OEUYP8aqe/Po5CQAH6HJ5Vzhbv46onUtvFigBfib+5Vd2i6s1tkyrxyF4DbAHBkEqFJwQDNgNN6Addlrx8YOoMg2Fu/aqku7gABeAHTAR+jK++Kdt7uLHOABBoKtUqrfCWlbzpprLgAkD6TihrfMikva0i0eAcK8/eKZSD5AXtCN9Wf9ORnaaYN1O37XhesKL9ALbAWNTT8BZ+qiKKQtFiZrUl4A0ykGIB9Q2QFAKUsJAHTbaUPQmr4XlAJ4vgN2rmcgbW5dPd2SNahc676gPV4QwE4BUF89BaEJcF9dXTRI8jYgbRe+aWee9cjc8+ehOxXnP8C+8azwWnRfe/xRpz6u8/kfiEGPCy/xiRehFnq+q591Pl6E6RvLv/PbqbNnBawBGFBrzxjMmCV/ynofeD78Bu76TPHp9Ij3yfK+8Fz5zueHV5+f1EWBtO8+Xt7mfd072On2vqex3I33+YuLvGtRukzVXEeB1KGHx7PQ+slf+uVf/rNagrb9K37yp7Z+/JP/27xrUY9X/++8k2+XT+VVEsv7YXf1Nbtnq7/1+CdWv/7wz6++fOciYL21ug7Il5eT8y9Knh1uhc5Y8X/SXLzwff+4JEMjov5x9e2r+93Fiv8SSv61LWlJLyVtH+2/cbB/0O1q+zufxBBrbzP3DIS5jy1TI0itJyZoRT+PwB9QI1hV07pSQYOtAhaENwCQkaAl4oDmCPZY955EOPc0sPyhgLWqjbqAA2ra594FJkBD2ZGUIwABNLC3/M18L1p4B16881bPKuf2fnxkac5cN9gy974BV5+1gAMu7QvFZd2GetAvYGuAJGCePNzpvA1Au9Zo6O559Pk9VMVyDagB8VquKc89vR8g0xbeqIv0LsAD3YC3vgIz3etafv0tTylDrH4gzNOwHo8rx+te1iItsALeXI2lSFvGgbelXoGU2T9wAIxDf0YhyuMG/HVb3XxXJ2ucZU4xqhKVZ7Xay//wOjymfM1cN3d7wPjoqG2pa94NioPLioXcSzljKlBTvRruIT3h7UzNCJib7W61hScuPDQ9cnuT8b2+KJ+8JeimKFB+Tk6eefFy72H15OmTvCumeQ7y/aTK6ac/9ebq8oIHYhSJo+P98M97sHp9Z3//9Q7XzzKx5re/9ZO/L/j7P0wF/1Ka/JFctM91Sq0P+6uTmN1/48EnV3/X8Y+tfvHem8mesYoCYMT/q5KV9f/l7aurH6sV701yJWWsUvU3rB5ixX//V3z13FzSF3taAH5JLy/d3L0dkCaRC4LAqBZvo5vXVi33c4QuQVNLK0KS1RzpXuAhtBsAljrs9a0smVTBTIgWXFlfY911rTh3rhrXYEKEaaMHkwT4CPzD49POsRPkAIIAZ8XW0g8dtWJ3bLhD+N9G+M9Z8ILWri7PVxcvXqSecaVzEWuQC1g7BVwu4DX9QBPAuJQBBJK2eSGAk2huSsbx8biYufYFpQ3A8UJsgHesax4RbmRtbGgGRlzPrT08GaBP/jzT73CmALgVXuofkJyz8AWvpa4U00Z+hGcEfujPH6+Lo1cb3Z8LTQPec5nbDptGoUh/jcXV2YvUO65xVyuf/7X/Vaz0LWA5QXDjZUF3GZPrqvzm4cln3huel051AOjUg7bxErD6xQOMx0KqEqZc7m/eHU/Ugy7vGMVlphP6iqa25AgN3g9L5bjsLZHTX1MI6WiVjidPnfR3sHr+9vNcZytb1h4e7bctn+jAnzD/k4eHe/+V7vm/XNr++Kf+zNbu4XeEqn8qlvb3pI9XM0DznMt+K4D+C1P9333yY6u/6eiTqyfbtz2Zbu3b/4uS/jmm9jzl/uTNh1dvPVjRgpNJrPiDLRsh/KrV5cNixX+JpAXgl/TS0sPq7s2b68tb37hQgZ8jPp3tvhHEzDrHxU4A2Haez17gDXyKoAQyLDGJctD52xQFDhQGgAD8zIU6CY4AlC9VDBAkPwAVwNW6khc45mGBoe5pgPUAaGfevVZtng8wpsL8h5a6t1MeKGpXuZZNfaMQzG588gDEeglStmvMo8gAR4eVHB2ZE0/9qVj72tAH7bXNdJelySoH6PjmeSPmU4brf5t71TRAANJvbQE8/KTwaK+0p9/Kds4aEPc3UAxt+UOFvrhfb4N7UWwG5KK87E2fS6PWEZfP5h2UTQlp8rhRZUH/cvmca3IZF3lr8QP23AeaHaNB2ZAT4N6JcpKcLOrLi4ta+njR6Zn1mOI9+pS/C2gry/XeOnJ5rv4qGW02Sk7eK0qI4LsqOWnrJuNnCkL0vnvDt6ETLwH23p6T++575K/23n7zndVbb7yV9+V+9fSVJ6VLD6lEvBxV+h7vX9+6vX1LTX81aeuX/cTb29/y+r8Y7em/m1+/N934tKFqQyUwHIo1/2qAfQ6t+dHVz9t5sbqJtnWTZ+3CXyIdb92tfjBW/I/cPVuN2rMGeaccrla/MJrDb3j4zz785b23pC/q5N/Qkpb0UtL11fWLiI+bWnARNwBuTjeL8IkQBUyN8g74nJ6eRpAC3YcqAAStuVsC2nfSqoCf585wP4sFTci7r/oCecB5LD1ztEA64JHv5PWNY1zzhaV8fn6ROpziNqe9OTmMJa3tmdOOIROK3QO4p0+e9LLsiyA/OTldnT57VmHupDHtF6ADuu5VZKZdiXKCti7pq0U78+m1IKMocDczfx/vxr3cyO4AiWeX57wELNzwJXXoP4+HQ00oNBQFz7nLKVCj0AxIFuhT9xyjOnsK1MUd/rBSWfrqMg9rXMZLMOvF9dtUxNVFeHRjtQALObxIOTQ0aDGd1NOOZerdHBYDnKkC5rW3066T5rr0LeCNDvkoEbVy00+82yhK6gL6QJrCtXdgjf52I/ePvB8pr2to1XcKEA/KcZ6Z7qEMoF2frduvRyAlHqNszXTCAJk2NrEPxnN/b+MpESn/ShWTywsxGs+rXPAkGFOeG+NzZcOmKIPeJ/vN2/jI92evnZYHeOiVzc1PXj9u/VVZ8J+ftr/lU//Z6nL1j6Qv/2zG68+Ex+aiPpceQvvjdtfK/wNPfmj1Kw8+Y1jrsh817nMJ/0TUOyf++25f+4ut+M7Fb/2N4fKvmZtL+mJOC8Av6aWlp6fHb+4eHDxnwXKnb+ZcgwJdHgYE3Ssoc6VH+hSAkoAOwGF7ibJucFsE+wEXtsCwCFLzsRIlARAJ0FOPirYCNECO4LccrYCduoGPueZaZRHyABkwKEP5YDk3MCwAV4Ukv0nLg54UNjRtwHDm8O2VLpJet0bQa8xzFrOTObcifOs+Thsi9Df5gIv+AFo0UCwKgrkvJsF3FipcUq06jk9slypocQLJGsAWMNwCYHmCJ903PoDKlX9345S1u9poLPf8rwDUVQj4DcwFOZoGSV2UHpHwLGLPWOpAG+hRTKwlb1ChvmhLHkpU+x860wYLF22gpVY/upLHJjnWr4sB6LsQ4PRJyTJNgCZ1crs3JiJ9BOoUGOPL5T4uejrKeFJevP12eHpTQD/sSXAZ0dSDL/q3lXr0V/0SBQWv8L+Bn6aD8v3o+GnqpVSmDbQL9Nzdz5gY24fGIuCn5YD4QBnpu1ClZoL93nnzLPRc9L3JY0rDJ588uT5rwz/HtP2rP/WZrU+8/s+kf/9YGv8D6Zqoxs9LaTBg/ZGt69XfcfKjPYL2Y9tXq4uH9KkZU+Lzkrn4H7p5tvqhu6e19t8FeVb81urr06nf8PC9H/vo3FzSF2taAH5JLy1d3F9cRhieRfg9AiRiBlB0jhtgRDAS4sCAECbcCyIR5KLdCV5gAUB3A675OWLKJ+md/9RD4gMBgXtVCgAScNWO7PndjVdySY2gpiREgLPEn5w+jVV+XIBV3qcgqp0egJK6UoaF3bnxlAM+g2hjycoTSlN2q0umuvlLwXosRe2x/nvP+uzUfWR51clJ8h4GdMaC1bFOQ4RegYAnT59CsoIbZYGy4tnVBUUmlnV7YxmYuABnlov4H+WB96JLxALYggM/346rpyMAeHh0sjph/YZGUe/bplHwiXUfmilRrGj7zFM4qiWkHr21hSvxUa9K2nMyX0iby7gaxwD3i+dvVwmgDFFESutFgD0KFMXg6pKn4nLGH+DmeT0ZKZPOpAVemPEe6FdB+GYC62rxB6zzEqxu8+5cdYne3eriKlb39WWx6i6KzuYdw696hfAidVV58i4Zv9RLMbq6uSz9MtvWdTxOYjkyBjsTYzFTJ7vl+UHG88MffbVlXv+pN1vfKx9+ujo42Xtr73D3Uz+8Ws3WeO9BCskPseb/wGr7/n+Qn/+n9OnP/0wJrjN51x62Vt928PrqH3zyg6uPH7yxuoklf/3o/fpc2kvfzle7q//i5kOrN+55eHBnPrZ2aaVbv2J1u/Ub5+aSvljTAvBLemnp4O61u63HvbMIjRiWI5DN6xIirDdxSF2DDVyAUq7uB350vLL+mvvVPVa/pUlAgBXOfczqPTqxXpsngKW5Dlar4J75foBs//ZkCerIY65cmxF2ASDWKUDmyiXA7wCLyPViBktwAtWAOqseSHSdflCMYjHWGyVAlDxgny1P9wMcAJnAzaOhTf/BFcUmvykH5HHn+4MKgAvo6h8QFyH+4vnzbpEKrPd6qlkkfIEPiHLBDx3qFQwIRAEVbwfgm3Xcs2aepQpAH7iTk79R8CtyPAxJmU6DpL4uUSPkc7+gC7hzv+2FjnAt4AbcAb37UWyioKRIwBvwjnUPgIG3vferbIQRyjXmYa1EGaMGShrD1KMO9VIIRuGIFQ+YOxapI2XxWr56QfLZw29S19WFgLn7KE+zWx6lsH3gMUlGXgG/KSb6yDp/9tpHV89e+XCVqbu7q46vzt/cXFQyHh2dtr10oHRx0VOUKHjG13O8Vebtzxqnx9XR8cHq6tyWt3efSTff/E2/4BeMm+k9TPazX+09/lOh7bfnHfij4dBoz024k/cgQP9V25erv+fkR1Z/5/FPrA627rtEDtdkFXUfdXH1Z2+frn7k/kms/KR3XfX4sPrafPvNj9/9sa+bm0v6Ykze3CUt6aWkV5/u395vPdiP/i7yuAKU4BfRTEAXBAnsSBxzpOZqrWknVMlVoGD3MIF3BGk3YQkgs4r9BlIsX+AE6NyT95AbO2WBhiCqLn2LNSvAr+78gGgBN8/P3jbX+qIuaTQS5lzhDmjZT15rome/eQ9ns5a7XIGL1VHA8+jgqKfA1a0eIGMxj3s47UZZqPs7gN755lzqQBM+APfczH+zX/xe+gfUMOsmddzczNw16HtYcaUHxHIfYMKiWprp58yxR8znpshvQEp58dwe+DNvDmhZ3AA9ikE+bmKt4kOVBAz3H17mi6V8gJCVrS48m7iGKEPpR3ehy716YUKjsXAqnvuAH43lYcBX1b2f8k6M63x4SDduwLWb8qBLvvSh+/bnmbpFzotd4Ang4uc9QPvEHsyqjMuLmRs/6DuR9yjl5FOOMlHXfe64LBNEEFrOzt7u2EraUgcloofNhC78068nT1/rJ8XwMEqlsXHef0ag4/Pp19/s+3X67CR1OPPgNkrp3WdC6WfD1wnGeI/T9i99/Xz18U/926vbx/9eOvR/DdC/HdT+mSmA/iT8/FUHP7X678Sa//m7z1cXD7vrufm8K10Xv7f6vuuPrD79wLvlHZ+PrXQ3Wb71cXf7b56bS/piTAvAL+mlpU+eX90/3t+fb+9u3xP2XU9+MQKVoN0ikPIGAgTPJkp6vZTuZoBVsBWAAJ5AkruaDec7sOXW90wt5pA3rv4GsK2f1b0PEAFSLOeH1OH+uMVTd9oErgR4I/PTQp6ugXGAod8jzNFXC/FgPQ8fEABUALKAGGAEFpbVxYorUAFc9bjPgmx8AZDJby5kHQQmuqEdoATAGI4ABz08A+piSW9vj7IjUrtz+6GPdWpJHD52aRhehRf46JlusEB9cbiK5ykYWZ62o2Fdc28nLzAHWhQNa9p9dglfQBe/WNPAzKE0loJVSUk9rG4gyGMwLBua0HIdpc1ztKkbn64vL6rM4YHR2wQwUvrmaFtvhXHX9mFBWvDcKAwzxWOseF4EMKKP8qGP6sZvSpN3xx7zjzdpX3sNjjNNYcnlLJfz3KZBeK9eY6T83d316vz8+erNz/50x/CVV19bvf32m6u33ngj9IgD2V1dXoZv6eOTgPvhkXiKGb+H28c3ru9Xf9UR9D+b5BXa/hWf/v68e79z9bD9jz3ePX5vmYah76bwKSD+1wTc/4HTP7v6tYc/tdrNP4YXj/n3mGci6lnwP3T7SjfM+ZwV73+PX5Evv+nhj3/s5/Xekr7o0gLwS3pp6eTkozcRmG9HWFi0HYHEzToWMtAABHawu71mlRLmAQ8olwcit4EHgOjmMoCLda/ilBsgY92N1dX13xX4AfGUFSkNTCroAxLc2cBLMhd+GEAIWvY+KxJN8qofvKOFC55gH4BkvY5SwO0MvLXdZXGpw+5ldWOXvHEnowdwlwagnnvqdzwpV7W2u0wugNBofuAa4JG/bg0pH6zn6zyXNnRSfpzV3oNwQh9XNgu7a8Xz6Z92FQK0hn+b6YNNWffKnwC9oDrt6p8x6jhBwfwnzyYAcnuHlRdUieKEui4FzGcVqli0my1+/Ta++tMtX3dT327oKe1c8Jt8GY9UMEfGhkepdd+qgVzq0BfAbavcHqFrzJKHgkAZUQcFwPJFvC7d+W3sy/dSx1M0p+aZEpDwEx+1I0JfzARgPj15pXmvLs/Siv5vr87P3lldnJ913PET74zlsRiKlL24OI8CSbEylvahz7t1EpqfHP704eH2X3TIzMtIW5/45Ge3dle/J53/7z9uPf5rYWU6uH64TlsPe6sPBcx/4/GfW/39Jz+8+rrd89VZrHnJdrd/+va11acejmTsvVrxu1uWLXxzmPI3zc0lfbGlBeCX9NLS07/++f399uNlBPEDQC6AiBiP1BB1zFVNBDcYbW3l9ujTNTgocxPgZCk3yCoClDUuUQpY+gQ5t/XslAbYCe4BTRah+rskj8WdOgCXOXHgPApAnhNmAR5/AALqcO96SIjXWiU10ZSrZSL/bzunv91ANAFwrgJBytda19/8C+NkF28Q4gq4Eww3sQDAoVZ+3exbq6N14BvrUwQ+HuBLFZf8qcuf/lEoKAaeDR/GUta2/gmuE5DmGfAbJQh9QDp8MCahCc3u1+IPb7SifsqD4EJR6tz5F+c2rzGXz0PBCxKLN33UJqWpFn7qMAZSwTegTIlJpR2velbSn4P0UeQ7i/k+St4odAPq+otm7wG2TT9sSXydcb9p3ZS/ThGEn5/vsaGXdL8A70zqRpf9EUZhO6iStxWlg7dH/713ClFybq7OW57n4vD4Sb0GlL8nz14t/96J9Y4gnoROUYQGnhz1eB+PT49XN5f3q8ury4ftrYfX9/ae8uO/Lykgf7H14pPfHWXpd+Tn/yT8nAA8mlhTCA+Q24H/l+y/sfpvnPzZ1d9w+OnVg74/bq9+7PbJ6r+8fdY19D/Dit9axYq//9sf/r/LHvVfjGkB+CW9tPSLVr/zfn9r+2xvd/fO/DcANE9O+BLGrp5zHmCwHpwLnGAnjFhhhCqXeAV+rgJdhCkgEdndY0rzHLBdnl1U+BP48kw9I6sE6BHAUNl9IM2FTpax3LRXBSL/GsyXcx2nopZvcFryAwJuXNb8xooGHkPD7gBj2rY+m+UPKDp3zVrNZxoODeMGBwz63n3LudMDxvVQcBdrD8iVH7F+A+KACjX4wTtQV3eeU5jQUaBLXtMQ2gH8pkC44tHKg8GSxlP9wktaTa3e9tJtPKBoxWgLzzZKAf7UPZ++q0efM4BVqqpwJDM68GAUEGNkDAasC8z6lz5L6tSfoSP9Y7GrM4NxH34grXSlDQra53YQjEIW3hiH4TuFbe2lSX+rpKSM77hkZUAVrdTZrW/Px3XPxd93UP60w/PQaZ/QJMpffry/OHu7qxUEN+KbcbEtbZXJ0EJRVJfpGve8P4fHAiEDhzd3z1PHZ3d3X5+1ee9T2vo1q7utb/n0j25tXf/z6fw/HF78wVxcI59Llmw+7Ky+avtq9bcd/fjq78r11Tvnq9cfDlffe/Oh1ev34hXWYQPpS8Y2L83WLw8j/pa5uaQvprQA/JJeWvqtv3Xrfnt770WE7x0LykVqEOKEd6PnI5QJ/fxXIUmoAEjAVCEfQV2rOvcBz/XlRGnP81iIsbDMfZ48ieWbq1afjLkAe+d51+DiWVEdyAS0uh46bXK5s0JZrOqsQpEywFgdE3DGrTzgXNBOvSxZwVbmfWtR5j5wljZuf/1Do7arpOgowNaGyP5YgsC07QPsALV2kznlI4y59lOG63gTmDc0UCgC5OEV1zPga+BhvSFTBg82cQ1+X8dCBcH1ZARYfQIu1quRKZ1AMn/1AFwGWGslz5hpU9CgZ41/AOKlY80rfKnyIfaBIhSlIP02zqUp9wDz/vFh20gXA8yhmVcmil4yd2woVK03VPFydEkjJcAzsQO5XwUw/BK0B2S7f0HoqFKC78llGqYrLEIPrw7Ph7obx5Ax4FnAf/ecGmfNe8fL2vfUw2uhrc0qDfddPDYi9q/T5+dvv6hygYHvvPFidXBUF7016m/kPR53w/uctj7x1jtbhx/6D1Z3u//jMPF3RWn56fL33ZR/bwH6J1v3XU73205+JJ+fWf3E3dPVf3rz4R5cs9rEBmaM8uNjUQz+roc/9tWx5pf0xZQWgF/SS02x8K4CbsGwseoAlHXFBD4wYnY67INglYdgJYAaQJY8fppjFT3PtUyAz1z6lOse98nXpUsR7IBQqqW9BjxAAqA2FhjFQT7zz0DXvcv1eeQTRDYgV3BLXRuLr8+UCx2mBC7Pz2pNBylXu6HvMZ8irCdifixkbnF11IpPX4BlN+hJXQV9gJX7aDVNoG5JNL72EY5G7ddtnv6yHDfKERAXrd959zSEN4AO/eNGHgAuPWmT0mBrXa1UoUoCcHjAFd66Us6acHQWbNGYpJ5NcN526A0BY9HXlzvL5+q9yC/tANUCePqJdqnAGtrxVF9Y+dooD5IH6KaXPT++QZGxqNGNVmDfKPnQ2CmU9HG2Kx6FhOJT5dBY4WXa6vKNfNpz4PDktFMS+G4c0CZifs6yDwHre95PKxvQgibvpb698tpr3TWPW15w5DvvPF+dnYngp+jcrM5eXKZ86NzbfXG3vfXGv/R1X/eBALy09Yt/4Gb7r/+p78u/lt8VNv2Tj3cP//Fq18CtM2D4Y5SvfH7D3vNuc/urDj61+kws+B+6f5bn3tr5CGvy8q3+utX+zd85N5f0xZLeHe4lLellpEDixfXN1T03KQFMWALFcd/GCmaV5jcrm2BPhgpvQpOAr5zJxfVKKHeem9BNGUIZcFm/rgxXq/pSS7An4CqwLACknHbrJk5ZlvqGDsAA3PpPIUAAwO7S1m0unyLMgzEF2Xoa8ldwCkjcBfAe0liozx/r8nF1FVourNsPHYBEPxqAlk/912bnrgNCLMm66fOsHo6CSxSItCNvmq505TGgnMx8OYCaAEB8sXQMb+ufT/7y9TogTdEIDfihbcoMhSDVNU/BPABeL0ksd30D4Nra7DlQRuZqOcpAPk2JDGhnDFIe8Io6Nybd8GedXz/rWi9vzWvvdRc+tI9LfEC7u/ClTAPgQqNuCAi0jr1jm7z4s7HMtaPfxm9NXr6PFd783ifvWWjzToySddTxMFXArS8qfyv8p9BV8Ui/L87fbv+1Yzc/hxmZa88IRZkbBYraZNta2yRTBigqpp6qzIQv+nF387C6Pr85u3t+/dZ3bG0msz+4tPWtn/nUan/1b64etv/xx7vHfzHdeF6XPcZJsda3HnZWX7Z9tfq1Rz/Z8+a3c++mG+OE0Zv0uHotZf62xz+1rIv/YkoLwC/ppabA9vOA1XWt7Fp7AIawnShoMsRJYIAI0HDFAuRxdQ9gmH8FcBsFQSpARDgTQeCVwO2z5B8LLcIegPlLXvkOT2dfdmA9luiAeoV8wR0A24Et7XHBB4ABt+8XZxcBU8L9+eoyoMriDtqtrkP3VWg7e3GW9rinWd+x6NLelXpyFRgBovrX9AOhehTWSglADFkFHW7u2awmhlP6UtChjATIC8AUoPRNX/FKqsciIGNNOT4rh3mUEW3hN0WAhS8fWsxLm1bAK6mKEDpSMTB1X1tVIqIQYJf7FC9xAwgmQCzPoyTJ2zHwX0E2/Ehe42dKY+NFMGKu6DSrbkaEnpSvpZ8ne3tqBaCmZ8ZDYxw349ud98JTYM5yRse4yTOGaVdgob4KvAP0Ln1wtK9zCLjWVeWAGTQrP7EVu6lPnMRV297dO9S7XKvmE2QnsNK6e0fzfuhDr65OvVNpWyT+8elhFZDHrYc3th/v35cI+p9NsmZ++9s++R9tPT78L9PZ/9Xj/eMPlNGAvik/Ys2/tnW7+sV7b6++Zud8lO1eSRmusEc04i99vFn9rXNzSV8Mad7eJS3pJaW7m+uLvd3d63GbssIJC9begAjhvkmeE9wAWuLi3SgDhE1BMqDhORe1xPLnxmXuEtAAjbXapWC5CPrblGGBsdYJ+oJO6w1g5lkqrCvXSWHAevBurGh5aokG+IAzWs4DjEBcUBggkx9Ym7MugAfwlHn+TpQBikkUBfdDYkGq68LTfm6n/aonA0wBuXoQUnfbB+qphxVZkEvGKkPut/2ZBqBAqI8Vi0e9cg/Q+wT0PCDtT9rWoHJVYvTr8y7KT1c1iH6PMsRaNy6sfuA/XoEJMjsUYJj6AXcDEPNXEM84KMPFPWA8VjuANX6mGFi94KMKSPqMzxC/O9DlPhf5gDuXO2UDfaOMoL3PQqeT7zCW69/7JOhxQ7vgQOXxfLNOXmDfWPv3PQ8hX6JQHKyODp+k/vQt1no9GulP+5I8m/5QGPQbX4+OD1cnp0flqXeg/C49hn/7M487O+9bBP3PNk0A3s3/Jdb8P5Fu/3thxYvPWfP5X6PsH1enW1G2+1b+Belx9aHk/1sf/rOPfP36zpK+wNMC8Et6qWkvEuXw8OgakHJfbyzYBkgViAa4GXazHGpcumOhAoYAIUFLEchvxQsqyV8LLvUCxu4WBzADQu5RIOSvGzqSCQhfxHobIBmhLVBKkFyBLmVY7ubWC8gR2iw8oO+fyX6Ap4I/IAKkRHd3bjrAUms1hE20uLbW69QBduu9aT36Jl/ntslPAEOu+l9oLdRTcgIUtuyt5yFt2HJ2E2PAvT+BgKMsqCAcLDh1GVnamnl3taWt3AdsQNJ8NaXExiwAjGtdFepSDzqc/jZ8tMY+IH50HCB7sjoQeLZOm3nuehiSJ9TXc2BKRBd0i4V7GCC0u1wP8REop0weKs9yp5DpA17rv7qMM/4U/oNAAF3ftLEJ2vO+aHuAPADvPcp93h8A39Pnwr/NNr3GwwoA48f9b/075eD42Hz6jCte3d5cltdHR0/bloNnrq/neNiZmx8alauimPevqx/K+9vV9UWXKT5EsXnj4SDm8BdgEoC3/a2f/H3prrPm/7mw+MeLAqNTJ+G06y9IGdd0PS/e6pfn5fmNj3/kbxwNe0lf0GkB+CW91HR4/OQmwviK0AY5hDP5UWEeYQ8e8rXWUl26AbQGngGoXAWmCOTNMavKspZrba8VBgDWKOsk+9YTvFzcBRSCP8JcHRQK+8QrQ2gD5rHmx3KmdOR/fe7aWMV1l+cyXyw/ICzA5tnlxVkVE/Vpzz3uXKQCCf0s2Oa+Pkp+mycHyJ6rmwQFMvqOHxsLtcvw2jbFYObFtUXB8X2s3PRxDUCaANBA3tLAbtua++ac63YuSPo+F5q4pwGrfjp4BS+Ur8WcPxYrAC8wFqxZw6YNLOez/G4UtA144/lplIKjKAelLe3Z+c1qB4DLCk6L9UgASHRsDgK6uR5eUsA2/BMUqE550NPplbTlneJu971Bf0kscDvQtf+3AFc8gukBngNeEI2y2ufdcHmvuPHxpwfQJItAvpsAvCsFSvfEHsz7eHF+GVpvVk+eHlV5MA4i6O9u7m+2th/e/MhHnn5gAXY/m7T9rZ/6nnDrd6Vr/5vHu8c/luvmc9b8Xyb12darq4etv2f1oR/7mt5b0hd0WgB+SS817RzuxrC9carcA6HKmushIxGUhHiBhcDv7/m+cY2SJ3ZBAyAAspI3F4t4LG1APC57VpgyEhBIJfnGfT7WPOz2xHfrocftHuBImcNYcV2Kl38OAt8KnEDn8Dht70aQx5JLmQJ32ncBIeuyHwIEqbL19DQ7z4HebkAnDzzjkj45eVKXNjBAHsVBQ0AD/QWZu9CbZ/UQpD02tfZrJabPnU+OkiFPQTKdotxM/1m0XOpj3W+CB/UHP3MrzY3laxxArJvjQRE4JyqfupW+hPZxo6cuikkUIf3oPLV216sX0OnCq+E3pUYkPOUqCkfzjMahXhfilBngvW20PAVChLy+mYIwFhQYnwO663n69L9TJrk2Uyczn87jYtma+2IN3I/yRJcsn0J3vqPZpj1iCCgYwyfTFHdpw3a4Do/ZTzt4J56A0qcvExcyiuJuFTr8NP2CNmfCv/KhJ6sPfewVHby5OL998+23z78gLfjPT9vf/NlPbv37n/rnworfEXb/nujQr3stev2lUjptWPLtmx9vrn/T4x9ZLVb8F3j6yw3lkpb0nqSzF2/GkLq5iZUWgGe9EbYTTFXgGeQhiQs0Y9OzCAngAeRZTgf4gSuLfZaKATPPza+bbwdqI5DH8lUeCKemfEZos5oDyOqo0A94mpvlWlYGwJFiSEKX54APsACB3Z29gMBYbO6l6dXJk2c9EGcPLav7gry6uptaUEV/fO+yNv3Up6AXF7W60DjTEuaHsWIUHCConwVd7ImyAtT9oCDNZjGM0fsqHgLwutmNPPUEUG4G3E0VdP68/A4veCxuzXEPDxQBptbuA9QqIUm1VvOcwiJtlAFtdK6bUpXn7uMX3qO7XpG02cNxqpiMVwYIax8bulSSRyDAvp3vM7bhYD55TljHXd2QvJ0/T3+N8VbGbiff9SeVdh5de45u1Ybx0qEqb+nLjCul6tEZOwVkypiy3jSWvvxYT1GwwkKfqqDk/rvLBgP4tuhF51UUiBC9ev7Oi9WL5+edizceZ+9EKdt5vH142Hnz+fNf+AVtwW/S1nesHrY/8fr/J2z9jnDg/xCQ/7708S/a6vZnpK3VcTSwv//x6GNfvb6zpC/QtAD8kl5qurnZiqFtPnI7phwgIFjJx+0If4KZIB+BDsBqAa6BGxgQtNYzTzkufmJ5rEBCe+MNUL5R0xHGIHo8AJBkBDZc8UmA7+/HMo/Qn53pdgp26nDtAZ18Rn63HbRwL5sTN6e7sXT3Ur7zt8A8F/puLi9TH6ubgpIKoEYutPW89oDOxqIumqcMoNJPwNHfBROu8Sk77upxT9eyBlr5DZgKnKz75O/vNYgqQymaneyqVkTBsBRuPAelI5JcnfhUevBXhuTmSSiApn13KFAemfsXhDdH0w6/ml/5ZFB+VihEkSBZUvdY8lPOeOA5Wro3fsau/Q1AT6Cas96N46ywaExEPk3FWJ4m2b53N+2Y2z+Ikmeun3WuD94fvEljw5PUa+Dz+nTcKIU9UTBlKTk8BhQcY3d18TxtbwIwKVyUq1lz38C71Ot94DkwHo6pDRvaV3W/+dl3Vp/+qTfw/fb4lb13zs62REp+0aTtb3v9x1a3+/9sEMHc/B94vHt8u+vmvQB/Qerdx9UnogT8lsc/vZq5sSV9QaYF4Jf0UtOXf+wrbiMAryPEH7hfI0tzbUCCbT3u1Vrs3LkRyJJ5dnOsBPylJWj5jOQeEJIlAMR6A1CEcq1Mj3IBDdY6axDIdLlbgKHWPWCIcO4ysrz9XPwABk0su85RB8AdHCIC3MVToJ1asKmfte7+3lroA4H2I+RzDwN8G/MgtBvQpIx7wET9vudW6zo5meNwx6INCMUqPjw6aT+BGstcZqfxqdNnLXuolgQ8bdRi/3Tzx0O/WINxa6NboBzaN4qAoDZw+5hniABkjbC/Gvc1ugv8+Xt3DTjgNh4Zl265mwvfzHMbjnm+UVbEL8xa96Jv/qvl3prXS+8ENzqJLf0TNzErB8Kn8LVKU/igfW74S2e9B+z18+DwOOOrovAr/K+ylb6a33cPABvng/S5jAsNlEnz/YAbSQBa4vHQdwAvgz/z9wxYdKaitHmauk9Xz175UMbq6ZRLXfr62ode6/v8ztvPOyd/dBql5XDvemf78bldHJv5iyht/4qfvNz++Kd+b77+z3L97oD8T6Z/eRn6+Gek8NHWgn/f49nHvjL8CFeX9IWY/hJDt6QlvXfpenvvNuB5HSEbgzOAEEHdSPeAQ63tWJIswQEv28fu5q2c15JVJ0isAjkAzZKPuG5+FxAibQlvlirr7OTkpC5cVnkPoCnY3HWuv1Z2AGosXLEAM8/c4DKAEYCtCxcK5DegIrlcQA5QHMWaPxZZfnyavPu9WMoARVlWfg+oKcCyotOvtNNYg5Br9z2H11RpaM0BxgAv67YWcIAjyKP7pROA4dOAYCza8A/AoBvN9/exdAOywAtAqaP302cgqw7Pu3ogbdQNHSUgTF1dnJ3XWm4AH/Bf12HrWPwMMQXEsV6T0i7wpBRQiNDV31J+G496GsITS+64stU71v5uaZpDYXhZqEapMEl/2vfUwVPi9LgqOwf4OzEb88mLwXXeYqXDvgGNwk+a5YgZR0pCLkGJw6O71YW4iygT70bsh1Zt4i8vw6x55xHK+B2ellbjcnhgG9zD1uNI3Y6xQM307+T0OG2Ev9ejnDx51TnyO+/cXq9e9MYXadr+5k9//+rhyXdEx/kn8o/rP8lYXxUpNnzfpMfV1yf3L1n9iWUu/gs1rf91LmlJLyc9e/aR24eHu+uA5QOB2qj4CF+fJIR7LFIgw1iQAAKwrxV3H8CpcHdIyGyEsxvBzwIHDH7vH89WtrYQddiLZV0NOAtITeAZsI1gDhDXUgswcecCXuUaUY2e3Ju9z2NFB8hZwsDIkra7WyDIAxFaozx017zQ/K73IcCiDu7a7tcecABAaNUvlq7+zhRDHukzcDZ3XgtS9gEc1jCgp2DYJ58iAPw6pXFx0akAwF0vhFqTh8u96/6vLOvDVwGDMJobn0UapUCAYy/xCdqErMNziSIlYA5QU0YAsH5J9X7Ush4+8iDoif6ipVfqxI8qYBmrzn2XDoC+5s+OoELz5Dwr6VfqsLPcfpQiUxCse9vk1gsTnnV6IO3ztFwGpC8uXuRZLO0A6+VlrH9TMxkLn+WJ3CG5UfEd1ygWGS/ADZzniN155/Td8r+T46e99mOtA3p1AHTb2J6cvKLx1dtvfmb1xqc/uXr+1meqCIm1YOQfH9ubPn1K3x5vTQ08vHW/s2MQvqjT9rf98POtb/nUv5Kv/0iu/0feg7cyFPSy8O3zr4cw4uP5sqQvxLQA/JJeavr0p783aPp4Hyv5kcAnXAlWAAJQCGBITSDXLR9hTFAT6APEyVhwY72ylIhfAGR+9L7nsHcZVqx3gMpFDhRYf0AIkAHii/Pzljw5Pp4NTnKv7vqAVddNp7zo7waqhR7BXEUKKR9oB3yCrYDDzj6wmqAyIO07APEMQNeajVKxugM6hcrez4/0OZTkkzXZe0mAUb/xBF0OUDk64aqfKPlxJVtvPtvvSuqgvAAvyg8Qlqcu6XwfJQiwssjDr/AQXf7RwzdTEV16ljzqB4iUipkDF0SIcsrNWLPc8j7Ng/Nc6BPviAS0390sh1KQOru0bC88yvduSNS/h3pWOi0SGrSt3yLTue3t5X95flFwF0dgzJKttPBCOKmuW/nmXs8OyFP1a7d0pt4uf4xWRhny3lDQtCPP+dnz1HG7shWtNe5hVOqYUwMpFV0xsY6S905eRqG4unJIj4DKV+r92LxfJ6eHqw99+JV6OFJ9N1S6v308O1ztDlO+yJPh3/7m1/+TDPg/Ggb80/lH8WcC9Dfp612t+sfV96327v/U6uN/4kuiv1+KaQH4Jb3UdP/Z+4f9/cO7g739RxZg3e4R4hXNECoXINhY6LXiI0Em0j5QzlIMYLBCLa26OJsDXgAfkAk2rJwwd3Vha1JzzAFNYLkGzHoGIqi7RC+WOVcxAAR0LN7OwwLEtGlOPd8Khpto+Coh7vdfSqjWYME/KbTXGkw3Nq7kWr/pBeB0wEmEY/thbr0W8Nqb0LX1fqduYFyr17OAtfz1AKQtLn/gAgyrDKUxv+s9yFUgp1ToZ/jkGXxNxtKkzsYjpJ/a0Lbv6PQd0LJwa9FvUirAX+2pgxeEsoAuPEJzaQ1PC27Jj+/j/qZkzK5vvUyJaDv1bG8LbgOCAdOMSWnIfTxES8cm9dk73qfxPaC4pU7vhvn3x/T1Boinv1V8cinP20LJAtTn52etX3+Nl7FEAyt/39x88t893OX7SWi+C+i/jV2xxp9mDGPBU9wC9lfX593MqKCeru3uH0UZfBpydlYvXpyvPv36m6vPfvat8tzY9x28v3tn6ygM/RJK27/8U59Zffb1/31ejH80vPuXcus/DL9+d5j7O7Z+2Wd/eP1KLukLMC0Av6SXmp58zS+4C5xG7t0+dN/wCFKgwIIC3gXu9VWhH2kBSOsSDoD0rPQACKAhqAnxwth2/p+sQKI70kV4q9wcrkNbRGAD1JPO56bs4Xonti1ztLurg6MJghPExeXKOmW53a/XP3NVKwcMuY0L6vU85J9MaORtoKyU2jxjEdt8B4DN3D7rPpZiPjsPz62dP3uyAxtL7vRPBX6TkLo+wAtMBYzdVhnq85ihVSbSUKPgAXrueT6W6wBsSE++UUqs+aYsNbYhbQPeOQEvfUmDA9h7sUyfBriOU3Zc3IAdj/FBx9AkrqEKQy6Bd9fXsXJTDeuZJ4V7vXEU6at+AMGCsKj5tDGKURS3fJ/DaQLm/ngD0l/jDtC58SfwMZY+xSR9MzYXoZt3poxKQqv68aT0pZzliscBbWBvCeLRYRSsPued2F/t5R1AF6ueEoSGWe8+XoHLyxd5xno3fTJxIo0bueM5MO0yG+d0iiY8QOcbn307oP64On5yvNqPInB9efXizTffniCKL6G0/ZtX11uf+Mwf2to6/h9tXW39t7e2Tv6n29/66e8O29YjsqQvxLQA/JJeajo9/fD97u62zcsjCEQ+A7AJuOrhKRG2Pb0sIBH5HyAgXvMXkDh5YivRg+bzsNYk0CVgbwhfQpgrf1zi5vYBjmVVlmk1yCp/gIfQV8cADeEeENRIEnp2dri90y6wCah1GVUQjCJyECu6h8vkOWm2iQnwi+XGxe+Bte5d253nV+cXq+dvvhVa0ReLO/X5AsgsQbNjm375jhZz88BUPpY5a1aduMH9DUAByoDkxCiYSwdYlA7KEivYfVYtBtZLEDq7tlzZJICr27PjG8seaM3mMax2vN/Qqh/4SjEAkECQVc67gHMzXw7cQ0Po70Y1KQtQKQyC09A3gXBR4B6jOIWmngkfsMXDLnU7OGp9MyUznoJpV4Bk2krf1YP/ozRk7KKk1b0foK/3JzRQdIy3sZ4DisQrXDXfTJ1Q1mLFp72d3bxXlMo8w/eL83cK5HhNMZN3L/n0+eLK2QOxzvN5m3FzTnyVoBD95NlJ2nF87d1q9yhj5uThN2lQX3oprHjc+sSPvrP1qz7553yuby/pCzgtAL+kl5q+/dv/WzF67m4fY4Jyk89c8toaBSgsxEZtBwgCHBNpvbbcIoxZ2gLf9vMJSASYKf/uDngpDx0I/q6hrtXqFkC3NIoywAKzbAtIPqwuzfXKV0CDmcnoM0DoojR0NzTLuEKTp+b5zbtazgac0T3BgjNPzBNg/fjNJSCYIDvgryzgYi3usuKTX6pXQZ8CeLFF+7zrwwN8NlRhKQI4Xo1NLIJ4AfSbi9aG+40wD8Bt3Nv6COh4GJxPj0f4ko+CMaVF250KKP9j0QLlULrxHIw1bawG8PHWCWoDoMmJT2ueoX87AJwbqYuiQSFJuTy27S2gBO54ar+DekfwruPHg3IZZSh1hwbeCH2TH73o6+Cmzbrbyw8KE54Y8/EyyF/FMFm9DvK2WG7ovzzGg4djLwqQvuvzVcbR+6ErG88C8L66OgvxUYJS78XF2+HfdT0TJyfPVofHJ1Ve8NwJg+b6mzmJknpwtP/8yz/6bJmTXtIXRFoAfkkvNX37t5OBfKIPD8CDkJ6AubECCU5WHOEMeJzStbcf4R9J7TjTs3feKXABlKvL8wLP8YkzuFl0gH47lmJALtbr4x2pvNlnfB1YFsF+FYBj1Z+/eBFwDvimbUBcEAkY2RbWfDxJD9QAkDlm4K3+d5WJtNh684x7nEBXPwBVlgJy8uRJ+rFe4hUgAZZoBwEbhQQAoo3bu6AVABUtzwWszw6DATrFqPyxRhttH6BqYuUqm68UATQESWs9d0vd5HUq3vnz51VSzGlz2wO5CXCL0pLKHWpjbp3lz0LHZ27snp9+c5/yjsAVgS6AL/Qmj/EyJ+8gfApJuBP6V90ytn0M/xy3Wos44G0cKSF4vUlAlZIE2Ls7XZ7hEJ7qMVpY2fqZCvq7ipQxT2agynJnqZvu4SUxnTHTKbwPgF67A+YY2XFLfkoSC71ESxpv3llHzxW/U0XL0cKmkfBaFXPwDt4cHZ3mvXyR8XioYjHvW/JFo0n7Z29/5mwB+CV9QaQF4Jf0UlNA7XF7e/dh7+DwseuUA4qNjI8QJtTHvTuAN3PS+b52DddtT/hvzzIz5QAMi8xpXoR5QTaXN5kbG8Cbt78PyLRM6gcwlqsB687tF7w3u9/NNEHLJrEy6/aHNUlpvsDaee/UTdrX2madR8Ar281hch/9QBwwVOADBq7rAM9EiUeRALK5LLNT+UbBSWXNpz/qOTl9WmsRkHfJWQAKScCu27ty6YfICW4zXTFude329DagUz6v3es65HuAkkJiTTj+K3f/OC5pigaru0vlwiOAykrGp/a9TImlnE+eAMpJlY6Qgs9z+MtsNCMCfmdvZwRMinV9+/EEuHX+vLpKQDN9NNXg+wOLPzzAf4B9eXGR+gOgoUXT3QvgXWUqbaRN9dULhNkIyX+mI0LlKFPeo7TXAMf0x5QEMD999qHcs1eL6sI3SlOUGIDeqYXUp2+H+0er46MnfffOnr9dBUo8AF49e/WV8hBv9Wl3b+dxa/vx5qevaZpLWtIHn0aqLWlJLzFdX14/XMViJqQBdmChAhrwADAWGKsOUDXoLUKeuK5lHuE/1hEXaJ6vg+EIX1bZY8DAkrYKeGI1Qp3AlwAwACeslWcFEvJ2PTNVQCiL0LcGGxAI3BNkxSW7ifQWZY8eQpyLuye0aTN1AkKWseVsrEOxBFcX5mmjNKS8ciEh+c0lc2+vU8ijbJQfyTAABYiCemEQnlgqhhcbAMI37vkGeqUu68D9rndAHaHH/L+DTxqrENosHeQtuAuoASJz32mMOTs8zV/n/9MHdRgZnGtwXb5QLHwBuhQKoE456QY2nb8fl/vwP/RFObLPvj+bweztigfY7XgPL2ZqRjvSXsbBOJ7xNIR3QNMz8QHqRgOeGfOCNEUl5bnZZwlhsiSD6RMl8fPg4Hh1yPrP9yoIUVwoAujFC4CN3pvLM9Wn/1HGGmznvTrT+U6RXF++yO8XKbdeWpjG1FGFMPeOw1tjVIU1z3f3ojzuUih2r796/3Q6uKQlfcBpAfglvfQ0Nl+gKAKeECfoSW/ABbQBHKuPUK5LNK+lHHWR5z7AYxULIANMTmU7Djgc7LPouY7lZ6ly3x+vDvLs+PS0ly1bSf62G5Ax9wuMAQ03Ostew6UodNjGtnvMp5yobm7eWeKWegj51GH+3iYrdzc8DOldaHrc0i9LqkTPRylIe0BNUFqepC9znKk2KCaCBAWAAXFeAPzQT3Ryj9vB744hmP/wqCCT/s3+AOETlzmFJVf7kX7Vkiw4Dy9qXbsXOmrNgrTQOcGAUxc6tYlWFwAHYq4JmGMprwP+Uldd9az73N8oaMDvINbwydFx92jXljaTvan8zlUvQe6brBF4Byhtx9sjX0PaxuvBI0JJsRERHlkfLxAQ3YIuxWpcPBfxHqUw9dxEsbDNLpob8b5WztJQx9U70N0ES8dOFAbK04sqIRSbUSZmXOb3TcfRpje2/8Vr12FXZMy7oN+UknpOkigPD7cPeaUfrt4+uFgAfklfEGkB+CW99HRweHy3f3DwyI1bQNofVzYLupHhSbWIK+AtY5ogsqsI99liFbgQ1myu5F0DwVitrNUBT+DW/esDGOalN2uhSfm6zyvuWdQBgIcJnisdUTiAUSEwgtx9FiNLmfD3G7hp1Hwr4LwLmHTuPtf583fSXkAmIFRXfkoANDuyKadfxdbUX7BAfwDBvz5KhHvKI4K1qSn3uoFLLjQxvN0HQpK+ATKAbO5ae4BVKq/QnT7UMs9/AAkNQLI8ieUJAFnb765OSH9HCRLTEOXKmOTCI3/cCOiT1zx0l7WlLl6ATnvkO3512gBQhhchoOXd7/y4enJZk37BS5Gx8rwnBoZvXTHge8rNDnxRCPLdyXQ2rrH0j2V+GcXAdIdYA/VWEUn7faf0XbvhcZWslKHE2EPh6uKs9PIuoD+jn/LrwE28zTNbIuOzqQG0zfg9rs7P3kr9Ny1nvHiCTDuYihBJf3me9/bu7vrJkw8vAL+kL4i0APySXnra2dq+vbu9fwC8BZwAVcHLXGsE43WsYQJ4Iq0nWMs8/OxkNq8odygBD+Rm05vblXXSA+Tj0mchmqN1z3w3AGY9cn9vB8QBGQBm5UkiwIGQaG6AUECP4AYQQBqNdYenPoK+2+fGEmzAV3HqMRblUcCNpT/XAJ2pAN6HgESsa1Z7o7xTBOCoD8hxjeuse/Uw4AFFoRH8F2mfZTnxB5SdKg+hyR+68HIUgvxOOUDkss4dvZ3eyHP+DcDY7XXX0wuST0qPX8CxCgIGu8faVa4WatoJiOGTU/EoYHi9OSGPYmCHuE0Qo3vow0OACezL23zas2C8EMb6rsoaxU+79RqEF6m8ddJJ8JQHZZQJSkCUup3xrmz4p8+HPDc8PKmLF6bLCCku6QfQ944V2FOOcuKiIM2GPfuh5Sr9OSvY8xbg1c2Ne+nT1fm7NOOpLZH39rYbO0E5rHKWtHOw+3h4vH97dnaDiUta0geeFoBf0ktP2ztb9wGjx4JtLoId0GxczMBEKsgFXEltLk9gKj8BTbDWxRpQ8rkHRHc941oei62R7cnr+cay16Z5d8AA0B320m1ouaptoxoAY8V1WVjrzvMAQW1WisEa+GoRRmxzhavPrnist8PTk4IJW1jejcu6NLIA3c9vwCNxxwMEgG9ve8BNqWjfUn/d0+EJsDrMBfjaH7xi9ec3Guxw1/6lvQ1gAzuAQwlIoXd5lf9CxXgx0nDbKH9Tz8yr8wSIkUi5XPipMuODfy3jXgjUlGWH5y/eCe3njVFw03h2oiPf1ZMSaYOC5rfbQ4+xlMc6eMsMgbGxovSgFV+qsERJUB2wB8yAuGBPiTKtkjrUJ9jRuAJf7w/FoErCWlehvtBbkrXtCKCjQI0SIvJeu5SkqCO5ZgyNZd6HKBI29bkM8Iv72N21T/2szKA8VNlKm5QHxwwfHu2ZRrl7660rlC9pSR94WgB+SS89xdp7CLg81vLNb0K/EjiCVCAX4CFQa3FFgHteN3vAsGAR4B6QGJBuuTU4dC15gIqgdRHigGDjNlZeQJ9gK8AFrFncnvnOGlPnHA9rbnoAA4XNS9CnPaDYOekK/ygGATSegVr4AYkqFAHdsc5tgDPu69YEdOs6ZtNO39ufABovRacPAp7q7SYwB+lbPoG6Oho3oK7H0EixSd/2c6976qeikJS6BIEB4pny4LYukLGSk48yBOg6H54yeLU5810/fBZcU7Zt5XLToyo9+V7FBtDmOtgP7wOWxhTdduqzhMwYAuqdrfRJZQFN9XTlwPV6bT8gDiDjpfFxCVhUx+Y3XlVRaecmX+tI/0p7LglleNvVDKnT7/GSmDIZ1zzlgkIEyCkz8plO4SXq3gDJs7NNebA5j1MBLcOMlb57ECXuacbiOLUK+hRdPwqnKH+uf4cb2afh9pqnx3TA7f03fMMLPV/Skj7wtAD8kl56CsA8EPrzIy9dI7LvK7AB0sZ9PQFoAa6NO5aAByyWWwVECiapx9wyIO2GMlcBjfwm2JVl/arLvbG8gQUgi1VYIeyUMSAlQIwlHgVBnXmuTW0AkJk/Zi1rMzWqI3TWUg1A2GzFzm3WcXcPfPdDLggn+OuqjkJRd3aUADTpi0zyScBcEN94MDAm4LofYM1n4wnSR3QNjKUv+ORK39DTefY813YVoigaQBEIRRfIBfTXke5+rwG9z9Y0lK7k74qAKAHGgBeAJbxxtasPb7DBcjIu8p64dxwwTB86RZI+GJvSDDAzFqz7xlMIfstlLwJz72h1z/bCNotxloBO8+wgrHVRMAB7Ln3qdsSC7dJ3gGwM9EkHfHo/qljkUx118YduyxTVh0/GhVt+AuVcgjYtIVRP2sofi16MBjc9ZaRz9RSZ9N8zGxHxJr14/qJTRtLp6fHq/Pk5pepxZwZsSUv6gkhrqbukJb3U9BCBW/OQsAUilc2RhRWrEdhAAmCLkAaqAphYtiztzW9rxpUbC5tbOFZ1QSH35A0odH4+gpzUBoipuL8Je2C6eggIcPkWCDxmwcWCzPMm4ImutTu6Ln7WPsBJ4p7mru68+lqW+3Ba3fmLswGj0NSTzNbAtgG8jZLTLV3Trt/qYa1K+jTu4rFWRzGZQLx2PPeV9XVuFPYLdhu3tC1czWm7eDlcHqh3axuIh0+51/5oG3/WykwD+0Jrd5MDkKEP3Z41LmHNG9/x1Gl0dbtTOtI2RUL5thW6qsSZkjAeeV6e5bk+obxejbSjzEZJKRinsnlP0LOe49a3jIPC2uyURfpoH3tTF7YdTvWlTxvGGhjX3a6ulOtnxjlZCti2nbWxjQA+c/CWE9qAx4V2AG/THv0VUW/cLZ/cBIZ6oV+887zxDfqABxmrx2//9m+fF2NJS/qA0wLwS3rpKVZdZO5DrgBRhHUFMCs61t8ABIAfIT8Xyz5CNeDSuU4AkN8s1kpRgjpCfT+gbw5cANgGqAEswKxgjzCv6zzCHEh3XX1+O7gF6HS9+g3AXAv+dTtArXPcBYQ12OReo7kDfgDY/CyQVD/gaspHLWgAm+fqrcs/V1EtqZ6IlOMVqCs5AMeXPR6K5Eu2AfyxYp1k5hMPAIpaWOCzjGuWawFU/dt8Ry9+UnC03b6hJqCobb/HQ7C2mNUr/7qM9igI8gHCUULuAoKxbGPdJlPzuqe/+GxY1GXffuAKuBGrT900JzQB5TmQxrRMxqO8WXsOknmWslmzPp4WfUYvr4qxM23BrT+vANGFG8YaqMeiD2NmCmUC7bTZswBkSx9M1VQJ6btiT4Xz0BlwDpiPl2PGWt365B2kAEj4sBeQd8gOL4A+aPsuCoDdAs3Be5cuXkz+JS3pCyEtAL+kl552dg+I2ArsDQgT6o3yJuSBCQAARgR3ngP6KTPCd7PBDGHdDWdy2RmvgJ5P+WuJJhXEUk/3aU8bLH/3unFMQME+5HWhR1CrUPusMoBFuBfU/KknQp/CAYy17QJY6k2WXpSG7kgXi7HlA0iUF31zPCmLebMuXgH3bdYS6mMhbhSGsdyvLmI9WvYWAAe9wK5LBdt2gCyfls7hY+tKOcDpUx67zrGEtbVRIOzs5ojVzn8HOK8vLrrMr1MHAbINWDbIDN8Acv4oY8PzAHCAF/hrV/+AZTfbSRuKp2jrwBI/Cpa5eGE6L09ZoIiIsUiBegOS3HdJjYwvH1YdI56Q0sTNnrrm++Qda/p29XiXe2s+AHfJd8raw81tvUQqpDCYp9f28DbthRbR9M5516f2JbTYJhcfuORtgoNHXXmRz82KCQoFL4vNhPYPKXBpL7y6fdja+q7v+q4hZElL+oDT/GtZ0pJeYmLQxgqMMQoYud5ZP5JgNMFyApVYxAGXgAEQAAxjjc88c61JLnaCPgL9IdbarKUGiLH0IqApEMCNcK9AD4CxJDs/HeHOYr+JlUW41w0MWPLZzV4KvoCM6xg4DgCx2tW7xvIB/wCVX0CHC58lClu0y1XcILYIfNapPgFFSkiQpe1SUIAJsEG3BExnCRqLUr8DngEM+QBJbjV/CGj+zu9TUKTUiUZp03d9067fBbU8GwWLBZt7qacHzuSZuoHvBmyVqTWfUlVMclnyt7u/3gAoY0VJAaj1FLR2bUfBwOvQO0rD9As/y+u0oV/X6wC1UciUBt4i5y1Nmx3ngDTLvPP3V6PgtB9pk0fGufQHoQHvxV3UG7AGfw6VzU6Em2meicTPd/PvltntziqEvldtKzQYo9Di0Bl9PTx8strfP9F0x8zmQ8nYvhkjrhTvKq+EdfD5ubW//7jjAIYlLekLIc2/iCUt6SWmraAaoUqIFizzSWpaeiRIjWDd/Hn2Ofcs63IsOkIftG8ELDAZzMwrDJRUGcneHeAijAGZJWiUgMvLy7pWG0iW7EAGrBSYUhdFIJVU+AMsu6u5B+g0DtRqebatlIuFDbScOX58fFJCevY6nNO31hY6c40rO31JP1janrrX424D4AXt3AXkulcwSh2bOWaflAK8seKA9ViXPcApeKKx/7VN1rfd5LqcLPmAn3s+gSj6KFQNFtOvAuPMx0vakaxqAKR+tlvrcfC0baZ3+Af4Re+LKqd0GZM5nz/AnM8qMxSV8BN42/2tCgiwTpupNmPF1W/c7AFgG2J7x0eBSB6u+Ym5QKIe6uPuTAXI414uXpiOUwBdKo3t0vSrgZvJjw71s87tx28J3PnZ231fbHHbbWvRkH4cBOAdGWs3O6Av6YNYkTRZ2s/PL7qroc1xLi8FDV7tPPkTf2IaXdKSPuC0APySXnqqhRwhTzDWIgNuEfKAEvhtXMqEMgFqpzJ5H9eAIRHeFcwR0I5l5a7dAC8AhMVzCEwEf8Dr4OTYjbqsu649ABApXXA05926BFKR1LnQKOLa81p6uWrdeh6QADjq7pRCQKTKCgDjYg/t/iFxeUsF4bQpeIuioIYBZEu5AotrcNNmQZq2kvoASY+g3RMDoD1LBkN2nqGLRZuKcs82uwcNPJzpDWXlB4os0HGHs2oBINrq3tfHABEvij7hpXlrSTBc9ydAj3ytZ6z6GRtK023pxVNH7vIsKG38evhPfnPbqwfoK1cPTP7af2MfyxodkjGsspVxaFvhC3rRKn++tJ/AVv1VDNLgTBWEnpSnqnlej0H+o+A5MU8dG1DmGdCmOpsvdZy/eLsn95maqTWeOm1y47jYBh7a5ObqvLSbex+l9LHl1UWJcoCOyP633jlbHT85zlhsb6Uvuz/6o4fD1CUt6QNO/u0vaUkvNW09rLYDbhGR49LeioBkk1nTLRKbMO6ztZBnXTKPHGoCIIAdGxZ4cc0KaNrdraSvJUwZGPAEpgMegAaYEcy1knOxNlnhs3vagLRldhQLoEZw7wRUD5z3HRCs+xyY5HkqDtjnCg2OdgXUAL1z5vnt8JPZfCaAq33glzY3ljjA1zcehNSSCyhrK+CBttDllDjgXKs9dbq4mfFKnXNe/m0t2JOT03oQPNl4RerlCH2Uitsr59Pfhv7pl+ddT+8yzbDmCyWDIqVzVYTCG3VqT11B3I5PLV9kp0wqKVgCWgCND55PrEI+gXmuOcKVskCpsL7/YDwLUZCMu3fBGKKP4lcvRuii0GzuVzHRbPqMbnwTFCfvkBO+pt9AWrwAOvC3p/gFqL0zlLNuG5z6KBC3NxdphsI0/eRdUo/35fDoZHV8/Cx3o7jcXqSfUXwC9jeX5+HpRd9Rh8qYe1f+MO8qxcZ7kPZTxfbBRz5yssjVJX1BpOVFXNJLT5dXV0UUkdkjtGfnOJHIFZgR0DAGUHHTFqhyASoABdwJfAKV8M7N5qkgz0cj0pNXfhfAt42tjV5YjKYCuhGKaGmAkz+AkQrbbj0MuURD24wFUAnIcwIejwJXv3XPF2cvCmB1Jd9eF+x4EaAEMCkCCpBDYYGOC100uSA6ACriXLH5Z1crNQmwTN9vQ9dO7+ETHrHMdwIodUvbFje/AW9hD0ClrvJwzRpL4fDMjn0UFJa/S13jZgfIo3z41985/9DB+ufS5wWRXz5BiA/rqHmEA1H8qlcj5WtBp6x27OpnHPTNuI4yQ3EZBaf9QCdelO58z2VdfYPrUmUVHopV8tl6Vhn8Vz9vRpUTfUJ76hhFxVTP1er87KIKhSHgGeoWyHkPxD60rfAYLazz6+vbKhtHjuMN23hOHDxzfPIs7Z9k3PBnd/Xk9LXVgcNm8udZ3fwhdCv1P3/7HW9R28fb27xXN1cZv9XD4ZMXb8wAL2lJH3BaXsQlvfR0dXW5dy8UW4pEBNHj9p25aUJ/Mx89LuEBjg1ABBLym7V4P/O6EdpgFEg3SjvCeq872o2Fx3rbOwgQRgkoOEQws/pZjBNwd7M6f/68SsCcmV5MDMAS0pQDe+OnrVhmN9cB6rR398DVzMs/AFMLm3Bv0KClfGjKHxDMg8Ojo1p3Y8EHiPKMUsKCBdbWbgMXLnFb59pv3cVKr9UePgE9m/wgsOuyG6kdRSQKi73qC8BVLFi7Gwt23OaQbqNAiHPo+e/J20jvlNMO70UVlpRBu01/AF95ytKO5dv+5tPzejkgaL4THZ51nPIHlEszov2Xz04fJOdtgK/r5vOjQXzhM/rQXSUh34Fwx7d9mn4aewCK15S7BrrxYhisjEGoGW9KnvmuntmnPnTnOV47Fz8NjucgfFe+u9qF3npWUKi98GFD195OwP7gtMoOMk3NiLZHy4vnb+UdFEQYJUgQYPqlCu2dnB6u7o/3Dn/0yeEiV5f0BZGWF3FJLz0dHh8HA3cjEwF4bgCKggXBSqjmHiGeh8DSM6ABTBrUFMvsKmDkBLGHCNVgfZUASoF9wAltB48ABC52wGO+1id3/3gKHDQz88sDVAEQQjptTDAfwkJa/igGG2Bm2QK7CegKqKTN7ZRBo3avzdteWwe93yAt4PIQkDJdDizN2adj7Q960QAoxm0//QYOfrMygcpMW8wSOtb2AO3O2ishNiF0ljfpe+oz5w1o0RUUHN4BxD6LQhPlpIqN/svTZvFAAOFugN1ubvgpun3OoaewdLzwpc8oOgPAPBgOwinY5r568fLg8HhAMu2bnzYmlKTr0KnvWjbGE0+gXhZwFLq0i77GZ6SPxkffzbsDfvUpX68AMM/zbuST63MrBca1T5Fy37GyG4Vvw7OZRqAQ6ZJy4wWwFh79t7eXq8uLd1JmNsqxgx2aBeKZx++WtcnvHRxF0fukBa90eHRzu/X6W+d7/9H3/blFri7pCyItL+KSXnra39/diaDcAtasL6BSiwzgsVYjuAEpkGrwVBAcaDGRRWYD+GRKTTsR+rG+HfvpkJYI7Ik7ozDcF4S5mW/twZ629iPgbY7SIz3X1tu4evdWT5692q1WCfCNpQgYCPVGcBeE0mYygOe9AK+gtYP91BkwPwqYpeEGjnXpVeqv9QzfUkI/3w0mDECmwoI3IKl7HFAFdUJ5z3nnjQCmAs46v+/itdDH/O3vH6VMFADKCiUiz9VREI5pXIs0PJxDXCbIj1KgjO/62LiD3KulX76HBsAb/jUIsnwLYFOoLi7adulMP6uEpB58BuidiIBsSbwwPYrVCXiALuPIYwDcZRKNz1K32x9gVGeD9aJI4A8vymbvfcFrggerWIUv90A09RkK70yVL/1LPyh5UhWgjtWAvT0TtA30tev9AfI9MyD13kfhcXKccdk/PFmJlMcfu9XZi759tLNdlBnHy7LujdXmXX3zs59avfP8zbRh21uR+TwlD6vraAyvrHZOf8OHn8w8y5KW9AGn5UVc0ktPv+Sb/tpfHST+tv29/ZMGWLG8IjALgBHexYoI2Lq3C1xjqRGmdddHENfiDQAAm1pxuV8LF6BQFOwHHwHcrUTzW1nWWaR58sfyTjmgO5Y+hSIWd8BEeYDD8uuBLCk3v8Zq9GwTEMYiF1Am4hxIq7PKADo7Vx3gajvKBYCS9zqgOfP+wfjWBXTH4kt3C8IA2Fz3WNloN60wywo3PCng5juAUx/aPMc/32OMpi4eANMQwIynYAAOfcB82tav8WIA1IJ88qSV8GQ8Duik+MhjnFpeXmOQOoApRQpwO4AF2OJFlRf1pz404k3B16ZGBexZd9/58NzrPgH5XVe+e/ne6Y6UnVPy5Muzdb/CiORNmfym2JWB6Ev75Rc61bdDAXqI0kBZQ3PA+1DbW1EgntTTUKWl+9HvBqivV9cB8iqUGZwBckofJYInyHTPThSFy/DvsfEXzjKg0Jm7N57Wws800sOfvL65/+5/5w/+67NR/ZKW9AGmBeCX9NLTX/uNf+23R2h/W4DquIAU4Tvro9fguhbMroJVBDy3sueAoQI9AhZ4uIA0l/huhTA365QdgR8gzXeAZdc2XgOWu6VsbdNcevI0AC/PWHoAm7BWluBn8V2eB5iTcazJ/Vq58qMPgLMugSOgmSmFFq9CUiBNQtdmO17PN/ebAibzuarFXI9FAM1VT0D62GkAVnTy6P/e4f467+c2iBkFKTwIUEn6is7Odee3+WJKFQtVLIG+6s9mcx7grq0JIBsLHb3KaIMnxCE1wNEfRQrvu1QwDeCBuIXu3FfwDZ1RhAbIeRa2pq3wchSGVJt2KTYsc8pTp0CSh1vf2PMm4INxn4C96RuAd9iOATROLtWpsK761h1ehDaekHoachNdVxfnzWf+faYETBuIPfAOam6COtXBkrc0TuUi6L1PDqZxPrx1+kdHJ6vXPvSx1fXVRU+so9h4V3e3867u737/wf7WH/39//6/EY1hSUv6YFMkypKW9PLSH/kjjzGSDvcjQ7edrd1I9YAZoV1QikAml+tG5bJlMe2O9U74juAd0Ad4tTohUySx+XVzrcCMtc51261pjx0je9z5eGUI5lQYILF2/LhgpT4b2tjyVhuC5YAzOt4F0OTzXTT2dT6vfOaCMYAMSHdveh3Nb3SyWFmckqC9YFLBbEB2PBJ2PVOverqcjPVflMGl9Dv9AcwOhqFkXFgDHjDrOnDKDKs0/dXnCYpLm0COApP67fi3XYs2QL0Gn+DdTBfkub5xL1vDrc00F55vF+yrrKRcLfVe6LFkjFs74xM6KBVVjkIjBco4dc48IFolCA/z6UQ2IKpMPRupH+BrX2Bfo+ijLGjPb3VgQwa0ygHPhb3k1ZFb7W+XvwH60NWpFfS1PrEAoxhwx19fTGzGZuveKhvJ6wz7i4sXbVPfTSuMVyd11dvAg2Eb3vvGV0xwY/h1d5337ST8PqrVThE6PDpdPX3l1Q6bgDvv5mFuHp++thhOS/qCSAvAL+mlph//8e8i94pAFaQRoIQw4CLMCd3KdEKd0M4z9+pSDpAR3NzihHozRtj2gJAADusS6Im4Hmsuf8nDyibYO88MDNMm9zaLy/y9/CxGVqsENFh99od3JjklgJJQ4EkdrLRGTgPqACpCBICpXzfqzoebkfS3ucdDwVNA8LtYrgASqG88GE3pk2cUj10WcEAGwMIeFrE+AR7z6rXU09JE13NR48NMS7TftIXQwcqnTAD7pjUR+KdOLmvejAJeBgb9wFx5Vq8xAOr2FKAEqLvLzGa4Ug74radWWpaLnaKGZhv1+O7gmFk6ZyWBRjotkvbRYkw3vNBHvAHOnSePckAh6jG+a0Wp7UZUmTPf0GsVgPw3PlO++/PjSeoUYMjjgXe8Ayqwvp1r3svoc7/feRaGHi73g1jt8/7N9ENBP5f+suRHwXTuwNHq7MXbaf+yCpY28O0u9OXj1Z3dx7XLYUlL+mDTomku6aWmD33oo0c3Vy9+baTvLw9gHnKlmpvmKmZFE75ABFBw5fZZrOS6e3MBKsAK/OQB9qzQiPACeQOwItCBArCz4chm4xu/oSXFQhu9FzAwz8w6BsZcuCy8OYgGUMeKTz5CH7DAYu3IV/DTTp7Z+jY3QhPwHGABeEBXQYA21nKrLZB3KVZAQKAXUEdfd9pL+WZLPnPbnTMOkMw8etpVl8/8FYhzVelZ82bc6Wk+bdTqzX1tOeimII5HrHQWs0bSHv6KQZD0x1U+RwGocpA8deXbTCfl3OPl4OLWB0AooQ3YopcyVRpSVo861RJ+dIrEvbTdJwA4vEzm8gvIt67cy62CPN7oL6ued0H5Kjx4nks9xj3Mz/380lbawedRFtdjkGe8RnhUZTB1HJ+chM97VfjU6706inU+iiX+Tz98DrvmfatL3rin7e2t3fw+6/uUJvrc/vaHB/ufety6/fd+37/7r73ZTi1pSR9gmn+lS1rSS0pXV2e7gcD9AMe2udvIS/KxYG5tMqEaGVsw4F6usAzQkKwF1UjqgrhyhG4+WGFcpELWneTlIoiZ0XWTHptDjfVW9/VBLKtxK/t9fHJaMGP9A/ZUWTDXFiDnggcqAq+43+1kpm7ALo997blvgR+QuUoe+YANKxmAAAQiP11p3rHYAVGAIvnGVa9eO6cd1Qr0ucdiTCHgJoKbJY0/Oj/fUxZ4+R0wFZ/QZYCxPs1NF2zSB7RSIPCNFdwteFOeBd2d81IBNzpmU346vZHxmLZSub6oL/xkadfFnTz6Y2//+zt90aPHWtHy2yIWkFKUys/woR6GfNcBoMzr0p0DQ6NxnDgGIDx8oYhYFlge5jvQ7F70jbUAtK7hpfy51YvXf/ji14yja1zzsyRxFI/Um0/jKwajwYJ5X4zx1cWLWDvhURSVhzsKIiCfqQBj5ax47vqr6/PVxfnz3j88PC1/eIP0BS+uLq4/vH29dZrCS1rSB54WgF/SS01f9gu+Pti0uxehHgx6qCtcxLGdyubAk9nClHBmzbK4AB+w2gqGszoH0AfAuM1FYO8f7RfIRb6DUoC3H5AUqKV+VjKBbt4fuHcen8IQ8GPVsmC7tj3/ApRlgdZFnbqc5d594ZOnke8Byc65A5WCLLe0teP5B5RyLYu+gJk4AJHlAMBmO9zrA/RRPgKwlIyNggEwWKdAdz95A+0BG0F1Mxfue2lN23jH69E20YSGgO5MVbC+JwZhghEHuEAghaXgGh6cvf326vz8Rf/VAz4R/kAZ7W0PCOZqI7ns6scbUus5/Ls6tzQRDWtvhHL5flNQHjDUZj0AvuU3uigCpjiArnEubWnCEjjt1ZsQPvl08RKIXN9MGejPeAxwctKMy3gcWia8pSRVUQniZ5Tqdj88sO2wNfEUSu+ZefiLzsXrl/l0Y106QqvgOnnVLYbAwTOOiG28QJ4fHsTST9tc9saE63/GQ0yG93D15PjJk9nrdklL+oDTAvBLeqlp5+J+P8L5IMJwm0UlEdo2NOlWogE+chtwcqMS2LOEiqA2gwRwR5AT774T1JY9UQxSsMA9FyN/gDDV1d1dSzDPZu55LFIgU5dzQOQwdZ3Gqj8y7576CgZAKAJ7osUFq60twJSxM5o12wBM2wWN9Ecg2dC72f7VRjSxDK0NB+6ph1XMupXP4TdoYK1yLV+dTz5ggb5a3vnDp7tbLvNRRDwDmA7KkfBEkB4AlZRX7wScrT0jrGjgkzolz6291zeb3KRILnWHppQbq1v35EdFMlBs0J0LsD3mlr40ADFgZ9173eN23kveAXk0px/5nSJVjFi6lJOCNmCOQkZZMn5dSkdBCn/lHXd5xtfKh/zhofzuG2z1jDJAAUwDoWmmX1JuT1vTN4lyoRzw9p6YotGXrn0/PFkdnT6LYjhuejwuL9KH+4A8ZaNb2IbH3YhoZ4LsKI6WzOlLvUWpM+/cwdXdi9e+53u+Z066WdKSPsC0APySXmq6ef7mfoThcYT/TmR4gYYl3h3LYgUSolybPgGBS+LGBn61KlMGCI5lNgBKYJsrB2ybE8S4tQfIBmgJ6j1AHQAA8AXHIE1duClT6y95u31swMUn8AbiYJSV2WCrCH1QutfDYAL2qcNe7/JbQmb5mfvq7+5moUGemcNdg2rulcYArq1s0QCEgTelw/0CDyBF55o+qXPYBchpo8CbegWWiU4v4ObCG8/wazP/X2s590TVF/xSDlgqn6oCcuFzflNQUmx1h048T21tRxulU/Cg4LoZD2OjPNCfoDVz81Mvq72tqx8NADlJrW0j/dnaWi+BTCXGntscT/BieKePoYGig9b8Nvo8FsbCfH63Lc6lTnRRTNDAekcbxeAqFjiFT8CgqRTvFYu/AZap8/LyRd31aWhWKtynfS1geCqpQpD3lMUuuBOweyfK4yhZlD71UOYoJre3d3sXZzev/sAPvDERnEta0geYRvosaUkvKT1eX+5FKB8EZLcPAGIE8WyFGgALkM42sgNKgqvcLwDbNISwroBPPZW3AcYIVJYjYd417gR82qliIGPEe93XEeLcutyv3QQloFqrsHnM/+434ltdBS8WsPZSmTzqaP6A0+Z3vQAF08Jf81fxUGF+AklBcW1DPbkNDJi7XN0NBst9e8mjn1Kgv/JO1LbflAWR6PodBSU84onYbJXbk9/a+ro/4U8b938fGJVGgKm+AU91uuq9SBkHqVSxCugZC/xzFeRbldUAAduUB14N1EsGtFIYnKQmcV07RW/c4mPdF/goARQM7WrftENaEDxIccEzdfm09K4ejvSvfc6fOtSnzRnf+UMfi5lyprx4AOfOC0acAL60sm5XPfLpMz7htfaMM2WCgqK98fzIZ2vc8y4dpAyoH//xAqg/pg1ueB4GipepIA06AGjeoeu8y7umPA7eeOP6Q2/8SLSXJS3pA04LwC/ppabt48P93f39wwjwCeDOH1AyPz1LqnIPaBK4nuY7wSw4rZZp746rlzB2n+B3c2PZAQMAQQAPOJjTtT0ti3UsbQqAIDMCeiPwVRMsKAgAGUqAOgY8x7KXT5qd27jtx9IvaIYW9buvzgEp1uS4xG2ZuokrANqtCwCjKQABGOUbpcH9AFrKdjOe/NU1H144nEa7TfKnvvIg+dFZtzeFJnydaQ5R9ckw/yXvKC5oGFf88FIdnvs9/FjfSMV40iBDQDe35n+RGJ2PTn8b6Y7m9JFHxjHALNrhR6zt/MYj46kNzMY346Ui0wGq7XsR3heWdwbgN4qcjXU6DXBBKco45c991vu8D6z02RZX3dpqP9Jet0ambKjZOIUvlBvjBOzFQexsTxBf4xRSHwXi5jbWescEHXfrd0G8h/iKo+TzDM3D224GFGu+7vq9nf2dvcePXNw8t55ySUv6QNMC8Et6qen6/P4wVvhJ5Ksz4SscgSxhW4EfAepeJGyFe12oEags3F7K5HMbQhHeruQHAIQrECeAfR+0GKG7+SSg1QOAgSvg2d2f9fXXPAbJI0iMpahOQMd1LK8lUV0WlTzomih2/2S4lc2XzzyvMq6ZBmCFAlN506f8EEB37PhTAON3+u/kODnVp+5OR7RPLFueidCWNtA07mWWLhrXnob2x9f5rq387O8Gp+WzykqydT6/7YgQH75NoGEUIFTI1D4NaCKy/Uh5ndnwWmxELWdLCpMNzdzfNqOZHeYQkLHMl+4zkPq14fPdMcp/fVYlgEJCKaIspI3U55P3pqsPXIA8n3jafRTyB+h5Sg6OJg6jsQnp/7jSBS8iY7wNghzRPPSP5X1y8my1E4ViO/mMBzqq/GBp6McThPpufD33Dt01un68Hpex9hXerHbgBXrn7bd9hml3Hzs4vlhc9Ev6wJM3eUlLemnp7v75wc319fFYhDcF9XHJD5ABhE1wVQWx5wESbu6CXz5tZ5qHkaefs+5qRSUvAe1TRHYepoxo/KvVxflZ8uVegABAAgiuWXkAcd29LE+W3B2PAXoC+qLKI/gBkliBRrvXop55/uvLy67Tr8chNOR/BWPR+uZptaN/ph9E+dvwRezAozosjcOU0HsXWjqfuxfQSv7OyYdOfWbJAj47+oWU9rdxB/oT4gBardF2HvgOAANv0xwzfw+4NTYAph51GAMbyyhLQVE3xUsZaK7vCu6ErvF2CKobC7h/eY4nFCQ0aiLVd5zQ4hPQoqf0tRxarBOfAEX0aEu/pebIPb0dkhExdKuiShdFSj/Kd+2Fx67cA/J2NNzQz00/mxntz9RG8lSJAtKhXR2Un4NY5SLttX97N3PsGZzmLeczvoCfR+X6+qzlKDWUrduby9Zh5YI970NRx/Di7MIYfNnR3sGyVG5JH3haAH5JLzU9rPZPIhUPgQoXKmuO9UaQ16JLKgDlGeAjnAnvwwhnEe5OhGPxMq8GYALiKbNxnz/ahrXgROiPi11dgM7vng8u0j0NmufuUawFfmAwVloBB0G56hYO4LF4Z/czwjsKRO67ak0G5ZwvX7TjNFYf+tf9AYxorRKTZ85uv7YsK0AB0+SvcpP25FV2Y8EXuNIHwIRGtLE6RWmrfsCKxyCfFB9pmm1/pCoHyTOW74A7IPfZoLo1f9xzE/Drt7bxcuIRwtNclIrOVyepr7zGt/wGhOgYz4XsY3Ejo9+j0Ezdo0DIg//qqYci+Wqhqz9t1ZOTRJlikW+mHVT4Of5v8qwmhuBacF74r6f4knLjaaHo2RnvuuOuTWV7jn7u41F3qjMI6gsd4/XoAKXJ6adT5ayTpywcHT9LmRkXfez+/Rkn9OLB4fHpyjbDqfvDzz70ymuteElL+gATWbmkJb20FKvp1YfHLWedjkCMZUvYkpA2uwFYlpRxkQvS6tr4jXVKlkOByvQI7dyr23UTmFcwAkyzIYr55wHAAE8ELgEucnyAIgL46KhtbHaI24uVKzJePMCApXn6KAP5MzWwsfRcnS+uUNdO6lx/dv4/nwDAvH/d7/nUpwawBSgGrJI/ikbzssCVy705QnaC6WyTS5GRh4cBkOhL95UPsAA11vQGaGu15+o0RC6wO/PDAHENzsC0ylVAKv2cOARL9kxBXFeRMS4tY1wAuLpZweF9LffyZrwj+GbvAfzvHDsepS+1sGMNU1x4TNA+G9QE0NWXi4WMJwXr/O66fr1K9WhVxsVroMX+T/u50FdaKT55MEBvpOa7NrwH9RSIQwh9DapLn3IrbeYz9W48Et0IKH9XV+fJa2+GJ6l7v0qOpF5jiz5ldtd7GzhRzljuHxyXNgGTl+ex7lOn/I0duX98cvdw96HveXxE7JKW9IGlBeCX9FLT/cPd0wj8XYISUBDurDqAQbBWmLMcc6fzvhGShDUwqPs8mHN1acORmS+nIAA9QV3qqeCPACfQ2x7rs8I+v+FF2hwgGiBJATcDPlsB5P3VycnJ6iigR9mgCAAIgIU2BSq4I9hLq3J5RnGY6YXUlctfATbfazmH6IkrEEx4GMtuIs3VDUT2KDG18p1qd1mAUjeAkFSLIfppn/WxUq1zB2DhVTLgjf67xoKdvg4Yh27/z9eNJRq4Sr5Y1QFV1jIwLEjms2vR9S/tVwEIWBuXKkvrT3W6tD+KSeioEjHXpqwNhvBRi48pUgWpPDMeM84+5zegpfhM29pSVv19B0xpJF/rNe6hFciqg8dhxhQ/MuSANWUodpvnKK43J9/V64F28I6icRvr3NSKwDsxCZslcj0eFv0qTpsznXPRJXWbaR7vqch7rnpKxChdPu9WL56/eOVTn/z0x37gX/0Plnn4JX2gaaTikpb0ElIE5PbJ8bNXIlwjMQNK3LUBrEjqCM0BqVpwSYAD4FyeWao0S7e6t3n+CFAgYq6cUI8cb/nZqGU2miHEzZkXkFnIAdAR2oKjuHcB4u3qPNZW520DYhrZEVUOCljaTPR8tVEKRcLVqO7QUgDM/W6GwwKukAd2syYaiOmDg9ltt+o+wKq1GmBFQ93iAYHNpS2V63fBmks5igOL0FwxevW51mfq1ie0FNhY6mEE2su7dT5pXN6hKe2PZc1DEV5aehg6lNPwxmvBCgV0VQYQFf7M5j6Ps7wv9fKaAO9RItJPQJs26v5+vM9YKm/qxNa7s3uf53Vfh4941qC9XMCRwkFxsPZcOWO5eT+8F9pBr4pmiiVKXZ7dUPRCP4VJqoJTcOcFyPsRWsVI8Agppw31m27pJkZp2+toAyKR+5ZRXseKv7p6UYDHJ0fDUlA6vRIFzHM8bYR+AP8uvPI+VZnLvZ3UMf2/Xx2f2rhn55Xb67uPfeZH3l4i6Zf0gaYxGZa0pJeQXnvtW/d/6id/4DfcXF18a4DjqFYqS4pVFGG8uUhgFjirDsg8Bj9YXLORiWCumSutezhAAYOAz7jkB+BYd76rp4fFROiz1gAaq6ogCEgjmMcNa341gBIQFXhG4BPaAxwBvcvLBlO1PEBNm2gJJkSY368VgAC9miBIMgjial9CO9DRFgCoazh0FU59z7UB57FKx2swfMjzKBLy2f+9AYFVingdUkfyUx60wQuwKQcIC8r5Pu7o9LF1c6WPdasedXDJF9zzX+8XZClQs6wP7Q63mfJomXb7Ow0B4I2igDf1nhSQcWOAFk1oUa79zXeKgGe4hX8NFERn7gyPx2o2TlqioHSaJHxQzrQHRVFZ68+TNfe9E/tVQPZiiVd5yX1TJXhOYdC3o+Mnq8PDk3pM0IQGdeC1IEoKm5veqypg3sPc8w7Z4Y6Vjz/yWGpoBz3b1rLgKVF45h0TO7G/d7Czv7/7g3uH+3/8D/7h73yOJ0ta0geR/Ota0pJeSvrP//Pv37+7vnw1Fs1e13ETrBGgdXkDsSJMgCBC+sG+5BHiwKACM4KagGX5EdQFkWQnmKEsgFMPQLYMrfPCIseTDViw4AquwD91ArWDo6PV8fFpwcIhNObKWWoqPoiF51532buyDCx0pmzLp61UgtRurvKwFbBJqbOzF43Wt4uZcjPvPcvIKAza7Gls6TfCBWgB35vLWWamLzNnTgkA8gHuAAk6akFSGFi6ARnzyfaOV4oiAmBVu+GJeXpAB5D7IFct5XzqP2DHS9MDXWq35ostaw+Pj3P/KJWMa12feTbMqdtrHz/1kTJk/DQLSIfuVGVsAGR+AEegvVHkOsaptVMWsqzv+WnapV4NPLmZneyUAeCzNNL3WPb6G6WKoqKv6AOoxpiCU0UgvOcvwCsufeoURaHKSgpVSUo575TfvBpVfJJna8s+A7H2Mz7OfXewTBUWysTaXd/TA1Pr6ZPXusUxReHy4kX6cNX3xFjXI5W67Zx4eHDwVU9eefJqCi1pSR9YWgB+SS8tHR29tb9/dPTK4f7xHlAGuFIBvYI1ojPyfwAHUo31VEs5ebv2PVafR1u7LLpYZEAhwpqQ94BVdfegvDoDshHogskoEMBj2rBeedy7Y5HfRzhb435bMJG3QW61+sa9XwUi9/d7EIx9xmc6ACBu9mzfDbDN3ugOjDlaHZ2eFmhBoHo288K1Dk0FBIiwoIFYcgHg3EvuKBXjdTCXv1mGpuy7AWvyps/vWtQBoJ6Fnj4CT/nswrZRaroTYHhccAS6+hUQmqmFAHn4xSWNp507Th0O6cED/KI48R5MNPz0Ax0FzFza12/XxrUu1oBCwJp+d3zSH8DnOXr0o9MXGVMAvgk2pNRJlBuWNVp5aA5Z6umLKYTyDU+iZDVAMPxHj6WN9c6EFz0qOM/xv96NthHFKvkuz5+PdY7+3Hc4kX5zucuXgWjyMdMbh/mOj943Y6C9u7wz+rcTfp+tFSNTTt4tFj5l6Ca073zZs6cnH5kal7SkDyYtAL+kl5b2brb3A4Sv3Vxf7U3kOjc5AI8gjOCsWz73aonv7/ZUtVg+dXM2mh7QErwRmnUH55NA7p7oEdQDgvd5idUR4ItAZ70dxSLdzJUDkIJ9Nym5KqCfnD5JfQDVtqehCzWs/oKRde8DYJSB6/PLAoj2gMYjoIoAn/ncvbQ84MvCvrxwlOh557RZhSxf0fiWZQka1G/17ge0ADWQAn4IqKuaPhNadlO3ejf/OIEw4DXfDXCbNxe9Qf6pILdCR5WI3GHNjjLD2xDlKplZpqYeKCAUA+54XgF0iRuoFyHAvhO+1VsRsFQHoO90iPEyVgV/3gBu8oxJMqvzxfO3C4SAHJ3or3K0nlYxDp3Hj3IB3CkU1q8fpD7bGPPyWKpmGaOyD7Haz58/r6KmnNP4BDiG0NJnHbz8nWppH3hRoiBRBFBEAUu5UJh7xjt5QhtFkEXe6ZrybGt18eLt1XUs8ipHoR3o66PDaPB7b99yya3V2Ys3w7vLen/2D5+kT3urs4vnq/Pzd5rv7PysRwjf391/xfXZ1ceWQ2eW9EGmZQ5+SS8tfdM3fvyjdzfn/0AA86tZcALBAIALWAEKANS5zghWIF4LMQKWMAW8Bc9Yy8nS7wWQgGLzJUfnTLl4I9iBZaoYMAsoUADq+o1Qr5IQ5UB5+6fng1Oh1h1rrUCoEfSFtp5SFuFdUEu749pN+brQx21LWUHjxur1Q96CoDIeJgGVThnEEgVOdUFTVELf7M+evjWSnDfBMbjHBSf8AK76DZS0BxgLSu1AlKS0BaC0Ib/vgEbd5St60JJnfa4ugBweU6D0zwY+eOhqHnzoNdH28mivO8nlO95vtuBtGwXC3ZYXCHcZBecuIChAEW86Rrbd1f3wQ12qx+98lGY8My2DbgoUoL3O2LHK27/kNYdPgZG6w2Hydxol9zpVE4VhlEb5p78a4JFpgGJ+j5JFmTIdtL06PglI59N9QXmUNvWutuS9Xl1cCr6jBIbn+eNhUJbXCehTLEXYz/HCE9B4eHqKL8cXl5ff/aN//lPf+4f+0O+j0S5pSe972hgJS1rSe56OTnY+EoH+SueA93IBsd0JrCLYATBAmPnl9X7igCny1c50QAGQADiWPHAglIGUeoANi/Mxn+oDkEBffcAVSPZevsu3iapmYRPiNtJh7at4gHEsWC7mniyWPIDFnLrd8VjcXQ7FCgydQJXyIOpfohTY1ayAym5Owy5AarMaIMOyvIyVb06YomEqAEjqm3+NgOnqIs9TP6t11ouPy7nWMOUieYBSg9T8aSf8wSfeD7EIXe4WegqkoRHwpIPtP+AKCpYv4gYarS6lLasLWK6b/m0AVYT/DT6EFpeyHUdF8z/1F0TzHQ+43Cl0vAB43Wd4n7IsbPl4E1xX4cdZLHUDb/miOIH94+Hj7iFwjsKVe0fHp30P6h3IM7yjLM2699AZWigZBrSWeL53XI1GAJkLnWeo+xWEl4Ludrfz/rQT+JQx75RIfqeD+u/d9b1L9tJnilZerNQ7hjmXvah7bYq2Z92/9dlPp5773fDh677pm37hk2Zc0pI+gLQA/JJeWtrePfhwgOeQZBTAROheXlwU4FhMIrm55QFR8ycfADsg3PtmslAjYPljk1jB5s6JbIKXXO7FkszzgngEd93MEf4sLFbdHBc7AEcQzyY2A5yWpDWwLtaiE8EAawE9l3uUDVZ7ZH2BgBUfgnIfAI7QBzg3URpk1gfAAgS7rlr+lOv8MGs031m76DCXDCCc7d4jb+t1GMtUmavwKurMut3HPtNTn1cBxvFiTCrAJZlicEhNARBAhg+bufQqT8mDx/jToMDQ2nwUobTB9UzxUF7f8l+VAgDLhd6AsliqJ7F8O5dOecuFpyE65QYo51CXiWtoW4AxvDA+Kga2juWd4EtBlOFJiLujWKT/QBk4t9/5XUUu5f1Gj4Q2hdwDvPXWpJ/qQ5f3y7p/fEqmTgccHj2p8uGIW2NFcdOmMjwGrHX9UTeaOg+PD3lusyFTLWjHT16K61j43q3xDlF4osBdnK0uMnaPW1tfd3+5+9GSuaQlfQBppMKSlvQS0rd8/Ff+6rvr818Xgf+EW5iQBcZ198a6JliB7AjpWI+xOs3TsiQJ6OQiWVuubvZ8B0bAhyCvNbi2+gl9YFGAvr5cA1zaiIC3Mx6gZJ2xirnASfAuCQvADWmAV6CXZWDmX2MBxzKz3l5d3es8llzP/y5JKZRP4FUa8wPgJ/fq5OnT9OWwACFfwT7KQ93HAT7AogjaS3/6gi511TpOGd8LdMnYuXzgTzFBZ575rIu7oEfhyO/Uk1uhBC3jbmcR6ze686jWOiACYq1jHYwnUbS0wcORJ82nLp+Ugh7Jqv7wum58NeZTX2rt54s+y6993hl1jxIwfafcyC/PHpd6wTFtp0/6bBy9AxME6d1IZha0cRULkXrVOYqQ+XceIAAtX/5LV/oO5dXZvGto9661fwFxoG6VAKC+urpYXYc/M7fv1bsPLXkP66qfaQ7gX5d/vuOb6ReJJ8C0hZgBS+m8M+6dPnuW9yWfx0fXp6f7//H//d/+F360BZa0pPc5jSq8pCW9hHRzc/mRCOI9Ap7bdoKWYtUdTVQ69y93O6gg2LmjuepFh5tvdXqZSHaCX7DUWPtc7anHPZZYgJd1CfhrWT1ymQY0AlxXAYkuWcslmAxI1Gquhb1WLgIAlA0uf3QEEkrLJiodkAC9WofoCrhoC6j6zdKvFRxarI+/jGXd5VLpS8E7oMA9fRClYhNgpqx/eeVFXekzT01R0U8JaJU/ARegggfcy7VMQzO3NPhFTy3QtGPXPB6L8RC4JaAMyA944lUVpIA+MNN30fRordcASK654D/9at/DO56XVXi6u26/5dOm73hnSgCYup1GC+jGqHSmvc2UiqkXSle9LppKgWTtvvJdex568NrYFFSTgRu+UwnYlvbxzJn0AvN8b0AlXmYM/Nb/ifHI5V3JfRvdoC+tlua7B4qUsVQu70/eGSBf5aQNhbjyKRT4xBAKQ/7wy28Bmg2+S5mDtIE3N5fnq/vrGf+U+9q8Hl+BJUta0geRFoBf0ktJsXa2bq4uP3ZzeXUAgAhWQrFBYfljfRUEgPTRUUG61lL+I2QJTZK/YN0aU6pVRLAGeKo0pEzLcgPXqio859l2QClAGyBRDngBlJ1tu9dtBawGlC2TOnnytHWx3GY51ERMc+MCDfvGq5qbm5Jizv7wcLZ2ZSnOGuhY+vqI5tBgCqK78QUoQAML0j70VVQAEnrTpvu8DnWhp/wGyIM0sKS8qCcidABqfSg4hfYu00NT6qpFCSgDoJulY8rCqfIy3zu/TBHA2tRRHrav6SdLOnTgLS8DJQGdvlcZWdOCR+IQTGkU8gp0NowBqpSq8RpIaAH6kvziFsArcigcISI0Ce4br0QVvOTpWOVTv0Ww47PO+a1vEyCXerQTelIoYzTeG/WU3H7OdIm+OuWPS11fjC33/LxjrP3h/x1XfS753fd+2umu0yD3t6v9XTsmerYd5eJZ3oHTvEcvVleXZ6vj/E6TKRP+pvD11UUUyYsolTfPorD+NX/8j3/2aRmxpCW9z2l8TUta0nucfuAHfmBn/377vxlx+4sjTHfrTi7IsJ7XFlwuwp/7mUUNnM3RVlgK/IqA3QhrgpNVP89itRK862fAS2AZi5F8tmUobwAAY/XX7cuiizVXt28y1Y0LAFIzFzZlA6inyTUYBaQCtAXKXOPS1hZrGdim/rSZiksH61veuuB3Um/qG6t4wE7SWi3e3NNXYII2DVBQKDO8ArXy4Zcy8lazUT1391jveEcL2NSNhoKTvlJMeAsQrmhu61MD79JHygirPLeb0lpokjffSsvQNXg2fcFLYIdPLObyIL/1RzwC5cFY8rgYh3S+oD/1A1pFoK86eSZkCUAnGU/grj5jKZtHt96Jto2esdztPSC/esYbof/o12/t5QHepB+8QaNATTBe35OMj/dIWb9lFxinPNpN/Rg3v9EnuLCKV+qxrI61L6bDlIvCrP3GkKRNB9coc3BwElqjBG4d4PlPnBw+fs+/8q//n9/S1yUt6f1MIx2WtKT3OH3dk08cBwg+Fmu3k6x3V9cFj7prI5R95/71jJDkShdxfXl+ubo4vygQAw1udhuXCHgbl/vUwyLjxu38axKLC5KxzAo0+Q7EWVWEvO9d4w45I5h7fG2UDUvE0DDL4ljkfgIcwV4BgPyuJZj6zbU2Gjv3CzzbLPBZamZe/+jYuvABK/SwOgETcJ295ddBYE36QGGYS17AiTdVBAKy5s/1tVMAaFtbsACzPPCXT4k7uq731MW6xTNArg/KNoI/SpM56OTKveR3H2/UGbagtYDdOsfabgQ7xaCubtHqA94UDMCGn5StFIoyNUCH/82XaozHjDcFjcGd/BkH41Y+6bt2k6f1c5XnO5q7CiJKVFdN5KIc8srM8yhz60+0eBdGEZxkSgCIm2KZNjPO6RsFzXvH5W9JIg/Gfqz6TvkIyhRUFzrlMw5VUtKOdwdfKWHey5s7G+2gYXf1/PlnV9e3Vw2WNL43AX/TTEfHB6tnzw5/Xvi8bHizpA8kLQC/pJeSru4+89FYQq/Gkt4mUGsZ5+pmNBGaBaNCzawt5qJvKihEoEfgAg/5lGGd7h+a5wUShPVkrxWc50Cp87YAY722HXABR3O63VQm4ABEuKAjwsdaq4t4At5qhfMcQKI0ACAa/IWGSP26r7m0cwGfAl3a0xZLt+7l1KuNwGQAZ8BcdWhUrmDnZuifvdknarxu7PRXf1jx/mGi32c9CfqZT1Zn+6/55J85fuA7qxS0C9g3rm9AyxplHbNG5dd2T89LfdrEgPEgTBxCvSoF4LQV/lUJoSjgaYC37adMFaB8CjST7mJxo28zHt2LIFct5dSsfl4E9ABnSwedoU75GJAH8BkfMRrJZyMcSeAhj4PxRdMmLoKi0D7hX/rRU/fynOKDz/i9od1Y6CM68Iai5v5swBSG5KIg2IaW+13AHIXKFsaAv54Lh9CkzP3DLN3su5f73QwnVQisOz551vd8PAHdJ+Gr76+vv7wdWdKS3ue0APySXkq6OVp92f3N9XGFe0F6XNYFhYAl4bm9uwbFIOBBrMHNPOruPjCcYLoJGhP5fhRwGHc7wSqIqm7ovMGdXw0w31zGyo/1P0J9lp353uA4IBbgbZnQV8utFrNgrP0KeMjXugNi5t7rtU496Ce0h3bz8TNfLZiup7BpK+ACYPQFmA4Ahg6Ak+8KbizNgl6+F4wAbDoBtM7PzgrOVQLwJc8pHfU8UADSx6kLqM4/XUDH2yHqXN9t5avPA/ZJ+V+BWj/yo2CY393cJuDGq6D+0pF6XVYOdA8A2J8ydw/JF/oEwl1zTYcx6kbjBKYF6NJeeaXf2stFGXC1lhQA6rWUw3fjRxGQT3S84Ef7/BszXVRHlYkoGB1fN/OfdmYbXvdnnFWuvx0PKxmMV/5Y2gqJUdCWd86428pYH6b/Ti6kEEQpSTtVBtKW+oe3F6n3qmNi/v725iLPTKPoy17onJMDq1SlvubjhQhNZy/OV+fPL1+7uXn4uj/78DDaypKW9D6mBeCX9FJSxOWX3z/cHhKYrDIALsq5lk8EMMt8lo0FdCIcWWOAohYwEM83CEPQ2xGNEC/4Ad48z3/JF8Getgj6yNsKccBZazyfgA6octHKpx5Az10LLGt5puBYtRQQnzamoVTMpi2AndAmvIGkrBtL0rIxFvLQM4AKJPSlAJV7aJttcgNeuYBOoTZlC4r5XuTKdwAlscjbduqoAkRhAThrqzyZm0+7vqKFxTgXGke5aN15XgAL31x4A0yrfMiTPuNi6U79nR/XX5Z7nrW5dUX3+VF3vBIZU8fqqsO4aMfYujIs5QcrvK50/Uwd7Xvyo0OlDt1p0F7qvA1/N1v3UoB8Ryv+oZGSBzSNj3FWr3nxzSqMkpj/j8dhruHPjLl3bOOxmDHT51jvKbgpoxMdr+6HMG1TDm+vbYyEt+Oh4MbvrnXd7GZrdXVxljbUcxdAfzP551Ag1/XF9fGLt8+/9sf/8A9+KDeWtKT3NS0Av6SXkrbvHr4iAHgEPgjjLhELoAObWrkRuj6D4rnDqgTerKKx6gh5wp57naCdOXqW1CgHQNqcLKFN4BPm3L9AZbO8rPcj4NuelpIfOI+1OMvmCH+Wt7ZKW34XZPpsALZR6wHZushTl/l0oHh4yOtAEVhbkWkDBhV80g9AwmIsOPmdT4fTcOFrt+vK8Sf5uve+usqT1IH+9EkfOjfN7e9fa8qor6AV2jZ1u9+laOasgZfn+Bg+mQ9uzEHyF4ST35K549OTTo0UivI/ipBy+tG4g/6pehQhFrDyZjEAvJ3pADPgbyxDfs+8+a4Kyl+89Kmnnd8PDea3Z3ph+KquKgLej/RffdrtSgFeF0Ce3xL6CvDupT10G2N9wgsBcJt2ZpmlgLhZTVEr3/hH0VKPNrsxUusZ70MVuVx6brwbdX9w7FfqeAgt8uc9uKMk3TciH086j7/NkqeEjVKivof7x73Li+uvfusnX18Afknve1oAfkkvJd1cXX5lLKNDVgxhapcwYE3YAk/CtgFqwDgCdmOhEdaAiYAet/FYqAVgAJSL5U/gN08uFhg3tTwsuq6Lj8CnCHC1W8bVpVyAR8kqCbFSI6AJ4dKwbnvaozyMAO8BNBHatfJTRnH0opUFDjgdMHNzBTSAzbihgTaFoeUKFimTdoCDPMDW1aTd/GclANpaT70W8w+0dOU+kPUQP/sZEGk9+FIdY4DY1S16HylC2gCcM5eNLrxBG0UAgGqH5d92Ui/uNjAxNJfnJWgAj/IEnLmpKQ+WKQJR/DcPzr2fIoBtwB1Ytp3Ul3G7D7jOVsEzxnMATL6nTXlc2qII9cx1S/aiHI6XIPQlH3qq4CALXwvqYgj2VoehZ5QuCgLPDb6FA2saQ8S79RSsldXP0OI9Q5fCaHYNyB/l/TlaHR0+WR0dPWlZCb+8A+7N+7C1Ojl9pUcSy8EjMsrU7pcfney/1kJLWtL7mMiPJS3pPU0RwFuXV+dfGSF8AIAAOuubAI3UjDBPnlyEbi034j3Csc8jXAWAARgBbg1MCzD0d76PcI3FBgwirDeW7IDd1EMws7Z8OJ3uIACxD9girAlsc8Au5ZrHPH/aUi/g21jO73oAoGMyppX8HkBJpvZLxHSjwfO91nbrkQYwWLaAkBIicK1u6FzqbE9Kv7ngcZvrV3A5D8IPYJN2ysMb88mTbK5TEMofb0Lb3vQbf8Nc3gFghmeHFB4egNzaHCxj7t1JbdcXl8OX9lPBaQPgbX40ojy/kTXtCqgLMKeuglzaBbT4UJB0JZ/SABRo++W+PmmnypnyvruPrpSn5KClKR+Ul05NJH9ppEDchn7HBqeMuj6/Xfeq8KTxjpWLZZ1nFDV88N6ZgsG/thtFRNkqhAF9jFIe7R2bjPH+3lHet9ndTp8thePe576XzOWnsdXps1e7qY46+i5Gn3jcevhQFJ4lkn5J73taAH5J73n67b/9d30osu4jAbtOkBLOhGld9RH2BB+gs6Vs17b7I/ABaYS65z0wJXlFrStTizKARXAWCPO9IJ/n+yfHq4PjWHzOgc9zwBF8jcAed7S87wJh6GvQVj67kU2sRIJd+/J1XpxwF3wnkjp1oMn//NVd7xeAZ30+3LYeXQ1cvEsvQDHvDpRqzad+gGkZWK3G3FctgAIUbdS1vmeuu67qKDeTuLjHRT75QnMowYtW5FfKpKF+UiZKU/rWPMnLwlUS+OoXKxud+k85AYzystDr0k9mR8cWqKZgeav+AdH1wTn5PQrE1NP5/tSfXx1z902L8N50Y5m150beWaWQPiVxnReo08bV+VmVkCo+6k9eHgW9TnXl32MsdMoSgEabAL3zs/OWMT7jqcCcUR69Z7dRjigUgPxziicepo/hr3LylUcZJ7Tf34WOXNfXF6vLy7O8u5dt8/pqTSNPRfg2UxW21x0vkykCbZy9c376xmfe/th3/uk/PTv/LGlJ71NaAH5J73mKlfOxnZ29Z8HuLdbiLCXb7laec4Y30R8syn3PCXpyWOAbtyogINQ385jAgfDmBq8rGMhGoG4sOMLeb9ugbsoVmFOpcqUpxEi8AS3HKg0tBbMIaaDfU9qATgAaiKgLmg+1/rHkMySx+rRXcPY0ACkyu+CYevJTd9IXYKX/qRuA5I+Fb0e8Po+CoH8Are0D49CpfjQBntIqc64eXpM/NPpEJEDykPeiSkX5NP2hEOjDgCR1AFBySbNMdWinu/mlkpbnuZDQOWCaRo2Bb/lNeUIrb0L7HnopYu132plpiJRLfQXg5NGX5sXQqbHJtyoZ+o/W/KYcUYRsfGTfAe8LLw1atMMadiohRe4gl08Kgs1v6kVIG9rXtW6oRKmI1T4eHax+LKC370kseoCML+icIL/r5veelC59Cg1XPTZW9HzeqeS5vrlY3cRqnzEf7w0l4O23Pru6iHLSaaQ0awxvbu6OL8+vP7z3Q585npaXtKT3J82/6CUt6T1Md9cvvvzu/u7p7cPtdoOwgFekXcVsvs/WouOaB3C972ueWXMOwOrSjtAlQBv1nnxrfO09J61dnJ2tzl+8WF3m88Ye8AR6wEFZ8822i2UVznGuA0bBnoKsBPgIY+XQ4YS27vBGMqehKif5A5RD30OFf9fOU1piidazkHol31ntF6GJVboJwFOdiGtdMP/stDFtt095vnFbA1/uZwpOLeC0NcvZ5Hlc3YQP9SAol8Q6RoMG6hJfX9qTqrj4nXq0QQGQADDg20SFN08f5L/k3QBlGF1L1bjwgChfy9sY5bmAts356aM4BBSNWcpgmL6zbikpE9Am71ja2uIhwVNldtPmYQCe3a/uzqWHr1ZKAEsR79wIA+Tpf66eT3A4mwOlC/WcmHphTWtTIGUD+tJmSOllcxsMurRnfPIY31EyKCmUvjn2l9Lg5Dj3ze97e8OVacfxsMkoHsFIyKOvFCf97pr9KAt4S0lIlUdR8j78k9/7yQXgl/S+ppFMS1rSe5iuzt/8ivsAfL5uEa75ryBSizZCr+5W7uMISaDIMgYwG6uHxSpgi3VNgNaKSn57pos2t9yuS9lYfKkPqG+sPFJ8BCuBy+rbuFzJ5Ansq3Wa7wLE7Cvv5LdxGQegUvY2IDz08AIAKi7vANwDl3wAN7+50K+jZACw1SNgY6lRFJQcC1L7XNIC/+pByCP9k7jLu9SKBRoecFt3qWD+AIwd0vqZApulaepDjzoA8XzxiJXJip1pjcMje62z6lmXFAImq/XgXOOjoDQvgG15YDU8ocyMglOuha7Zg5+FCsQ2m+oUFHOph5VNaYK7eAZ47X5n7l+0vrJ4kIep0UAgOUpHeMINbnrF2IbY0DSxFlUiUqfNjbpFbe7hjf4I3NOnrn6gLOiddyXl9UUf8KFTFPnuHcn/BnS9j8YuY1zXfMYOgAui024P5gHoKYdUgN6jjkOn+ssfrv882Ak/9cM7gdeUHcfL2qZWQOn52YvVWRTI0Hqwu7/7ys6z/fVuTkta0vuTFoBf0nueYoF+eYDvRCBUBb6laxGMhCCL9CYXALOTWYGDlROhb8nSAM1qdXh82O/cqKCGIGfdBgVqCbLUAE+XxnUOfK41euT5rFVOA7XoWHM3601gWMN1OUdoKx+pHQWCJX6w2g84sopr06IF0IRGe9r3bPm0a/4W6BdsUtfGVStZprdbKzJWKRdyaAMM3LoUhFrHqY/Com7fZ5563Lm1Uik6Q0FSYC0PAXEBD9iG1oK2rgIiz1jT6lGn+2gpwOV72mdtc4EDYUl+IDUJiuH/xhuR32s6ZQGeoxRNxbavNee+iY3oEkh/eYZXQB9AN/4g30NsPS42tMF3QCriv/0tj2eKhtXduWyAmTYpScbdmFGknO5XhSqZeVAEGw7vR3FUHsEUDO1XiQp9fffcpyzkGRrd895QGNuvvFf+713ktbDk7ejoNPTjARA3v26Tn+QKjfLiYfN4j/LOTMCkQ4yOw8vDvhumBEwrHJ0cPnvltVePUmxJS3rfEhNlSUt6z9Lv+COPuy/+5L/790UAfyJCMVjI2h6BWysOYERAAgiCmpCui5jgzGf+K5iZMyawO4+cmxX8AXvzpPKMNauKmevtr5RrMFWeSz12lJs2Nw5iPFny5jmhKw9hDBCV61ytcqkP8Piq3rrEU6YKQYS4vAAPAPNCsLyBUa3Z3GXpbVzuwIsnAqAAQkpAt6Sd2psHeBUQA85iB9xTfuan05xna6Ati0KLsn0efNQfrmb80Re8xTfAWkUiNNXKTvt52L7V2gdyqalu6twDePIBty5t8zCprnxt5oZ+TrdEzFPKeDzmXvcGwLuUn/nvjFP+eCE0pO8AX6qHpWMxfNSGtfotn3vy+268tGs6w1QLBQuY4rXn5t/rPg89lJumDCLgxgNTLO7rI7f+k2evlgfeiY33wvQMRaheFF6hKAXazH/91D+XTgJ/5buff3htJWNPpotyYPMbfNE3iubR8WnH1HQLj0pY9Jmbs8s/+u/9oX/zJ4fQJS3p5acF4Jf0nqZPfN3ph6/ffPPvzddvjCDeJey50Alkgo9wBkKArOe056r1ZU4693diHQIflluEYgGSoK3VRahGwHOjEpyAAHACKJBcwEkdhLH28pEU6zXg7qt2zMHK7f7N7dXq8vysgrnCOW2xRIEDi61LqoBr2inNEfBVCpJvwN2OdwLWLO2znC+gmzbMfdeNjZZcs6f6gK+lVvgwLnXeiwAGwAuBV1cXwx95c6FVn9XDfQ+sgJ1gQvU1OC/lug48dAAqFXVb29zH49KhP+FRFQigljrQqc/DXmNiA5+Ac55hFtBME+Xj7PiHCdoaHhf0pdzGL+2i1RikQHg3XobGAYTXo3ykijVYtu0UL3hu2sqnPgLazW/cmGj2qCpte/ijrzwBtcBzfxQcSg/aWPKpIIkyJjjO9I/tcXWjUwqi6L1zeQ7sjZ13rOv7KXv5GyUqlnveE1MtsxPhdV3w3Z8+96yBtxf9xfk7pZln5ursRT0tfTdDw3h0Hj51cX35R//wd/2+HythS1rS+5AWgF/Se5q+8au+8WtvLl/8tgDD1wZgtgE8QDMfG1G+ugZQtXDHJT0AMyBFCJtbBx4EowcUAJZaz36PQAdMFaTJC6QJdifMqdN9IEXIUwQI7Uj9ehBmHpvlSnRzR5srnfXvdSvXZTwWfpWICOcCPIDzF7Ax1yq/uftOHQCnqbUAWQs1V63iAAzw1pj2xjpn9VI8TDmMQqMMqxdVtUIDKtz6dTsXrMzxT+Q8pQZt5WXaqHcgPJEoAIIRJ+8Ee7nUqU1gCXtRQynpNAP+qT8P0IyfQGujeKCp2+amvPgJXpjSnPv4b2zxSf/0W1si7dW3vTdWsT4Y63FzG5ft1dHJScttrPV5TslIm/k9yw53G9NQrwgFINSWh/kGOENKLfQqRLmMm6V9cgDXeg5SjCJgasI0ER5xpXvHKB48PGgE8ugwNdCVCqkP/6sopD68oiQKonuMMgTUWewUmKvL85Wz3/FRPehWV9fe31XtbHthyWeiFPxHf/AP/5t/FruWtKT3I/Wf/JKW9J6lh6uPxAL66OX5xQ4AZC0B0ki8ClQvHIDq3G0uwlhwUoOo8nl9JVob0JhvDngR3rWizMFe1boyn7ux8AF+g+By3/KtOcJz2jLfD4IFYxUwkw/4EeCEvTIFNeAZYR6ISlmu8bWAD2AA4s7zAoFQr11H2t5ehQ5R96HXAS/Ax7IsoFRwSR1VMlKKu5rQx4vbm5TN5fkmMn2z0Qww6dzxGnS449GWysMPy8WSJyC4cT3jTy3UKjeW6sWijfJh/bXfIanz3vjZHflCuykRShOAm2h9ygkgSuaUUR8+AfDN3Ho9AGlD3okon8A7CpA6rP9muaIRl9RlLMRgsIDLx/BAoCJF4SZ02GAHLWircpE69o/EoIXWu7Gste0/36UCfMqrq1Mnofvy7LzjwMLHq3m3gOxjwf3dwM2U3ax9ryKUpD/1OOS5GIla7vkNpLu/wsHx6uTklfD0SfMbF9vWovXq+nx1cfFO3rGrfL8I749WB8dPui/99jYvURS38Mw4VYnc2t7PsCxR9Et6X9NiwS/pPU0f/yWf+Jary6vfGkA5Jkitye7ytQjkRjfvz1xpZDO5mhQxnvuRxwVXoO0HuaucPCKxI1UrnHsKGcG8LmcnOYW47QnxEfTc7fO94BYwI+RFRwNV4N7jQgN68ipraRMgAbDjug0ApK3OO7fekJWr5QNAlnE5D36i6D1jD+dL8o4SMUFgOgr8AFuXnKUngML58V0JEFACApQOQMD1O5Hs+hSw19dctYRT98wna9IUQwCbxyKKgPRgiV34ncftv2V12u5SxeQB7HinzwOguJ9+psIGJCbpD8CvZZ77+ts+UXzSB6sOFLI9r7za37jdPdBuATR5xuLnjeGyH1HTccmnNrjnN4pKFb6+G+Ma10Pt499dAL2eFF4W45E65E/G1l0PSksM/VdRwNSf/73bVqcM8C982OyJ0PcOj9cg3H3nD08y7lzr0z4SKIK3t5cF7/39ozy5X52dvZXmzbU/7Zh5hygQXtzNFIF3x9i8+srT1ZNnJ29s7+z8sX/3D/wb39/Gl7Sk9yEtAL+k9yx953d+584P/5kf/S2BwV+7E/MPkA3YQnOWKSFqbjZC810rqlBd8KhlGfAVIMbqBxR1xwYECUogR+jWIkoeAn7mwsdqrzSP+KUIaLMAkU/WqDa6Y1rqsDNZ24hgtumONNHSIcyVcm0TOLXNFItCMAIfaLFYWYkDgIdPTkNK2khR0wgFF3lY38lDKUGj3wL1gFr7cz8gUv6kLAC6ePG8fOClGJqjxADtna1a5zqJTiDYNgtQs+EL2tUHMPEFSAHG7vIXuvCy68bRkfKscJY9YHIGO8DDO+2iF00UF0pCfyR1XXnuVUFI+7OfgXyhNXyuFZz7s1Z8lIda4CluCVw9ErnX/B3H8LqR+7MF73hkVJi2Qst4MGaeX5828/F1ySf/jA+K01baLy8oTnvDm6MAtuc8Q8lRnlGS5FMn17p3EP+mD1ZQeIdGqdgJbzbvAp4fxkpHXB4V7PV3f/847+113oXr8IMXgtph2mQ2z3mS9+PZq0/eePrK6R/9zn/7dy8Av6T3LfmXu6QlvSfp43/Nr3369otP/91X15cfj4zbJUCBESFNeNaajoXVwKpkIDjNieZrrMxZ5sT6Ze0B8Q2oV+gXM2O3Apa15VU3ep4rR9AS3rM8LtZn6vS7a5vTTmmAI7nfaQHgknwboFU/ga5eAIE2de4A1kNLqSgQY10eHs/yqQJClZi90tGUNgGUtqvgpI1OUaA9AA4ElUOztgea8gxvAE7qAWIs/P2ASy33ENf+s3hDn46oX1/whMWPz8DOBi34Arjl8ZzCoAIKwvBSPeMt4e4v4PM6hL7ZRGbod6HPZ5WW6Vjzz9dRMhwMo0++z/SCvobm0queUUqMPdCbcWXZo4BXZJS9zqmnHL77rhEKITDX7fIx9KgnPQ8bRsE4OuENyZgnkzzm/9tH75B3JOU77UNpUXL9XrK05WOh44cAyE718PCgP3mNBe+G/mE4j4Tn+GJsy4h8l/T39MkrocW+ARn3fB4eHOfi7dlhwf/R3/v7/+UF4Jf0vqVRnZe0pPcg/dQbP/Lk5v76a2O17JiLJhMLFAGEukEj/IFTwS1gAlivLuzsdpHS0Qga0DVClVBuBP7a3et3IKQgVDc517QgpgjYgQngvAa6XHX350Hd83naCPPcsNYbYcCyAr7yeavz7L6y4CQCHdADyKvLi9ICDICt+WsR734D14vzF7E+z1f3j2uXfyxSoKaNAttd6EX/mj5u5CoqAv6stQLQiMzz3YCC+V/8AjYs5sPjE9ASPp2nPGiZwDx1AaYQ0ny1trXPkgXa6TOr3WE6OmeuGr3dCz73gZ7x4U25eHHWfupvFRPjhge+V+nKZy6WfZWU9K9z3aXG/4efwJfV2uV26bedAnkgALbnNrcxN11lxvj2/oCm6RuKWJWENW97AlyIr4s9tM0UhbZZ6Xv1pPitjsZH5H06f3G+ujy/art+i0PAo7x05VGqTXuxttMvcQvvKoX6kX6hgfJi/G6u7bU/wXloMlDq6FsXeowBC57HolH+aef68jzvZiz70Lfh0eP948N2XoX8WNKS3re0APyS3rP0/M3XT6/Onn9dgDdyd1ypBdv188jhgk7d1RGk9oO/D1j7tL0pdxJgAurXEezAXJQ4S4nw5CoGTgRyLerUTBjX4k4e88FAsOArUCxt1KoMLdN+2iRsgXQAQZTzJiivy+civ68DNLX4Qs/d9VXntLusLKD0EOFu3vvi7EWnFABUjz4NkBVBU+9YgANy5vXN226mHrrZjrqSD08E0bk/G7uUwNKqfE95C0DYK/7diPv09XPKAY/E9K/lwlPH5EqUpypWvqeNejxyUYo28+basPEOxWMC8ALCuQ/UC25pr56A8PFGhPj6jwLBo3FsIyIDGmC3usCmRX5uPCnbu2gSkZ+2O0YZt5Q7PDlZ2TRIPcYB6KsHfaYRxDaY5xd34Vm9KipOXjyn3G3eIUwTcAfEa9WHh+imBHS8AtAUoHpwkl/dR1GWTp48y+eT1eHpaZc3aledFIgU61j43g7lrWyd4ZNbdwF7m/RQevb2Ypknz0PuGVArK168/dnkvW1/9R0/xiu0f7t3sHttfJa0pPcrLQC/pPcsXd1cfc3W49ZXBgBifI1VNSCQREbng4vTLcKPkD55QuCeFgwAwbhzg7TJJE9dyZGsBOpYcFy76uJOzpf7SuNae9osWAPtPGw7qZMVyYpr+VwEOIurAhsgh85akQEUluUVIG4kN0Az77ueydJeQJ7VWHrTAJDkCk6ztQjTau+bkzVPUDdu7qF5EkDgHr5PHbZgHbczS7mbv6RddLNye1hKlB3g5flGUVEZ5QefgH3BLCCE3vYh+QUozn7oVh2w/EV0i+Kf1QMAnSKgH6xYipR+1dIuKA0wq5tSchn+XbHEU0ae2xtW9/S9fQod+oh2wXK8MED19NmzKgTyNAI/NKJbuzw2Y7Enf8rpA051vwGAmra0r8P4VO9E2mu8xsWcRcADBMgnMG7eOXkOo0RYf64fB1Uqjuoh0cftrdkIxzkGXSVxTSGzAmIOkdEJSiR+Nkgwn5cXz1vvAWt9Z3+1tyvYLi2mnz2IJuNtdsP6+tPT16YveSe0d4veaHy3D49cVUta0vuWljn4Jb0n6R/6h/6hva27nV+/s7P9WyKwY78R6RPwVUGZC3gT1oR4vyaxFgEDq4u2ubtr3vygAt4FKAZkB8ClBnrl2mx8QsCTpvIRwo20z7Mu82rkNWs+QJS2AOfACHBeu+g3dEWwdz694PIQ2o8KRDJV2ajr3bzvKAfo6VK+JH3l5p3gQWv/BbU5d94mKgPM+g+k9RmIdAOZlKPEqNdflQL0pz/6X3c7azXPeTeUdx+98uBrquh9RJVn6kqdwBboyCC4rlm1G6Cf7WHXikfyN1c+hxPhhXv5sZkmAVjqlShLFAl9xic0+C5PFY6MR+nqfRUCau5trY0CtCnD0kVnWy2gZ3TSr049pDn96ZRC2qZQtApt5YvxtbtdQTs8U47ysM5ScPaesLK9E5bU3XS724C5uIQk7W9S35e8J2gofalDX1jk3omDWOzGtG0lPyXOksgehBNijdvJ6bMoFyer8+dvB9hvGuR3evo0NG7/+P7B3r//e3//v/zn29iSlvQ+pPkXu6Ql/RzTk4sn+8dHJ98UK3GHMNyAbXdpi8AkoAEVK7Kuc4UijM29ds5WnpSp8A6oDNiOJQ5ElJt7tgc9qKu3+8IXQGdpUttJGXkJ6K6xzr2UCuQ+1v2OHtDCQmehsjIJ64IqUAxtvgPojeVewIBXgCsgtAE1yoKe+A3cgexYozur49OTgLugLRYxkAEA5rCBkrXaLPf8A0yftKlebmmBdXWTp0+z4mCsfVY18BorduiEQPlvwLi9MAWi//oyCk++9Lfnfsu7GQ/PWLJ1b+PtenMa9OvfuPrN48/+++ph6V5eOqjlvtMcpizUwbK3g54xEu+AJ+o1D944ivBP22jY7O2uTf3JzzweZWXDrzlY6Cg0BYDDO96DPC6PD49GcQL8xj+PC9o+C/hpBz+xBGgbk76TuY8+remL4ECb+CTn6gEN+e65mAnb2W767j3StliLi7MAd4DdvvRq4gnxzlG+uv1t8ollQIx9APSf2rS/v//84ODoRYosaUnvW6qcXdKSfq5p9zhifW/3GwMe2wR053ojdLmKCfMK0Qh958GPdbYGngjUzpWuwUc5bvMGiUUwE9SE/my3OiCuLq7vsYRVNeBP2JoTv7vjtp4DZljULDvJXLF8+S+CmPWu3TzL/S6da3WBGqCTv5n7XlvKa1ctoa7u0hKaWIIUAtfl+Xnn7lnHAF+/GwyY/uVHy6bJsfLxQh8Lvu6bHjCXD37mGeC742Xo3XW7ufRX/fIATMA1lmYqTwJmnVev5T1A3U2CQluB+94BOeP+L21pACADI7EPnZcPD4G2pB1elcZCpG27AHrCA2IcXUAe4DdyHj/SL2BcNz9ATwH01RXunWjVUbQuZ5+EKhz5XY/BzeyfUOUs9zcK4+f6OtMDlJ4qBKlXPzqdEX7jMyWoSlfopgjUK9F+RLnajfJwdNxxRkd36ksZPJGvhyClvPGo4lh+RLG5Ogsfz/suSO8eOBQ60D5TGg+rsygCaLdP/WPene3tx9WT48Pnz548vWzBJS3pfUoLwC/pPUiPW4evfeRjAcKvD/AFQ8cKL3gUULdGEOeSCE0WFxlf0GKZrkEiUrOAki8N+jInLRJZPoI+tU2w2DpSm5VkXr1bkLL2IrEnyCq1p3nlAHqjySPsj2IlO2P8KFb0waHd82Jd1aIGCDuxoG02A5xm/tlljfTGBY6uz58jHsuQVRowRg8vwY097rmDnS0/S/d6Alzyjws9vQBU7dMoGk6he8x9yg2+uQc0mvIh//AxykgBh9UM8Nf9DdggouAY/tylDspS8ycfJoxiwCsSWpOnnof0V92A/90+CLgDnvgc0Kungq9f/t3tnpKnjnojwlN0KecmpeD87LxgSx3Sx9IKuHMPiKKnba37og96ih75AGXd6KFDoCKFAGDj1QQFTl87tbHuV5XB3FOfNDEMUVguLldnL16821bPaqdIRfLZdhafeUlKJ/rSVqdu+js8eLjlXq9S4wohpbeKRj4l0z/GuVME+a1OigIvkCC+nZ2th73d7bOtx8clyG5J72taAH5JP+f0nd/5b20fHOx+Q/DptVhukXNcsUCRlR3RXakXfCBgI+Bv7bhWAALErLSZkwVGkiVaQIMQJ0jrWgYBBGr+q+W1Bln5gAPhysLcWLbuRvRPw7ng0/HRSYGdGD6OBXd8fLwKtQU9IC8Y7PDE+fD7q6Mjx9Gin/IwR9u2PwR5atxEXpunh8AT3Z3naRuYVAFJH00I2H0NaKWyKjMAJQT3OxBhtYYJ7cMNaxDJ6A9fHFuKR2mYKd34AQDZY3cpN+Fh+ZT6KByjQLB0eUe0B2rmObqBXD0RoQVA8mBMINu4t2fKA61Dn7zKUqZuLi/Sxig8zRM6uwOgfoaejmGe85zgwWb+PoV0N2mUN1MP6qSAdfxMCagsl3Z0VZ8oGPok9qHgD3QD8tIEHSqn+pTuuzG0UkIomN3SlqIQRYtHoNb2+upSS8cPp0yVtfTBeHpRbKnrvfUeoNXa+k5TRJkx/pSwKnL59H7qtzqM2c21DYpWjdb3TJ+SblYP22fP37lk6i9pSe9bWgB+ST/n9NZbb23HUvqlEW4HtWII2gjIzhXnt1S3d4TwbSxMtmluFHw8dzVoK2WUBQ61NiNcJb+BXIOtUqe6Z312QCpXhWxq3Vi9A1yE9biX62IHQBHsrDp1VSgT8KHpXsR7PttOBP1+AIxgP4iA7za5a8BRL0DaBL6pu+ADtAFrMlIEzO1WwRFAFlpvY9EDwlreueyNb0kVAJbQP1MTs3Mb9zab1jI65T2vpR664RiXt21ypZBVuhBZvoe24Y16xqVOYQLAtvVVR3mbPOqu9Zz+6aLKqhzof57blQ8v8K/z0MmCdxtPjHKmFtJylaR6OtIuRanjHb6IQwCUdZkDy1xWG9iQB12P96N8eSn0hTKFFs9cFCnjoK7xPlA8hhe9MobA+8ae++Fpt/cNDS58w4N6GfyFb5Q0RwdXqcBPupO8fa/EPViGedQxGN5TFrdXDpUxxqZ5WPh9z/M+bW2ZRsLT1O8dylgn4+owbaAdH/uO7209ftVXHenpkpb0vqUF4Jf0c04//Z//9MHN7c0vub29Ori+unq8vbl5iHXzEOvtIcASzMzffT4jCSOUc8//6+Bkw+XG/M4d8vYhdT1cX1/2d0DvIXU+BAAhzEOEZStJs3mc/PmxtfX4EAFbhI8A1kCfs2lB0PZOnuXz+uri4fri/CGA2DZj3WkUXuTnfZ5dPFydn7et26vrPL/Ns8eHKAUPV5cXuX+dcu5p9i70Pzzoq7YCEGk597a2Hnb29h4eQ4/Pvf3dmK+p4+YqV8rDlPTrFm9aR8ru7LQdNOifz1iI5Z3+BSxLy/XVZfnqXvuXvAG88kH5WLS5dqdvJtGDhQEp5nPaQfTjlKlhj4fViEqnfLehD09oOQHZ8Cl58+me0lvbqXu1HV4Ym4eHgNfDwcFRaTg8PHwIoD0EGHN/f+hLnQdHRw9RNkpTSUjd+iZldHP7tuPU5/nbPzrslL3M27vbqScjmr4rh2b91Lebm4zRrfcqdJXW8Dv0RvnquxBlo/ww9nuHGYeDvY6Rd2Ur96KY5btx917lXtozlvcZF7Tj/U34bSyMUfme9o1VFIFcu+nfTp/v7h2Gx7spf/Wwu7OfMT/sOw7yO3UUrWbvcPfo8LVnE3CxpCW9T4myvKQl/ZzSb//t/8zJ7t2Lf/jNz/7kL3znnec3dzd3wTnu0yBJrJ5RIyM3IQtsAhOsq1jHHnGlSjC87neWbqykg13naN/n+U2jqVnIewdrGRmLqfO6yUuIckmzjLl4RYOr//bSHu6rbhaj3SBF226AVV3fExi2nT/tBTH6HZ12L+tX30OX7+pUfjMFoUuW4bMwaR8XZ89Xh4d2NdtdBcJWR/nedeiXF2mHhyJW7o5lVVzN9xNIuD/L3/xDDFjEik9N+Qxm1trU5laswKvzi9V16jjYm7XdZUFK8SrX9E0drEVuZwejhJOtVwoqhmzQnDIpkI/V/U34dmDL3tzD8zw33+7TATc8AFpAq/n90pWCW7HIH23kwlNgTjr39NFpavJeXs1SbzoWek5PTzN+l6vzi1mWFkqwcG29+z5l9QUd7l+nPnTs910wHWHjGDEMbW71WN2Fh2QvN+adsWvcYzqIN/p9l4ER7b6bd8FWsRnepHJ5lQ6mvZ3VdcbbO7Szy0bHg4mP6BRCcuLbXsbQhjY2LMKTKDSlNVzKeOVdy73Tk2d51/DubnVy8rRbGUd3qSfg4PBw58u+4iNbH/2yD333L/plP+/f+ZqveeVNlCxpSUta0pKWtKQlLWlJS1rSkpa0pCUtaUlLWtKSlrSkJS1pSUta0pKWtKQlLWlJS1rSkpa0pCUtaUlLWtKSlrSkJS1pSUta0pKWtKQlLWlJS1rSkpa0pCX91yutVv8/DlTQlV3+9usAAAAASUVORK5CYII="/>
          <p:cNvSpPr>
            <a:spLocks noChangeAspect="1" noChangeArrowheads="1"/>
          </p:cNvSpPr>
          <p:nvPr/>
        </p:nvSpPr>
        <p:spPr bwMode="auto">
          <a:xfrm>
            <a:off x="1071068"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1026" name="Picture 2" descr="cid:image003.jpg@01DAD866.E7D91B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379" y="2430985"/>
            <a:ext cx="4453091" cy="410079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526524" y="3674627"/>
            <a:ext cx="2924634" cy="523220"/>
          </a:xfrm>
          <a:prstGeom prst="rect">
            <a:avLst/>
          </a:prstGeom>
        </p:spPr>
        <p:txBody>
          <a:bodyPr wrap="square" lIns="91440" tIns="45720" rIns="91440" bIns="45720" anchor="t">
            <a:spAutoFit/>
          </a:bodyPr>
          <a:lstStyle/>
          <a:p>
            <a:pPr algn="ctr"/>
            <a:r>
              <a:rPr lang="en-GB" sz="2800" b="1">
                <a:latin typeface="Calibri"/>
                <a:ea typeface="Calibri"/>
                <a:cs typeface="Calibri"/>
              </a:rPr>
              <a:t>Compassion</a:t>
            </a:r>
          </a:p>
        </p:txBody>
      </p:sp>
      <p:sp>
        <p:nvSpPr>
          <p:cNvPr id="3" name="TextBox 2">
            <a:extLst>
              <a:ext uri="{FF2B5EF4-FFF2-40B4-BE49-F238E27FC236}">
                <a16:creationId xmlns:a16="http://schemas.microsoft.com/office/drawing/2014/main" id="{7EAFA7FF-C59E-D8C5-8C98-C6CEEA8307F4}"/>
              </a:ext>
            </a:extLst>
          </p:cNvPr>
          <p:cNvSpPr txBox="1"/>
          <p:nvPr/>
        </p:nvSpPr>
        <p:spPr>
          <a:xfrm>
            <a:off x="5527213" y="5042326"/>
            <a:ext cx="29243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latin typeface="Calibri"/>
                <a:ea typeface="Calibri"/>
                <a:cs typeface="Calibri"/>
              </a:rPr>
              <a:t>Guide and inspire</a:t>
            </a:r>
            <a:endParaRPr lang="en-US" b="1">
              <a:latin typeface="Calibri"/>
              <a:ea typeface="Calibri"/>
              <a:cs typeface="Calibri"/>
            </a:endParaRPr>
          </a:p>
        </p:txBody>
      </p:sp>
      <p:sp>
        <p:nvSpPr>
          <p:cNvPr id="5" name="TextBox 4">
            <a:extLst>
              <a:ext uri="{FF2B5EF4-FFF2-40B4-BE49-F238E27FC236}">
                <a16:creationId xmlns:a16="http://schemas.microsoft.com/office/drawing/2014/main" id="{935EED66-C92C-2BD0-5390-E5FF1AA219FF}"/>
              </a:ext>
            </a:extLst>
          </p:cNvPr>
          <p:cNvSpPr txBox="1"/>
          <p:nvPr/>
        </p:nvSpPr>
        <p:spPr>
          <a:xfrm>
            <a:off x="577228" y="324466"/>
            <a:ext cx="70693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dirty="0">
                <a:solidFill>
                  <a:srgbClr val="FFFFFF"/>
                </a:solidFill>
              </a:rPr>
              <a:t>"When flower doesn’t bloom you change the environment in which it grows, not the flower"</a:t>
            </a:r>
            <a:endParaRPr lang="en-US" sz="3600" dirty="0">
              <a:ea typeface="Calibri"/>
              <a:cs typeface="Calibri"/>
            </a:endParaRPr>
          </a:p>
        </p:txBody>
      </p:sp>
      <p:pic>
        <p:nvPicPr>
          <p:cNvPr id="16" name="Picture 15" descr="A purple background with white text and silhouettes of people shaking hands&#10;&#10;Description automatically generated">
            <a:extLst>
              <a:ext uri="{FF2B5EF4-FFF2-40B4-BE49-F238E27FC236}">
                <a16:creationId xmlns:a16="http://schemas.microsoft.com/office/drawing/2014/main" id="{F861842A-BDD7-F4B2-7555-C24B8069867A}"/>
              </a:ext>
            </a:extLst>
          </p:cNvPr>
          <p:cNvPicPr>
            <a:picLocks noChangeAspect="1"/>
          </p:cNvPicPr>
          <p:nvPr/>
        </p:nvPicPr>
        <p:blipFill>
          <a:blip r:embed="rId4"/>
          <a:stretch>
            <a:fillRect/>
          </a:stretch>
        </p:blipFill>
        <p:spPr>
          <a:xfrm>
            <a:off x="8062451" y="-18656"/>
            <a:ext cx="1081549" cy="696352"/>
          </a:xfrm>
          <a:prstGeom prst="rect">
            <a:avLst/>
          </a:prstGeom>
        </p:spPr>
      </p:pic>
      <p:cxnSp>
        <p:nvCxnSpPr>
          <p:cNvPr id="9" name="Straight Arrow Connector 8">
            <a:extLst>
              <a:ext uri="{FF2B5EF4-FFF2-40B4-BE49-F238E27FC236}">
                <a16:creationId xmlns:a16="http://schemas.microsoft.com/office/drawing/2014/main" id="{3149484E-844F-A19E-4617-4EDB5D1E5A65}"/>
              </a:ext>
            </a:extLst>
          </p:cNvPr>
          <p:cNvCxnSpPr/>
          <p:nvPr/>
        </p:nvCxnSpPr>
        <p:spPr>
          <a:xfrm>
            <a:off x="5624421" y="4553309"/>
            <a:ext cx="2740325" cy="23004"/>
          </a:xfrm>
          <a:prstGeom prst="straightConnector1">
            <a:avLst/>
          </a:prstGeom>
          <a:ln w="571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9611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07220" y="1715091"/>
            <a:ext cx="4398714" cy="2305591"/>
          </a:xfrm>
        </p:spPr>
        <p:txBody>
          <a:bodyPr>
            <a:normAutofit/>
          </a:bodyPr>
          <a:lstStyle/>
          <a:p>
            <a:pPr algn="l"/>
            <a:r>
              <a:rPr lang="en-US" sz="3600">
                <a:solidFill>
                  <a:schemeClr val="bg1"/>
                </a:solidFill>
                <a:latin typeface="Arial Rounded MT Bold"/>
              </a:rPr>
              <a:t>Any Questions</a:t>
            </a:r>
            <a:endParaRPr lang="en-US"/>
          </a:p>
        </p:txBody>
      </p:sp>
      <p:sp>
        <p:nvSpPr>
          <p:cNvPr id="7" name="Subtitle 2"/>
          <p:cNvSpPr>
            <a:spLocks noGrp="1"/>
          </p:cNvSpPr>
          <p:nvPr>
            <p:ph type="subTitle" idx="1"/>
          </p:nvPr>
        </p:nvSpPr>
        <p:spPr>
          <a:xfrm>
            <a:off x="407220" y="4020681"/>
            <a:ext cx="3840352" cy="802523"/>
          </a:xfrm>
        </p:spPr>
        <p:txBody>
          <a:bodyPr vert="horz" lIns="91440" tIns="45720" rIns="91440" bIns="45720" rtlCol="0" anchor="t">
            <a:noAutofit/>
          </a:bodyPr>
          <a:lstStyle/>
          <a:p>
            <a:pPr algn="l"/>
            <a:r>
              <a:rPr lang="en-US" sz="3600">
                <a:solidFill>
                  <a:srgbClr val="FFFFFF"/>
                </a:solidFill>
                <a:latin typeface="Arial"/>
                <a:cs typeface="Arial"/>
              </a:rPr>
              <a:t>Thank You</a:t>
            </a:r>
          </a:p>
        </p:txBody>
      </p:sp>
    </p:spTree>
    <p:extLst>
      <p:ext uri="{BB962C8B-B14F-4D97-AF65-F5344CB8AC3E}">
        <p14:creationId xmlns:p14="http://schemas.microsoft.com/office/powerpoint/2010/main" val="3838625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BCBCBCED-48DE-861D-1F3C-3DD8E6F4081F}"/>
              </a:ext>
            </a:extLst>
          </p:cNvPr>
          <p:cNvSpPr txBox="1"/>
          <p:nvPr/>
        </p:nvSpPr>
        <p:spPr>
          <a:xfrm>
            <a:off x="220811" y="2876205"/>
            <a:ext cx="3384311" cy="120880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a:lnSpc>
                <a:spcPct val="90000"/>
              </a:lnSpc>
              <a:spcAft>
                <a:spcPts val="600"/>
              </a:spcAft>
            </a:pPr>
            <a:r>
              <a:rPr lang="en-US" sz="4000" b="1">
                <a:solidFill>
                  <a:srgbClr val="830863"/>
                </a:solidFill>
              </a:rPr>
              <a:t>Our PBS Commitment</a:t>
            </a:r>
            <a:endParaRPr lang="en-US" sz="2000">
              <a:solidFill>
                <a:srgbClr val="830863"/>
              </a:solidFill>
              <a:ea typeface="Calibri"/>
              <a:cs typeface="Calibri"/>
            </a:endParaRPr>
          </a:p>
        </p:txBody>
      </p:sp>
      <p:pic>
        <p:nvPicPr>
          <p:cNvPr id="2" name="Picture 1" descr="cid:image003.jpg@01DAD866.E7D91B80"/>
          <p:cNvPicPr/>
          <p:nvPr/>
        </p:nvPicPr>
        <p:blipFill>
          <a:blip r:embed="rId3">
            <a:extLst>
              <a:ext uri="{28A0092B-C50C-407E-A947-70E740481C1C}">
                <a14:useLocalDpi xmlns:a14="http://schemas.microsoft.com/office/drawing/2010/main" val="0"/>
              </a:ext>
            </a:extLst>
          </a:blip>
          <a:stretch>
            <a:fillRect/>
          </a:stretch>
        </p:blipFill>
        <p:spPr bwMode="auto">
          <a:xfrm>
            <a:off x="3675888" y="1695214"/>
            <a:ext cx="5191506" cy="3568155"/>
          </a:xfrm>
          <a:prstGeom prst="rect">
            <a:avLst/>
          </a:prstGeom>
          <a:noFill/>
        </p:spPr>
      </p:pic>
    </p:spTree>
    <p:extLst>
      <p:ext uri="{BB962C8B-B14F-4D97-AF65-F5344CB8AC3E}">
        <p14:creationId xmlns:p14="http://schemas.microsoft.com/office/powerpoint/2010/main" val="267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355BB4-E3E4-F772-4643-EB841E46984D}"/>
              </a:ext>
            </a:extLst>
          </p:cNvPr>
          <p:cNvSpPr>
            <a:spLocks noGrp="1"/>
          </p:cNvSpPr>
          <p:nvPr/>
        </p:nvSpPr>
        <p:spPr>
          <a:xfrm>
            <a:off x="497660" y="839854"/>
            <a:ext cx="8229600" cy="4525963"/>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endParaRPr lang="en-US">
              <a:solidFill>
                <a:srgbClr val="000000"/>
              </a:solidFill>
              <a:cs typeface="Calibri"/>
            </a:endParaRPr>
          </a:p>
          <a:p>
            <a:endParaRPr lang="en-GB">
              <a:solidFill>
                <a:srgbClr val="000000"/>
              </a:solidFill>
            </a:endParaRPr>
          </a:p>
        </p:txBody>
      </p:sp>
      <p:sp>
        <p:nvSpPr>
          <p:cNvPr id="4" name="Content Placeholder 2">
            <a:extLst>
              <a:ext uri="{FF2B5EF4-FFF2-40B4-BE49-F238E27FC236}">
                <a16:creationId xmlns:a16="http://schemas.microsoft.com/office/drawing/2014/main" id="{3C4C4131-DDB9-549D-CE14-2ABCAB3A395F}"/>
              </a:ext>
            </a:extLst>
          </p:cNvPr>
          <p:cNvSpPr>
            <a:spLocks noGrp="1"/>
          </p:cNvSpPr>
          <p:nvPr/>
        </p:nvSpPr>
        <p:spPr>
          <a:xfrm>
            <a:off x="497660" y="839854"/>
            <a:ext cx="8229600" cy="4525963"/>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endParaRPr lang="en-US">
              <a:solidFill>
                <a:srgbClr val="000000"/>
              </a:solidFill>
              <a:cs typeface="Calibri"/>
            </a:endParaRPr>
          </a:p>
          <a:p>
            <a:endParaRPr lang="en-GB">
              <a:solidFill>
                <a:srgbClr val="000000"/>
              </a:solidFill>
            </a:endParaRPr>
          </a:p>
        </p:txBody>
      </p:sp>
      <p:sp>
        <p:nvSpPr>
          <p:cNvPr id="5" name="TextBox 4">
            <a:extLst>
              <a:ext uri="{FF2B5EF4-FFF2-40B4-BE49-F238E27FC236}">
                <a16:creationId xmlns:a16="http://schemas.microsoft.com/office/drawing/2014/main" id="{031678C8-1126-3DB6-0B32-C703FDD124A5}"/>
              </a:ext>
            </a:extLst>
          </p:cNvPr>
          <p:cNvSpPr txBox="1"/>
          <p:nvPr/>
        </p:nvSpPr>
        <p:spPr>
          <a:xfrm>
            <a:off x="2268576" y="270616"/>
            <a:ext cx="64579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830863"/>
                </a:solidFill>
                <a:ea typeface="Calibri"/>
                <a:cs typeface="Calibri"/>
              </a:rPr>
              <a:t>PBS as a Framework</a:t>
            </a:r>
            <a:endParaRPr lang="en-US"/>
          </a:p>
        </p:txBody>
      </p:sp>
      <p:pic>
        <p:nvPicPr>
          <p:cNvPr id="7" name="Picture 6" descr="A purple background with white text and silhouettes of people shaking hands&#10;&#10;Description automatically generated">
            <a:extLst>
              <a:ext uri="{FF2B5EF4-FFF2-40B4-BE49-F238E27FC236}">
                <a16:creationId xmlns:a16="http://schemas.microsoft.com/office/drawing/2014/main" id="{11F78E66-772D-0CC7-8F6A-32138E80E774}"/>
              </a:ext>
            </a:extLst>
          </p:cNvPr>
          <p:cNvPicPr>
            <a:picLocks noChangeAspect="1"/>
          </p:cNvPicPr>
          <p:nvPr/>
        </p:nvPicPr>
        <p:blipFill>
          <a:blip r:embed="rId2"/>
          <a:stretch>
            <a:fillRect/>
          </a:stretch>
        </p:blipFill>
        <p:spPr>
          <a:xfrm>
            <a:off x="8062451" y="-4047"/>
            <a:ext cx="1081549" cy="696352"/>
          </a:xfrm>
          <a:prstGeom prst="rect">
            <a:avLst/>
          </a:prstGeom>
        </p:spPr>
      </p:pic>
      <p:pic>
        <p:nvPicPr>
          <p:cNvPr id="8" name="Picture 7">
            <a:extLst>
              <a:ext uri="{FF2B5EF4-FFF2-40B4-BE49-F238E27FC236}">
                <a16:creationId xmlns:a16="http://schemas.microsoft.com/office/drawing/2014/main" id="{B47BEE2D-D718-A3FC-21C1-B552FFFAC855}"/>
              </a:ext>
            </a:extLst>
          </p:cNvPr>
          <p:cNvPicPr>
            <a:picLocks noChangeAspect="1"/>
          </p:cNvPicPr>
          <p:nvPr/>
        </p:nvPicPr>
        <p:blipFill rotWithShape="1">
          <a:blip r:embed="rId3"/>
          <a:srcRect l="10262" r="2649"/>
          <a:stretch/>
        </p:blipFill>
        <p:spPr>
          <a:xfrm>
            <a:off x="647114" y="1126051"/>
            <a:ext cx="8079394" cy="5190343"/>
          </a:xfrm>
          <a:prstGeom prst="rect">
            <a:avLst/>
          </a:prstGeom>
        </p:spPr>
      </p:pic>
    </p:spTree>
    <p:extLst>
      <p:ext uri="{BB962C8B-B14F-4D97-AF65-F5344CB8AC3E}">
        <p14:creationId xmlns:p14="http://schemas.microsoft.com/office/powerpoint/2010/main" val="49303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data:image/png;base64,%20iVBORw0KGgoAAAANSUhEUgAAAfgAAAH3CAYAAABXfk2qAAAAAXNSR0IArs4c6QAAAARnQU1BAACxjwv8YQUAAAAJcEhZcwAADsMAAA7DAcdvqGQAAP+lSURBVHhe7L0HwCTXVSV8X1Xn+OU0eUbSKIxkWaNRsmVLNs4B22AWkwwsYAwsaWFJuyuJuLDe3Z+wxmAbcFgbnDAGy8ZJkq0crZwnz3w5de6u8P5zbnXPfDNW1mTVmamvuyvXq6p37rnvvvskRowYMWLEiBEjRowYMWLEiBEjRowYMWLEiBEjRowYMWLEiBEjRowYMWLEiBEjRowYMWLEiBEjRowYMWLEiBEjRowYMWLEOIFgup8xYsSIEeMEQnjbxBni+G8V66wXa5+QILzWXDr7pDFiu6vEiPGMiAk+RowYMU4whLePbhFjfh1f34hpGAS/JGI/Yhz3r82Fk7t1pRgxngVO9zNGjBgxYpwACG8d3QDt9av4+kPGlXHjSMLknCEQ/tttaM+xNhZmMZ4bYoKPESNGjBME4X0jo6iV/xMo/N3GSF4CzsTUsRDwpk9M2C93SUJXjhHjWRATfIwYMWKcALDfKfdL2/lZyPOfhmovHdLSDrbHGkv4sixblfZjxHhWxAQfI0aMGMcZ4Y2DRZtJ/5BY+8vimrKq9pVgTW3MfnHMNLj+8KUxYjwlYoKPESNGjOOI8ObVWUkm3iTW+Q2TMMNPSd/a6m4nxbXz+jtGjOeAmOBjxIgR4zjBPiApSQWvQk38myZpTntK5zvJnW3wYvZKaGo6L0aM54CY4GPEiBHjOMBeJwlpDV8kYfh7xjUXiv803dtB8NbaioR2SjqddndujBjPipjgY8SIEeMYw35GXJsevcBa9zdNwlz+jGFzGl9nFsQx+2VhICb4GM8ZMcHHiBEjxjEEdLqxG1afLUnzK+Dutz9ryFzU/r4ggZl23vxETPAxnjNigo8RI0aMYwh7y9BpYr1fwNf/EKlzna0IjQXfH+aqZxc5IzPidGa6c2LEeE6ICT5GjBgxjhHCuwYnTDLxH0HYP2UccQ8l90Dmw6Q0bIIavzsXiNrmd0syGwfYxXheiAk+RowYMY4BmMjG+ImfsFbeZ1yTPuiah2o3vuz2c3J9a0L8yCcfAV9taNsS2r3SCVvduTFiPCfEBB8jRowYRxnhd0fzNpP5UevILxpX+g4JqjOhLNiU/HNzg8wEGck4HbD6CpIX04RBsMe4ttmdESPGc0JM8DFixIhxFGGvk4y05D9AqP+icczqg+TOtvVAlsH6X2mslfs6A7I+UZMk5h0Aed7Yuir4f52MFXyM54WY4GPEiBHjKMFehTq2OPY2/IVyN2ceGj/nSxVK/RutNXJLZ0TKTlvG3YY4K9U7amgjzpQNnf3mmjhFbYznh5jgY8SIEeMowb519E3Wyq8aYy5Qcu8RPFR6Azx+c3tMvt0aR0VspWQ8GXI6IPQVBA+ytxLuMok4g12M54+Y4GPEiBHjKCC8fezVYOdfw3SJcvYB9R5KG6x/R3tEvtVajdlWw+kLji95qPhD2t9DbGRlh3Xi9vcYzx8xwceIESPGEUZ419iFIPVfx9fLjasCvYtQfEz3eoPqmmeXuCzUPBeXHE/SmKKG9wiwAyy23mGWg5jgYzxvxAQfI0aMGEcQ4R3Dm6C8fxnU/FrjmtSBlnODL04gj/j98rXmWlkMU5Izvi5iRTwI9Z46aAlEPG+h3K3ZITIbB9jFeN6ICT5GjBgxjhDC746OiLh0y78Vyj1/MCyOxB3Io15Z/r21WqbCrJI7pX0AJk9gxVGnKcnDCd6YKRF/ylwJ4R8jxvNETPAxYsSIcQRg71nXJ57zS/j6g1Du/Qe5Gl8cX54MivL15mrZ4RUlC3Jnuzv5P7RGUlD3A06r65zvuuhVwctOrFiNZsSI8fwQE3yMGDFivEjYB4YLNmj/jNjwvcbIqJJ7j+C7Wequa07IY1DwKRNAsbNxPYIFk2ecQIpuB7+65E4wB73IDrG2rr9jxHieiAk+RowYMV4E7HXrMraeeA+I+OeMMWujmfpXlft0mJEbWhPygDcgrrGShlpfSe5EAUZAXgPsVkAXhduNDWOCj/GCEBN8jBgxYrxA2OtenbB57/vFsb9sxJzedatHMJ4shgn5TntcvtsZ0tkZEHlvcQ9sh+932pLHspWwng0klB22NBgH2MV4QYgJPkaMGDFeAKwFrece/T4xwW8YI1sOIXco94Z15abWmNzeGhEPVW1OU9BGir0Hrm6g6odB8Fltke9WydG+po1rJs2+J1Zmro8R4zkjJvgYMWLEeAGwd45uM2J/GyR8YTRD/wKBdKyRW9ujckt7TJriHugOd7h6D8HkDLYbdLrd3HtJbqKPPdYGy3KFMn+MGM8bMcEfR0ABmPDm1QPhXcOnhfesXmXvlGR3UYwYMU5g2DvHz8THb4prXq2Dx/SY24QSQpHf3RmW69sTUgmT6npnwtnDyZ2/ObGLXNlt67xDYOxek3QXjYkJPsYLQ0zwxwn2M+LaW0a2SLLzfgkTfyq+97siI2+xdxaGuqvEiBHjBATIfa0Nw1+F2n7noawNEjeB3O/1y9dbqzSRTdZhL3cuOdQ13wPn0nVfNoygXwFd3eyxyWRFf8eI8QIQE/zxwprRNZI0v4Rb8AcmJe8yrvkFa52/sjb/y+Etq86zD5yd6q4ZI0aMEwThzQOrbGjfD/J9r3FW1p9geseXx/2SXNtYKzNBVlPQ0v1+uHLvoUf6/U5H+syhEfQaXmfMTqlInKI2xgtGTPDHCdY4Z+DPJSZjjHRQBYSoMlxZhb+/Iwn/T21r8S3hbROD3dVjxIhxnKFZ6hLJnwAtvx/vauYQ5gaZ7/Lz8m+NdbI/zB1IZPN05E7oMmtl0G1J3lkRYEdYO2/E7pelTOyej/GCERP88YIb4P22vrbfEXzb8R10nzCOeaOE4V+KE/5GeMeaTfbOrXHbfIwYxxH2O2v7pSPvxgv6q5KQ8iGt4iDzGZuSf22uk+1eUTLPotx7sJYDwxoZMG01EMQeUh3PYfG0ycYR9DFeOGKCP04wvnkcNcAdthOyB81BsFagmnfMKtQAvybW+wdr977e3re2n0F50UoxYuBRuU4S4W3FwfCusXXhfRtGw8dOS3cXxTiCCG8cLNpM5214+/6LScjIAaOcADEv2YR8ubFeHu30SwZKfGWWumcC13GYojbBALsVW0Tt79MSONNyxSFHixHjeSEm+OMEc+n0TqiBT+NlvgNveXfuCuB9N8akjSOvxPe/t+3Wf7G3Dp0WR9rH6MEWxy8Vk/8LGITXSavxcVmqvTW8Nib5IwlmqZNE8g34+rsmYdYeOuRLqA3kzC9/d2dQUg5T0B7MUvdcwHZ6JrnpsvpBGJkxmcSMYfh9jBgvEDHBH0/4idslNJ+0fjgrbnfe4YiIflis81uSSPyNldF3hrcOlLpLY7xEod20rP0vMAB/BCSwAeTzesz+TRmoviJaI8aLhb0K9WO++Ur8/U2TNJsPIXdjxYP6vq65Rm5sjWv62YPjwj471BmH/2WnIwOMoF/hnrdWAux+h62FcQa7GC8KMcEfRziX7W1KKvElvO0gedQOTyHke0Aljv9yJQyC/yNO+mpW8LHL/qULa+3FeG7OUe/PAY1nN+ONvrL7I8aLhH3r6DZrnN8yrrlIvJVC2uI1DOTW9ph8rTUhLr4nn6dyp9+do8j1G0+KTIKzguCNtTUs2hUH2MV4sYgJ/jjDefnefXjVP4ev35bUs/M1WH4C6/+iDcO/lbvGftDuG891F8V4CcGI3QAm6D/A7qQCYwpYcFZ44/CmaGaMF4rwrlXnoWh/A9NrKakPAvLa8eWO9pB8qcFxZSxe2+fW5t6DvuUaYGc1wY2rWe4OvvtYVMPHrjjALsaLRUzwJwCMk/guPj5qW+EuSUTzngnGMSn8vcyG8ld2f/jHrIxiNf/SAZtocL8nwA/ZA8yCTyhNPD1ms6TNlu7cGC8A4d1jZ5vA/3V8fZtxlIe7ILkH8oDXJ//aWC9tVJ8Z88JENnfJYLwogv57zAMQfLhHrn8ePv8YMZ4CMcGfADAXTjaMDb6BquT/WU+i1FfPBFbmBoa/IyMw999nQv8v7J1jP27vWdfXXSPGqYxkbgTPyBAmcsQK8IcdxWtNgy9+t18A7O0jG0Gr70fpvQMGU/pg+UKlg9yf8ItQ7htkySa7g8c8f/R2mXN8GWKK2hX3EF8h4GVKwsR+c01M8DFeHOJK4ASBuXh2yoTuZ/H1m5J4OobXCjz6SuArE25Yay4Xa3/f+q0/Cu8Yv6C7NMapijAAiZshY3D3VyJ6PBiAeY69Y2KVzovxnGFvGx5DlfhzEtr/AAt6RV93vmiB7Paz8uXGOpkKci+Y3Ak62xhwwzHghzRF7SHVcIjl200jGY8BH+NFIyb4Ewh2PvcwKpYP2o7d+VRR9YF1ok6xKysXVEJMmWkcsw62/4+B6P9XeNv4z9g7N5a7a8Q41WDUczOkb+8Ke0+fhYSqzi1iLAdDifEcET48WLSO+7PQ6T8O5T58sFxJ7r5Mhhn5SnOdPOmVdGQ4juH+QkDTnXYDty44nuSdQyPo8cOTMNwuw7ti9R7jRSMm+BMIzpufaIvnfkdM+BHr40U/XMgbK7v8guwPs6gTfPzuEj1rC9ZDrqq3V4ljf89K4w/D28e26fIYpxasrMaf8vc8H0Q0DwRlXxa76Z8b7AOSkrr7H/H1p0DujG2I3il9qQKZDdPyjeYaebAzoFnqDmsXed6ggmfDfgnkngLJ925aBIP33jwu58QJbmK8eMQVwAkG57K9C2ITjKr/8uEVuMuAHkw3tMbljs6QtLiCRuB2K5wDal7WY9ZPYvH/CO8Y/Y/hLSOj0QoxTnZotjprJ3DPDwbYrYTqPiX/bfaesXgsg2cBjSBbG/thWMw/g/dmg5YpW8EJkDmz1H27tUru7AxKAr9TeP9eHL3jFmEHSeynz3T081DYFo7/pFz9og8TI0ZM8CcijDO+XZzwQzawDx9yh1DxrErUpM9pydcaq+XLHLUqzOAuHqbmSfSuFFBNvQbffltc5/fCO0cuiVaIcTLDLC73g7zH8HVFANgK6L2nm95ukcCc0Z0b42lg7xh9i7jyfpTl2dGM7h+8UzUsuKk9Lrd2RnQRI+ZfLOtyeyr4LPY15LRhXUTzCRgb+GWmxUntk2te9KFixIgJ/kSEufAuT1rhzagHPmYDqeOzC6O1+qXpKRl2m3IDKp/PNjbI/d6AdLiSDjnZrRfI95zlymn4/EkJnT8Mbx/96fCB1QPRCjFOSriJPtxjBtk9NcET0fMCVgou0m8xnhLh7WOvFmN+GV8vxHvCyLcIMJab1pFb2yPyndaYtPH9xQTVrQTJnbeNo80Nugyw48068ILzDLZLOVXHnJjgY7xoxAR/gsJ55XwVJP0ZvOjXwrI/6MezCSh4T16f3SsjbkPu7gzJFxvr5brWhEyHWWyIimilmudPR4qYXotvvytN/7/Zu8a3xiPUnbQYwn0dBSFxwLKnBp8WI0Wx5rLw30fz0cwYKxHeMXQByug/Qza/Cu8GU8hHwLvDzPB34r36dmtcqiG7w7EZ7MgwLg8TKfhACuwDf5DciVCMfcJU6tEBY8R4kYgJ/gSGc8n0Dhv6f4mvDx9SD6DS2ZCoymsy+2XUacpOryBfb67SLjz3d/qjtnm67XtVUrfyMgnZhFnMgveH1u77kahbUIyTC3Ycd3LgewcoWkE/+MqBivDnLBlwNnfnxugivHXsbLEuyf11xjXdFPIszxD2sJV7vQG5AQbzfJjRSHcuORLkTnA/jMDPG0+yGmDXBQ9CH4I1T0j1DEr7GDFeNGKCP8FhLp67Ca/939vQLnZnAagNrCMvT81jmoOi70jDunJPZ0C+1FynldN0ADXPAJ7D1bwrSZN03ohf/90a99fCO1ZdbK979XPInxfjeMNC+mFag69Z/ohg1Z28aFOaWe0AIv4fBmnFg8+sQHjT2DpJmP+EAvp+45hMz/jle2IxPeT16fvDvu75bne4I0XuaihYg8OH+s5SxfduVPcgTbykT5orb4gVfIwjgpjgT3AYWPVGgv+HCuDLqGpUnCtsQtvxLk7PyLpkDaxtJemEMomK6WvN1fJvjbXygN+HSh8bHBZpz4EzTNJsxLxfFfGvtoXH3h1+dzSKJIpxwsJ+bTQHFlqNO5o5wDogi7kwJQ97ZZnF5yEGnbVlfF4S7l4Nay9GePfYsEnL+01o32McyR8oQ37BO/JkUJTrWqtkl1/U7nBsA6E7/UhBbwmmNF7CQactSf0V7T8KsLMzMNz364wYMY4AYoI/CcAsd5Def40q4CHLQN5enYMKfW2iJpekpnRMaR9Krmg85XCOT/3P9Q3ajjgTpsELVPM9uQKQ5F2Tgop5I2qXD4hnfkXb5jn+dYwTEmbQAVGHa8AF3S5y+IN7Oo/7+xAIfn+AW9cjeMIYxlmcKdPBWdGMly6YyEYC+Qkb2veh1qPh0wXL0Jd9fl6+CcP4cb8saZQh/fYHVjmCCHBw7n+AKWoJdsnj+wwrHn/3mHanovNjxDgCiAn+JIHZ9rO34nZ9AhXBdHcWgJrBuvKy1IJsTc1CEQTS0ohfXwqOr13o/rW5VnNnP+qX6P/DJqxHulUX+Z68n9SBS37HhuEf2WLr7eEdQ+N0B0crxThhEAYlkPZENNgQ0L1DVZuUvUFB3coHsqKRtwzeb6wvgX1JJzyyd47npOG8A19/A2XXdwhz412Zs2n5WmuNPOj16zuUwrTCFD5i4GE5keBLGmC34kQsTHdjd0q5WO3OiRHjRSMm+JMExlzDAJxPoE74N6iQRnTnUEHYhLr8LkjPyubUsrDVkG2xbDssQM1znOq7oOb/sb5JboSapxs3VDW/onLx8ZNUkHbegGN8QCTxa/bOoZdrUpUYJwzAAatxW0fEpWGnc9Rrw/iLRdzXySAvNZB91CTTg+0T1261X3ppDisc3rw6a23wOgmc/4ZnfCwqty5QTkt4Q74O5X5vp19d8mm8G0fLtuV+ewF2DN7DCUQLItCm2C1OIc5BH+OIISb4kwjOxfvnjWs+hK8PWYb7av0QkfwqtykXp2ZkDJ8t/GY9xomZt5gSk25cqvkvQs0/ATXfVunOOqVb4/GjjV0mNIjrV0HyfybLlXdB/Qzp8hjHH05iPf7m2GAbweKWuVLH/W5gmgwysk/d9Cv0pzVJrH+eHfFP7855yYAGqsl0XmGs+W94b04/KMvx4kBFN/B5fXNC7ugM6zwq617JHg1w3y4M6zLInQPN6Hn0YExHrLPLbHkojqCPccQQE/xJBrN18i7ogA9Dge8+WD/gC5TcmclluTA1C0UfaMXPxaxU+MkKhWkx2Tb/sdrpcmN7XBaxjar5ldUa1bzBqgl5Lcjhf9kg/K3wntFz7HXPZaT6GEcZ63CvDgbYAUrwYRL32CrJ7w8KWKV75/Gfwwrj70YxL63ucvZOSPPFygXWd35XEs7Wg+ROBNLBDKZ8vrE9JiHKi0F1B16nowQeh237QxpBjxPS+4QPbe63c+KEe3VGjBhHCDHBn4Swnc6nwcxfhIpfOnAHUbnTVb81PSPnpeY1+9bKKoucQHd9GZVLDet+Dkr+s/XT5Um/IG1WNivb5vmhbnszDob4z/j+IVsYeXes5o8f7GfUgwyilhUR8ST1JO5nSo03D2S/3S9KRd303WA7PgJG2Hb/CvvAMNj/1Idlfnl/1dniOL9jEuZKCbrPtcJK4ARye2dUvtVajTJzDpD7yrWONLh/H3+jLnJtzODRMDd6RWl+TGPenP6KEeMIISb4kxCa5c44H0ONdCdIvsvjqDBA3EOOJ5elp2Vdoq6u26j+OBRMu8n2+Xs6/VDzm7XfLwfV0Ej7ldUcvkIBGuM6r8RR/48N7X8Lbx1+mbXvforBbGMcTdiJzWxDh4LvpajlHyuLUO/LmLRLFxThTJCVaQbbRSt1P0wCHHKxbcpLY9Chu8bPENf/DePI2w4ldwDP/b3tQflKc610QO7si8535LC1jgo4Bjy9ayWnhQPyXeu9nXiLSfCtICb4GEcUMcGfpHAu2n8P6oePwep/7CCL4wsqLXaduzQ9qYk6mk9B8qzM2ErPtkBGYDM5zqdrp2ukvef01PwKoJIE0YMc7M+L435Ibv/2jzN4qbs0xrFAbpmxEUMaGX+AjYwsq4LnPYZshYHGILu9QR6LcNe7gZT4Rjf9Zgmds0713hH2ntH11oZMZPOe72FtkPtjXln+tbleU9BSuRPHgtx5DA4Sy94t9KLp/emBXeSMTJnSwmx3TowYRwQxwZ/MGJv6PGqHyFWvmhrVCAieoe/npRa1PZ4qxYeyeyqSJ9ilLov65UGvTz5eO0P7Ai+CMA4ZuIbAV2O0e9ZF1pg/lqT/V+HdY2fTHRqtEOOoIrAbcBNX5JVnBL1RompZV28CA7iaYUJ2+gXM5wNBldiFNXk8I1faW1afsnkOmKzJ+vJTuNb3gj8PzdUPUt0f5OTzzU0acNpT7scKbH93cT84jkSJ40V029+jk8DLZp2dZovEAXYxjijiyvkkhrNWmiDdj0OpXY+K7aA2Q4XfB+Lelp6WTcllVelPJ9xYB7JdkN12SBRfBsF/EkT/kNcvvg5cw2jfgzUlFSSmcbH2R0E6H7N3j743vHGw2F0c4+iBY5UfJHiQuScJqYGs2FWObEZKD0Acc0FWFpmqWN3AXXCVQC4X0yl155xSCB87rSSe+TF8/SXjrsxSB+AZnkV5/FNjk5J8RO4rVzj64BF5j5iQqqCeg27VG92iCt6nffotRowjiJjgT3KYCycfQb3xd6jw7zk0zt1o17lXpielCPXCfOUrfLuHoDc3hYong6roUa8sn6qfJl9prJW5A+PNryALQAczseYCCc3/kHTyA1DzL+lkKscA63BLcwftNCsNqPQKFDzvnwPCJ2m5uE9LNiU7GE2v60Z3F1/xAJhNkrTnn2peFyj3vCzX3gOS/GXjmIGVjguS+4JNyBcaG+RJr6jpnY81ufM28KgMhCyB4A0jWLsKHvcCJ2MXwf67dUaMGEcQMcGfCliUb+HvZ2zHzqIWieaB0FOoSs5OLskr0lPSgTp/Klf94UiAKPIgdLbrfqs1IZ+ub5R7O4OgfdRDUPkrd9BV8yOopX4MK/xFeMfY++zX+8vdxTGOEOwOTR+8EeV8cAx43CcS+RJmMXirZ7xxkDkS/24/r13osLXOV1gpSui+Ru5SsX9KQJMxtc0PKrm7Zt3Ky6VRuoQyuLaxTh7o9EvWCZ/WyD2a4CtD8ysN44IEH8VGYG70LrGT3JJ4do/+ihHjCCIm+FMAzhum62LdL+LrV2wnZDK7CCD5Iiq5i5jlDkRfAeU/G6Kqx0aDbaAiYlKcz9U3aCCeqnnDACFKpC7TYwOoJoZtb0Ml+99tX/oD9p6J86OFMY4E7EJ7FOU8hJJeQcxWlmGE1cIoiJK3nPdOG55hdU2FedyvLBYc4nnByvYyawaZ2eWkh3YdXKi9Dd9+0RhzthYAJwLPbw0Fc11rtdzeHpaUw8FjDvVCHSvwqDytIs6JTWcH2t8Vlt77WRkoxoPMxDjiiAn+FIFz0f5HUXl/El9vUxnXA0h+BKrhyuw+bf97uq5zT4UEqiam7mRk9o3gmE/VTpd7UFmyuZ9BS5ESAfABTnFB9Mxp/8PWD/42vGPkZ8Kb4hHqjghCsxol3Icbt+LWGalAwbdAW5zZ4zUqVI4pOx+ku276g6SGe4RVzQYxyZedComL7Lqx14lj/xOeu22HFAKIlOMu3Nwck++0xrT5InVg4bEH7wDvC/u/99FA7t1G/TBtLNrhnPFEd/SZGDGOHGKCP4VgjHsTKo3PWN9OSaJbiWAGKf10tyKvSE2hsjHqqn+uYMXEFJ6sH5kU51+g5P+tuVamdLx5uuy7BML6E5NxpAA1tQ1bXiVJ5/fDu0YuBd+cMi7h4wLfrEHh9uGuRR5mlLmFcq+AxL2Q9/dQZcqXmu75nV5BghC/eoYYwVz2gb1UZN1JTfDhneOX47p+FQ/9K/WCe5eIsvHw424Yot9srdKgwwzLq7v4WINvWgAjm14xpozOMZ6lV+1GJ8WMuTv1W4wYRxgxwZ9CMBdONowvX0J9/3mQ/CGu+hxqk23pWTkzuST1FyDemNOeap6DmjC95+cbG1GJjkT9etg230O3JjUJqk77YyY0f2LvGntfrOZfBJIhFXxJ2ULBDHaOLAVMfErXiUZqdZdE3eW46l4/L3OHDSELAyypwZHFzkl7P8JbRs6TMPxlfH2NYQ/BA/ZNqLEi93UG5evNNZq6NwtCfe7m7JGHEjz+Mu+EDv6Ed+gQF73B6yhme/dXjBhHFDHBn2Iwl07vFCf4NOqTGw8E3CkcGYaCeE1mnwxoVP1hAVjPAiUO/GUXI/bpfazDhCFr5VpUpNOq5ntt892VfZBMQvJQWK/G79+QlHN1ePvEZfa6V5/0ruFjiW55rYVaPTiyH8q5AvJagrHF8cUPDxyjWjQg+QVssotu+pUKP1r1TAnNGSejm56JbCTh/BIu8I0wIjm6awSUCTMxPuqXdejX2TCtOR74Bjz3p/zIg8dm6WccZrDrfI+3BeDIkDu632PEOKKICf5UxGj6bnHtJ2w73HuQ5Blp7cjpiWV5Zbrnqn9+t79XUdJlz2kBlSiHoP18Y4Pc7Q2LNiKqC7K7ZrfyhcragGrupzD9kZQe++nw5oFV0ZIYzwab2T0ogV2FIj2kmWPZpjS/QYiiXmnG9UDSpwvnSb+EdbBpz/iKsM6GwQW2f/SkGg44vG9k1PrmF8Tad+GZKhwkdxZCKE/4Rflac7XsCXLaE4RPd+TLOH7gm8Bz4GBPTHJz4N3AadmQbG+nxevEfeBjHBXEBH8Kwlm7tyle4mtQaZ+2nZDDw0eA8ua4YxeD4M9JLmlimxdSAbKKohuYfYpJGw92+uVfG+vkG81VMqlqHjVvzy3MlfnTNRko+itsEP6eJFK/xTZUu0NO2axqRwxOY0gcMwzFevBdRZlWoN513P+nuX0kePLebr+ganaliofuTWDDrcbvDHZnnfCw95X7peW8D5f1o3iWBg9eTvSA7fRz8o3WKnnMK+lYC3yyueR4o3cOZePppMzOST8sbGK7y3xlocZ1YsQ40ogJ/hSFc8k+Dj35GRDD9YdwOEi9HxXNlZl9MuR2dNS5F1IR9rahkqc6mQ0yGtREor/HG4iaADBfWYYg36NSNmlnLb79HFTYVTI78hPhratW6/IYTw1jOILfCApce8BFJe+A4NM6etzTdf3SW44/i0Fa2+IPQWR7bbVhesPJEADJUfBsJ/cT+PpTMHPYU6P7AOIPnr99YUa+hWeP2RfpCmdkgi4+AcD2d94LJpvKq4Lvvoz8sAz2d3aYa57mJsaI8SIRE/ypjP7C/ahJPmYhcCC5uzMBm5DTkstyGZQ8WeP5uupXQukGJF5E5cXv3wW5k+Sva4/LVJgVe7ia70BZJmAXOPJafIOaD/5LePvwZfaBs5+9k/5LEnYM0zDKK7qBJpQOXts5Ejxmseyfjsy4gYd1d/hFJZoDKh4bYH+bYHydKw8OZ6OZJyb4XNi2824YhO/HOa+PZupfXAQMyzAl326NazImPsvMxHiisKWWuI1S1OZgVKdo8B4C05TQxO3vMY4aYoI/haF9a0PzNVQkH7eBZY7MLlDpgNTpqt+cWtS22ogAXhhY33JiAB7VPIcs/ffmavnXZpRBjBHfkdu+WzOT70kySbNWAvvzIu4fSmv+R6DUQGYxetCUshakBn7ozgKs1EJXh4llCNkz+V9ILCQ7BtpFAwitWJcGn5VLbMPv78454cAgQNtafIsE5teMkc3RTP2La/E10PCm9qjc2aGDw+jz90KanI4meD70cjHAjr1QcOLRAsJIDdcRE3yMo4aY4E9xOBfvnxfH/QSqGqazPQjrStnx5TWZ/TLktMR7ga76lWD1xb1QzdN1fGd7SL7Q2CjfgZqfhOLUmKKVap4efBc0nzRX2lD+zDbd3wrvmrg0Hoo2gn18oIACXQsiOIS1mHioHiZgAPRk/dMhorv5ICNTPqPpV9xhRueJXCJObhUMiROLFQGeky2MXi5h+LtQ7udGM/WvPkMcW+FWkPut7TFtZmLEPBevuMLjDp4L3wkO2zyAd4Jd5ZTgWdrRazBjAifOYBfjqCEm+JcAjN27CzXNB0Gijx9SldNVn6iqq579c0nyRwKsxqhWmDlvJkhrV7p/bayXh7y+g2q+VxXzQ7vUmWF8/xUTBn8iSf+HwntWx5H2VVMQa9ahwFa0k1uphilpUZHj+zMxM5dxbAEGU273SrSngBXlLmaDCcPz5K7xE86gsvcMn4dr/x3jmAujGfoXpxz1db+jM6yueRo6RRDoM5XD8QQ9Y+z/3gcFryfJPvD4b8W28GevddxqtGaMGEceMcG/BIAq0hPPvwFM/1GQfP1AbcjKBoR7aWZKzkouor7hOFeHycUXCNbH3E8ZFRtdxXd3huSz9Y1yQ3tCpqnm1V3JqQt68ClIXe03/2cS+L8V3rrqZfY6HWjlpYkgzWF416A8uu6ViOWWNYKe94nl12M+tsVH/1aC94Aksz0oSFWNgi6wGpPEWAlfYd32CeWmt3eOr5XA/V2c9mujGfoXiPq634NniUF1TLrE7nDEoVd9YkDNL7xjJHi2wR84yegFYzbdPRLsb+ivGDGOAmKCf4nAvHK+Zqz9LL5+I+p/2wUq/Rwo4LXpfTLqNFXFs4/8kSJ57ottkCT6eRD7tY018s+NDfKwV5YW24SV6Ls1Hz9I9K5Gjb9f3PAjNu+9w962bkzbo19CoIvaBN6w2HDCaBc5ej4si0fmQGwdEIfD8fodkh407YFyjEr9IDiErJWZMCtzQb67Xhe8yUYuFD95QnhLeM3hXWsmbBj+Nn6+C6d3aLsRyPz+Tp98pblaM/QVcP28hJWrnEjgeTHhUMH1NKNeVODdD2taEto9zmVK9DFiHBXEBP8SAeoUK9tmdorj/gW+PorKp1sv8ltK1iVrcllmUtsLX2jXuacD98U9aqARKuV7OwPy/+qny7dYUcPACNVlv4J48NUYSRjXXmgk+JB1mr9jbxs+N9z9Emqb/yzUtfE2irQLB4Pj2PYcyoJNohzHpeiMSMrJSTKZllQip7/zZlAC00ERklAiF34Sv2phUh7zS1h2aDmDaNaitLeyK1o08zji9nWjEni/gm8/hfM+NMue4+n5f6W5Vo0V5nTnM3Ukn9MjDRYvUzyXce6M7j8IJfqGuPEQsTGOLmKCfwkBpBma6r5vQyp9FDX7Yck1HM1Vf15qQRUflbxWQ0cIrIip5kk2VPMc5pRt8/9YO137L7d5MCX6LrgBfzqmbFz3l2GYfEimvB8O7x4bPhGDwo44hllU4QYUQGRthRB6tgNWGJFOckQyzXVS3vlKGdr1Rhmeu1wGG+fJsN0iQ3K25LAxjCNsCnVvI+PJotB2eAUo/6jtvlfAxg1J7BfYINWHz+OG8KHioHVa74Ux83PGMYc2y4AgmZ3uy431sjfIR0MZ4/x5BScq+IAyjTAj+wedtqTVSOs+tlH6wVmxcYBdjKOLmOBfYjBXQtqF8kljzVdRzUQNmAQINwu18cr0pKx2atoWv1JzHCn0qjm2nWYwPeyX5VP1TZpidMGmtDI/qFgBfg3A6K5cgg3/THzzB/aOifPtnSDAUxh2jEkH3dNxza4IbLF0Rjq5t4DgflHcxbfK3K2hPPD1x+Txb8/Ko/9Wl8e+0pSZx3xJVlbLWfJu2ei8RnLugITJNgw7AyXpyV4of8184NbVrR862HUKROn657XCvnWwAgwMAZ26p3FMED42UJJq/t04qV/HufYdwtzG1yaJf2us0/78DN5kNPrKVU5UeCjGPAPsdIhYnLEGmOIjEGa8wa1ILOqKMWIcJRzTFznGiQFUNcbeMboNXz+MSnUL6v+uocclntzWGdEhYZfDtLrsj1ZlyoePYryFio/Dem5I1uQN2b1yZmIBNIRTYja8wwAhijXt3eCgvzSp5r+Yly8vdRedUggfO21Y2rP/YqXv4jB/pbMgb5fdi+fIrbfvkJ2PPSz79zwiS8sz0uo0pFWvSyqZk6HRNTK6akxGRsdB6q6YkTlZdRaEuZ+URmGH7F6ekisT83LFwG7pdIZlsnqG5LO4v0G9ubdy9scfXXjlt72WbeQKzu4tm8/bfv75fTUQ7kEj8ChAu0Qmg3eIDT8A5R5lqesBh67hSfgsDMB72gPq7mavgJMBfLY5GNBZqSV5R3anrIVRxXgXfawDWmzmk3iS/6t2Y40R4yghJviXKDSJSGH851Gx/j4q1v6oYsXjAGXHXGBfBsFf3x4noapL9Gh7xem+Z3cujt19WWpaXpXdLwMOU3WD5Kl8VoAkj9Wr+PsZmCofNmb1PebCu6iKTnhQHQNa2l2lzN/htdc+lh5YJcPpUr121zcfLIu/+PbXXVj7/Vbygr6b7ndlZq4tOx+/R7Y/eq84jpHA70i1sig+Pt2EK+lUWvwAzFGrSCKRlEJhQAYGxmTz5vOl0JeSXH8C66alslSR8b5A0lhn176G+GEo1VpD5ucmm+K4nUyuaCdWrV88/bSzHly9ZvyzL99y+heHhpzKynPluR8J2AckZdujb8DNJ7mfgc+DwDPXwseXGhvk5vYoiJ3K/Ygd+qiDhcXeDhenZuQtuV2aFppeMvpjbGDnUZJ/aba+7w+MuebkuagYJx2Obq0d44RG+N3REfHsn+AxeA8q7uwBknc8mQwy8sX6OnnQG4gG7wAnHQvtxNSqXujI+kRNXpvdJ1uSVPM4p6dS89pKb+/BOX8UK33euWBqtrvouKHn3kZ5Pm1xff3rd5atTa71Qm9TGHqZdE7uHSr1F6Znmj+5/ckdncnJPVvmF+uXO4lcyvc6ZseT90mzsSzW86TVqmDfAsXOeMNQAhB0GEBk83COI1hfyT8i+X5x3YQUigPYxpFyeUCaWD6/sCipRAq2XQebONJut6XZxP6tL8l0WhLJtB0cWmUuvuSyJ9/yptf/37M2D3/i6zc81B80g3XJjtw/tmm0vmXL6IsaIAVGmmPvHH01VOwfmYRcerA9CBeH583HjK/DyPxaa0LT8SaPydN35NAzWF+X2SevzezXd0if4YQR64cMrrvG2Tb90WjtGDGODrQyivHSRXjH+AX4+yE8ClvVVd+rR40n94Hc/625XvYFWSlqO+LRf1x4BLb/d1AZslLclpqVy1FBDrvQc1RAK88BX1XNi8zgy7+DzT7kbN1/S7Tw2OKqq65yrrn6ajo8FIcT/G0P7BhrL9QHVq2a2Hf37fe+3HfMr7iJ1Lmug1I3wY5KteI3660tjz/6UP/S8nxqeWkuMTs9J16nCcUXSLtZk2y+pIrd99q4VKbuxyFA3DAqMIVQ8gms62GdtmSyORkYXg3yB1n6AfbTVjL3sG2zUZNkKiu5fAH7caVRr0qrWZEQxoIfRmMKJJIZOWvLhfK61799++bNZ95aWVx2sZ+Bcjn7idJI/sbzz1z/olKshreNXQij5Boo9zfrjAMFxzYYT25orVIvEnmfg8ecbOhYBzanlXdmd8ul6Rk1ytQTRRd9aL+LC/09Z9vUtdHaMWIcHRz9GjvGCY/wtvGfQcX6+8aV8QN1qQnVRXp9a1xHiWOFRcI9hLWOIuiDj/rki6xx6/J92f1ydnI+iqxbmbCl+wSj0mTCkIfAYp+UwHzyWLdtvvuqz6TOvmI4vObKK7XN+uabw+ymTaa8b99k8Nj2nZdYCX7Eeu2JwNppK4nRRr1xQa1ezedzWZCs8e++81a7uDDj1ipLbgCy9qCqlxZxvcm0lApl6bRbIGeYPiD0RMKVdqchHSXthAQgdRJ3JluQbDoHsveh2vsEx5LK0pxuw39ZELoPtd/ptMR1UrANXCX2TquG7euSzRWxj6Luq+N5MBgysmr1hnDbxa/qTKxaD1vEWZgYG/+7uYXZmzLJ5GhuYOSuN752871aAM8D4R0j54Lpfg8n+i4Q/ApxDnJ3fLmjPSSfb2xUI485FE42sEGJSYWYyfEHczvlvOQiLg1zwfK4tXy0v2kc/7fN1rm7oi1ixDg6iAk+htjryn02n/0DfP1JkHzhIMn7MhOm5MuttXJni32s6apnDXXswOA7Zrbn2PMXpuag5idlxGWXMUqhFW57qvmo8pyGsfI1VLMfcS6c/E536dHHVdaxV0N8Qrl/9asPDJQGUucuz9e+f3Z+ftUDD9y7MQzt5kQimVteXvKNBY157eTk5G5xkknJZfMytX+P1OvL6orPZgqSTudB7ilV5gk3qd+DMJAU1k9AqbOt3QMJW6judqsubRgAKayTzxexvguCbkmluqDqPl8YgJJH4UAdF0r92MaA2BsCwqZXX5V9E8dOp9OSh2HQbjal2ayKcROSzmSlr39YhkYmYBS4frk8MDU4OFEvFUrZdZvWfPj1rz/vL3DNlW4pPCvC2yc2iwn+M+7UjxvXZA6Kcyp3X+73+uVzjU2yZFEuB/32JxVI8EthUpuZfiC/XTa5NVxeL8DOMlbkc+J7v+lctrBPN4gR4yghJvgYiq6q+t/4eiXq/e4w46ByJ5CHvZJ8qbFedvpFzal9LAmeIGvTg8DjbkCl+cr0lJyTWhBlByX57mPMDyV624Jauk9C82kJ259zLlng2PjHBDd8d3LDcDb9ljtvve3ND9x/3zaTcAvz89OJRr2ZaDYasrgwJw2QKdvJqb7dRApqvClzs/vEg5Jm08jg0FoZHF6HmxKoa5cK3YdaHxgelVQqg+8MsFuSEMsz2ay2t7Md3vcZwWCgzNmu3pQOjgH7QDJQ5gkYBr7nS75UljqMg8XZKZB3Tsp9QyB6HAPb8lg0HtgEwGPS+OC+wsBq0wD3lU6mZeNp58jw2CpZtWbVI1svvuRL552/+mMZxzzULYKnhb2lvN46qV81xvlJSZjyQf6OyP2JoKjkvt/Pa2pX3s6TETxvEvzLU4vyNij4cYcG6QGCb+BiP2wu2vwbxtxwVHsoxIhxsr5DMY4CwtvHfhwf/xUq/mBEMxQ7Kf2m9ohc21wnbRAqc2sziOhYoXckkjzzlzFRzsuS89q2OZFg96PD1DwlFLlf7F6Q1jdhGHzcXDh9HfZzxG2TXlDd9kV7bmKp8fJ773/odTt2PHHp448/vOrxxx5Ms4ldHBeEXJGlxVkNguMGbC9PgtzrtXlpQLW3OyBUWFYSelDRAzI6sVHd8iRcFzek2ViSoTEOLOd03fXd/u2pFJQ3p4yScafVhKLnOCZYBvXtOknpBAGMCQNV3tCguxbW6TRreny25SdTCfUM0EPANn+v01KPgZPM6Dwfv9vtBgyCgljfl2wqLeWBQSmVh8JNp29Z2nrpxTcNj6z94umbh++uLszPijQW1qxZ01oZh2AfWDdmG7VfxN38OZNIjjC3QXeJGpG7/az8c2OjPO6XoqBO3r3uGicbeN51EPqV6Wn5vsxezWSnzyf+W19msPh/OhdNfUBXjhHjKKJXd8aIIfbOjWUbNn5bmE3MdQYOVMJQV/M2qclobmqNSwYVMjPSHesKmA8rs4/TyGCXqXVQ85dlpjXSnl35DgnC4wcmVUwCNS/hP2HjTzuXzkxHK7x4gNz7/vr/fuY985Pzay59zeVn79mx49wH7v/u2PYnH8vNL85IpTIH4s2BzNNSrzeU3AOf6rgj2WxJSbQBgg9BmslMUVLptARYp1FfBLEyqFFAoiOSSed5MMnmy7gkaHTXKP0xeM6CgNMg6Gw2rwTfqC3DYKiB3BlAR9XuYV+4eqxXx35D7CeB86E7PgHybzSqIHoQPIyBAMYFj58A8XP9Tgfn4KBMsQ3tlFwe55xwJICBQdc/2/AZjX/Wued7QyMTe1avW//EBdu2To+vGv0/I/3OPXoBQHijFMXpfz8K4pdM0l2jxqM+PPiD+zYTpuVfGuvlPm8Q99E/aRLZPB16sSNvy+6VV4Lk2X9fjVASvGcfxQVe5Wyd/qdo7Rgxjh66tWGMGBHC20e34LH4E3x9M4RjVFOxugWpP+kVUBFvUJVFFX08wAeWlX9PzffjPM5Pzcu21IysVjVPVl8RhEc1jw1saPeCpb6B6e9kJn+78+Yn2tEKzx8zM3b83nsffM0TTzxy8cMP3v2WTrM9PDQylnny8UeTu3Y8ot3OPLrVg6bkC/3igYipqlOpgpI7A9tK5WEpFgel3VzGyTEArgjCj9zj9cq81GoL0oKyHx5drxHvmUwehO7j8hzwJLPYBtqOzgIpFEj8IpWlaamBxB0l8IIG4XXaze53Zq/jYH0uzsuTYmlI3f2dVgOfMCyo1NndDqDLvtWqQfHX1D3Pdv40js8gvhSOnc3mYIxA/cOgqCzAiMmkpX9wRIbH19hzzr2gPbFmzR+Mj6792GWXrd1n/0aS9mWDP429/rpJOmdE3hbeQUwgd2Yv/GpzjdzSYl79UCPmufRkBe9DA88fY0Z+ILdDLuh18+REgg/szbju33YunDt28SExXrLgkxcjxiEI7xj7QdSy/80k5LwD7aTqqhe5oz0o/9pcr5XY0cxy92zgg0s134SaT+EsNiUqsi09I2enFvW8nlrN6ya34MdnIBW/6Jy7/3kN9vHYY4+V9u1rnv3oo4+9HSr93TOT+1cvLUxnEim62usyNzsNUq6o0m63a0qkmVwfSD0iYwcFSnVMzzXVezKVA2k3QaBQ8MmMtpMHIHhsiPWorpdhBPRhvQyu0Kqh4JEcQZJU0JrkxuU+EzAUqrIwtxvEXJVi3xhIO4v1PRgCAoLP6zFyhT5tv683liSX65dUMg3ib6jyp2FBJDCPgX10yTdhiLRbTS0+zk8mMmoMZDIZKZX6YLyUpVWraXt9EmVgXFeK5QEp9w89PjS0/u9f+YYLPvWW9a/YJkuF34H+vyAidz0MboEvS3iGrm9N6MRjRAmVTm7wOhhBP+q05F25J+WcZBXXDGbnAl6+L/9mJPwVc9HMdt0gRoyjCDx5MWIciqt+Mb9LQlOW0J5nOFyZqniqv1BKbltaeGx2QMUzAQnbSqPa69iD4pzuT4ZjzQQ5HYikYZNK8CWHbdQ8N64F4CuDxk3CrAXrnQumHLvqZ8rNq3/+jL3X/O2kXuEzAYQ6tHe688MPP/jIL99683Vvevyh765enJtJBFC9jXpNqpVlJT8XRE2FTdc508WyjZtudV/bvasa4Z5wQMgg4tB64jguCHcRZNzGaflQzB4IOasu9zSInfukMcAAOtpabEdnUB4j3x03qe32HRgTbZAx29kzmYLk830aec92fpJ7CueU5G8YA75HgwKFAQOhAxKnkUCCZgGR2PmdyzlgMP/xGHT1sy2fXoQkjBCPXfSo7rEemyA4oA1/U+nz/BqNxmAncNe7wczEuiH/bblUY6sjgYtnCsfBBCKvgfRuao/JDe0J9cQcyy6YRxttXM8qt6kDNzEoVZ9BXDaKiQX/HeO4n7vmb2snRebFGCc3YoKP8T245kN176qfL8yiVgIZylkkxqj2BYGgIi6CPKdBqJOYtO2btddxRJKGBqaKTclevyBzQRZkZ1G5trGsd37dcwSVg+RLIJvzxQk3Qm8lr/rZ0vQ1H64+bVevvXsba+6657H3PvDAAz//+KMPXPjQfXfmasvzks8VQciBkjtj7ZQWodLpPic5tqGW2b7OCHf+pip3QegkQhof7HOeApF7HiPqXVXBTGuXBZEm2M4ORtAgOxCzAwVdb9a1e5zvwcQC6XI/LWagw/4zqRxUOVR1vl9d59wf3ersR09jACcBMm9DmTNvfUbd/x7InufA46Wh+HkcrkfjhMYGo/w5sV892985Eb39R9fhaABgC8YL2/05j96L0IYD9Xr73Lp/xtqx4Xyyr4jHyVLNwgiAwr29MyTXtVeB6JNSPI6eoCMNXgfb4M+Acj87uaSGixI8a1orVWPka2bb1Ne5bowYRxvHt2aOcUIjvGP0LXhEGFV/iap4rYWtBKi07vEG5HP1TVpZ506ACrr3IDMAj+3zg25btqZm5QJMq9xWtJwu4t6aPWEf2Fmw1Gfw+zPGmjvNhZNMmHMAUKnj9z+4/3133X73L33nhq8N7tn9GGeqcqYyr1WXNJ97IpGBEqeKTkF9g+igkJeXSWo4ItZlf3L2bw8Y9AbVnMxkYGiAJFHjUzEzcj2RMOo2F68t+UJBA+JImIwr6OCzVq9IC0YD29U14h4I/JYUciUYG31qSIQh3fKhpNJZyZf6pAPjgbtgOIVvPVlamAapl6RWmZd0Lq/pbKn22U+e27mug+P60mw1tGmBqp4GApsdQp9kZXEdkTHANn7tUsfrSbqSgpHBrHhMwpOisndL0j9yrrztioS85uUPyNr+h7GvRbmr0S9fbW6Q2TAjJTw7UcjgqQGf9wrP4Buy++SKzKTmjtDnjilqvXAXCvSPnItnPtxdPUaMo4pYwcd4Wlz9vhITcaCmlpdBmHYT4JDWRPpAmkxA86RfVjXa5cvjDo42RkVfhZp/0i/KAtR8ygmk4HqSWqnmySgk36TJY/WLUPGeRua++hcKC1eP1SvX3ECOtunde+d/4JGHH/uV++65Z/zxx+6VdqOmiWnYLt7psLsg9gE160Cds686m8jTuQJmRsfhMo51GxEy3eAoK5euexcECrIGkapCx7qMGnCh2g3Os9w/qNsw+K3dbEhleUE8rB+52T2QPJV4SkrFPij3AtYFsXTqUOUwFGAkpNIZNSrYhEDPAc+XqjuybOhaz0u5b1TPg+es6h3zmeKWbnduk8D+6ZZnVjx6Ejoteg5cLIdxgmviteSKDPBzJYl59EF3tC3f1dS4NmiivOZk/4wjs5XTsO8NsljIyrf9pOzuZKWM62RA36lC7gSbG9h09bLUvKxN1PWe8jkgwcNy2oHy/+I1H649obNjxDjKiAk+xtOC7YRXvT8zBwUyJoHdYhiCrbWxAYmGMuA2ZdLPyVSY07ZwUtqJAFKYdk0C9gV52eWX1G1acDtScKKELlrpEsrQ+J9x1olvLpbAGTCb/KWrP+LDuLn6zHu/++j7brnxpkvu++5tIMhofXZ3o1ud1JTM5KBgYThgp0wWQ7JsQGkzkxzd6GwfJ7EyoQ2j0hmdThc+yTHsEjUD6zJQzn25rJQKORkcHhUH6zRrNRQ9jANMLPZGdQGHgZrOFjXhzNDQuPQPjKjbn25zkro2A4CsXZCzm0pqf/k2jAi63En2WRgDzFDnY/9sX2/U61gGBU4DAOfAa2rhPKne6QXguTJpTohr4zW1cf40OOgVaNQXoNZbathwNDuWKJssomx6CTEg/HSSCXh8mVtMyHLzDFkubJblUhvrLsCYgaqNbsYpAV6Jh6cvC8Pl/PS8TOD9cHpeIxJ8IA+igD5/zUcaR6yrZowYz4RT5+2KcdQQ3jF6JT6uNgnnVeL39BYIChXZA16f/FP9NKnbaKjXEwl8uHlGjPgnzkwsy+WZKTktuSwaObjSZU+oG5XU27q+mTjvH+6q/+3Ebbfc8v5bb/za2oX5KcnnSiBjH4TXVqLudJqSLfRJMom9gfFaIFIqVxI+SZkKmOswIY0DwuN3ZrFLgoTz2M6hNYCJAXVD5aIMD/ZJoVRSBb535+PSChxptDtioJ65TxoD2UJ/1xW+jPUilU3CVWMD26lLHSqbbedMX1utLaprnYPHMA4AlgDI20qtVo28Axx4JpnQbXPsZ48iYfs8lXsW18uUtWw+oLFyoKjYpOC3pFKZVcOhVB7Fua9Slc/rYfMCz4cpdDXYEGXNpyZfWC1rN2+W0a2etCcelqo/wyb/6LxOETTwHjDA7gdz22VTgilqUaA0YvBhA/v/wPK/6Wybm+yuHuM4gkNmS1+5YB08sG22rbSXnFfOV7uLTwmcOm9WjKOG8NrT0mao8l4rzh+YhIwc6DqHattzQk2A81VMVC4Hh6M7ccCHnMqqHiY0q9irMpOyNTUjQ05HoqFoSfQESD/RlqZ/mjww+7bF6++bsHfcfmvf1N5HnUwmC/IDmbYi9c626nptGarWl+Hx9dqOXlmeU8XL4Da6rUlwreYS1mlA0aaV5DVAzriShfLnPtguPzQ4LOOrxqWQTUgdpJlM52V5fkHCVFGmp/fjeFTeZXFA5jnURbyehdlpqdeh8HHO2k0NBM1+6jw+3egk/lplCXwbkbuvhhmIvY55OLdqZU6WlnAsLKPa5nrl/lF1z7MRRgkdN5qeAYKufxolNFY4sh270bHJgIZMoTQM8vKg2ENJsteAsTI4NHzArU8vAhaqhyBh87J60+ly2hv7pDZ2ryzU98HQYU+Dk78qYgkzg915ySV5R26XjDit6NmKyL2Ba/xLqQd/aK6cfVFD7cZ4frBX4Q5cgWn9uoTMz+MlyZWsJMp4vlfjsTtbrDkPn3STfds45t/MhZO7u5ue9IgJPsZzQnjvwGrpJH8DL8MvgJ+YyC4CSH0RquVT9dPlkU6f5J0TO702+81znO5zoeJfndkrm5IVqHlA7RJUyGlPdjfeK1++6/Xy7RvvkJk9N4sPxcs2Z2aA43Uz1SsVLsmdmeCyOX5vQxUvshlayZBuco7ZbujVwFsWRbuH2o2NmePy+YKUy8N6YK6Tz6SlmCfRchS3pNSqbVmoNnA4o+7yQLuugXjpFYAyr1erkkjltd97p1OTYmkQyj6rLnQG4enxYUSwSxsD5JKJHNZrSAPkzH7wnSbVtcW59+n6leq8ZPIlSWeLOB+OUBdqF72+8pD42K5WhUE0tFqve3lpDss7kkjT6OE5o1xrC2J9Tw0RVirDw8M4BwYQgvTTma7hAQMHhkDQTMiZLztf1r3ZlcniDdJp4JoNyja6CScteIfYB/6K9JS8Ec9Wie8CCZ6ODU/240H4M+NMfNBceFfcRe4oAc+ikevZ9LwuYZO1pCQyZQnssEn6g1i0FvXXmXiNQOqYjB2H0ZWhAabeu7atYuu/Eq/xAeeyykK0x5MbMcHHeM4Ibx/bhlfoD03SvF5W8jhUMbPb/UN1s0bVpwwXnqiPFknElWWoxrJp68A1F6WnZRAk67otCbLjcuNjb5YvfrMgTz7xOIhrWqpVJq1h+BQsGyhlEnDUtS2p7erV6izIP6NR6Y1aRRpVjsyWkb6BMW0v70DJ+50mSLhPMiBFEmu+WJJMLiO1pXmsPy99fYOSy6e7qrcty01PlmsRUdPtznb/JLatVRclgBrPZLBfzFtcmMK5tYUDx1BdJ6CgdUAan5nzsP/qnHZvK5fHsH4Tqn9JjYxyaQjEn5el+Sk1Fpj2tsH+7SBuEjZHqmPu+b6+YfEZJxC0ZHx8PQyTkizMTWukPEmePn02apDI2ZvSBeEzuM+l0m8tQ9EncPw+GA45GCTMd+9LZXFRcql+efmVF0r/FQsym7gHBMhAw6gp5WQFGyOaYULemt0lr8pMSc6gIEnwSY2gfwiLr3EunP5Md/UYRwCqzt+21ZXBOVfmK2lr8sN4eNeIY1bDOt6IB3ETHs7T8KBuMq4ZwdrcSg11rQo49ZDBfWqGN+I+/Wdn2/Tt3bknNWKCj/GcYa9bl7G5zrvEhH+Cl4V95A8gBMl/o7lavtxcowF4oKXukhMHUWcsIymQILuTVQNHXfdnJWfk8ixs/txZ8tD2Mfnklxbl4Yf3SCblg8Drsrg4B3ItKHmFfjQGO4PmmCSmqoFvCR2GNZ0tyMy+7dp1jClm6dbXlK8NED7U9eDgKp3HAV2Ya57BbSR+DvpS6h8GYXKs9jbW98XHMdhVLWTkPEiUwXU8/3qjKu12RzyobrbDsxkgCaVNtc7zyucHVc37XgP7qUgux5z3STUSGCNA130ZpK0ehL4+md63S6rLOD+QeQvnbV1XWu2GzE7v0hLLwZBgN7hCeVANlma9qsF8SZA1jRO29zP4jusM9o/r2PVTkzv0mhmzwNHqtAnaZYpdxhJQ1VrUvwnpL0/I2a9dL9nLt8tCdZJubDUYTlZohz8Q+g/ln5QLUnhmLKtXXE8a81v2JgnN7ziXHMMhjE8x8OnAHyN3wdIeXOdK1WZtO1yNkt8MEj8Dz87pWG0d1pzAqhOoo4q6FV/73vRMSGH3nfDbUPy/5Vwyc2t37kmNmOBjPC+Et4yMgkl+RRz7a1CMzKEawQRSQYX26foZ8oDXrwk++DaeSCBBkqQNztMHwWvXMhtIzWnLxr5R6du5TW77wozc/93boIoXtc2ZA8VoXnkoXEbJMykMs8qxLZ3R5cxAx/Z1tqe3oHSX5qYkky/KyOgGqHhGlodKanTvcyQ2uuDZFY1R6dXaHFR8XkZG1mla2cWlRZlbXJJGq6l90YkSDIcESC9KJYvzxT44bnyrXlFPAHUjr4zd9Fw3g2uK2t8Z+EYXeau2pKqZfd+5HoeOpQeC5gIj3hkE12m38R3nyEh6kHe9WYXxsITVrQbwtWBUsH3fuEmsk4Mij7oBst2eNQi3TeK4fUV22cvInp0P6/kyHwCvlZn16O5nMwb71JeK/Ur2ftuX4VUjcsG7zpD26sdlsvaIJIXxCyT5E+vZeS5og9zplv8REPwZiWU8Z7wOFFASV+PZL5iO83vmFZOPRGvHeCbg7veqD8fesjplUvWU7eDBSwbrsXQLpvPEmrNQyKvw2YfPIuojmOldPN/Hh7cqkGVs9temnfozc/nuxWjByY2Y4GM8b4S3TcBaDv6PSThvPjjsJ2A82e4X5JP1zbIQpiBc2IL8fN+0owsSYAhiItkzriYLZV2066T55KA8dMN2eeTOe7WNuzwwAoJmN7FQSXy5MoP5DSmXxzVIjio8hComybdaFXXdazAbSIwucLaHk9zYz5uR6KpaYVjQdZ8vMAOep/MZ5JaC0cAkNguLcyDByNVbqc7pvDyIuQjibNYX1NXNmqhRW9TrKEJVuzgA2905YpwPwqdyZls4M9TlCv0gUbr5XXXf56HsaRyk0gVZnN+nxD8wuBr74jCzdVX6WFmJmN4JRs97uGZ6DxgHwEQ+zEdfHBjXtn8Gz3FoWya1KcJwMH4LhgtHo2PinMiYYU3LXgE0jtjWzz71AwNjkVcCBkg2VZCJVevkzHcNydLIXTB6OPgO0yIz4U6oE8/9ZAjCY1a+TW5VfhQErwF2ZA38twEKwsiHUWB/7Fy2wNwSMZ4GfE3ku+tKNmyXjR/0W+Nugo28RVwQusjZmEbwSGXwmcJzcWTadPBo4bjTeMz+QZrmg+byOMguxksY9oGzU7Y+/3q8ih80jomG/+zCguSva0/Il5tr9ffBaLzjD6p3KtYA52RNIPlwWM5Kvk1qTxTllm9eL9t33g+SnQKpW5BpWfPKk+CptKN2dnZDYya3kkbKLy7sBZGz7Rv1OJVpeUI4djob+Ngmzk9uT7VPxU7iZXKaQrEsHINdRQr21+o0pFqvQzU3JWCd5aalzqA1rMHBYbwOyNdNSBLHZJQ6yVgj8LMc713UsGDXt4WFaRA8Xeg5kHVWP5kZj/nna8uzUhpcA0VeFRfGB0edYxCgB0LmeSY5Al0qH5Exjsz2dfZjZwwAA/yqy3NqHNA7QDXPdLS07Wic5AuDUgDBdxqLOG5KXfX0XlSr8zhX5rtv4xo4NoCrRkomm4cV40k+l5W+gUFJuRk57dxzZPWVSdmXvUGanYokQjY5kB0tDBdfSf5EBs9u0abk4tSsvDO7U/p6AXYuPgK7gDX+twSdv3QuWXjalMgvRdjPgLo3rB0xjjeBp24VHkUQutmMG34GltLlPoiyS6CA6XSi0+05Pgh8e55lVS5mIKhv7xMT/pUEiS84F++fjxaeGjix35oYJyzsPeU+62V+Fl//AJUvQ6AjQLXX8XL9U/10+W5nQEgXzPFxvHU8VWgC9YTHtm8Ql5MOZb1cKalHXia33PAt2QFyJ7EzerwNMuJY6NrODqJjYBrYTomS6xTLw0pwCzO7ZXj0dBD2oCp6ZocjITWby9qHnB4ABrmxmxzzxeegbAdK/dI/MKwVy3JlUZog68WlaXGSRRgUZZmd2w9+L0gGRsTi/B71CKQ4YEya/d0rUiiM6EsbdGogezY54LpAzjQsOI68GJhUvE7P177qjNxnnUhlnYKi52h3Ps6RRJ3Osp97BaeCPXI9bJeBYcNx4el6oDrXbHrYloPNaL92/KPxs7i4D+c/BwMgp4TN0eoYIEhOHoEhUSwUtSmDapzeAHYpZL97GkT0bmAu7Iq2DAyOCBPjMGhwzWkbZPwKX5YH75EGDAM3hLGQWyVJJy0zjV0oe2b5wwFOQPCeLIZpeX1mj7wht1dQIrh2Wl/48OxuPD9/YHbM/L35IbwQL2GoOOjMrAOZgrzNaXhATxfjrMV7sxo3dzXWKKHo6HLijaYDjEX7HAAhAaOd72mI5yZA2TMW6GmBvaMaYN/OL+EAfyW1zK3myl20zk8pPMfCixHjUKD6MvaWodPAgn9qUuad4vUonK+kJ/uCrHy8tlmmwowOSMO39XiRPI9Ll69mj8M/X1qyIXuZZHedK//+6Wtlct8TkgCBclS4dqutw62yPX1uZo8GyTF6vQ/zqCJJmlTnbP9eXpqBYk1DCVNtsj/4oCp2Br9Fo8mx3b6FyiaUErbZOD4mI0ND4sBwmJmblh17nsS54Jx80KaTEg/10xzms1teH1RwG8qdrm4aDoxa9/G73DeOC7LSaS7JYKEkZUxU2uolIMmCPP3QkUkYHxyxjuRPFV4uj0i9sSx1zEsmC9IA0bvpPs1q14YBw3Z4g/NiNzyaBGyPZyIdNQySGRg1IxoQyJHscrmyNgUsLUzRdSE5GDjMbc/jsK8/295TSUcy2AfXxelqdjyWF930NBAY/Mex5emmTyVdKPkhyWf7ZOOms2X0VSD5VbfDGGlIxilJEee53F7AdXVwZidmlcUGHya5eXduB1T8DAxbAk89A7fa9n4s/m1n29S1OvslAvuZd7ty5m0lWJsb8b5swaxz8DCQ2Dk+8ADWwMRU2IYZVWlnMmNzhKesLFbMJHnrhHko93aQ0LpmR1CQLJ7gLcmlaNjop3pe2CXOD2dh6X8ED/3HzM79T5yqhldM8DFeMOxnYI1vWHw12Oz/Q0V9No3oAzAdubE9qmPHcwAYJsF5ynf2GEBbcEFEVIAh3uNU1siWxs/J9R+/Q667/mPaLlwoDIKEWiBwHySXhWpfVBJk9zd2NzPQEhz6la55JpYheWbzfUpC+hqhdmKyl0ZjCcSYEw4L26jP6vjoAwPj0p9JyfqxISkXs9puv7C4IFNzcxI6Gem0OtIEgTNIrlavQlU31MXOCHWO+EbSZHS2tmvDgEi6afHqCzJYLsjE+BocOhTmoVfyg2JmFz7txgb1zyx7VDclGCjMhNds45rSRZlfrEm92REfBNvE+o16G9tFA+EwoQ6z59Eg4gh3dPWTqJmcZ35uD/bbUcWdYoQ9yrRWW9Due0x9q+Pd47zZdFCAss/A4KDRw8Q5bNNn9jumxe0fWAXDhecGIwjXWCiVpb9/GOvnZfXaDbL6spzMjV0nHdsUl4lwWL60FE5QMBVyAvfhJ3NPyObUssZb6HMRKfiv4/vvORdN3RGtfeohvHl11qSCvA07g2KSm3DpZxuQOorhdLz4w7h+Rk9yFCYmh4jc7Qfp/BDujoAZJO8DC6LKJcBz0AnxbkGlz4HQJ4OMTIdZ2eMXZD5My8ZERQf6WeM2sDllxQrwJ18RX2hwfUCS9qvmZdOzfLSiFU49HCzgGDFeAOwDwwXbMD+Dt+cP8aLku7MBKFk8Xf/SWC93tOlWtpof/ni8SUp8fLGhpAPTlk39l0jrptPlMx/9B5mcfkCGh9dDVQ5oEF0VREX3vHoIldSTqtDpz2PXtlyuX6saKma6uNuMigPxsI2+tjQL4ssrIbPtm8Sby+elVOqTkXJZNkyMy0Af1G9tEYS4IK22J/MLC7JcWVaVjw3VhV2rzmvkfiZTBqmL1LG+Zpxzou5uJmxKEcRbLpalWCqBMF0o+nkUuS/5wogSOzPWNUHYNFC0DR/bZ0tjMEwq2tUNfC7LrUCqUOLs4d/qBDAs6rguXDsNChO1vTsgerrz2ec/lUjL0vxenZdMZKHch7BuUtU8AwaxuvhBgGMl1aPBDHmsTRnkx/7zSZA9y7ilrv5QPQNsBuB6CVgEdO8zAHGkf5Vs3Hi2jLxhWaZyN4vfZuQVYxZOXDCD3YjTlJ/KPyGrEzD6SC585vjIW/tJUNMfOhfPPdZd/aSHvXN8yAbhKL6N4bndgGs8HYzKNvMNmAZx1ST0LB6kzCFE3sP3VASYQUWuC3oLjbRw52thUiog81mQ+RQmEvsyCL6K+Usw/io2Kf1ORy5PT8mlmAZdT9zwMHJnLIRvG9jdtXjR/gIndNfhI0eeivjego8R43kivH0CMjL8AB6mH+rOimA82RPm5fP1jbLDK2hUPcdt/553+1jBQL0ncrJq4c1y3cdvk3u/e71kc0WQT7/25eaY5nUQPIPB2K2MipF900lwrKmDgBHyzPZWUkIOrSvMUc/McGyD1gC6XB8IlmrcUVe0w+FQbUvGB4eh4CdkcCAaJc6B8UBlXFmel6XFOah6uuCbeCHZDECShWqlgWFSqtzZ/m5DVFwgy75iXsYGx0GyCQm9umTTIGBpY3kHJD4u9XpDpmd2S61ZU+VL0vday1Ic2gAyXtR+7x1UgItNXyoge6wEBZqSNsi9g2Oz/b7dDqUTMOe8p/eLGeoIdp9j10EGDTK1DcuCipxNGTxnqnk2S3DYXB6bMQLsORANhJPS86eHgW3/XJ6hq169FY547ZqOsc9udOMjZ8jl79gmlTOvl/nGzm4628Mq7RMErESXQDZnJ5flPYUnZAjPvRI8/tvAMk/vn8M++YBzwdRstMXJBeZst/2ja3BZ66JscLIeF83+5vy+CtfHh4NWcM7wge2xSo+rn/KFx0wldEzqZue9dWQZhtJikAKBZ2QmyMqUhVGJ3+yh0AgT0gRT+1iXLoDe0NCbklW5MrNPtqQWJU9DmR7/3jF5LtEYE9N4oTlM7z+ZndMPv1RiIWKCj/Giodmk3jh+mXXtB1Fnn9udDeAtc3y5tT0sX26sg6Wdkqy2ix0fBE5bBgvjMv8v6+Wbn/8aVOuClPvHlcSXF/frJ4PomPSF6pIEz4nR3KqgU2msE6pKpbpdWlqQxdm9Grg3MDAhuWxWklC0reYCLp2DvyShTKFooS6G8gUZ7e8HebFfOBPATIAci1Dn89KozKOkoHhR2SVc0BgqPIcVlN+U/oFxqNxBqS1Py/zsLvF9X/vGl7A/kmE6CWMkSepjn3YPf12QNpPg1KVRnREXBglJf2n2MSn0r4dC9zW6PXSz0mj5slCtSQuEG7ACbbZA6h6uL5Q2blOAM2qD8HUIWJPG8rqqdEpty6YAGAD0RDP6XptAcM0MSGQzAsuSgX8azAdyZ9MGgxap3En09HKwex+NGY6GR3WfTHAI3bZ2zVu95hw564yL5LTXlaRzxh1Sa6FM/SiY+kRDj+BfkZ6Rt+V3SpmkRcLSCHqhZfbfjTPzQXOhsN/gCY/w1gFYbYn1eChOw43aiBu7EVc5gUXjmIZByLB+DUcvyoBL2X6ur/qB6RD0ZuCThN5zu6N8PBD2AuoEutY5zYVZkDoIHeqc5M2JaaXpYaIHMPLr8500SvSMFnl5al6zBq5xa5GPB+sfAB8VHiqUu7GDP8cD9PWX2kA/McHHOCLQ9vj1Cz+Db38E5dnHF0sB1dzCY3Ztc43c2B4j7+moc73FxwrqEs670h+eIbf8+X7Z8cAuSWaTIBS2Py+p25h909nOXiwyjzrT0eLMST4gdyaSMYwkb7dlaWFaXeD1Rl0yUKSJFLuO5aDuc1oJWeyTbdnpTFr6SlD8TijlbEqG+hhYBvJrV1CLBtimHwSY14A5N5nW3PRZN5R+GAEZHC+N43r1aSnBCGH7Nl37nBw3o4liHAf7SEf97VMwJnju7VZL6pXprrvcgpwDjZpnzAAVNoPmaAQwoM6icq3VazpA4HID11VrYP1QGo15VL6eFPrWYZuMzC9OyXIVBgOu3cOOvdBodz669TsgcW17Z7c8kDSVPCP5GTvA5gA2dWgiHBhHDNxjIJ52QUS56ZC6KF9m5WOO+hyHmcV5tershVBGWZXl/K2vkDPeIdIcf1BjF0ywogI/QcBnmS76t2X3yKvSk/RLYw7YJQrm2o3C+s/OJVOf05VPIGhEe62TEakOgqjX2ZCE7mzCovW4hDGsMYIbOIjPEm8qjHc8dKQMXB8vsTetRI/AV0zU6T6It6lknpJZkDl7HCwEkdt9GcYlngSsw74VMPKwGQmdd5oDF/GI5GoXe4I5CCXvypDblktgUF2YmpYRGNC6hnoBgO4G1rdNI+bf8ONvre/c5Fy2txmt8NJBTPAxjhjC+0ZGTcv8Kd7P94DkKdcAPGJ4AfcHWflCY7086vVrVD1T2erio4qoMmIV46CyTS+ulsXbi3Lv9feA1Juaca4BBc2Aukitw/hIF0DwQyDIKLUrWF2D89SFDiZs1Ks6YAvbqtnePtw/AlKy2u5N5a8VEia2e1OpD5T7JJvJyGAhLUMFqNkUR5Rrg8QWoHA7IMaCegas35L+8qD051LSV6DizQlr1KCzrFH9bEsPOlUYBzVUtQUlbO4ngMoHV0rf0GmSyw1KqzopXhPLIB07HV+aMEJI5uyqRtc5E9SkciPYflmS6aKk8Z1GzuTspFQg20OQM5PqsNtfrojjgrjn5ydlbmlJOiD2Dgi+0nBkqdGQOps12lGWPypwJtDxWFYoN03nS48HjksDSpU7DAz2k+f1sgamkcIUvnwQfFwHo/aZq4Bt8suLkzAg2jI+erZcdPmrZfw1VfHGn8S96EAInljt8ZqiFtOP5bbLucmFSEny2Ytcw7dj4W86F099W2cfJ+DZZka4PnE8WFdQ4cxfYWUDJpI5LDk7ClUOdS5DeOwKyqg98EXtvayHvLT48T2EbqSNjZmTvwYyXwCRz+JzGZ9LJHVMyyEMZZwECb03/iT/ksBdFBtLk+iRU++TvRRCbLMhUZNXQLWzrJkxM1Lt3bX4QXIP7B5cz6fx7RPORdMPRAtfeuiVXYwYRwThnSOXgCX+Dx6tizW4hj5c2vCOL3d3BtRVz7Y1jjrHJdGrfLTQPTYIOB0WZeGro3LvVx6TjlvBcaFqQdokdiZiSUCFMjKcKpgBYnQ30zXdaFY0yI3dyByQH8dlVyWJ5eMT62VkYAjk3FSCZ9evdIaBcL60mUiGqhUVYC6Xl9VjIzJSzOjvaAQ2GAu1JZBhXZKZMmpfX0ZKZRkfKuM8cA4oPNupSGlorbqu/cYiJAzHZE9ICKJvVWckmV+lUeyN+UclVxqX8tgWCb2aGgFeuyXtBq+TlZ+P2wDVjuM2cV4B1Ga7DUUPgs33MybKkenJJ6TJHgQoAw/XyN4BzOCn5YMirLc8dcm3sGx2qS2T8zPSAtk3Oo4w414ylZcmDBabSEuDcQwow1xpGLuGKkPZ0EgiNDseJhoDTJvLaPNUOgv1Dk5xaBg1YQTAqJjeKRVcYzrXJ5tWXSqveOMFkn/tk1LL7AVHwRAQlPNRfnqeC/iEkXhKjifvzT8uG906SrNbrUYK/gs4zauONclEHrWlURPaEetQiQszT2m7Oc5uNZ7CIfxmMNygSeHB7r4q6vphsT5l0WJmz82uy5mI2Ugd118DoVdB3nOcLEg8SElFiT0KgmMaX2ZojEosInT2U+cYrd3SespD9k6rDqOAwmBLakEuS0/pWPvqyzlA7tgaX/EacTe3YtYn8NJ/wTlvZpqrvVTRK9sYMY4IwAeOvXPsZ/GaXQWOGj/w1uLlZDb1b7RWyfXNCR3k5Vh0nbOoRJg1rtw4Q+7+0Kzce/stMrJmrarKhYV9kisMQR1zFDcoSxCoRqmDDNmIwK5my8uz0mhA7SbzkkuDwEE+1eUZDWhbs2Y9FHpZK0UOqZp0AukvFaUPqr6xtA8kW5V8dkAyKVeGBsoy1NevQYZ0zzMincFALXYxW9ynSXHGR9fK2NiwZLMZ1KMMzgsl1w+hBeXt1WewPqgjOyythSelvbRLMgObJdW3URqzD0u7sktyAxslXZrAuQXiwzChO95NFaRTmxQnkRU3XVbDgG58yGiQPIg5x375OalXQNgweKjgPTC6D7Jn+zgD79gFjO3yPhR8Ayp/bmlZ5pcXtLtS04Oa52h0MDzmq00N3mu0qtoGn8zk9BppNLHJg6RPcmdue37nfAbaMXtevlDG9wDGTFJKmkioLguzu9SLMjy4Tl6x7Uo5840paa3ZK/PhJIsQ9blW8ccVrEArMJjWgth/tPCYrDLsqw8JyQUwbqxv/0pc70+crfP7dYOjBG03dzLj+MaEDRN47Nfh2V+Hx3gdzmMCb8IAXoYyirvEvvnRRnwW+Rn9PBR8MzHxeeWksxwNaquAVBnBXlFCz0ChZ6DOk6rYqyBzkj2fmR67UJHzuSeZPxuh99Bbh/VEE8/ZoNuWi9Mzsi01IyMunl8SO49BcOWI3Ov4+1Vc50fNcPo6s+HUS1zzfNErxxgxjhjCb4OlMvYP8Hj9GOr3/IEKBCpnEur9y421cq83KGlW6HjNn+lFf9FATccI7kLlNLnzg/tk1/YnJFPIy+z04zgtI4XSmCp3dWEHHupGR4mNiW5I9FTITLNK93sBSptSp91agEFgQNpDknJxgdmcpF1fqkt7ZWxgWNauPQ3kDuVfmZTBoXVSAmFnnFD7kVPHkMSKhWEoVgExT0t19jFNptM/sl76B0ZA8CREjliXE8t+8DAqWMl6tVmRZEm85oJ41Ulxc4OSGTwTin1ZWvMPatt8BoSvbe0wLvTyYZj4OJcApIsNNIAtYJ/7XD+uq4G6kN4EVIuoHdme3mjUUW+mdV8B1LTO4/jzrbp0AgOVbqWJfbTYd9+HsvI8qbVw7Y2mzFY8Way3pIbtQpQjMwK2YEwkUzmNlqdnpNcUon36g0C9JIzc1654qI04tO0IDB2Ozuc1GzDEFqWQK8hgsSBvu/IK2XT5sNzhfl32NHdI2kaD6+Ds9VqPB1iBUqG+LLkgP5B/EpKYnoouufG0QvM7NnD//Ei1/3Yj2tNik32mHYxZkrcJV+FY63BMDsQCUjdr8L0PBZ02Liw2+r31JmMHfBcPKa7ujx6J62++k0YYrc4gNxowbCevgsgX/LQmlFnsknkDUxQIR7MmInB+kno1WFT3FOGQwz4DekXH/fIdXevW5PLMlJyXmpcsyxfnE60F8EBY2YaWwx/SW/JR5+LpB3VZjANlHyPGEYW9bfh8a5w/xyP2StT1fM85Fz99uc/rly8318m+IC8Fw3E4dMnRASoZJmsxs4PyxMcDmd4/JZXafqnVF6TUN67kQ5JgWtWo+1ZNKtVZJXdmb6O6pOrkGSZRV7JqyaQcKRdzIOw8SLAjE8P90pcJpI19jgytllIxD4JGBQkCNY6VgWJJBjgyHeRTpzatBkff8CaRoAminsb1oyJMJDRYrpDvl3QOajtT0nNozT+O7/2SLI6CtBtQ8lF/dwNF7mAd1tghI8xDkCSD9lKMh0KlCjINcN6MaGeWvE5tDuTe4ZFA+ItQ9iDcREaJlglwLM6Ny9hP3SYLSvxefUkCr6XBhnWUSx3qvdkJIPwClJeVWsOXBbb3Y90miH12qSpLjUDmYSTgA8uxHWMAcB2pbEm3ww9cZ1nb4x18r9YWZWkJZYDrp2uewXccUpfJgdIo+0wmIzkYPNWFKfn+i79PfvBtb5Ttgw/IdfUvSzVYkqzJofx47kftCXpG8KgNEM5r0lPyhuxupmXDHLAOFWUgDD74T85FU5/UlZ8nwMmufWQQVpmbM52g39rEOApxAgW3GscAkYcbcOlK6Cjigr5IvRq9Z1TzdA4pGvw4jMyJDs7ZA6GyKxq7qimhB2wzz8p0AGKHWq9heQvL6G4nbUfDQmPi86ZzIryY95n7YffLJo7FcSzOTi7KqzOT2hWOo0AeEiWvTSDqlL8LCz8pXvJTMKTwMsTooXdPYsQ44ghvHf1psNp/RT3Oht7orYdqpxPzhtaYfK21WiuWHKzyF1ohPBtChwOmoDJ6/HS5/1PTMjO3G8oEqhKKnGlmqc6bjRoUeVZqIJvF+f2oLx3pB1FH46q3NJEL24aZTz6fLkpfPiejwwPCZDYkyFVDRRktgrhAUoVCv15L4HMUNqOfZSj4iZE1kgWxM1Augfo/UxiAkk+hZmWQXALrsimBaW/TksgVdUAY8kRr/gmQdQYEz+7GRrylfThmG+sMiQOSDlpzYtsL4mb71N3OCpL7S8BQ8HA97dqCGgPsHue1atgWhkyLQ8Fi9+kyVHUShkhdArCJ42I9LG81K+rFMC6bETisK/voU7VDzXsM3mtjcwNDqSbzlToInhHxoTRbnjSg8KeWFmSu3gbZd0DyTSyL+swzmt8BsadQ9iR4Nov4KL8qVHqzVcV5Q5E7jiYUSjNnPZb3lfqkr38I5x3IuevH5T9c/mrZfM5muTV1s9zavk7aYUvShoOLHR9QuTJY7AdyuzSqOxoDHlPU/v4QHsBfdy6e/Pdo7WeGvW5dxpbbReOHDAbBgxSssdZlX/O1eJLXYb+rsWs8CDJhoM11IxI5w857L9D3vEiYoYTOKaJe+hhI0h2QZR1ETjXO7mrLIPRFRrarQqc6T+j7ycA2/kuqxy3KZdEjju853IsA90lzv4Pjlp22bEvNyis0cU0b18nLpVwHukWMC1nGqV2Hs/iIMdNfO1m6IR5L9O5TjBhHHPbO/rIN0lejgnmvcU2UAo6Aip+1abm2sUZu74xIDr+PTlQ99pkIJe8MSHDLRrnpH2+Rhr8Ici1DURY1PzpHbWs128LR2Jjoxvd9yeTKUO9DICEoFpBdsxG1Z6dBwOVcSYpQ8P3lIsi8gIrHk8GcI2duWq8GABUonZVUwh0QaSrhymC5JCN9A1LGPrM6gAtODSTNfuGa9AY1FY+VhLINYVCYJAcQBxmCCL3qXhwDy9MDWk/TQLBhWxyobLAl1oMBg/0k0gVNMStU7FjfwXHZp7+1zJTbKF0fyhvzmZCHgXjYuQhIVF23OB+2mQcgbuaK78AQ4GwG9ZHkXaxH136zOqtkTdc7iEda7bbUWiBxlB+72QUhDBBsttxoyPxyS/YvLMhCvand6VooPwbheeyTZ5LapY4Ej5PXx4LGFb0oHFaWSW/YbMK4BKa65cmks3lZt2pUXnvORnnnK14r+bX98g3/a3Jn52YsxnL8Ox4qnkTJZ/fHCo/LluQyJHeXfTQHffh1WIu/61w8dWe09kHglI1cP5y3pbBkLN0uMgQ1uhE72ITtN2EFutwZ2T5Ee1PbzXl5bDcnQz/tpbJ8D10Im0sj26m+6yDzOUxRu3nUVY190CuMbMe10CXO/9TovK6VgXDc69Me9giA7fvs877KbUC175cLUnOiXXFw3gdAjscDg3u+C98/j7L4u9gl//TgfYsR46ghvH10C56yP0NF9XpoDjaqRXA8ecwryRcbG2RXUJAis38dUdDVF0jW6ZP1nStk780VueWbX4fawgmAuFogUqpCBnN1mKa1XtUuXZpwJZNXd3GLyrK5rPnRs+mcFPN56StkpZxm+zg0DdRuKZORoaIro0N9wi5vbFfnRTrsZlebk0wSBD/AMdBHpW9gTMdoB8tK2CbJigaicShYuqs1Pa5GMeMcQcQu1g05El2nJokUVC/b4nFN9AxEkfj4jm058E3oNSG2HUwZcD5InsO9Yh2/ietkxY39MfFM2K6AXzMacGfZJu63tZy4D6/BMkAVm8xhP2nYIFDumATKml6NTruKsmrAGAi0aYKGUavTlGbgyEKtIYvLizw77C8tcwsVmatWZand0WQ6FZxHjd6SNq4dOlB7K2CfbBqgoue5dJp1qXNYXhgqDH5k80Au369Z73j+HMzn5ZvWyHuuuFiuvOAVslhoyrXtL8tD/n3gvyT2euwj69lOXHY68hOFR2UDiMlBWWu1mgHBN4OPmsD8obl0eqfdAXU+s5CXNCxEz+nHiiNQ3iBycxaeg83YaCNuqA6+otngeu3mfF94Sd9zWb0ZBxfwG2wsEGWU4pVd1eogb80IB0LX/ucgdKZ3Zb99KnMXBE4y51mTyKnOIwf80xz2KIBGBdv7ee/OhJH0+uxe2ZCo4OAgdnXJd88CJ4lXw0e53Idff4dl/3iqDe96pLGiQSNGjCOPaz5cn7nq54uo7ew5xjFD0bsa2ZV0w5EMt/tlrShThymPFwPSCN29w+GZUtp3rux6dLvMzu7C4ZmdzZdqBWQEogKbqXJnXZpMZyQDZR/QDc3kK34DRgBJPy2lfFkK2RTO0ZdyMQM1nxS/VZfBUk5GBoqq8HVgGByhAEMgl06C3BMy0D8guVyUGS+F3ybsCDbUNnKO3EY3NA0KRsxLgPlQ8tpfHIqV6W41wh/naKwH4gMx0oXPgDTHQOlGo2pyX3Tfk6xxUVDvaRgoTDSGFxxlwEQ8VMUutmdTAGtKGgkMgsJGmAIQPgyNbEk9G2p0oCwYF8By4R+srvtIohxI4SGMBfZzd2FUUGnn0zgmSIl96GElgN9A3AkowEQQnT924+EaPV4mVDr3aTHf86AtYXBlu6mBCV4bDQk2JzANbpvGCwwZ3pcWdpCH8B8pp2UiNSbZAARmZmTJWQa9r1B6xwhUnKNOS7alZyVvaN7wSqPnG4/Ct7F459XvK22wLf8yI8k3gYF/GEt+BkX4c7gH74TRexEIfSOKqx+/UWyYw2LgbeqRe/SnC3zHfbOYAhyGTQQNvEULIMNpkPhevygPewNyR3tYbuuMym3esNzTGZRH/RKIPod12RxEB0OoCaf4yfeO7eh8HrpnfsgRjyZYYoyUzzi+XJaekXfkdsooo+TDJJbS7AB6xRlKFd+/gQf+T8y2qc84q6unfC75F4uY4GMcdVz9nux21CYDqLDOMQkTxSHhTWWFknfb2ta3Kyh11cORANW7D/VelnXuNlmaXZKH7rpLKsvLUmtUpFava+Acu4dxvHe2w/N8coVBdVVXl9gNrg3FXpZctqyueRJ20oDsjSf5bBqKuSrlQkFK2YT+dkGo9eWdSuA5EirOIOlYyWXSksJFpZntDqTpKjEnlLj1OwiW0eVam3PUtQSOk81F5M15jOynix4qV0kdhK0ufCxjk4D1OiDbJk7fFSdV1H1pRQ3SVG8AtuW69DakYEiwfZ/BSuzHTyJmeTNDn2Vueah7G7RBADgGjR9slwB5q+cAtSsJmMYDLh4/YUiksmoEMCrfwbI8yotJakj0eRhDfUUsx3mxqQCXo6TkY7fQjcK+9nXcCybZYR4CjkGv62F/TJLDPPtsJmFXxg6uL00PBowhjuzHY4yU8jKUz8iQ7Qc5JWR/YloapnFMSZ6PsYfrOx1q8/zUAoiSc1Gi+FSlGTHUpVjxpziZtHMljNwtINhRrJLmerqTHpFzOoAVP0DCIcuOE5RuFe/LDMh8T5CXJ7yy3NcZisi8PSJ34vsDmLcnKAhTvlIdpxwYRTA+2I+chN5T7F3ePG6gcUK3/KjTlDdBtb82u0/SuMaI3Ltn1y0jmDS78KB+Ag/tHzrbpu+85ppDSyvGUyMm+BhHHdd8rNG56j/i7TXuZry/Zx6sWQxIOJCS68k0KisO+8gBaV4s+ObT3Zdy81KUManva8qjdz8slWZNFquLUqnMYQ0Gc3lQnEuqZvOlIZBboMlnshrNTtWdBEHnJQu1nkB1xPb0/oFBkBeIGqqX3d9KWSxDbVlb3KOkmcsUpb/Qh3qoJeV8SYocGx0rsC98hsFl6TxID0fHMR2X3dHwCvp1XT8i/hRIG79RNhbqlmRKpZ+gosZ2Bp90vQfNKrZBWZHIecEga/ad1yYC7MMwtS4rSxgQVL8kfgMFzgFs6BqnJ6CXflfd+bgeGg9uksYF5sHYUPmOdakYIbdxRo74HRwX8zUAD/Po4WCuAfzRc6DXQUka58BUvRyYhn3paWgkQcQmdEHybJNvisdzRjmEuA4O3sPzZopa3pdiEWUIVNTYYvwA9o3z0wF2cCbj/cOybs2IDJb7pM8MQpk2ZbezB2cY/TsWoN5lf+/zkgtyultFZcoHu/tw0+nhmjUo79NwiQO83ZCrB8n8e3BwJsszxORjI0a2L9uU7IX6ZpPW/d6Qxq3c0h6TO6HSH/D6ZUdY1AQzzM/Oe05lTkLP4vPIGc1HDrxSlhtNjXOSS/LO/C7ZgjI06pI/1EDDo8Zivhdl9wGTSv+Ns3X/SyqX/ItFTPAxjgmu+Uhj/ur3FVt4uc9ExTcW1WeoDPGZczpQGYE83unTFJZJEsoLBvdJtePp052tlWXupoo89vh9UmMGuGZdmAOd/c6pHIulYckX+pXopiZ36rbFUh+qHtTEQRNqHMTMtm0QEPuxp9k22q5JGuSYdkMZ6esXvzknKSxfNXqaFLEO3dZhq6aqn9vkioOSypYjUlWC5TmCpkBkrJBJbKkclCjIn4RHwtUrwXIyAr0DPKyyN4qG487TmDBQswysoyFgcU0uDRG6+7kuFDn2JA4NAyV4nRkRN66Og8PQM8CgOyah0YA/nB8D6tRA4CniX8g2+hYD+wIYDVG0P8uKbeg0PjianZvgMSJyoRHBdLO9bocM7KPhwKMK9bWB8cAB1txActk+bJuXNo7BzHb0nvDesCmCyp6JdzhgDwcXYW8FBgEGOF9xUrJqZEy2nLZB+odLkg5SkvQc2WcmZcmpQBrj3I4BaGiQpC5Mz8jqRC+DHSf8pa+ej3FvOgQHZ7CMcSMkQNl1sCm7hy0EWXkSKvx+vx/KfFhuApnf3B6V74Lcn4QyZ1s6s+eR+TgGPfNJkNR1tEad+zSHPQHAMoua40J5dWZK3p7b1U1cQ2I/1BSx1nJ4xS/D+vsds3vmWvN9yy+5XPIvFjHBxzhmuPp3BndKHbVXKOdCzBWjGogOW7bHt0A/jjyKio0E/0JVRwAl2rItkHJezg4ulLHHV8uD994puxcmhelmGaxGcmdlkgBxMoFNA2p4ZnI31HtFUiDJTDotWayTg0JPc6Q2yxHPrC5zvIoUQfok9FLWlTVjUPRgX/bbLhRArjAK2BbO5CzFQhHbkFxZrdEhSbLD/qB+tRL2mbMd189BWECabEtX5Q2CJWkzYQ3JXdU+iZ80CYJTcsY22vaOYwnbsbGdmy1qcBzJWF3tmKdlrEoZn/wD9UxPBQPySPxU1lGwHt2i+Mkuc5hoRIRqDHAHXcqAUaFd+kC6en9oiOFc6B2gG5/d23p9/5XSQczMgMekN7A8sD/Qj2UMQ0nK+QFpt5rS8Elu9G4UNS2wprFNpSUDQyMDg4NpbHkezEfAGACeCTPtwYST9atGNLI+iXNI+q60HU92mj08Mxz/hT5Bzx28qySqS9LTMuygvPWYPMPDwTLEhHXZTMFy8zDRJGBe9qmgKA9Cid/RHpHvdEYxjUGlD8lDmDcZ5jQVLIMRGdHeazPnOxK1mz/1EU8k8Pz0vuF6Se7jeNe/P79bXpXZJxl9rkjuh14FHrUZzPqgZNw/cLZOPXTNZ7UQYzxPxAQf45jhmj9f9q/6qb4Z4wSrbGjORb3frYWjinLAbcpMmJf9QV5VyfMBBVMHROxbTzblz5Q35X9Azlk6Q5b3T8kDU0/K/tkFPO1pEHpRONY7I8c9zwPpt3RM9jZIPpfLad/3FNvQ6eIEOeehwBkc54DEHRBNDjUq3cLlfE7GBotSyiRUAaezORCRpyli2X2uVCqpq9/gnEju3B9VrotLpu6jR4AqnN3bEqksSDnqRcDMdRbnpCpZ3eh0W0KVoYIn4WNj3RY/9KqVvEHkDs6T65A8oqA7HAfbiUbX0w2P8lQ3PZYpoVONo/ixPfePE1DjQY/FQCyejI9z4bowOAgaFlxV2/xhQKhxgDJh2l7m7mcbPQfpoTud94Oj2XlMcctrBeknErh6nAP73tPb0AkZVd9EaeD8EzkNrOs0SPIUatiP38G+Wa+T4GH04Hgcz9736zAa0lJtQvkFLRkqF2WwOIL9JmRPuEeWZFm7zR1tkODZQ+Hs1KKMJpoHI+iVzBlswPtEI0k0qn3BkswjdX5PZ0RV+c1Q57eCzO+lq90vaoR7AMOIJM42c6pyEjmV+dOZDycyuqWh6WZZXucnF+Vd+Z1yJj4dbWs/zCXPYhW5FwuvwrP5d87WmZNyDP0TBTHBxzimuOajlYWrfq4E6SqbwC9M4tGFI2kosKLTkcdRATIBB0n/uYBk0rQko1AuzF8q39/3I7LRrJf68pw8uuMRuefxJ2WpwsFTPKnX2P5OIetLs86BZJahOqG48yUplYdA5lkQBRVzKGmoXAbMUbmr+oaqZbR4yvWllE/IyGAJLxCD3ZhMJyG2syyZXF7HhU+gZqNyT7MNHgZFEkTOzHEMkiZRkui0vRvkG4JI6e4mYRIRUYOgKc+0vgNx0m2v67Ca5M756pKM8Y8EzG1I0tyGJM3v3A1Veprkj+8kazUUcA4odwbWcXu2udPoYDN69AegMQDC1PVI5DwPbKuR7tgPf6r73mc3OlwD1Tp+83aqksXvNgwVDsPLeSwfDprD3TPtbQMTSTqFMmi2GrJcm1e1zmvWceJB/DScmJOAhkgu16e5AjhSHkfx47y9UzOyb+8eGcol5PT1GySbKEnVq8pO/IvyC3Ttx6MElpQmgsFTwBHOclDxWjAoJ6ZxnQyz8gRI+z5vUG4Bmd+E6Xao9Pu8AXkSqn0Gy/mcc30Gl/WC4FYmkjmZwWugsVKFAVdyfHltZr+8PrdHRjVxzVOpdgaMmM/iGf/vZufMN5w3NOMo+ReJmOBjHHNc9Zu1vdIqUJRcaBJSYJ1I0A1dQiXJNtdHPLaDcx7p4elBgmpa2guOXJq/Ut5YfKcMoeJsLeyWxelJeWD7o3Lnw49IO3Cl7bWlUplXgut4HWk0mNjGSiqTkXKJ5J6WRn1efK8mSayTAXEmqLzFkySIOek6kk0nJZ/oyGDfgJSg+NnNje3QdG0XCmXJ50DkuKh0fkAYEQ9OA1Ex8CyD/XTJkQRMWmD9ZnG9MDbUHQ4DgsFpnEjmBupVE9+Q7HmtOCeNYif58uK1gEimvQLsfSfJ4Fj8DZLGCUAo0RPA+SRu/KZy5/nQ7U3S5y+qfD1HkL3F8Unw7AOv6pzdj/HJ7aja8ZvBcGwTNw5UZwdl2aqC8D3swcXuu8twPF4ts9hR5Xt0/WP/JGt2U+x0QmlAiQc41VI/h6el8raYD+oEwXMkOiYPUgWP7dgXn54Q2jFs50/bjpwxWpTTJkbxHQYCjs1gu6qpC0wz7OvogWVGdc1+5nv9ggbD7Qah3wF1/p32uNzcYrv5IEi+pFHvNSz3cH7cji52kvnhI6qdCuC18NFk4hwaMBth/LCt/eL0tOT5XB7uksdXPFkL+PI/TdL+L7N15mGzRfiAxniR4H2IEeOYwjlDwGrOl8FgnwWPHKzdQOxMOsqgpS3JpW4g0dODpE7lzm5fl2ZfLa8rvkUGUkUxSdQNIK7l+WmZmpmXdggywUE8KGV2QUtnSiB4ulCTUugb1gFhmDaWiVVoZERdyDpK6FSLCfxjEFsKjDw0OCpjqzZDkUft28z3zgFpND0siIdkqe54XJhLogxwqSREECNd2TagWu/oelqtscInYYPEVQmDFP32kpIZXf4EiZVR63Tba4HgepVo2b2Pqp/74u6U0DFhW6zMFfE/CtRj27uuo+uC1GF5GPbLp8LvzmMsAAPt9Hzwj6PYhV4Ft4lR9thHiGuh257ueeybUQHaDY6Z8XCOND6iy4qi+RMJB+XEJgzuD1eKZWksyCaMlLNpGSn1SY55/WEU9TMBEMo8hWs80Cee54Qy4XnznNhcwTJg7nzmx+c9GxmekLGx9SB9mGHtiowFQ3Kud5bGYgTm6HMEL5fJYnaA4L/cWCP/0lwnt7aHZHe3zzn9LTRSGQyXUoUe6HeWx6kIvf24tGUodJrGl4HUfzj/hPY0SLEJA+/0AWBlrBvawN6Bgnq/yQX/S86f3oVniJZmjCMA1gIxYhxzOBftZzTUp/CKf13YFNcDyKvf6cgV2T3S77Y1KOepKkMSENvcUY3L1uzFckXh+6Q/UcD2jYjkQFxL7ZY8sW+vVKoVaUKZ0x1eKo8Lx3NnghVGZjPi22vXpNXgwCok9YwUMgOSSzPRDKoox5dsJi0D5X5tdxe/Ku3GIiptEFeS0ecZTDQaiqrYSYDa5QznSDWapMGBY1hsx/Z1vnIcm51XRDJXgiaBk1RJ4LgujuTGdmqtAUlwJHu2zbO7GYhau8+RsKnECe6MtSrd+PzkfDIty4H74PpcqafaKX+xTF3pUME6H+fC9nYqf40RwPY0SILmDOyRJayeQlml8Mn2eZA9Js7jdtgb1sf54wvVPKPzYQWA+FwtEzcJBY5lVK2FdEaKmSyO1YaRtSSZtAuCB+njMkO2wXeaWm75YlmbJRhkqGcE5Z+EAZHJ9eEgCfXA6DgAIPg142uxXlrCTEoyKLuzaxtkXXuNNDXwjWd3dKH3GtfG69MBWEjoKB823zB3O+6+rqPlxA1OUdBDxUDZJUnpO/zW7C55K5T7Gs3wx2eVpdAFrD081nxg/1Gc8NdMfvCLZstsjY9dd40YRwArSjxGjGMLU81+F2/+x23H7kLN2JsL5evKpkRNrszsR/VI927kou5B1SWIrGHrsjl5prwyd6UMJwZBVNVuVHlHmpUl2T89KUv1prSbIPBOXbejOq/XKuK1muIzNzrWrVenpVVfQIXjaRIVBtUxwI4JQhwOVoNzA0dBeVKtQtWyTRoqltto+zmJiOqSVITttU2bBEqyJHGD7FSR4jtJ1AYc5Q3EinnspkaQ0LE65tH9jYnbMw871H9E7jguFHXA7yDBnsJVViUx628SO/fGedxXdx0SOFPjqgHQm88Kl9TJGQB/k6xxbA3EY8nTiMkM6qA2egw9Z14LltH1TyUPI0uB+RxIRj0C6smIqhYdkx7szjHu03StgwJU2SdhLOA34xVKpQKUfFLy6ZySIY/N5Txeu7WMqa6j/DFuYXhkleRzZZA9iB9lk8Y9KhXykixwOHRG6nek3MnLubWzJB1mxTviKZCfGixHmm2cSHS8DSuf2VMdvGYmrKpDuZ+VWJYfzG+XV2ampJ9eFCX3bmnwAz9tEO7Gtz+GLfBfzY7ZW82Wh7oPUowjiZjgYxw3mCt3tcQE1xlr/tF6IQONuzB4742m/9ySXOy6Og+CdURdqjLsjMolmVfLmsQEyIBdu1CZcGQtEHcTqn1hflaWlhdUFaaTHBbWaLswA7M7bWZQI6EZDeAaGJzQ9nVjq5LLGOkv5kA4riQtlKOA+B1U3ji/LFPZgkSqyzvAbyCe2qy6hpWESfY8PxI5yC/kwDAkc6jPSOFSpcMQYLtEp4L12f7OSHGQJ65QyZ/GA9U0Xfs0AEgWUKVK1FTmJM8kzzNa7wC6qhwzlWzxBxPWpwEAFa0EnsjhMFiuUfCsT7FvGibc54ESphkE44IGBuerscIKOjo/nkd0fdgHY6LUkOFhcKZ6zRERK9nzHLAOXfOpdEpS2TSIWfPYqfGUoyEF44ndCcu5KN8/4yE0Mx7Ol0GJHBCI7fDsUsceD61GXX/TYCukQ1k9lAPBwxjgeeAsA5Qtz3uiPiojzVHpOCvKKMZRA7Pm0ay5PD0l35/brk1s7Ix6CLmz6Z2PRGBvxgP8u5JL/KVz/vQO80OxS/5oISb4GMcVzlaOzxr8I177rytT9ADVXob1/5rsXhlxm+qqJ1iNo7qH4E/Lhc7FssmuFQNi1ShzLGNwV0cHjkF1k2LfarYPR0lVisVRqMc0iIqPPYgGzBP4NUlCPQ4MjMggpoG+QSmX+6VQLMng0JiMja2TvmI/lL0Dw4AOSKh6HCOXLkkm3yfp/IgknZy6pdkHnV3ZSIRUkhpwBtVtoXKZ+lYJkf9A2FHwGq+Ic7Ao+qEBaFoO/MQ10SXOtm2SnWagA3k5jDYnyZOUlcBJcCgfEjAJnN85j8ROkudvBq8p0fMgWIeT/sDxaRzQ24B/alhgogLXY2MN7BjLWfI0MmgQsK89iZPGB74HuHbsT2MXeO1quHAfOCzT2WJblgWbI1LptJSKZRnqG5CRgT7J4B54MJRSIOgMyL+QzWEeo+szmvGO7nimsOV4AUx8w2h93lsPxtnEYJ+cvnZCCn1lXBvOD4ZL0KhIp1URtxXIyGI/rh7GiOG1xjjS4LPBN4LBhYNOW96e3alR8utdzXiPZ6FLL3zMQO6wvap4RD4lgfPbMpL6grMlHrv9aKN7B2LEOI7IDz+ER/HjsOx3qNzrIXRlo1uVV6cntV2TaTvZ5t4xnpwu58gZnTMkXKjLwv5dUp3cJ61KBZV/KF6rIe3KpLTqs+KDiFLpjA5awtHjahweFiTggBCyqhpBYiRe7L9UBsEPrBbmO2fbcSZXkmy+pNvSGEinElLMpGS0f0AGyjQWklD1RjLsK49Jo99BzB4UqEaUk+xA0oyyP+Ae5+VBnao2J+kTJGYldn4ncYJqyY4kSRInjQoqVNSO9DjofkjaGoCGV5jbkXADkKjug0RLUsMnDAIej8RMgtUVuJ0en8F/nDif++lN3AlAVc598JxI2gy6a8zoELbqdcA58Pz02viJ41K583p62fjYXEGS1hHvuufkYjtmAsyB7PP5PFR9UpJQ8oVcSrIow0y6ADKglwOGG9S6Zs3DNuzaSE8AYx+8DkfyS8ro8KBkSsyIh+NgXRI8RwHsNBaltJCRjJcHn/D6Yhwp8OngxAQ8LbyjZyaW5F357fKKzLQMskmExniP3PGVK1vPPo537H/jRl3lXDL5HWft3sjdFeOoonsXYsQ4fmD7GwjtevDY34NwmJ6yC7bHO7I1NStnJxeFvbZbji99MiSbljdIcs6X6sKsLE3ul+r0fvGp1gGmbw1ARpW5HUpQ5b5xiNek1FHp16rzUJSMeneU+PP5fslnS+C0BBRiU7OptRpRu29leVFHnWObO/PSlwt5qPm8FEslCGRG1jO5SVuT3DBXPEmNw7uGUKSaDIbEDahrnm52kiygKpn9x3FuSuScuu3bURAb/pHIScwkbhI2ideJcsRHOeppELAixbJeoByJmp+MQ/BJuviu25N8eTiSdbQv7ofb6f4wUWEzkK23in7ncrrm9R/b3bldS/z6fizDMVhxw0hRewAb8fp5PXSv8xqwl2g/OC81FLhid98+pii/fKAD02RQhlkOyINyzWTzWjFxGN00CJ2j+bF5hQlwfJS5j/3m3EBOHx2QVeOrRFLZ6LhMUJTOS9hdN1lPS6aVk9DBQWMcMbA0q6H2LZFL09PyttxOeRneT/aAOcQlD6MNtiHt3Otxg/7Iuub/Olv3PhEtjHEsEBN8jBMC5sLJOTDOP6HO+Kq21R2AK0UQ8pXpfTKaaIDgXRlbHpbCnqrUZnao6zaZBjn0DUoSipx1C9uNU4VhyRYGtesao7JJJhx2VCPbofxyWDfqX52GEs9o++5yZRaEPoN9VjSoq1qZl8rifmnX5zTILkcixyeNBwsSZze6NI6dBLGwrV3HbocxQMWpeeWpskE2xuX46jg3/I7InYPJ8DyhTKMTxmpu1wXPNLB0l2N1GgQk1RUub61elbAx0Sgg0YIsFSR8NQS6Bcj5qq5pPHSJv2tIqAHBI9EIgVFgYRBo5jiQMcuKngfN+97zGPB42K+bHZZkfhyXgmPocbEvRvyjLHjukZuehgurFotdezpRwUekz8UM4MPuWDY4L466x3vBFLXMAphIGElnMlIsD0p5YFwJnk0CAc6fbfIt3KvTx4bkknPPk5GxNXocnp8GNzIrIMrM93BNHUcSHgym6LAxXiRYjD6eB45mR5f8G7J75Y25vbLRrUdR8kru3RVJ7p1wyTj2E7jJv2+G0v/kXDAVZ6U7xogJPsYJA3PR3HbUxh+hO09dez2g4tiYqMorMvulDOVQnEuLqTJDmi/pfE7K4+NSGp/A96K6zMFOkkZFPz62UYq5orrlO+2G1juZdFajuKkM6WL3fV+aUOu12px4IBCNZgc5MSd6p10DJ1YlwMQAusCrY2qLC8Wby7BrHJQmiQ4kpQF+OAANBmauczNlCG5qGrZds22b0e9LUPbLIFAQI0kRRKTsQ/WrCjkRKXidR9c8yJMubizVYDwSvZJjdzsqdipxkioPznNRssUnfiopc5Eqexyzp+pxzWBvbIb94ly4zwjRebD8dJ9cTgMB22qiGxgZNF6SxQlwPa6N19EleW7LZgQ1Tnj6vB5eO841CsSLykE/9Ts4IJGQXApGEwwfQyMD+2K6WqaizWRB8KVhScFQIrnT+PC9lrRxH/OOLxeddrpsPuNcMRqUx0DGAAYAjACQP5sdYImIYfmTaPAvxgsH7xXBgXA6mNjDhd3frsD7OGjwfCix6wNHe1y/Wi98DJ9/gfvyx8626evMhl0t7iPGsUVM8DFOGIAYfGNyN6Ge+DCEZeVAzaJfXNmanpZtUpOSl1GFXhpeJYX+AUnnSNYkElBKEioT5J3N5WTN8JiM9/dJuwNyBQEwkCsF8mMbb5JKHgTQghJvYApAZhzwJZFgqlrsD+sVQOCl/ACUexkkZMBnbUmAnNi1K1scAPHQXd5gbabkzMFrOH46mwg46ppWeKzsSI7Mn07ljotkP3clOSVmTGGPvEHomKMJXRhEB+KjyuUIb5rBjswJ8lXCOkDKeIWpsklqnEjOnBSYj+NE22EbVfZcn8fkelTo0eacovLm3jGzeww1LHhees6uGjoMGuT5a+AfyozXhxXVWIiaHPCTxgG+aE59xirw/mB+NNhOxAIu9sEx8jkMbxbzHJRDu7YMNciBfdIoz6Q2l7TqMIpw/7hvHnttOSVnr1sPtV+CEdaEEdbC1Aa5c2rpujoyXiEnQYZNELyeGC8EfCSYbpZd4NjH/4L0vLwzt1O2pea0p8shLvmEuuQ7eNZuwM3/H+Il/9y5eO6xaGGM44HunYnxVAhvXp2VtL9eQrMGTzIf3wbq8oYkLWoVyIhU4JmO49tM0pNWB7V4y5P+pGcyBU927vLNlZCYMZ437C2j661r/hRP5w+SE6K5+AYVv6+2XvY8/k4p2o3SX85KJp+G2ktLmmO0g1zBHqjQAxBFQ3Y+/Ih86iv/LJ+97S4QN0gaJAO2hAoBuZloSNN2qwq1n5FCtiA5EEoKq6QSVkZhGIwPDks26ejtZk+sIoh9oIB1NZtqKF5jQY2FTK4AIrPaVEAFyyAyZrJLuCAxfGcyHQb1UdGrhwDrkLh7w7hynqOGhVGvgot9MtMcxTT3F6WuJaF3SZ3GAd9cVeokbBI7V+b1YTsuVBIluCIIrqvaez+ZNEeVO7ahOqYbnRHqOlgMlLq667GeciObEEDwdNt7rQWIdooxBgomlFA7Xl06INWQAY7YgGlmPR/3AMfrhK5gNvZD1z+MAN0nswoy1S19FAlZbvmYQlmutWVyoS5LTV8WGnVZrC6p96XZgKr3fOnrH0HZ+3LpuhF5z+u+X87fuk2y5TwuJhC/WRevWpXa4qIsLS1JpePIwlBB7jr9ZqkLyCjUFuIYzwN8VDhuewfTgNOGgT0rr8xMS7+D+68DxfDVxA3VZ5HPlJ3Ds/fveL4/IrXpG+P67/iDtybGU8BeJwlbHH0jNMhPQAGcg1n0MLbx2cAzzWguRklhMsygwu91VLRsXKXvmMnR66hnaRBwVMgaKuyOpT+z43g0DPBGYPKwFAZB0PRsf8aTXNE3pz/hYTtUiS9dgASM3DHxWpTXn0O1nd2djSJrgJAn5Mkn/4NIex3UNRQgCb5AkgXBQ7X1Bl5hEpu5fZPyzeu/KX/x+c/IYichxUIZ+4AqDHzxQEjN5jJWpSIvgDhgLKC+SoJkOUTs+NCQjA2OROlFpSnlTAqKPiF9eVcj6f3WkqrbQmlcUvjNBC4uu8lBiatiBXEqwbsgdpAmyZzErVHlICSmL9UBUXR+WV3f7B/vJhM6pC2j+mmE0DjQxDMgYAWuUQle2R/zOR0geHxXgsd6/K7AfnCtyqx43FS5Y59RX3s+hhzsBqKLBB2gxKnYQxB8l4ipfgOQdQfXRdBLwl4BGkuAZaEXLetoWztHjjMgeJQvtmlhn20P24PIOU48VT2zz0U56UH+WCYwbNrYZrGJ++EnZKnuy9xyQx7d9Zjsm96rxg1z1rdA8jSkzhjOy0+89rXy2iteL/0jg7jU6Dr8JntOLEsN5L68WJOljsjM+qTct/4WnFcL/ENCivFcwMeHFRDd8bhDsiZRl8vTk3J+al7z50fk3gVXxoRHegce9P8nTvBx54K5x6OFMY43YoJ/Gtg7x8+EwvlT45q3a9ctPulEr8T4m7Wg1p2sYQ2zplAa+ga/UWfpdyyk3KERgFrR0DCgAVATE9bEOvg0NeOENdR5nF9HBVrFXqp4WRgRhWrK8Uwi7FgaBslEx7R9z6b8jrGpDggP9WnGM4uZQIbzobSyVqp3WZnFnt6tZ8hhpHtnflLBPnB2yrYW348yvhrX0KczEy2Q8og8+cS7xDbWSV8pJVkSfC4Pos9BnIMkSfAkLRDJ0vSs3HrLrfL31/67PDa7QN7XPDigJvFgAPhQsWzj5ShnaShwEnwGaj6XTmmimz7sM+taKaZxAlDu+UQoQ6Wcjmfut2o4TAYKnoF3HAoVpBuASDCPwWZ0P9MtzSFS2U+fd8HFuTFdro7dDgKmWz8aUY7kHo0iRi9ENDZ810UPA0DJHISs7fGY2KaNP3g0+MkHsvtQ8k7zN0hYl5HUdWJ1jXk0Atj9jJ9YL8p1z/2gIsc6AUjS82G/4jsnJXiQa2NxSuan90vopKQ8MhENjevjcWUefiVqqngvKlMeQoeJBUGA2NudyDPADHf0rPgwJnhs5iJodmAccF3jguDx6eZgFCRlrlqXBx9/WPZN7sGquH6U03J1HhSNx/oVl8tPv+uHZNPmTbjXOBg9D15bPCj4xjLJfVGqMBCWvYTs2dyWR1fdAVOaBhGuM8azgk8SG4qo2umSZxe412QnZQM+dZAYHSiGDxrARyxA/Wbkfmz5VyaR/pJ5+S6sGONEQbdmiHE4wrsm3oYa8I9RvzzzuEYrS/Dw0uz91s8VC7XS7X0/+InZ/OVjzYY1NjIG6CEQW+V3AwMBdSWMAkxh12gQW8F7WIGx3TC+g/eSw5OFHai+tr58DuUYpkSiLU3PMxkaBinftquhKbih3QdmKybBXJnQVMqhbL0rlKthGFxz/L0I9p51fdZv/zVK5V3ghJQkOtJqFeXRh94ktnm6DJQLkitkJd0l+IQSPEkwUrnN+Tm565Yb5VPfuknun1qWVqch9VZDGp0m+I/twilV3QyeS5oOSHxAMgySI6lnQWbYZyFpJZvwpJRNgNz7ZGJoVPIMfkfha8Q8ionR9Ik0lDduHCPyyb0GhExyp8udfEvlzA+mtOWgLkrsUO3R+Oh0DoHgQcpuJo/PtJ4fWB8Eh2UkdxIdjAc+KJqYpqvk9VnSAwA0OEnwdN1zni7nfLrnSeZdVd9uwrYkqeOBw6SZ6fDPbzahdjk+O/7Rbc9tYAw0l+dkeucOqVVr0j86JANrTxd2oaPqZ9Ch59WUyDtQ7R7Ue0TyRjz9hLEAJuBpRNH0TGnLDlYu7kVL6mw/NympdvA7dKQdpmWh3pTt+/bLHO5fC8TdhDFVrS7KBevXy8//4I/LZRddKPkyyxl71cC6phpctaUFWZiZlEq1LY3koDx27qzsHrpP0h3NqRbjOYBpoTuoZMrQExenZ+XyzCS+U2tQtXefs+4HHp15PKLfwrP0v50L990azY1xIqF7q2IcjvD2icuMCf4YFeWrtXbidKTxdKXP+b1l+n3FiocvowehA7llhNFPTB7BZoOGMbaOF5Ch42w26DUnYB1TE8cu4XogwWAAQPeDUbC+QENhH1wv4H4wOWELzNVCbQ6pmwjMYhVs54S25YRSgHxqwDBYgmEwAsNgOwyDd2sX5CNaUuHtw5dB/v0V9voyk4AF4yfloftfI53lzTJYKkuxryjZXEFSuawkMmklbfaLJgFakMfO794h//C5z8v1T0zjQo0s10j0bRAsjAEQIN27DLjLphwp5otkIU2fWspByScCbW8vMMENCH+4r1+GC0XpL3E8cpBXYwnFwmA9Bucxfzrb2KEWQaiq1knYDB4Dz8IGiIQ1frspdgVjFDrPqCNOsoB5OXUUuSl236OiRzHCUKEbn/5PBwYBiV0fBc6jIcNr5QxOVOlsZ+fBOJ8PB4hbJzqWcF10zeOHCIwcRtUxMx8PQxVMomciGXaRo8Jnzvugg0eE36HEG8uLUpneKUlGt4+ux3y224PcUZa+3wLJ01Ufqnr3MXVA+ByKF2cOY4L999kEwOPhgHxIMDVB/i3PSgunVvcT0sD6y01f5iot2T0Lcu/AioVyX5jbIzCJ5IevfI28801vlTUb1kgqg+vCuXFsgADXQwVfW16Q+Zl9IHhs17dKHjrvEZnJPSkZL4eLjPFs8HCvaIaucupyBYj9gvQcSh336zCXPB8V/JnCTfy4Ce3fmkvxYMQ4IcHqIsZTQAPsksEvo2b6BVSsa3UmK8NnxLOu0MURLvbe7p7yE38Onw8usB5rWtsGV7StNfRasymBDa34ZPOA8mEbE2p5p4JyoBehYVypgS8izwI9CQ69CTAaXL9mPGnY0DIkvS65pCeeE5psPZQOjII8vk851qbTQWQUPBFKFUe9Qo2Cp/UWkA7sbSP/EaTw+8a146Aiue/eS6Q+u0UGciXpp4ov9km2WJQkSF4D7dgfniQP4mrPTMmN3/qGfOiL18qjC1UcyJUOiIGDmLDveypdkCK2z2UY/NbB0lD68/iddCQP+2WwXNL0qTkQeF/GqJt+sH9QErSBcNaZTAHbeTpADTPegWlAxjA2mHQFqtshOXO/TNYCgiXJayAdjAqqc5K8my4qsSdAhHTXR+uRnBmERxc1v6MgNNit+5v3Mg3iIpl3lTYOHFkS3C/d+bzFVPMkeI+ucWzHc4S9ZjuYmDAHKlwz1LGs6Zrns8E27Q7sPPY+4BJ6Oehery9B2TNBDV34uL3tqra5h5Yj8nEI1xDq3UZkD/KGoMdvrMvzxqRBdpxwXpqMBrtuY51GBw9fmADJW5mrdWR6oSHb9+/StvxGnUF2VTljZEze86a3ySXbtsnAYFGDKmmgaXBdZUmaMNwqtQVZWliSWist1dXD8uDmW6UaTkvSxgF2zwTWWkwFTb/KualFuTKzT9Yl8LqrSx7PjK4B4LHC+8064X48oH9uBtKfi7u/ndhgNRHjaWC/s7bfZto/hmJ6H36ehTop8jU+BSyKskn3FirEpKO6hXWyFjC/0wnLf4T+PbCf3tweuKA359AlRxwrd/9M31GJkyzAEzg59olio4UOts3k6vT9UgKyH1MUc2AMDALBBOJnrIGYZfxmXEEFNXsFvytiAvzG8tBUJe1VpJmAlEWNzoY/N+Gbjsv0cYHMNz0pJjKoWP7YuP6P+m4id999r5Ll/ZukDIIbAAHnoeTzpaJkiiVxsiB3jkQGVa1F2WrJ7Pbt8rF//Jh84ju3SM2HogYBt0EMvLZsrh+HcSQNgnZMRxPZ9MFwyON3GSp+qK9PUrisFOydkXJeA+zyaSO5NAgdKjwBgmUf9zSORwUOSSkJkj6KQ5PWgISo4sGo+G7UWxAF0uXB3yB5FCdd9KrqMdEAiNresQwXQIOFPK1patVFj+8kcSp4JXp85zWTyEHWkWLnWvyDSdfBTrmMLnyuR9IGASvpk+BxrlHGObZn+9qvnJn4NN889h+A9ZlBTkezo+se67D9Xvulc0x6h4llmKKXqh2GAFU8iIHueQYzUrnT+8C3oEfwNAy8MJraeEMaUO4VEP1CI9RI+j2zM1JZngW5L8HocmTr6afJu9/wNnn5uedKsZzDZeCaYDyQ4Nsg+NrSrCxj/cqSJ00ZlIWzM3Lf6m/AfkK5H5o5KcYK0PXXwL0qwTp/VWZKLktPScmhwUjVzgdaHyYFvuHdtd/Ae/wBZ+vMLd3ZMU5g8A7GeAbYz7zbteu+8zo81L+CJ/xKqK50d9EhQD0lj3hlubE9pMTe53QkB67KmECnLEgii880DQB8arpUchl+a3AVvtMQoEuMIUGsklbenKf2fB9uHOCXrnYMbuszHaK3jOeCibYBGAqMgk+VhGxcplzkfNhEbC4wIHrGGliQfmQMLGPNKsob8812a+w64wY/1Qrc8dtuu0Aac5tlCMTe31fW7Gd5KPgsE91koOyguCWDiSoWFby/MC/33naz/OXn/0m+/fgTmA0FmCmD25gdzgU5Q+2HTUklmAAnLflUQgpJjlOeklIOhGwb+C2yZmy95NxQo+kLRRA0LoHBdHRscjAa/cwWNWkLL5rueDon2Keey0j0Saj1BFR01D2O/MvAu6ySOvPdU8G7blafBQf7ctMgb3WvYw6Op0QPw0DVO3dAb0WxT8lOaLSQyLGOqnbOI2hg0DggqUOB629+V+WPm4D1ORY73d3cPgBpazc5bE/VzcFj2KWQ5eW3lyVo0V5zsQtHWm3YaDivgOo94FOaBKn7StwdnYf9dG89FTfBpgCIdWmT4HGabQ4eg+0qniPzDV92Tc7Kvpk53KeULC1NwsBKyNbNp8vrL3i5bD3/AhlaNY7ywjb1ZfHrFenUG1KrLMvCwrTUqkb80lrZu2VRvpu9tuuePwbvw0kGlghNnzZEyVq3Jm/M7pVzoN5dfWcPNYj4eODB22es+ZT17P92XjE9010U4wRH/OQ/R4R3D50uvvt+FNl7wAljpKlDAM7iy3JjZ1i+1lwt+8OM5EHijPyNSJxkzuqPvYcx4TfFagrLUtg2TfLHpAYByIDGQNaJPpMkDhgI3AeNA3ZV0X1g2yQnbM9Yay6PdFIPfFsP4uD87jcq8wNzDy49blh5CoeeOknIZ5xZM2y5N39nkzSXLpfhvmEZ7MuD4KHg83nJcCCSHMiR3eF6BMio8XpTqlMz8vUbrpcPfukLsnepKuX+NdLy2O2uArIv4fZ5KD9fSoU+KecLUkyxOxxUPAyHXAIK3l+UQXwfKA+A9LNYl12vWOaupDL4DXKmzRINCkMDDidL1zTVOfg0AWMjAcLSLnQ0BnDPmNDGTUC1U7ZDLXOkOzc/2N0W2+RKMABQ2ZLUqcSp2rEs2iG+p0D0/OTvqJRA4GBMGgREl1C1HDgPpK1uegbosd0dSp0moraNg8S1fRzrRHnpQexQ8WyLp/CnrRCEIHgYAV59FkYA1jEZEDnJn3GcCSxjiluocxgFHTB3G2XPNn3tCcDjYj7vMffXwvYtrGvdtASwmZs476W2lanFhuycnJT9s8xqaqXFPAUol7NG+kDwF8ill14hw2vX4roj93ynuiit5UUo+GWZW1pQ93w4ulqePOsRedTeLLkQz8LhD9NLGL1XrAYSZ0KhC9Nz8lqQ+4TLsBvcI9RhB4CV8UzgwTD34O5/0Gyb/SSey7gwTyL0aoYYz4Jr/qaxcPX7SnehVpvCz7XGNWOHPupU3VY2JJflrOSSBHhZZgMSQajEzeXU6IxS5cDndbxgVZuSRUxzYVpmYBBMBjnZHeRlZ1CUx/2iPOKX5EGvT+7v9Mt93qDc7w3I/e0hua8zJA/g+wOY9xCmR7x+rF+W7Zh2BSXZ7edln5+TKRx/NszKAvZfsUm81Elp4rhsaWb8Nwme/a2jPteowXXCuTq9792JF6rf+amXEk0HcMiPowIoedY8juO2ofgulHb7NI1ez6QMeC4NzkoLB3xhhLp2lSNIikq4IFl859yF2T2ye3ZefBCOD0XqUbWi1uIIcilsl4SaZtBcASSepdvednAMVwZgTJTLQ5LHcXL4rYaUQ4JmIBy+k9TZZs75OJ5mryPhU72T/HH3SeJaljwnkDKVu8uoe8zScDS65anmsRe64217CVMN3zEPSj9qeoAS5yeuVYm7q45xErgO/NZiwjwu4/UTJHYqe67KW4XVCZ4D4yctyoDH1GFoYYio4ibZY18kfW2b5/4BbmrxDNHVzjZ/9mnX+eoJYBs+toERYlEWdPlzVDjtKcDsfHqOPFVcHwPvuA7LDNdmqfh9DsZrpAHyX6pVpdlcwq9QciYpo8W8bF6zVlat3yDZvj7s2xev2dD+7xw9kDnq640WSrEk4Vi/7Bt4QmrBPN5JGEAxDoB3qxImpc/x5E0gdg7HPESXPOoG3BldRxE9WvSsfQkP6NVm2/u/aswN3ScnxsmC6K2N8Zyh/bMbSxcaJ/xVVGrvANFTRB8KKMEqCP7m1rh8szWhaR6ZP5uV/8o3ZEVdqzj8O6gi+iRhrJjXw6E3r7fvnts+igFQwsFEla9KH0R9wFuA6jCDk+/9ZlKX6LsvGazHqbdeGtuyeYHrJGgAaFUc7dtRIyACySo6s97Zdb9HJwf05j8VnmkZgOOEiYbs2P0O2bfnQkmFHRnqy0qxOKCDx6iCTydBVFDvJMAMlCoJr9WRYKkiS9PTcusd35GPfuXf5RGQvJssQNhCSTaXdTSzYn4AJJ+RQiYpA0XsF5/5pAPlnpXhchGqXkA2LY2oZx93kkwChgID6lyH5YDyZZs8SRHGQzSOO5Q7riuhBAdigzFBFZ+k6gfh0TBI4Dy0PR7HVhc9SD7Ba/CW8RtGS2EIpngKRN8leap6xhhQuZNgtS0dlTRlP8Gy5neSOgkck45mx/UZWEei7Qbhabt7m50nsAmNB7rlQfh0ywcdtrdzYts7VXqIXbLtHRPKzGtV1FCyMJ3YB55kH7UCYDnW9dogX3oJ9Jpw3jwGTxHPM4PxWn4oDUyM0qc3oIZTW+qE8uT+Kdk/tyjNRkUa9SUZyOTl4tPXyhUvO1fOevk2yQ+PagBgu7KIc2hJu16R5YX9slTFcZPrpL1hQO5Z9Q2Z93ZIysZd5AgWO/u21/A0nuFW5M253XJaohqZP4epdk42sLvxcH4YL/2HnfNmpqOFMU428HbGeJ5APebY20bXoW57L77/gkma4e/pKw8y8jA90hmQrzRWy66woK51kiVxgO+eB55tGy5faQA89frRcrpJCa5/gJ65CPP5QcOAY7BrMwDOm1NE8FGzQGQIcB5zvPeaFroxB93fWf0NEsSnxhhwwvfok00X0XEOVi/dE9DP6DwPAa2HRF327Pk+2bPv+8RFUQ4UHBB8KcoPD1JPZECEdF2nQJD8pJJtg8SWlmRp3165+55b5Z9uukvu2T8t9XYHBAqCghpNg3BJ1jwEXfAppyH5hJWxgREZ7S9LOc17V5fhUlmGtJtYW6PPqeVJ3skEiDuZVld8r82ZKV/V9Z7KSjqdx75phLEtHusncxDAKS0P9o13UkWcKhPfZCWZK+k8jnvu8DpwXkrsWK7FgnM9UExU0o2autzV9Y7ttOmFZA4ShPUSbdtd33KUNZY/PQIsGzCuRsXTZc92e5wjXfRRwB0Ik276nsue5M4ucc2KBM0qiNnqYx/AgGXmOi5nv3i2xQcwrJi6ltvTTa+OBTVw+AUEj0ORcBi93eEr4aSkiZ1NL9dl5+S8zC81ZWlpv3TaVdmyep288ZJL5Pxzz5WB8THYOimNE+jQRV+H0q/OyfLSLAgexQCC72zsk3vGvwKC3/WSJ3g+Irz19Bjyyysys/LqzB4Zcdri0iWva3SBW4NHAFWCvQmP5V/i5f6yc/40u9nGOEmx4u7GeL4Ib149IAnvdSjGX0e9dZHO5NukYNHStRnIfj8n10HJ3+kNafRwHqRHYltJxscCB05tBZ7uHA6uS42OfyQNIKKunkeB3oJoTSozjTXAd35GcQE0BiKvwYGYA5Bfyok8AeolwDo0Avid8QYZUEZkUAQ6aQAiSDGJbdgEkoLqqMy/TJ7c9f1QkTlhht9iPi+5fEFVPIPkTAq6RJUuCK+ncqHiW/OL8sj998nnv32dfPvRx2ShZcUjQQLsuiZBQ3LpkvQVy5J2O5LFNALlPlTISt5ty0ApL2ODY5KD4cBx0TUxDc6PeeczpUGQPI4JkqNvk5H6jDQP2xUQfE5SbOfnoDJBE+QNVc/+7iB+jZynUQBjIAmST+b6IkMBCj6RY993aiwULs9PCRyfDPVn9DoVOkmaBgWJHCoaJxGth3naDY7Xzu15n9iQzk/sg80LhEa1k8B1OcwPELIqfizn/fWh7qngSfrMQscIex/7Dbi67+OQNelA5YeGbnaUJ1Q9WyJCuu9xuKh9HjMsk/WwaQL7xTkxuM5jcxFIhu9EgLvLaPq5ak127ZuTyf37ZXF+F+5pWc7fsF5ed8kr5azzL5TCYD+O44lXXYRyx7GbDWlB6VeqMODqeBrTG6Wzvih3Dv6zzPm7wVEvXYLnXedAMdHwrh35vuw+2ZqekQKeDZij0Uo96EAxtoJvn8PN+htjpu8xF2oPmRgnMQ67yzGeD675aKV51U/1bxfHuxeyiFx2tmHUFetUBV2wRrudrElWpAgimwlyshimlBhYhR5LkueRnuukgkunSGFHudM54aHhuR828aK5HcFOghqhi7l1XGUV18trXgzTMhtmNDZgf5iTvUFedgUF2e4z5qAkj3pleZCT3y8P6DSg8Qf3a6zBgMYaPMw4A1sWt75GMg1XEkzWhxNkDLtGpoPQ2dbbMzzU8tAzA+lSITMIrDIrM3NzMl1rSYMExgAzEF0qmdFhZhkRn4KBUCz0Sx+IO5d01XNRLg9LKd8nIQdcAZHp6HFYTweXYeAcSQzH4aAshI4qR9c8zwVGQO8cDNSqpqztkqgONAOST7LrXLeNnSpfPRH6yfZ2vKpU5z2DRZUwCRqVNZmUJA/i02Fre4qcxMsYAyVsmF3YjglmFNwfDQRCt6OC5274B2fFZgA8u6rmUTYh7jGD7kjq2u5Obweuw/caUPI0NJg4CE8BJSAInUO26rG4HraN2uFprOCJovGBRfQAcBS/AOfLdLbMgNfGObdhrFSWZ2DUieQzeVkzNipnbDhNBgeHYLtgP7i/bNv36hVcWhvGgidNGDceY17yE2L707Iv+ZA0ZBFPH4/50gPvMoN+67j+MxMVeXt+h7wsNS85XcZnp/sc8IMOHk8ex98/x8v7Iefi6Qev+Vs8rDFOesQE/yIBkvev/pHGpOSy9xtJTKOCfJlJmHx3McA3yECdhjKRqMmY25CaTWlAHbNGMYK++6qd0Iiu4tBJiX/FdHAejYJoIvGzf7gaASum3voEaxKWBTNptaHoOO50nUGBYRLqIylLMAzUOAgysh/TFNRhqTMk/XVHEn4LRMPjHErqLnPAk1DY1qxEg/kgkgRItQASJzk8vm+HVD260pnmPyl9/auVrP1OVZKulQwYxoWqZ576MlR9hm74sAkihzEA4kln83pUJXdeI5PV0PXN68Nv9ntX1YrfTDWrw6syO522STPVakSiVOkOlTyInG55bsNhb0nAmvCGipyXwMsDsWEDLAPxgrjpmjecRyXO5fzEivyqJM+JRI5tNFqe65J86TbnPjFpqWF5tL3+UaJnuUR936OBZKjESfJ+cwEXRzLHZhxlDvct5D6xrg5+wH3hH0eQ02uHBab59nEv9DfPTQmdbe+8a3TZs/98KBy0pg1536q3pNOaUw/Q2r6yrF+1VgbHxjSTnhocMDT8dkPatSVptVvSbIu0vKS4uUFxh3Mg+AdhWDLIDvfjJQQtW0zqkgcuh2J/U26XrHdJ9XhutL2dawHRy4r7Jt/Ctz+V0P2Cc8nUfl0W45QAb3GMFwkOi6gjKDWTf4Nf77e+vREihUK2C9airqBKl3OSS/LO3HZ5dXpSK69lkBjJrfvKnVRgRbJyWglez8FpBdk/xUQdy7KIuvxF7fy9ia5+fmo3Q3yHfpOO8WU+PS8t6BO2E3utqnjMvAYCpyoMdeqqWoKqV2U+yBZqfGB8rWw99+Vy5tiQJqxh9DwbhZv1BXxA7WITqnCmaqV7WgePAWM3qvulWZlSQk5li9gfzxxgtzYqYhyPOebpamd3ORIlHTqMw9T+7gx0A0hQOBEQId3YPsgTyhhkyoQyzBFPFzqvgSSoqhsEZqFqbc8tT2WO7zqf30n2mJSYSZh0zWNS9zuLAcQZMnMdtu21pVPpa7557gP70v1xG/ZbxzJ1xXNCuWhyG6p3XixJGtfCEeXC9gKuu+c1wTKUC8uBgYT8rUYOyZ1GD0qKzRBqFeg6XIZi4LowkLTQsYzzmS8gm05Ju7Eg2ZQr44OjksvluAeUC84f10xDhUqUHgOvWdMsesxQ2GpWMBeGmZPGspeWCGURMq6hijplwHTkHSD2N2Z3yYSDZ5jt7SuD6eiSD2QJddWH8FL9tskOfMm5eP98d2mMUwQr7niMFwtz+e5F46z6Emq338bb9nG8QFW8PNGbR+AFczCtcZvy+uxeeWt2t6xWRZ+UFpehAuuteqqhZwT0pqcDr58Ty2Ll1DMGoAPxGUgtURGPWTkCVPpQcxq5rqqT6g5Tx1cixAwcEOtRCSujkAZFRsbXyatetk3GMyArvw2RnNcAMQZvJRM5kD67sLEtvIjbCcMA26TTA5KCQkyyfZ/t611XPPcYBaaBIKlaMUebA9T1HpE/TTglYZAO1TzBcyYpktSpdqmUOy0QJwiV14AzjwgeRoYlwZKAuR3WM8w7j2vVcd2pzHndPaJWQm/p+jyexfnzXBktf9CFHhElVb2eO5dhfXXB4zfnR1nrGno+es/4h80LmQFcE8qAHgjsi54KHeeebn1eKX/jU/v8cyLJ643FDng+IGJ6L6L+8ZgNa4BlxN0z018qlcQ9wC+UcTGdlcHBCcmVBnR9bo+VtSx5HRqECMOJ58r7yG0MipnpafE06Pmc6qABTURdYB05M7ksP5DfLpelp6Vs+PyvqIT4kaYRGD6C+/En+PY/nQum7jBbHuo9zDFOIcQEf4RhLrzLc7ZN3oTK749R2/wPG9jH9KU6UNL4gheu3/Hl0sy0vC23U85NLqAid9UdHeOZEVVlKNkQlTnLlY25WrggMao7klt30sBAEjylp5IIlSWNqFBSmZyct/k8ueyMsySfhGIGcdBtTmOAPMRx2F2SGYkLR2Xf7UyuXzJ5Ek2kvFWJg6wi4sYpuAy+I4Gyi1ymG0DHffDYkZJ1knlVwDwOZkD8c7jYvJ5fdHEgOp47/kXZ5PhJMmNFjX1jnoLrcx6JnqSMc1DjBspWu7fBwAnaMFhoHGB1zQMPA0Qz1nF/NIp47r0J6/CU+D3KNR+RY5Ssh80LOGcSK49J1U0vRbqk3/Vak2x+AGHrxCaHLIymonBQHc0FwGYJ9ucH4dMA4MVG5M7Ligw0ttO7mJGComcvQA4ANNo3IKXigKRxv3Q44K6xhZsVNcH09sF5LHeLCUWSDGiAcOapDZYFXYUUCfR0kdTfkduBOmVR0lxhJblTxONxsq3w63gX/ruE7kfNRTPbo4UxTkW8BF6B4wNn694nTLv913ilrkFd+S1MTEfXXcoaydUXcEtySd6S3aXDMrJVni57xrjGN+aZQMpFlU61RjKBUgY7KGGShLSvNlUoCFGrfjK2srYL4klKIpcWk0xIoTwg27a8TDavWiNOwAAyRozXsX1DFWfIqHcQeTINombwG/alAXUgK47uRmZRFzX7u4Pw6KFRVQlFSVd91P6O5XTxg9x0PZIYv6fL+J2PDAgNRAMJkkhJ+j3yUlUe5YSnH4PrqEseKp3krp4BXLeqWXVbYxm9EP8/e/8BrVl23Xdi+8s5vBzqvcpVXdWxOqAbOXAAAiQhJhEkJSpQtGaJskYaj6Wx18waW8LQXhpLXsv2ksZjkprh2NKQEglKpEQNRAIkCKAbHdANNBrd6FA5v/zlHK5//32/r1BoAGIGqrvfeXXr3u/ec889ae//3vucsw/auDRx70V8W1WgenEXt973OBFcGHHhRPWj4YCJdk9nDW/xjpzvkF9enr7Ef2GZJKxE5VjIyxhOfvNv8gnlTSsJ/FC5J3MOwvdIU/EQJHR2C43epdwaYkiQVioetVI+ZwdXj9vM3KJvLuPp89zzqLyHGfL8er0ivFmvbtZqWjLQdLI3dxA38Yl047gtRjv2vemr9uHMVTsYb9PdheYTLqKICeptaBVu/o90in9gDx/4jX2T/Js/THrAfvizCJH31CqRyNavwZX+QSQI/kUwGGv/xa/XOgQY4TgYa9uHMtfc+YRM9iJYmexFl/vhWwWYlUAIgA/XiwNcburWwjxwEeY/kic5AFLA5WitcV5fV56yRE5mZkA0nbLVwyft3rvu873fx4M66fbROuUXnoYCSMajrmvHMgG7pun30JClSQugiCdHLgIbTUhTnkAx7if9XWnNAkkBuY9Ha1a9tGEBng5p8w6kGr8mjxJEdFYpAfmwnNwDfN1E76Z2hJC+Nv3TfX2ZkzRvCTUCPuJ7PpQudTLVusNZ7YJT4uslBAs352tIg7ryYQ79EV9r+H15mzorcZB89BEvm0BbeSQpfmp5HM802VECFcdUntK1f0Zfoz30vlsG9Fx1QQKaROgCkJd97OcMmnqK9srQVguLByxXLHt8/74nqBRJS0Mkbp0hDT6YSJAn5bvZsORQApkoSBl5c4WwVNokJo5KELG7UBL+XFZKwobNanwC/uHtpjA5Bf3gHDzoH1l0/I+ij974QiTyHBH3w5s9TJp/P/xZBa0ljT5y8/OQ2H8L1/t/wVBfdBSaKETeBEjbJQjz3anQZK9NH8SWNBNWZ2eQ++G2AIsTX5f2TPUJOMXwfMxY664FBAIvwM1RyH/zmrRMNPcYQCAtPlWeBezLlsuXLKsZ8ZrUhxCgbV+lEWq3OJnqhwDqeCBvbyEICuDdpCxtVIKAgFHj7541vocgoA9Ki9VvH5uWkEFakWQRjVjavcoQgqmeu4VAgoHeIbhwojSUnn4LvGVedyGDfEyFDoG3CzC85+/LbE2PEeCTJ/5TYmH8yfsSTCSoeF4JI58pjzDiAK9sSUjQIRClXMO27rom7wf1HYK2OrLOxFWnVvn0TPXu5Qif6TvRqIQchBn6u+Kq/FoKGC5JTPiyROVGb2kMPpmIWYE2KdJGcQ2hKD88cxe/AL8OH7f3PEiDh6Q41IbaHz7eoU6dyPTWmyeoG2t6ocBdG1g9mtqyHwLcH0zuWsrre8pYuKY+EPY6VNFnqJj/s+XG/zT68Pa5SYT98BYIIYXvhz/zoLGuSGTwT+BF/xBG+jvBMOg4/xHF6j8IE/bs+zH/ECD/TjmkgJTbQcLkFsej7YdJ0PitoACYgXu51slZGuwt0KPCXOtTkJbn2jzX8lwHyMn7nEy+uzdetnrlusUFOKpnpQcYykGLtMukTNSeiMbhdUVaE3N6xJevSUMegGfckwlcIAYIueauMfxE3uM4qXF2bV4Aj3CgIYYALZ/M80/pTkzcnn/K5mA81XxVSr4vq4Hiej64Rxmm5Q8zGgKeQF/1IGc7ei8Ea+4DuL7cTXUlcz7XnrY/1/f4tnKhcgPMAnsXHgTAcY2Bx/19HhAtRnTBDX8TYUeCkfIWDktIaFJaSYuniiQT1qWq0Q+uBcqJmAQ11Snvkq7klWQqbrOlOctmNY9BwhJCgtIn3YgsMfIxoL3/qffwG7IGBHyDuJQh1UZQGyVt7G6V3xxB9SWTvJaSyiT/gfQN+/7MVTsUb1Jv9DEfb59EVFWOgh0q51fgMx+Pvu3mr0Tu3SbifngrhX2A/w6GyCOVGkD/K3DRj8MD/0UwtA0nxmkriEDHcTsQbUO4V3ym/QrXXe7J49d++MYQgprgbQJqVKZPShNgOQYKrLgQcLhAQHBgRRvsNKx58xW78vLv26i5bUuFouUAsFEbbb0v2SuweDCwZHRoKYQC3yBFgCcAlOYoABZ4otn7GLgQS5gn7TWWRp6QaV8gL9M7IKS/Cfg5iAq0hWTkRwArhzSeDs8E8lPA9HFpCSo6eFWT4zT7PSwbQeV3jZwycc81c0UkaKzbL5U17rsjGqpJ5nht2apv+lCDNHkdeqgyqK78Hi/qmvJI/AmX0GmYAKHAv8D/fNsPfZv7AluJHNLWQ0FGQoHiyiI8aQ/Kq6QpGoAcmurDNuS+ykVZJIDlsvIrQB0gBWjuhLR3vejfUJskqFeEKtWV31Ne9a1xz3KdpGUHJRtqI5U3eKCqVGu+b7tmLZyM1+yj2SsA/E2biWiYQvMsvJK9/OpaPrk3GvmndOL/S/Shjc+GD/fDWy1MesV++E4F+FAQfXT7C7C2n4vIZD+2l8Qb3TbpZCxunPCtZt8LAf9I9qLdldD+25LeReAhwb+lw4Tj+a5t+u3AFmqrrpHqnm4L5QUYuiMw1QGYaI/18UA7ke1ZLpOzw/ML9uCRI3ZidcViAwCy17NSKm2zuZzN5FI2U8gANuEuc6EJGo0U8Jpq1xqTdtAT0An8XcAQ8Ibfl1XAQWgy69vBjHju+EazzzWz3MGLZwC2Nn3xJWHk1d/xZMJvuale4/BaEqfJdFoWJ4FhCnAkInO2JybBQvd1rfypnriUsKA68ngSLiRYKM2JmV73Ak0w1LVi+nwD4k7SCC0PXCNo+EQ8WQv8PnmUtYJ744B3KGc8M+MgH1o0JM9IcJE2Tjv4cImsGtI+9d0BTSRf/TwDwOU+WPmX8OTCjtrPvzOZ7Mh7t+qOulEaEqwG3apleymb7695f3gjBzWXRL4OQr5myT+c3HYL34PJndCFz3TlDf0mBPegw/+f58b/1Yob/130zObFMMJ+eCsGh5X98J0PH//FRv3v//TMcxYby3PUPLxwEf7sNBsGGCfHQrxlx+INd/uqbWW7gZj2W7vhRrGx5XppW9nLWW4IGKDdybzrIEjdaNvYZDLJodnbgIc05wm4OhCoAuGHyWTJ5mcO2lJ53hZKmsg1smsbWzbot2x5vmyLM2UrZdNWzKQto3Fh0hLIS7uUlqiZ38n8vGvKvl0sQCOzvwFuMsVLO9cnfUa5ZpI7cCfdB73O0nxDgQHwIqK7p9W17pFPHy8XkPbRtDUHQBgIGHui/OdL5rgnYHOQ1lngq/XgbjXQfWnoSp86EFhKe5cQ5GkJ/EAFZVm/J2Do1glu+PCHvi/BgPv88rSm3/IXhdp6R8INafloyLANVrcRpOSdL8+LCCXkKRz35x3ypvcEzho+6HY71h1omYmLIl6P2mQmhjBz8NADlisWLZ4E8FNJfyZhI1wxoCGZkQ247pPGgN+eD9JOpmZslE3azdT5sD495TdWUI4HMslD7TOxHhr7hvuTX4x1qQPqUG2nMCkaTbLF6d9T3n8UfdvGv/v4P3GTyX54C4dJD9kP340Qfee1DoT4CcDh70KkvwwfvekPbvEiLsZJm4OgfxSp/SPpazbPtbxVDVwVe6sGyg6QaL22K6EwwEDAA4fz2eACJUDIx4oFQNIqBUg+Bg2kABLJTN5nZ8+urtnsgYO2vLhk9x+9y+5aX7V0FHDj/QTaZQIwAh7dZO++5nnfwY3vaZ27J092pF2GWBc+c2c2E2FiOhnMHbEo93oBjVbA55Po1JakKRAXQI0Hw1AzJw/DTiMEbWV/0A1du8pyQRl91rzOPhOea82yV90gWLinOc1H0DPeu6VZU2GKFzrTIX1de19SPuX9LYIWrFUIAncBu7wGREOhQMCq+9zzCYyyXPBmCN480zck4Ci1iQVCwxjhREHaZoiQwrUvIZTQpZolnSFlGHr6pA0RqN1knVE9RZNo6YC7m+MBahCeNPQMAYHrON+Rcxw51PHv+rMAwG9aabRomUjJhjJjvwGDxttF54djDad/7d2u/SzcJD9l3eo+oUv/V7n4eUvH/qvIIzcfDx/uh7d6mPSS/fDdDJHHtp+33uAfWGT8fwc8XhPBik/fCoC8FmK9P33DfiJ70U7E6zD6qAO9GOxbLTgcCeSEegIPzr7+W2PEDhQTTZFnwDGxBbScYsSNccFZ7lHBQYtlY5YqFy1VKNja8kF75OQpW0hlLWi3LWEDiwu4eVUAk0xpVj1aJ0AUlYOahLYcENgOXHP3MW4HLbR3vaNJZWjuU434VmPJzAwIRX0TmXD82ceqAcjQKx9A52AGSAJgvrkL6QqkHVwF+CqjQJTvav26Czcej9xqsh/f1jd9noKDNUAuAUCA62mEgO3asDu9UU0JzHVWfAGtAJco0uCVhoSPvnwFNPy7qksHeirS31VaSp18RpMz1INWI4Rj5H7frRc5n3Dn6+L5ztRb4NgFNCmcpEt9yQSfTpdMm/k4sPv3KTNnWWXUHuGKCACe33K040sOpeETRr2GpTtxy49nv57uGySorrSNrrL8ttSO/Xj+vG8UE9M4++2z5HlOu9GowZPU2c9Zxf5v0ftuXJ1E2A/7YR/g75QQfffujUhm/p+iXf4tqPZz8LHb9mGGmH2SXcJOJvbsL+XOuccq+W0XI9DEm7dUAHV8Ipo0Tq7kP344RiN1eCIImAQ2aIaocuZ7pQvMVE1TDRCA0hiu3M5m0klLF3KWSqfsyKEjdmRl0dLavJR044kYIIQwIEqRwAAwS8MMpI0CHA7q0szVRFp7P+6i7Uor5pkmgAkA9ap/XGhJPmhcB3SZ8XV/0Dbr1gArme5Dbd/BXAycckrblgMe/67AXQKDQNMBXyCvvgFckl+5llX5tZwtmsqTDNq8JsaRlmb9+9p61VRfS/9aFEFj7fyWgCBrgKwECAIeXDCRgMA/nkkQ0HckxLiZnngqv4BdW8lq5UGvvWt96jyIUj6BriYujsY8o68OxtbutK3Z2LN2u2GDcYS6InEvh8BLMkuGMgLi1E86WfRhERnYRxJCEDp8Ax+Z3CUEUCbVVyyJkEDZfIY9+dF6ere2dPuWHyBoSAhU4nd4UA8RLYums2jqP5C+Zj+au2BrUbUp7SyAn0ScyG5VfnyC338v+sjN/yX64f292/fDNwZxhv1wh4SP/7+3Rx//+caFv/8zmS+AKGlI+CgEnBFPC2OIshOWjvbtRKJqxcjAt5+tBeHQvTZjeSuEcSywXCdlS9W8ZYd0YWnkrkHrMmYJGP70iMvTmrQ6MXlpnc7slYjrlJw1qSsco9aGLNpVrt2uWKO2iQaZtnJ51lIprYnndX8fwUBpDFvUt7zWaWe4rMXTeT8Pu3uuncpHuvIjLTUEGIE230Go8Pw4GCkj5MMBi1u8o6Vo7iBHjmGkRfdh7nDywAA4F2BoYxcSeHUCXBJm3EQ/NZVLAOIdma19qAAwVhoqv4YYwmEMAbTwQHkBjJVTgb6eSVNHkJBAEQ4P6Bu8xze0oY+/w6GZ+BIoOu2OdTtNB2uNgshLXySRRyuP83tovV7Tmu2ebVX2bGvnujVbDev0R370RlHfJrbdrHj9CKS1pzwYbXnytbZ+AsFLngHR1mlPzZ73elN+PJ/KQ9/6vQGCxcjchiCNnecB2m63GLXtzDVeUFt4hd+xwcfbAff1eMt+LHvRHk1vWVKS2dfX0/pJTcjVRX7895Ye/3fRh7ZeDR/uh/3wjUGUuh/usPDx/7G99w/+RuIJC+JyJXkMop6BrifIpACz48Z6omFrsZY1APjNccbt+tqWdcIK3pRBADfUJLtm1pY0yW4kM62AU5ovWhvVlEpkLZXJWkL+yyfAD9rBD6lCgbSbv3UI/KTl92zYQ+vmWgQh4KrsChSGVi4toEkmAXk5YiEtQCXOu4l0zhIpjSU7NJKHcOa7wF3OcVzT1G8BvMziMflhl0avvMjsjNYKGIe7rQm4EESUNwEUkQSq0lpHCBIOsgAZjxy4fX6BfiDMOMhJYxbwCtyHXdKgFtDgY5N16y68TJzVuPc3QMM3i/GeIjBEeAAUR4OmAzmf9jg6K91wPD3hYD2UqV/CQSxtg/7Auq26DXptG8mKQBkMYB9Ec1ZrNq1FvtrdtjVaTX63rFprWL1eQZPvO5DViVNt1KzRbluPtNTDY1F6MR/WXjMZtPK1I3dbtoTw5ACvyYrhsJTPYyDPPjQzGNhQedEZacHryP/oF8WCXc9fBO+1GfGdy+560PSYIj2S3LGPobUfTjTpNwJ2dZivB6pGrfIF/v+HVg3+efRdW0hG+2E/fOuwD/B3aPj4L3R7/+AXms/azdxLMNtFbh2Gp93WXmLOml3bsWOJum+3enOU800nZLr/RrbwJgoUe0wt5BtpW6xkLMuPWFIasLRatHGAK9yRLIn2Hmr2Aly4PocQJOGasQO9lr0BaDLhjwEIAeVIpnUAuL53HW285v7qMwgLEqhCs37UXdm6j3buyQkLH/ZvR6OB+63Xcq9gJM0bUInL8xvflHat2eW0jK8PJy2NizuKuvm7Q5rKr1pOs9FR0xBYwlnwmlQFwMpMj8YcRJIWaC4A5XDvfYPQj76Pq0tTp5zKle/kJouBqg0AlgDipnDe83XqlCGRmSX5rA1bmxb0G4B01tMIyLsLAaozWQEQElQ34RayCB7UqWavD3sd6wjgqbPuOGHXtjft7MUX7MbmZdvb2bLrV1+xy+eft40rL1uzehNtvo62voXWXyODRet0OrazdcG6vb4lyW8mI0GKaqFNCrkZWzt8ylJ5DV1QJkBea+KRarzO5A9g2NMKA/JDmQb9sVsDxlL/qYsIgm8kV7IbhUvWtzbUIsC8s4JM8vJKV4gM7COZq36UNJHOl7+p5SaBS7C9Tqf7F5FE7OORhzd+L3q89cacPbgfvmNBtLQf7tAAgASRRzY/C6f/2/z6J2h1e5NHYQAbNKN2BoagTSZ+PHfe1mNNq4+T7hjnNvbwpgrTcvVh7H2tB0dzdWCUFg9zd/M2IOUzrZMZM7Rt04Y0ALpYqmvvSkVj8wCpNFR3uKIzWnYOUFiYX0Fz1/h6K4wuViwTsk+yA+g6FTefa9a5wH48lMYFKPLdeLrkGr1M9lEfaeFteaxTPgGmUXvPhs29cKmXZrNrHJz8aH/4W+52fTxdzyKAao8DEEfFG6PVhcvn0Nx5rslkPlteICzPcTrUMQT2Eg4QJHxYQAAPkKtTxTScoEMueakzCQExTXzLLhNfdURuAPdwciBACtgPRx3rd+te3+1O3RrVDWu1Kmjmbav2o3aj1rSXzr5i5y6ds84wbkNL29b2JdvZeM339F9YPGhLy0ds7dC9tn70Uep43oUF7aufSOas29oiLwinsQwCGYKX6pF8RKk8WUNklfY5AGovz5fOZFdLFmkfaf3h2nj6PdeKr332Y8hZ2VH5653mDgoj+o7Wtx+CZv9S/qy9L32DWiOj07Xt00D5gnEgF7P/J0uN/5vIgzee9yrZD/vhDwjOuvbDnRsg5HHksc1LkYXkf8OP/wLW9WX4lwT/rwfAPEFTnkns2k/5BLwtAD5iTTfxvQmDWJswTKZsHYCZurLPXpcGK4CXFuvj3HBCAR3gO33PkQGwduRVPQIMsTSaf1rgEnVf6PPLR9EmC9YHiKUPy5Wq9mTXZLMIwCjzt880H2rUV0kArICinOjEkxoe0Axwae+yXJctnl/hIglTF2DynruoHfGmhhbErdGQETgE5r3mDtpoh+smR5X7Mq8TXZPRHLh7NDn51yQ9lUPlIY8yr+usXeokXGj8XSb6aBpBI10gAbqNQDClFQBJSxbmLI4wE0miNWfnuV9AQCDPgKy0dh+Ll6DRa5KnPet1mmjfVTen9/pD6w0ittft24Wdmr1y4ZLd3LnhpvsuWnUbbX2umLcH7n2nPfjg++3ue95mJ049ZGsHDtvayrodPHjK0vGIxSnL2tppW1+/11IaaqEmNAQiASWbySOXISDxO7RsSDMXeHMtINfEOrWZyoeAZoEmB1JG6kWz9VXeaG9kxWBO1cJ7qp87I2g4TXa2h5I79jP5V33DmNitiXS35VPFGtslWvUf02j/qzWTg+DZlWzwq7db8/bDfvjWQb1pP9zhQRgVOXK5G2lu/DJa6d9BRfkNXx5zO4nDGLRaey3eth/MXrQfyV62UnRg1QBQEdO/g5jbn0aIenmjvgBYa+Cd4Ytlwtx9khdANmxXbdxFs5ZJXgEN2sEwjoYkQEBzdfVc5npp8KkEgAI4A3il8qKViwCgXKyO+0SJEh1w1KxuLf0S4GuTll6L95MWz67wLO1xBSTKk7zB+Tg4QNRFy641d63RqVpf49qa4Y4QMObbA0B80NsDuwBUgLUPuHfrm4A74DpCmkNbl+MXafFD3kWm8A1wfFmgpD3KJa3eLRG5WbBZVgYJPdSICyEa36aMEnriKRdMBISGMKK6cEGI8mjCnPKssfQx3x31+E3U0XBsA1keiNPj4/1hFC09alvNpt2od63a6KDVK2/kvdezPNV6z9GT9vDdj9mh1UOWU3UPa5a0rqVi5GnQsXhkYKvLq+5/II9wpa1hU6Tv+/BP2lJDFuq34cRBFUdop1JxcA79HUir15wCzXugfGFE/kE02j62O7DiYJZ7elXPvvtB0vmQPB9Ac/9Q9qrNxroW8bXtKtnrAs1E4fPk/a/RQP/U4oN/Qov/XHBk5e+Nv7j8V8bPLX9k/NziO8ZPL90zfmp2bfz4XCF8cT/sh2/Zo/bDnRzgX1F7aukgyPPTsKufiUQj6863nHepObmIjGGlZucGRfvd7gF7eVC2TGTkh/jFGzlofHUUD+zAjSU7fL5o5UHU8sWsZXJocRRfsJ/N5iyXzVuGc7o4A3CnHWQd0NESQWIHAGmDPp6L1hygnY4FUv2RdZst63BcOfuM3bzyFcuWl60wRzXzbQGP0pEgMehsA/I9S8+sWTo3Z0mSTqQQMOS9jeS7zW3roeG2u12r17YByqHlZ1asOLNsmXTaElpGRqZH/QbZiVqicIC8xaxfuWG96hV/ptno8uMeQ2DQhEEJFYobz86YHMaAwiZ/+LIwJLOzFteQxKDL75glcpRdJmyCuofmGPhM+wGCAc+1jE1mePWJIWDea2wDvl3ixsAShIp2DTDvUd/htqTDccTqjbp1+mOro8XXuiPbrtSs3W75LPr5XM6Ory3bytIy2rkSRbCQoCPgVYVwHnG0qe9ut0U5EJIQjnp8q9dtUPSYpVIZi9IunZ0rdtfJt9nJe99usRRAn0Yr10Q7afnkXWUY8s1+p8XRtR55qNVqVmv1yXNontfwhkUWbffo0J5Z+i0EPao3+O4qvuSI1pRganYmuevDahnX2vXkWwfJcDwOZw6GMwglqarZNCbUooK1z3uFOEiJXEc1lBe5SaxtmnKH+NuRUbAdZGw7emZ/Kd1bKXz7XrUf7ugwfnFt1rqj7wOk/g4881F4hux+Xw+oOEN4ws1R2p7srdjjvWV/rMk8anSXB96AQQAvS+bBa6u2fiFvecCmUEhbPp93ABSwZXLFcAvYXMHShYKb1H38XRKACu7XMHqBu2pD677RluXcZthsAHQAR29omxsX7cIrj1PFQ5s7cLewCoBJ8g0AK1kARyuA4LZpxnq6uDwxCqQsVVi2Zn3Lqjs3rFrZsQGAI/BNposuV6QyOYB+GTDWxLk2OQBSpX0D2D5nr9+2QXsXgKKtyGMinbck3xj3KoDari/Jy5RWLYEgoXXxY/IR5ZzMzfMsxzvaGz3vW+HGAF1pudpCVU5qfLWAr9PnQ2690BABgEicYa/p4/4aGx8Qv9dqorEPbEh9CZA0RNDTio1GzzZ2d6zRAFCru9YBnNfm5+zMsbttppAiD5mQsUga1ZwFfqjc+t1DkOiPwKi4NuRBmOr1AfjABhIsAi1ZRFDRhD0A/v4z/4kdOfUQggjpJKkfBA1ZUSSUUDk2bJM/8jjoAfCc6wB8lTbsD/Vcu+Wh3Y8XrLGetacO/qYNRm2wLxR4vpvBhSVA/VSiYn85f9ayokwfd1fn9Jr75vD629PfahdBPnIiVyJxfvmM0z73AH9rctYucnW/NkA/YjdpkA1ibtABNiLp4UZQH21H3rXbmsh7++FNEr5Nb9oPb4Qw/sJaxuLjB2EZ/1sI9gcBoIKT5y30lqkYbWscsxcG8/bp7qptjDJWjA41J5uob7zm1/af42hgR66u2drlgiXRugv5lM2UFyzhy8LMAT5fKFs6k7VUFrBJor1rop3GrWXCFcAroszYOgsIOm2AFZDp9gD5FiDfsEpl1869+oRV9i7Z3MrpcIw+pdn58iuf5/UOQNgAUKhLn9UOGAOyPc613csA5cBnmsuEni7Mcw6s1UDRQnNOFhZonagN+GYHYJUQMTt/0IoFhADS1Tr7fCZv2VSeWNKoEUAGVQQA7bQmK0XJrQbCOvl9d409W7Y4GrDM13HyE88W0HzzUs8pU9Xd0roZnpaX2T8Sz5KnAX0kiiYdtyGgHoJ71QadBoBI/vi2hhRaaN3Nbt/qXbPLGzvWBNx7/aYLFscPHnXnQHOlGbcgjMddqjrhVgetSfc8cmjyYJd65tMWSWVJd2TNZtM6HeqIdpFiKo90SY3j71y2Mw992A6fPkN7SXEdUuekmU77OSA/gxbCmAC923GAb9JmNQlofZn0wTjqexzMWXe2ZM8e/h2rxm5YbBz6jPhuBpGn1rznocMPpa/ZY+mbk41jRI9TmpyeFSb3/fm3Ca+PrqAPcfBPXAHgV+dH7reIDHw6JF3KY1OHtKuc5cse0Af8zTbB+pt8ctPiwz06V8eqnUGkvNSL3Pu1/dn7b5DwH+kx++GNECDZiH1x8Qg64E/y66fhqSf8wS05HJoG5HucXhuW7LNusi9ZHKDIcl8U/0YKIcCbHb1ywA5cylq817FiKW9zM2i08QQa2tDS2axr7xm016QAQWZrAMVN9GiAjjgT07WTAEBsXfgdGq5r8gBOv163Rq1pF84/bdcvfxGNe83yswfQstF5NBavWfLJGeeZ9d0rVqnWrDMcopF2bG/zqiWTYyvNHQHYV/x70ppb9W0ArWqBJrFxDDQ+HsR4Tx7eGmQvZzkJJumYFYszVtAQg9bgxwJLSRAZdjkDgoBXOpW2LIAqf/kaJtDGLck0GjtljQHycbRgd8jDfV8r3t4F3AFzKXrkJ+BavuRN3uQkAAC2Al75cO/36j72P0Bjl0/6LkLUzVrLru81ba/StNreTcoztGQiaaeOHrb77n4EQQQhSsDuloaqWznQtSmTVhGQ9qiPpt1EyAAbEI40nq/ldZ3+kHqgDjotN6snyHsCLXtQuW5nHvk+O3j8bgQiNRPikEz0GS2Zi/Oplg0RFmSe76PJd1p1a9YrLoT00OAlVAkQR5GyDVIle/Ho03Yt+zVLjNJhs3+Xg+hOs+gLgPzJeNWW4l0rRQYI3wM0+oGluJ+krdXeclOtLhsSq/6bsm3Ot4SC6b1vEW5/9G2i0USSovqRINIlSZlT5KZQQoBM+rv83ibWDgKxhIBtpM5t4m4FkVGd9mkGLeJlIs39IYA7K/xHesV+eCOF4NmVeRjp9wI/P8PP74kkYAmD2+EbYISGb4wz9nR/0Z7qLVkbzT4PQwEGQt7xBgi3AP7yqq1cSMOwh1aenbX50rwluC8LYxpgzOTQfjkSAKFmjWsGu5uk/Uy3n2rxmrEm0JEWPwL0dA1IDGt167Z6duXyS3buld91zXR+7W7eQacFaKSFx1IzHAXbu/E1u3Tuedtr19CMA8vlFhA6ZtGwZwEjvgP3jMcBJsBOS8xqtT0EgQEMfmRtvtfsB9YbRG1397pr2VkElBwCSjKZDs356ZQtFPNWyBeskE5YBnCMAbDxeGBpAC8Wk9vWiCUzCG6ZsiXSRd+EJdR6U1JkbdRBsPBW5pDA0QMgtUOdlvGhofd6aL6Afq8npznElJmc3zU042q9Y5u1tm1TJ/XqjlstkpT/8IFDdt9dJ62Qy1oKQUJDJNq/PS7Xvi48UKdo4xoC6Ld2AOJdfgNXyRLf6vts+3E0C9hnrLJ3HUGignBTQGEkj81de/DR77eVQ8eoa43hy+JA2tSNOzXScEMXLV7j7wB9D5Bv1ves1QbwaVLfwEbr9SNaJbBsrx15yV4pPWGpEfm6g9ie9pNQfgTk6QjCKf07Rb9IRfV7ZDmAXh4rBf6i1QznDPF0pBHQdciZUtiunmQYHPjDtP+jmv80KMo02vRaUoW6DH2aPgFhROS4ocszOomuHfz3iLfH/T0i7UJbe2Rnh99cxyp0pKolg0pkr1+NfGBbQwT74TsYpk26H94EYfza8ZQ1aw/DMf8qP38MkJ+VQc6J1AOMAAZSGyfsy/05e7y7ajfQaDIwE/S8SZw7O0wB/siFJTtwGQ0d5lWem7P5wowl4wAdmnkynbFcPg/QywOaZrEDsq69u/rNeTrRSgyMypE2qwlhOgTwmqTVbNugCbDdvGxnX/49gK9mi4ceROHthwxVYIZmGM8vWqN6w7Zunncf6/FEzmYXD/HtMplFeOL7GjrQ7PBEdgYBYEQTbflSM+FYHY2+3kHrHCVI4zWrVbetj+DVQpOWPJLPlyjLvOVSCbT6gs3OLdgsgkuKvI5bFUul4pYvFFyTl/abys1xjVCDxhtP5gDFcKmcQFFm/JHv+U4Ru3UbtKsUlR/8GyHctPtd62qIQsBIJbf6Y0C9ZZt7uwgfV63e2KXGIuRj2eaK83Z4dYUzgguCRCadc6uJb9ObR/BByNCkvkG35hP4hvquAB+BQhvLdDTPgHIGsYJPQtzduWR9BIcs9Rbl++l+zx569w/b3PwC+UVQ0Rh8BqEKgUZL5nxffJnptdWsPOG1WtZu1K1Rr1t/MAKTAs48D9LUwxG7cuCSfXnxdxAI6Q93ENuj6n08XoY4CeDh/AJuchI8yzOlaFPavPwJaGhNwoAAXib+IucCwJ+jX8p/vQQCnTWunxH4c4Tz8fQl9XeVfXLo1vTawyTO68PtUabXyqcCnRj5DcIxCEfj/r51X4ekGvyuEbGGpAnQB1UXBMItbelICAAW20XC2bVYvxJ9+15dye2HP90wbbb98CYKwTOLR2EYP8HlX44kI6edYaDV3AowCFHhq4OSfR6Qf2WIlsNvaRBiKk73d2gIAT5iR84v2NqVHHlOoMHP+PivNF5tOpIBBLJ5mecBA5niNfbu2ru0ds2U41oo52Z6rqcAL3AHNGSyH6MJDts9n5l9/uXP2s7Nr9jC4TOWyM/aSA5uBi00Q7Tn7DxVG/gktXFP6+T7Psksmc4DtIB7SmvSk3wPzT9ZQL5IAa5NN4GPLAY4aRZ6uPFKf9i3liautbp28dp529274Vq5HL0kNHkPEM0BniUAfZYypkc9S8ptb47vudAycs1du6upLpK52dBkH0v4WLx7spObWznT6WvZXc+0Mcygq4nYFJs8ablbD4Bstnq2S9l3KltW4ZCZPZMtWbkoa8mclRAyctmcJaKyIshiUiJ/eS97FEFD8QftPT+0vE9LCaXNa+OZXr/FN7rkNgE+pKwGMLfQ2LV8L5sroid2LU87PfyBj1keUJd5Pp7VUIuWQCKsUB/ug0BDD5ShJ5BvtKxDOhrT73bDMf0hAlYfwSmIHLDdxao9s/ZJz5eWWN5JYcqERXdfPygjjTKlRZGwdPXpb11pCEQCQBwAlxAgD5bUsGUnWr+2ls1NtX7u5fidl1WAQ0IC4p5p/4rQAqCgnExzMz0rcO2CwbcIt0efHv4fOdUoiY8CIqFpEmBARqT1RwD+AOA3q9EYNRoLIUCm/zGafzQE/xFHJI7EPN6ztpaFZIaR3rVB5AOusuyHP2SYNs9+eJOF4MulcjBIf4QW/t/w892ROKqTVMZpcMl+ZNeHOXu8t2TP9+fdMU4abR4YEFXekUEAHwDwx84v2do1tPRowkrlos3KJJ4p+MYkmWzWz3G0XtfcfeAcpq5DXV7ah5vpNbUJYAQoQB4O6gTtEbSxoIXW2UGrBSwuvvYFu/S1T9vs6gkrr9/rs9vlQW6oTWEAbzmy0SYxWqo27qOIkH4cjTMLwCbkPMYBqYtskfJDs9rlp00OZTQ23WuhtZNeBI0bdg3gtm17d8cuXb1k7tMdIWCob457ZLmIBj2P5ly22UIOAMxYRssA4aHDTpX8A/rJBJp92tIII0kEEI3HayVBhDZXXuTuVnMCNPYuhzrSgrW0TGPXLQC+1qjY5s0rAPu2j+3nESry+UXLA+qFbNKyiShlm3E3t8l01tKAcjJbcJ6uZXhy4uNOenoasiDfCE9aIjhEgNCs/L7M52MAmPruDwLrUuV9hCMlIKEhaDWsiGDy0Ht+xLJp6lXWB/mhV5tSXrWjAF5L5UbS0jVRsd4A4Dk6bQB+YAN596OWB+OEdUcz1sgH9uzh37bO1KHMG4j1KadTerz97Fo/wBuuoZMAIKEg7NqvFwBSPNUy2byAX+P8gH2aawkDbg2YgH+WI8m1Cw06PNXbw+2/dM3hmfrGWB6mt24/T6+nBVHgGrkL7T9oAPx14gD+Qd2vzXa4r6V+k6EA1/73bByrWGRQt+gYiTSjuQKdyDuudUVqSnI/hOFbtMp+eLMEiD0aPLvwDhDxr9LUPxhJRZZ8XP4WCXABgctk/8X+gj3TXbSNcRaIgSFIAAhj3FFhBMALQO+6uG5r1/M+9luenQPgZ3z3tzQaXwotUibrmCZ+ofm6pi5wR53wLu+aPJdeOP4TuGvJnLQUgfwE4AdNwKI3sOtXXrTXvvzvLQWQLd/1KO8nHSQHchPLe5Fk1secNfEuAkOVD3iNQycAJvmm18xwrV+Xed6DZq2P0Zv4VoAAEoL8DkoLik4iR9po1X2tMW/Z1u6W1RtNBI2mddpa2YSWhoacBcCLAHixOGfpbBGGLktEy2JwSi+7hhASAD15S6ZoUw0nAMZSpMbkBf3ahRQ5yJEP971a3SrNjtWbNavsXfPJa/nSii0sHbZyqQwojpAHO6QX93kBudIaAsQ8wJ63JL818XCM5j1oVcLJdL06gkPVAV7l1pK4Ptedft+6WhaHQDHQ5D606WiqaINO06dE5DLksdOyEoLRA498L4JElrSjPg4fzxUsls8jkyGUUe8O8PomwkG31bJuE4BHOGq3utbjnvwFSF5rB0XrRnP23OFP2V7xqiXGEoiEBHda7/7jhdczcZVKsKxJfFqSNwV+mf+nNgBaSz0m1Po5piAv4M8gAMiaJ7CXQKD7BQT/FNf0fEtyrbOGDCRETAjptqAcTQ5/9PocTsLtt6evSDpRmMjibgXoa2MEwN9MAoCW/XF2IWCXSHsUDvDX2n+do/IYJfeTTbLXghxakW7Qsvdvawng6zP6pg+3V/F+eJMGN9lHIh+DOH6aTn7KiSfE7zAA8lLu5RDn8e6KnRuWRFduxlPUO4kqRjAX+YQ/feGQrd7Mo1WWbX5x2Uow/mQi4mPS0l41Fi+Pbq6lO8DLhK2S0OV1TUWEWjsIIHDX2LyCzPWaaCaQqFSs3+3Z7t6GnX3ht63b3rGVk++weGnWUxp26oAXmjDgJ3CPA6RyLJPKzvhQQWTUsDjpxhNywoPYNJQJH2Ujil4kj3CtXTRTBID8EpqoJo3VASQAEJBqNepWbwOIPU2A0yYyZAtAbnV2yO7A048n8mAdmq1TMfocDDgVhxHHZHaN+pr6NOCYLS5bunDAMjPrfB/ARRCQxaDT2PVNX9qA63a1apVexGe1a0ne3OJxWz/8oOXSCCK+EU3bZ81nCwgUhVmEDAQHN8nnXJDwdNGkfbyduBJYBPLuaY+8D9DeOzzX7nJdyqPlg0L0RG4WIJJzoYplEFhymhRJGuV02e57+IMAftIimQT1xCFLBYcPsSjIMkB6fQ4tkxPAd3s9ysRvNPmxrASAXCco2XC8YC+uPmnnFp6xyBigow/FI0mE2Um7v0mDuoZ3D4L6rI4Q/HWeTs8LY0yf65eAm1Z1HiCgl4nfTf1wBl1r/F9DABoK0Li/tP6UH+Gs/xRHuH317YxGYZIjCdMepudvEybRw4P/dJ40v4P/EKlYy/3oXjyTT+cWdyv8lsav3Tg5gh0/ayVALIrUiZCgQ5LonDUip9686/9VXfvhLRCC6yvZ4HrwfbT4z/LzHfBWVMXwmXcDiFMm+xtusl+x5/tz1gzi4eQeqEWk+t0M04lRgxgAPI7ZPecO2dHGsi0sHrCZmVnLJmOWTAIYmowFEPme61Mgl+YukAeEnTtonN0DzwTuAnkXAAgCfYBDAN/d3fHZ2S0A/8KrT9jGpS/byrG3WXZpzV3NjtoSAGpuglZSCU0uS8Qs5X7oAWDAVX7VtXmKdm/zLVvJSyQ+cT4zaFsMINPaeZmTtQ6919pDe65Zq16xeq1i3Q7gTp41E73X67sGrE1ttY5c8wm0EQwJuzVhJHew8Z4lgjbgFbcMWnAhV7JMedUSmQU07TLfqFqvecPa9R13DNNAyOggVPSjRetEyj5zXg55FpZPWjFbsKC9RaVXERpSPv6fK85SxwgzMPZEUnMcUlSaJlqhUVMmacYy+7c725SIVoulfZy/Xq+6di3hTD76Y9SP758PCOxtveZCwOz8ESsmkzYC7Ev5BXvg0e+zbIr6K2hZodKi3PJpMLHGBLTLCE1d5v1eq8aB4CKveIC8/ObrPIqkrD3KcZ631pGWfXnxU94nIoMoZUVAc0uVetdUvftu9/TvXBBF6ZiWWDWhNpMw6edJnejQbx1hXYXau8z+4YQ/HVNTv5b6Dd1Ntq41DKAlf4qXApFTvCcBQMOAEi9Enl8Pt/24JQAofEOkr4fpbZ394L/pNRIM0E/Wpf1r4h9nTfwLQX+bQ2b/HaQ9Of7ZtDGaf2Rct0hChNSIxKKNIB1rmsiiXhzZPV+TzjPmE9PqekMEVcV+eAuF4LmVh4NRIJD/c4D8UnjT/ydwAZFq+0otpXuyu+T7zMdggjLJqbN8p3t3yE705+5ZrBvrWaFftHfeuM/uTpyw2cUFNHZAIzr2cW+Zxx2sBfCa3KZca4xdgj4gZQCL1rq77VacTEGgrnXTAnrZiQHQUUcAvxWOT/Po/Nmn7fxLv2uLB07b7Mphi6Qzbnoe9KQNo5XzmZi0Wk08Q6PVxDiNgWtrWW1h60IGQBxOtAOw+LS0fs0PEM9Q+RSl10KLR2hwBzoAfachRzBovdKKu0O5Vrcu2r/8EUoDk/lfGrXaRmPeqUQEkDcAOdxPXeb8GKApdhrh+93aRWs3rvpEOs21DhI5G0bzNkDL3a5VbXvnNfe6Nzd/gvcRmMYdi5Ex+RiQcx2Z/yPjHvUcLl1TEF9NaHmbLBWUtd2uIxShUQPsvS4HAlW3LQtr1OdJpDUBESGi121avXoZIaZmhdlDViqUrYTwMETIKWVm7MHHftCyBbTsopwU8T21DZq8ty1C1RjhS/MIfKtY2qDX7VFnoSc+pd2mvjSLfpQq2iCZt4VjC7a1eNOCLm2yM7RXg+fsFXse2BlTRtJU96cwMmR7g+rGWzSo9NMwrYUQ8PUrRDmZ/8NhgKiUacgpFJN85r8LABrnDy0A0vLlRVPAL60/y1km/zT309Q/1ORDBfLPIeuBVoH4WR/2MMnRrSa5PYe3X98WdHv6yK9vj0dCk7QCkYK0/lugjwAQSAiIAv7jTYSNKsRb53ctEoxqpFOX6d+CZD36zmuaPHLHhm9TM/vhzRzGTy4ugYh/nU79F+kCJ+n3EqgngS7h2vzYvtafsc+izZ8dFJ2Va1xeBHcr6p9hUMcU6In5jvlf30zwl4ok7e7xXfbu8cO2kl5Ao+MJ4B6NwlxuATsIJ2JGc3bA9gFISqDZ3EpI5nipjAJ1afBavsVveUcbA/zab30EAHYrOzbSjHp+X77wjL38/CfRYOdtae00mnfKtVcBjLypjWBI0rKT8qJXnLMoHED5iVCXmuQmF7Zy+iINVlmLAThaShaWFCY57PAtjSc3yYMmwGmmuwCrbS3fwa3vS/VbXTgLmmkbMGujucoRjW+5msqTSt9yibHNzy5YLjsD2KucGouOhHMEAM8BYDoaNMk72ncs76sp6gD7jevn7PrWFTT6Bpr5jBVKq1YuzwDysFm+rSV2skrI6uB5HKOpayUBXSdG+TKFGYtTHg0vNBsV2iyCFt2wVkNDCjFAV5jcp2kkiNFGxBgO9yyTz9vi0j1WKs26lpdDSBgh4BSTWXv4HT9i+bmCxXLk1SdE0mYyz6t9JYyRnoYAZEHRSgB5yet3NAyizXECa4/TFi0tWP7guvURtAZo+ckgYXtnz1m2E9jW6YF9avgJq/e3LTqSlUTDPxJcQliRoyC569kP3z6o994eRF5OWjzRmhxNn9dEQN33fs+Vm/+hF22DpTF/mful7ZcBfS338+EADl/2JzEUvqO+oYl/0vrFrGT+95aZJnx7uKX9vz53rwu3R/OD/3RW8+tM2kFPjMPk63+PdCdj/ZEK5w3ufYlMfSrywOY2ryond1xQMfbDWzAEwd+PBk///I9CJT9L13w7vAw1SQ/0n7oF4AeRbY6y9vnusj3XX4Bhxt0Bx3Sizp9lGPmf2ETEZoOiLfK3EluyQ8GKHYyuAACAZQyqEk1C7NKEw4MbU6AXuE+DyFQoI/O8wMFNywJ3lYUDrVgzs3uVbXCDeLEMmjSAr/Fv8nDz+kv26oufJnpg88t3WTKPpo6Wqcl2Pa3plsldJmq+mysvWAYtVX7kfcw9kOaeR64ApDReD9ALDOUEJ6J7Gp/X7nBo7Sq5xq7VBu4Xnu930YL7Qx1ja3WGVmv3rN7qWIt78obX591YLGXZXA5GuW0z6Z4VCstWKK9bUhaDFFpzcdWSMyvkJW792jXrN25aB/CtNfd8Ut2G1rn3k9bpwkIpY5F35d/f+rvIewP6C/e17AwhqVHRTHUYbpKeEElZs676FAAjgPT6LpQkAPJUSnsD0IajuLWbADHlKc4mLVuUq9+olWbnbG7xqJURirJx0tNaftj+sL1r5UzJHnrbR62wUPL17z6fQs0poUWMWG3o3ZB0e9R/S9q8Zudro5mxW12GCwesfN8ZS+VpS5r6+WdftctPfdby/Zu2OrdkvePL9rXRi7Zbv0ae6P5ps2Z/zxoIHt2R3LgDKBOQ15j9fvijhSm46DyhMj98zRz9SRYA/Q6pXFRGf6HvCbw1+U9avZb5SfOXkx9dZ3XNIQ+A8gGgpX8aRnQXzrwn3qSW0uHf1wemGbkF/NPw+t/fIiiKDgd9Lqa/CUEXkI+Ofs66438effeuiPeOC5Os7oe3ahg/s3QvHffvcvn9EMOCKzAiCg9cQEBdyEUA/5nOipvskxDfn5VjHJkAYdOe+lJk3u4JTtjpyFFbjq0g1WfJiTLXsXEMDo4mJ1O4A7pM7wIB/ZbQrZ4tTV1Ar5nxbobnLNO8JnihrXkkjefqnYEmn2niW8s6e9fBYb4TLxBN2vXAKjtX7Owrn7dGfdNml45bSn7u87OuQfaHbQCEdxEg5FSGmxaPasIfcdBEfU/1QY9nQIXGrcV+VNEaQx8N/J04IKy96NEMbNxvkldAlTR9VzeEkrbG3uV8BmDd2NuzJuq8GGS3Wwc8tTHNEI17wdZXl2wm0bCgveFMLinXrzKfp9CQ84f4VozynbVO/YK12i1rD0iDd4fxGWuNylat1X0ZYjpTRuCowL/qViwsetVpYp60sXaj5ybxueUjvjxub/sm+ZYzH7R8BJfdzUu0UhvhIrB8YZ56yFHNmn2ftSSHnNAMKHcUzV+mf43dFrNp946nsXwNUcykAPhHf8AKs9QLGn9kaprXyggtfSQNB3nqdQzAa0tcmYhHYzTHQctatVfNFlYsuvwA5claD4Hhdz79nN188jfth/7Cj9n6qbvti5/8Zbt+pWYjhKOTj56xmQMHqdemVQfXbWdwxbYGF2xneM16YwQohLBY5E6YjfLGDyJNHdOgGtUhoJ9q/zqmNX3rNzeEs9Lk3fSPsiGwzzngh6Z/P7iW5z9ZATRXJIaQqZZLkAA9yc3/0gkUbs/HN+fsDwgJ8jQY/y4J/u3IQxuvwEamWb5jwh+hNPvhzRrCTWsG/xnd4S/z8y6wR4O2Xw8wYJnsLwyL9qnOmr00KDuhyWz2p9mBpLMPAPcMf2eCu+19kUdtKb6MVizA7iGAkynfLpSvi9ohewdnaY8TYA21dz3nmX4L9MU1BPD6PQX6bsvN8VriZgBwAKBrZrvWZ7dr29bbuc53cxYBaIJB1xrcO/vy47a98ZqtHnvUzcza2YxIgCzaHmDVRZvXjPpMYcW1d+1HrzH4VAbtnfy5Ngg4aZtU7d2ud+WNTcuX5H2g3amC6z3L5OapVwFdB3mk5xPfWggaYL1vqFKp7lgU0NYmMf2evH/KfA5Axoc2X87b8UOnLAfzGfUqgBJaqA9ZJPh2zjrVyxQXUAt61BWabRCzXm+EYl+2ndbYrl2/gDCQI89FNO+uzcwsWzY/bz3K4kKH7/rWdSaZKy74uPxY++XTBnKzG4kmrNPUcmX0MZpGe80P+ppcF0HQyFubutrbveJ+6OOJouVyJctnUpaUkENbSb6URp5HmHn4XT9kZQSWqCbYqQxx2jUtQY5r3z8gnLRIZkye7YL+kJ+7xLlk43xgvetX7Nr5uFUzp21rmLF+FCC/67CtHjpCnjv24uOfsLMvvWQ3b1QsgQAwt7xua+un7MixB2xhddUG8ZZdbrxiLzaesIu9Z33mf4I09kH+Ox9U49Lxp9cSNMV9pofvjkiYrvnXMr8cAkDo3EeT/vpW5pgB8POcfckfAoD7+ydFaf8x0pBQrOMPFcRmRvaExWN/K/Kb178a+bgY0p0V/jT58354Awc00Ujw7LK0+L9Dt3gX2CGvK7cFfkAo1SBpn++G28/Kl70cZfxJO5E+I61dOum6Ldv77Z12f/QUBBi1YVT7n0PaXOs7kaRM2lwJpB1BOLROzLU6Tw4hgDgCc42xexwoUfEd4AVSANpQ7mg1bwbQTaNVAqI65HxFe5t3Ns7yPUCneID4AGxt186/9ozduPK8rZ94DM0VoIE58J9PJOvwjiULgGUdIGja/IG3AbhpMFFzctAg0BKVDeUHqAO4AW8Ei0Ru1WKZOdveuWwXX33aTe3lpXvQkqscN931ancYRQuV8UGz7EMzfjZfQpCYh7GhpSDU5LISCjQEsW3LMzk7eOA42jPgWVz0XeYS+UV3FCOf9P1WE+Fhj3I1bdDcQbBoI0Bk7ZUL5+zKtbOWyc/Z8vq9lgd8R5RLnvuknee0gx3cL6PVCqkEgkDGgVWT+8R8teSvLw911LW2fU0gHIkDdtp7CCkd9z3fQlDocS3rRTJRsIxPztMqgxj5If9wTW0kk0Hgetu7/7zNHzxAmyPUCdRdg1fb0pb97tf7AEJbIP8Oww3A/XGLHCRu+WEbbTxvF54a23OvZWz1rnvsvne/E2Gsg3CWscKM/AdkET66tnnlol167UW7cfkV27l22Y6efsTe+f0fs0Jxzrr1wHZbO/bExr+yL+z8mqUSKbob6e+HOybQAzyI/HVI29fySM0BmIK/uonG7uXqVxOG5dBLs/9Db3+abjq0pVjHTsbrtsz566l++wA7EfP7f1jH/nH0vRuamX/HhT+4FPvhLRXGz6zexf//GT3jYxDF0i3Q9K7CDwhiwOUL/Vn77fZBuwYwiED+uN7v9FYPvT0GMZ4Z320fDN6B1j5vw5g0zCE8XTPSpfHyUQG0tHcfX+e3Ds8T93xCnX5Ofis4sEtjH/rP0PvZgFsab4c6ATbNxo7mQm1YGnNf492drg3qO+CIfKDLTI+y2KzahfPP2eXzT9nqkTNWKM+QflhiLV/rk667Yh1rvP4F7qJNr562XPkwAJYFmHdtb/Ms+Uxxb9UqO1ettrdhs8vH3dnNuZdftKvXNi2ZQSgYZ1BOO5bOD6xZaYFfgeXLKcBQSwGzVpw5YOX5Vc6LgCsg3W26i9php2bjftUWykVbKhWtVMpbLi/T/wiAX0AoWfQhAS3t67e2qR6BdMmFmkuXXraXXn7BOn0NIyQo34rNzB9xTT1KHcq/fTZbtJnyHHmRz3kEnGGPukEsc491fa/Xfr9v7VYVIYf2U/3THt0+4E5cDWPISKoZ9Imp5QRQl6lecTVGr1n4viaeqn3svT9hCwdWqDPygGAXAdzdV7saRMdYYgURNfdipPtfMpt/ymyZLjysWOv6S/bkP6/a+eZpe99f/FnqumS/8fP/2NZPf8AO3XW/zxFI5dOUVYJQ0dTFWrU9H0KQRt9qDwD9S7Zx4brRK+zKyhfsbO/zlrGyepO3/X64s4NYgoJaS71F4K/RN58ACPC3gxg9MrBD8Za9M7ltDyV3bTZK35V6/m0C3UOaeh36/zUUi3+M9n7+TtTeFabl3w/74VYIPnOoHGR7f4He8Tfhp/dNbn89wPTHAL3A/VOA/JcGcxNT1x++j4vgpLH3+JuJFO39o7fbo6MzlkNT87XupO8mW4EE/1yDc55KlxWTF/0J7B3oAXyZ5qdhap7Xu3oOCAVoaiOAWECu8VpQwc3hbiJ3sz6yPa/IWcqwIwkerVkz2zWuHhHoNOy1l5+2s689aevH7rWFxRWS15SeAC2wZ/0h0EV+Y4mcdbo929u7iFa/4RP24nHtHR/Y9s0d291BoJBP9dgIEBxbcT7nu+F1+znbq/YB8w756vg+9iXAFBRDaNAEPkBWY/rZgssVCdAomYj6pKQ0mnUmN2Ot3QtW3fqqlYtlW1lYtqWlQ1aYXfK4o/aGReM5r6fRsA02jiyWXbZ06aDtbXzNXnzqEzaOLVo8u2bXb3zVemPaZeGkaV/5gDpIS7AozFDuQ5afRZPPFN1DnrvoTcQRSoa+PE2CUGvnsrX2riH4tLhPOTnkjySKAOQ73iUy1F3Yjtq5TmXT3vmUyq/luCZPPT7y6PfZwsqyA7t2kvNDwy8u4KlqBPS0NUKTC3GRx81mvmBWXLdh66ZtvfCKPfPrdVv4wH9t93/4h+2Vz/ySPfPJ37SjD/8oQkaGMsYtUVpAkCrZbDkN6FNfcwu2dem6XXn1Fdu6dt7OffVLdvXitq0ee9Du+tH77anEL1uztmNJbfm7H95QQV1GLEQg3/X9CCJ2MNa0xwD2U8kKfAhadcaimN8cvg7s9nmI8BdgXc9E3nnnzqBX+NYl2Q9v+RB8hr5eXno3fPk/5+dHIpFI+hu7MdAGqLcglC90V+3THJKGpc2LRL5Vj5dx2gERaO9p8gvvnhgftvcHj9nJ4CgA27VxQsvK4hyaDkMqAIG0tzABuisA4GfX5Dl87I14zvT57WZb3eIe1/qeT9xqyywtLRttT0nJJKwJdzLZk8YA0NcYq8x5GouXRWDM70G3TjqBtaq79pXnPmfnL7xoJ+5/wFaW18iG0ic+GnCnDd0DdqnsHJ8NrKltS91yoBXrmk2OgBJJWKPW8vF8jd/H0wWKA3iiGZcXDpMPvqf14uQrHpc1YGityk03dWs5XF/j8WjrWsol5zmalKdNXtKZLPkMTe5ZQHfc2bRB47Lvkb9w4LQVVo4jDADuNKZm9Y+6O2apGUvMHOVe1DbP/p5VN161zMxJ8pu1rY3zVmlsUZ4s+chSf2jfvSrgvYGwkLb5xaPuYKi8dNRSpXWL54okIw1cAF+zbn0bIUmeQ9UW1I/qAYGCWvD2kHtfzf4fiTNGKSfXgx5CUg9hZjKEAmTbI2//IVteP0i1ycTKoZ3k0mnvEx6I65MmI3Hr7F2hbp613GmZz5ft5vM37NIzv2GFox+0+37q56x68Yv2lV/+h3bszE9YdmbB2rs3bGcLIWB329o094l3fsjufs8HrVOv2NOf+CXe/T1bXT1s60cftl5/ZJ1+YLP3PWDPLH7Ontj8DSvFZiEQaX/qp2G/3g93dhjQ13v0QbXX4VjD3p7atrvR2DU+7xsQ6eDZ64M4CSfth/+kBbFfivRan7d316rqvmGMOzd8c2n2w364LUx2pvtrcNifjsQja6hikyfTAHOOBvZyf8b+Q2fdLg3zpu1nNc41jSmCUgC+AHak5CBhh4MD9ojdb6eDY1YcJ22oWfGkEwEUwiH1UEtz06xmyAt0x31uSFMnZZ39EFFOgoBfQSAvrR2Q19I1TaIfAiDDTs9flebtE96Ir+1clc9uo2K9VsXGmowGoGpTGM2e7zf3/P72jcv2xac+ZxuAwn2PPmZLcwAk5dTkOoF3V7um8d1kquzrveVxTkMZ0lAlIGhHuXhc4/AIGMoD33SNH4HDwQsA9N3vuD8krXCcF8171PPx8xHlrzc71gPQBv26dVq7fCuPhnsS3G7a9uUvuKOQ4yfeYYXyknVq162z8woac96KxMnP3+WOeDTsMGxeJ0uBxcvHfJ/22uWnqYecpedOel7aletW272KBt7hnSL4ibbbrlh974ZVKhvW69TR6AF6AH5u4ailC9qNkLyOB17XEp5iiYRPRIyqTSMc1JPG3bXWX8MZGsroU5b+gPyQl+GQ353QzK8qSyCIPPzQR21l/ZDF0tRZnPaSn/pkygU2BVkHNIM+TtyXv3bNPvvlXVs5c5c98s5Fy6RytnPuBZs5dMzmDp2wF/5/f8+SwaIde+gHaAfySBL9dstuvPpFq/b37NCH/oIV1+62r/y7X7Kzn/l1BLiTdure91muWKSP0Vb8Dcnz+ehNe9y+YBvRTWtHEEg1ykv55PI2Qb8ml563fcC/M4IwuE/bdVA+NJP+aLxpDye37J5EZQLsorhvAeyTn/CQDa4/gyLxryPNzqdtu9aI/DiN/gYJryvVftgP3xzGT6/OwRHl5vZvgTtv9+79DfwLIAXstkYZ+73OAXu6v+B35cFKpCNtvYvsnBrH7fB4zR4I7rFTdsTKkQK0FZr74ZLEDcHAAR4A0ctukpU27h/kgbT0iWYYcmp9gWeusYeZ0qWcxEhz1HK3Qa+PfAAYaFyYuJrIpv3ZNbtc5nItMRsCyP1uywadtkVShVC7lkMZtNHa7nW7fP5le/7LTwJ6bTt2z8O2OFO0TALGnimQK4FT1cFYY9pyaKOcaAKXtjKVoOCyiIM8WjFlS6a0/WvW19LrHa2nl4YtU7OcycT9fsEFBO3h3tqr2O7eltXqAHengta/YAV5ytPW290tHx6ZKcwDuMuWR8OOoKH3qhcpj/bfiJp2lUsUVwDejA1baNhydpMoWIc4/eampWeOWWr2uAsrvcaGVTZeQ0jYAvi1g9sMeQ/N4PLc1+J+Zeca2rr8f8RdiEhTHndEEue6tMoxa6lM2hIJoJHyRpM56hkhq1vx8XntLDfUhjOcu2js7RbCHwAfT0oIGdu4XbOHz3zE1k+etlgG1uxaO4csODH59Uf4ajd85cDGbtp+/8KivdwoWL9y2VZnztmDDyZtffWgrZy8x/Ze+G27/tl/baff/59arpAnHa1koM0ae9aq71jq2N1WPP2wXX76k/bSv/n/WD61aCfu/17L5JUXzRFAUJHlR/0LLa+DMLYdq9m14IZdiVy3LZS7erRpnUjHNFU0Tp+UUyYBvvrGPth/54N6i8bY3d029X8i0bAHAfZTiZqVItCp+Me30th1SyxmEGjS3CeJ8xtIdk9E+pt7b8Stal9Xuv2wH751CD5zKB1kOmci8djPBsH4J9Hm5YnytgAbg8E3kJSf7S/a73ZWrQJfG0ealgF+jgaH7CG7144B8EUD5GCa0B6wBFjD0MW/pVGT7kSrFaXBzP3saiFnHUTUbCiNv8rsDbP38VdAWnxUa8d1CNCHaL0a++53Wm4+1vuhD/Qk3wDctXEJ39QmKXK5qclmck3rmiHEL1N7G81+4+prduHsC3b1ysuuhS+snrTZMppxVnuvh2ujtQOcBAttr+quajlcZHHhJDRNS6DQd6XN+tg1+ZcDHN9CVmXw8iE0CIwRHOSdb9iqWPXyV+z6xS/ZDoKGALBYXrWZ0hxatKYmDqmOoaXjMcvly5ZHe0+X1yyem6fMHd/QZgCAj3t1Sy3ey3dTNurWKR/lRuroVs5Z0AcoZ45bal4AH7X27jUXarTuPUDoiCUQRNJlhBIAW22EgDXoNKibLWtVKzaK5MgX9SqtnfSTeW22EwVGB5R37Fq3JtKpjNroRvu0C9gH3b710Obb/aE16m33ICxdWU08oN4fOPMhO3rqPkvktBvfwMa0jaw5GlqRM51IbIRgmbJ/88ysPdU+bAfunrVnf+NZG1/+hH3kg7v24R/7K3b4zLtt+4UnbFDbtYWVIxajL4y1vK7X8eGEYGbeCmfeZ93Wjn31f/lvbVTt2tF7f8AKM4uUve99SRCtOSDubIc+EaVPBZqzQR/rIaTUI23bCXZsM7pjG5Ft24nsWCVSs3a0Tf/XAkg58KGtoQ0Bfsh0w7beD396QfUq245arI1wFYf2jgPojyV37Cgauzzl+QDdtwN2+nYwHO/y6H/l17+iEz8fGV3bijxCR36DhteVcj/sh28fgr+Pvv2hhSOoTT8Bl/+bkWRk7Ru3n6U7oa33Il07N0zZp9uazXyvPTw+bceDdStGMj5srjlxTmOcHRXFNIXwPNBmLa4tKVEHPc4Cd8WT1O0mea5lWpNarHtDGLHGYgkyPQug+4BHHw1cbku13l3ao3uQS+Vco41puRXvy2IQLpELzcXaerQnv+Zo/bIE99p1u3bxebt27SwaAcIEZdRM9plikUPOWcJJaMqTtGNNkEtoUhhArh3WHLiVR7KspWDa+jQalQCQ4Tbl5BEoj4ZbQPAIVyZGKMOgvesz73evv2x7m5fJS8fKs4dsAe08X9IsdupKdab00SgFoMlM0TKFRUsXl9G6S552v11Bk79mw/plQB/gnzkCoMstLtpmAGgOAUoJWLIY5JeRk3rWqW9bRysJyH8EkPNhEwQybQ+bIO/xhFzvarmaxvRlcdAkwB5lziCclMgXbaDfsNsIAKcxfLFeqppyoOPS3hpx6fGNTqtqrVbdmp2hdbq0laxD1Fentml33/N+O3HqDPUZDfPglgDAnvbSRLxkomeXbiTsF59YsWtzR2x1NWm//T9/ESHy0/bDP9K1e975Xrv/XR+B0dOQHKpqXrRxfc/GaO/9yjVLrJ6w1MF77MIn/5+2/cXP2dLR77H5g6fdB0AYNGxExiVIKqhTTNozGAsQVDKu1RT0tSHdsx60bTdaRa/fDQ+AvxKpAvhNxDHBjzv4BVO+8U9hX9v/owe1q2qtB1PpUa8SuY/Ha/ZoSsBetTI8KeHVqjr2XvD1IB7k3SO4CZv5HbrJr9P4z0Ye2dHkuZCpvIHD60q7H/bDHxyCZ1fmAc7vAe7/Nh3o3Y7aGnyNava5xr6L1h3cb5vt91l8fI+Vg4y7npTPeCcojcnq5GBNgGlqVrVAxDV3V+fF1MVFOVx7554QQi+KYQNo/kymdwB2DNPXT56QlTHg3kfLJD+aiAVhS/vSGLR/Qxo2GpkLBbyj5Vva5lRe7LROusu78muuJWU6XwXga41dy8+ftMbeBTT+ts3PHbJiDlBNoqmTH2l6cdKUu1XN/vdBXoEBH/DiyGrAIccvZIazxuO1YQ3CBaA6Jg0XTADkNt9oAT5BIC94EcsWSjazsGYzs6uWzqYpR8ZMa+y1x3yv6d/W2L780SezMwC9PNdlqcsYgsKe9Ro3iFdVJiy1cMZGrS0bdnmPfI3VFrGcm9AlJMh9bYc6kDAjBzU9BA1t/6oNYvLFBctkcpZMKy5aOdp6nPvhBDoJaRSNtnKhRpvatVgAAP/0SURBVIVWYzkCIkiQR4G7LCnDvpbMyUOf1shr57w9awPwAvluB0EMMG1UL9rhw4/aqeMPWC6H4CDBTPvZ8xFEMtLpWy4T2FdeitivPL9szbUj1tndtSf/9TP2wx+o2I/+1AFr0J6nH367rR48Tl5uCwglsrhERy2z3JI1r3zJzv3aP7J04oCtnH6/pdJAhMpE3wjbkOCgzg31Swk33me0ZwCQrPuyzEhQpX01iVD9MqD+eyRSD+pWGVdsL1oH+Gu2E92zvcieNaMN5GP6rfoKdaXpXwnqPQb8T/X8fcD/9iEc/Ii4p81eEPMhwWOxht2Pxn4Xmns52gs1dtWlaxS3hXjYnjTzJX59hkb7dzTmM5Hk3htaY399CHvRftgPf8QQXDyUDir1hwC3n4IZ/nAkMl4djRcA1fttMHwb9HLC4qOixX1Zk8bZQw1KPxV8Yhlgqy7oJlD/rRgwNE0wE3eV2d3VfX9FUTn4b3pGqHANEqAeAsoymWqpm9aN655M7wIbmZi1o1o8C0joWwC8Zsr7BDiIvD/o+XI2+TOvV7et3daOkbzPc61V3908b8niqmVmDtnN85/ypXULy/eFY/AJ2LK+AYOX17oEmrW2U02k0DYBuQjgptnu2p/ewSEKsEeSbmkIYEryJjcAbDrVG9ar3+S7msk/9PrIFQ9YNrfIkXanNpoQqGLLtK6lfZpToHXkAhR5mItSz/HcDN/SDoDwsETaRgC01qmD4A7gsfyKDVs7Pj9AvuVlgtdsefmr10S/xs5V64ziiGlRa+2ctcrGq9ZoNswSBR8aKM+s+PK9XC7n6+Jluo8JeCXYKHOAr6wYatWoCxno8UNZSBAa+miwlE8C2BCBTMMhchAkgarVaFqt1Xag1/Na5ZItUOf3nX6vzS2tWILvufBAWvpWNJ2ydDJqL73ctCevZC174qAN6tv2lc89Y+98/4r9wE99xM6++Lw9+elfs8OnTtj60XvdRD+3uO5zH4bdhp178Uv0iRkbvvpJs5s3bGHtESvML5NzWR7oqIC4fCdIwPRvUz8e1Cdp2zF9Rn7vtYeo2pP/uK926VKXElhpL4Qq3VdfEox3wY5m0LKGNa0abQH60vTR8zk3Iw2eIwBFEJL5k46vsXyZ9vc1/K8H9TKFjjR2BCJ5qzser9s9yT07wXk22rWkIkmCndSbB/0Uy6Htgn5wkQb9XW5+MjIKvmSJzetvJmCfhmld7Yf98McK42dsfTR+4H83GB752X7/7dlIcBKmiIZH14pHYVQcQiWfsU5vE9j5eKaITGZTGJ9AAIQEkQTmEwYmLUi9Uz+labuJVCwSghVzFfgTR7OuZSLWeK58tgvkJdU7s3XNFn0IrVMAG8+g+cKoBaCafCdnNwLyAaCjZVrtRt3qAFwPgI8BeL1Oy25eeNoBdeWeH7J+p2GXXvhXXp6F5QcsqQ1V0OAlRKhsSYQI7UefSKZ8vbr80ctoKKcwAlsHd9KSq1plTwWMJkoA38D69U2Ad5NypixZWOIUTsJLAaIaWpDmK41QlgBp+xoDb+1csH5rj+/lES4AkziCRHaOOAA8QJvS8sKRJu+RrBz28EXNxvdlaW3tiInGCXCrXiO+Nj1h1c1L1uxSP4CTxu47zZo1qJdt6qUNoOXy81Yqzdjs7JItziJ8ULdyWZsqlDxvWhNPYwDEfdLUpjLy5gdodSt8W3MdyBmFH3TqXp+DcdQ6AwSL6q41W11r9UbWpi2re+eNGgPgP2gHjt7DN0qk2wkFNr4ZB/CH7bZ99ZWLthUr2PHHHrJ8NmpXLpynzlL28Hvea1/69L+1T/3KL9rcygpFRM9LRW3x0AlbOHjSDh+71+qNgd148RlLbX3N7rr7Hba0dgJgps8iRKiyBOpuZaLvabjFfSbIegRoyxKkdSJjucelXTTMI3BXm/p8DPVlXUtAIC3Nt1BvUMOr3yEVuG+eLuDUDtrWAtjrAP52BE0/sgvwV6wO4Gscv08fkpvmOIAWcw1f1KUj/HsrgL5YgYJKKjN8T140Hdgbdh/AfgSNfT4Crcka4tr664BdBMq/YDi+RiL/nh9I6sGXIvG1a5FHnnvTAfs0qBfuh/3wRw4XP/NL6f/jx/7WiU7nb3z/oPOO7xmN7z5o48PxWLxIp+qA1WiuaFgCcpnafdybw2ckC+AF6gCwg4trtyFD9EP3pSVxSEPXb1+3DrNUDJlE3aStYwhYABAaM5dWKNOtxpd9W9akTLto02k011SCT5AHLYsjHTFen1Qn7XIyXt8B2Lv1Xde2AsC4vnPJOrVrNnvwIZtdf9ia7kjmHOnELY926fMJfGmf2E64G1pczD+i3a0k0ASAb8aSaW3nWiIfoVtWTUjTRjXpEsCIICAzvzZiyc0sW2FBjmRWfW17MpUD7NHIAXkFMXXJPc2963bj1c/bjXOPWwdNN44mLk9zXo/SPNH6xM9c2KC8ciwT47nYozTX0LS/44CcQCBIcNayRHmY00qCTn3L6z5dWLb83BErzq4hQESt3dO4fKiN+h71AGwP4QrktqiWMEpgm2q6AkLXarmWxzq1mXIgyQbNSo/kt18jO0PaYIig1Uf46HOj29XQCG3BN2bKy76H/LDLt3t19/o3RhAJpPUjEOxST625olUaNdvZ3LBssWDrx45alva+/Nxn7eD8ETt9+h2WR2CJ90h3t2I3zr5o5dVDduj0gzbau4IgEbPF1SOWyeZpSw23UCYy6P2URg43EAr7nvpxCPwS1Lij9newVR/nOW2udzTfQo/94JlKPyINep2DtRLzNqI+spGMlYOCLURmbDlYtPXBkh0ZH7SD43V+LxnilGVGab6SQCgY+1LTPmCma/9TenxBubgd+N8sQSVR7XcRDjsIOHIxq9nw78nctHekN9wcr81lRHN0kMkbk1Oc2pfMPw6uUlW/xtX/QPv8SqS58Wz0Pa29j//CTXXLN23YB/j98EcKFz/zmfJ//Zf+/CPJfuonY7HRz8Yigx9Dd70nFsvCDrXZiI5wUpbWmosJSgnyMXbOvnHILZLVfYE7D8Tx/QaHwMHPgAOI5uAAIGvCnK4FDApaZjVEgxoC8FrmpqVxvukISUUB1kRWW7rCvgFQgbKPdZIPaZBaE6+xd19Gx3VHGmW7Fq6X5zvtxo41APRsec2WT7wfPo6WuXXeWg20bEI6Jy9zA5KjHHxQjD2BxuyWCpUTTuLObADpeBKhJ6nxf55x6F4yM+MAHq4XB3y061umyDVADbhqFn48k3dtVXyLAvq67esXX7BzL/yebV1+ibTSVl48boX5o5aeWbd4djasr37ThY90ruzj8koPtZJ6AWTkXW7Y8naJkC/lRSsLwu/nqUO06CpKDvEzeTT00pzlCkVfBuezxgFaWSNkMu53OwhI8rRH8qp7gF6arjee2hCOKrD3deu+rh8BRZowACqtV0MUMtkPNOEPQa2HcNbrD6zTRattAuYWt7VDDyAAZazXDC0OWnUA17ZRu2O1XMFGDz5kw/WD9tqlm/aVZ59HJa7ZmUceQdAK7OZXn7ajh++1tYPHbX5x2Q6sn7T58qoVimU7eOYx6m7Rhrs3rUhbyG+/Ji2qqhUE0GHHDX87oKv9VG9TcPd2D8Gdovk5BPrwvRDH+dO1qsArSnMVeIe01B6aT0Bx+K33At90J4dwWRxnbTYo2/JowQ4OV219dMAOjFZtabxoc6M5KyAQIJ7xNn0ZcAsP6ACtdsRZQ2KeB/7UVl8v2RsnhLMtogC7OEvMcpTrZLxm70pv2btSG+GSN3esRX2/Hti10xvdjEo+x41/x53/AQngl6Nv2/zCx3+hWfv4/5fO+RYI+wC/H/5QYeuTn1z5L//qT743NWj/BLzop6GhH8qlk/fFYkE+EulFAHvoShqcGGDIUMTYxfC0dEzj0SLYUOsRBXLILK9JZwIAAYMzRg49E4j7+7zF2cfMeSIF0DeFAQiG/ZGPnbvmLoDhUBC4Cxw1mz2m8VqAVoxYyWrHs4GEAh8/RaMCoHpoip3mLlqilmpp4lfTqtvniR+xpZPvs/zMqrXR3NvNPbRLhAAANJmaIbmRpQDGGOWQ5hfjG1EYq5eVz2lYwH25qw6oG93XRDuZ3GNxjcWrnsivzOsw9qDfBihlSs76bHSNuWub2UGrYc2tG3bxlafs8qvPWL26B/Cu28rB+21p/X4rrJy0RGERDNUM8w7gt+Um+0xx0dMQ2Gq2fGj5ICcaI5cvAIAtMoZ10j5a968JgALgzt5V6qjJN5YsV5pHcOE5BZJ1pKm18eQ1k50h5zBgtHOta6d0NA7/EJDEmiWEaVa5Gk1A5oo7h9L3cXg0djkh0j76g8HQeryn7Xbb3ZF1+2at+hbfzdnhu95FWdSLBpbMlifWCAlrUdtdXrHeqZOWW16wHuXZ3tyyfKdmp+55wNq1ilXOvQKwH7IYnD4C8CXR0LPZgpUPHrH5k/fYoL1jzUsXLJcqWSaT8bbynqnGE4j7OWwj9QVvVE4CeNXprb6ue/6i+ryA2t+gsHyXMku4dFCnArxvyDLAY/ULeW0MLVvcIXngGqyiXgEuxFeLkV4aIC9E8jY7KtjKCA1/tGJr41VbDVZsBcBfHM5ZeTxjWUOYjISOk0Qtbi+g3AM/oK9Jtm4H/cmtOyooT1Sba+tyUqPd4E4k6vaO5Ja9M71pdyeqviVs6H3udcDuk+f4Nwpe5cZvceef0cn/ZfTRrc8L2D3eWyjsA/x++LYBQIj8zXe/7eh/9Rd/7INwq5+KRYK/Ch/6/nQycRJtJwsLBxRgFeKDUJWv8eY9B3pxc5hgaBbXDlwhM4RbE4GzgoOuCDLUyMPfnCfgrmVIuiGmKYIPj4gDgsbMp5PpBIJT873AMi4HMmm0Up/hzlvOhCUoBGjBbd7VRDYEBUC+1+1ZF0DvtyrW73Xc7FvVGvB21eYBz4XDaIidijW3L7kJudur8X7FUtlFS1AWnzkvIJeQAkMVWIaCjhg9+kcAgFIeMXh3+OJ1gYYOmPokQ4Egh2tziqcZ/gCb6mUswWNv06qbV+zCS0/YlbPPkHYSzfOEzSwftbLWcJdnLV2cpY41s5u66DVs1NlBuMlaOj/r5Zc27rWnOkCTDtDgJWT4enzlmTxpn3qFAE26UwXgu7uWnVmz3NwBAEjtCVwgfAjgyaqltQxP5eT/Xmfb607L5LylAFRp+96YakfFJB/upU5DItS7Vj4MBghUskwMtINfG+GpZ+0e11oXX71mKb5x4MgDAHTbLQ2pHABPnWmZXiSVtur8vFXnZi1AkBtSp51KxRbpEysra3bz/CvWvXndlhfXkeq6PiFOroc1m3+UJa3FJWttXbHe9o5lkllLau4AdaF6V5eRSOHDS9xVOb1vAuwqi4cpiE+1ecV3gUbv0a7eh2lPAfi0T6Chu7A5SVc0o1f1vi+hFH3Qn3VPk0I1eZMbNtbWvwL8AFDjnSRtWIhkDVgH8BfswHDJtfu1YM2Bf2WwZMA+oF8C9KEF+oxruSQss/4ATViAL40/bB2FsDzfLcifflW50Yx4HTLFn4zLpSzAntq0e5LV0PucynI7sPPTZ5VS5VT/BX79JpX1P5PYv4g+tvn4x3+xXfF4b8GwD/D74ZvC5md+Nf9f/thPnm6cf/UHYO5/Dar5azCWD6YT8QNAZconp0I90kY0S14abAhuAB0sQ/QmE31MJk0xQPEWvaL/nKNxFhd1cvYnzigdOXTPb2u8WcAHMAjgdSaqHNiMAARphw4a0uyJp3XnAiktIZPZ203fHJ7mBEAlEAzams2tMeGI9dD4O+2WT/bqtmvWbPWsVtu1euWKFRcO2YGT73Hm3Ny+6I5VYL3E2QKYmgD8kgN7BKbrfvPJm7Rzjfk7aMLIY/EocTQGjmaVKpC/yeYsXlZeUPnIv2bDi8nHUnkD1dCCu9ar71m3umN7Ny/bpVefsptXvmrZ/KLNLh73zVGS6aTliznLu8e4nI+1qz0G8lLX2vA18Vq3rnR9GR0A6MCj9ekw+XhGe/qPEILQXFVPCtSnhKpht2qD5nU32efmDlNqWQBUb103nXebO5YCcNWucdpYE9O6rT3r9zsIJ+SDe/qm+wHg2bQtJYjJq5/KG2rvg1Bzp7xt2qXV7lu9H1iz27ZK9YYPESwtrvlkRe0lr/qWECnwU4XvoZHvFos2oOzbGxu28+JLtkT+s+R74/yLFmvXbXFukXwgANL+so5IyOjK0pEvWuPmTRtXG5aRMKhOyzN1S4G7X6gMAmryL2FI7eUH+VF6FCisU8XlCDV0DU3xiq5FA7R3OA9FbcB96EWCrtrq1nuin8k7LpASHPQ5h0M+pKl7foM2ilMWhEegmptjS/A8G00D90VbGJVteTBnB4IDdhCwXwP4D47WbRWtf2E0Z6WgaNlx2lL8IZr6d0htoumTJofmCEz/pkHAP/370w5KUeK5QH0AJAnY5VL2HWjr73WNXW5lJdxQAWj14RsErw9ujeTQwS5x+5Pc+Z8sN/zF6IPbX/j4P2tVPd5bONCz9sN+MHv2538+8XM/+1cW/w9/9aceivaCH0QD/evwoZ/JJBKPJaKRGbR3lNQQcAXkoRYihga5iQmJQXGtiS567mAvxiXtXMzNGaEYpJiSIk8O3VdwEJ+AMfc0/qrvyRuda+kCaJh3qLkPSSrUCF3rJb6041gSTVQWBT/I44RxytHNUFq/zPqcR2iIWiffkwbfAbA42oBKrd6yyu4lQCrl4F6YOWCt3SvWrm2SpziANLJa9boNhj2AcZZvoE/zLQk5KkpCwoXqBm6jMW0fa5fbW4G7TMvS5EhHfFOzzF2jFAjyhszjYqfabEY7snU4qlvX7eJrX7TNG69Zsbhsiwfl9CWFAFAH4FNWnAnHx7Ukz0GPOurXrtuwcd2ShXlLlda8LhywxEL920PuIfwgTGjoRIKIr+vmebgMTBWGINS4we+BpWeOuBDgO+sNBtTb0Cobr1iS+s7kqQNYsrR5lbvb3KSOG6atYCXYjEcd0uh7O0tz9/F3WQLoAz6xjs/JmqKxfO3A1+wFVukA8ghddQScRLpkMwWZz7W+HyFJQpOGXSirhmU2NbmSfGTRdJvnXrPOhfM2nyx4n2lsXrL5XMlmqSNfCqgxfwQL+cFvotF2KWNna8cSgH524jRI/UkAHkIrdabfCtSTOrd2JPT+THnkbIcXvG6937oQoH6nNfTS1rme0ol39RDYuRJq81s0wyE6EfFIcOA9CTC+NI8y3TLt6ztE0b7/tzZiku3fv0OKGsIA9BFdOHqAP+nwXhrALI2yNh/M2kqwaKuDRTs0XLMjAP6h4BCgv2QLwbyVg5Llghzx05aUe13VFelrLF8av0QJjenrmAK/qF9/f5Kgt1WDffKpkXStYz8oYEdj/57MTbs3uWd5gD3i2rqOyfdUjRzwAI0NXeT2p8j0/4Sk+vPRR248/vH/vt0MI+6HCXfdD2/VsP34bxT+3kd/fL00X3xvEA1+HK77MzCfv5TLpE/D0jLa0UxMyoEbpiHmGjIktFQxLO4L0ELzPH8AW0i2MCAHlJDZESGkT5iHSwX64dyJM4AtYJdWq0luPssdBjwCkH1WPL/lSlban3umQ8gQaDtTFLMRY4X5e3bIW2j+5od4IHF9Up3Gedtt/4xM/Bpn1+QueaprthpWR3uv7F0H7Pds7sADVpo/bt3GpjUrADrf105UrQ7A05AvdbQJtHJtpJJGe5R1UNYCnX1IwoEzFHIEdjGZwqXJ8dxBjrxPHdtIYfOxbzI76LbQ3HddS27U9uzqa1+yresv28zCQVtcPekuYMeDpg07aND5suXKCz75TVufalx8THn6zS0fUkjmAPjiEnkIhQ/+6UNc007Kp4YKeMfHiBE+VHkO8DoTWw53hr0O6cxZAmFB+ZZg1O0ObXfjIgUZWLG8DJ/V0EzE0uQtBdh2W9suuMRTRa8LIqoRaL/QEsM/P7R6QZvZaKvdDiDfaCM4dLq2U29wf2z1PVkEhlbOFSxLHacA+HDjIYQR8tilrnYre5ajXhflpfDaBcuOpOlnrU17Bt2aHVw/YuVS0b8vYWZMf2ohFOz10RYpx6hetTzgmFK/CWvIQV59xmvMK05loDfTR317YT2j7RQnnNfBM/qhm9e9wym6rCWT9ym/wFx5Vjp+S/nRL+75T/qB0tS3puZ9f6a+zNmHt5QuiYcCm5LT0JesBaGg4PU8kt/8ULiFlm047to4hpAMSI4iWuUwshRgWYwh+ADqS6MZW0fLPzw6aEeHBzmj6Y9XqM95mxnP+EQ+Ab8m85HqLdCn5/Kn6+mVZ87DtB7/Y2GSW6cpxHNLk+YhgF27u30gfd3uT1UspzkD0tYd3CdpqtI40Nj7fFKmeAH7LyF5/bPoozuf//gv0Hn2wzeEfYB/iwV4S/zvf9/x/N/+yf/9/N/6kZ89Oe6NfyAaj/6n0cj4r8A6fiAdj63DkOK+TlxMTMwIohJQCNidkcEEpVW4+Z00Qy0FZiMQE9DDSGSBDieRQfwCd8WUphhPQaSTbidGKYYq0NZ4ugAAZilAd89n0rz1TN7CJr/FBJUvsRRnjFzJHaprRKQv72rS3PUskBMS0pJJfthD+5TGTD7cJNxFc+fodDpWbTZsb3fXOq09XxpWKK8hTHSsXr0J+HStN44Sv2cttPwuIKp18zLZyslNKoHWM9HC5NlSE7V8jJicifFqmZz8s4vpKq/BUFqg8oxWKICNUR8URg5u5DNfQoiD+/kX7Malr9rM/GFbXD5E1cFmtQEO4D3s1AB7AL44C8CnXcNWG2ii4RDtXhp+TL7j0bBlVXBLhuqKRpEwQU15/uSi1i0HAhfVI2US9LjFpI8wRDqgv8Wy84rNdzvWRMCp7t5A+NnyXetkUZAgk6Qe0uQvpaV2nSp13KDMWvsP2Ki9NPavQ+mTF7WB9ouX17x6B6Gh3XdwrzZatH9g9cqOWwwK2YLJt7/qGBHTtXNJCG0EwZs7CDNkfXVhwbKUcWNjwza3rnrahdlZm1la9KGMaEp1HSPdAd/q2ka1RTpjSwLYhbQ0YoG0+hQNoYqZBq7DfkY/1Ri+fghsORRf/RqM8+fep3WPuvTlih51EneSqJvf+ed0oVvef7kletINf4/YAnXRmdKapBHSmNpt8tv7HL9vxaFmudY+DmoPp1G+5yskJs+VDYH+MI4wCeALrPUN1Wx6HLciYL4wnrO14bIdRtM/Nj5sRyKHbV2z94fzNj+atZLNWFaeKQX6pOvwTtpaqqeD/yd/fO+2oHwriP6GAnaOBPEPxlr2TjT296dv2P2usWveAXV5uyleJwd2kwnoGoXRGvZftGHyn0Xfjsb+i9rTeT98qzCpwf3wZgpOyr8KSdztTrBS1raCjeYKneGJ0mh07EDQnz/e6Z+6Z9iffQi4PJxKpAqa/S3tZLqNqgMzQYxB4C6mIf7kTMqBASKk9/jsXwhSmpzcwWoNcbgem/sTBiYg81w5sEOpk14XOg/hQIMboVm5UJBMAeRoHAJ5ae0A/BCG7RPF3HTIi2Kkzgz1DZlKpVFr1zPNBBdzCzV/RRNDEQPtt9po4qRFAjJ/t9BQW9pNrNu3rZ1tAGXTUqkSoLkIQFNWyqH3BQrS9MeaAMA3tRa73dgwbdVazGesnMlZXiARBTDQqNLpFGCkdeXh2vZMtuzzAXwYAbD0euJ/eY+LaG26BJbJN3rdJnmq240rr9nFV59097QH1++GAWuNfdoS+SXAs2bN3bOW0V7vq8etNLtgmdKca+QjwLK9d8V61QuWyC1afvE0AJejnqhLARQCQDiWTF1TPq8+WVTEkMmHgyDPBhJkajetW71EHnOWXn7Q67dX3bCtm1ftwqvPWGv3sh2/93usUJqlIQE43tcueALzDpr57uar1EHOCjPr1EmWOtD8A/JIHK3DV7t2yU8TwN1r9WynSTvs1azebFHNadvbOWurK3fZygzgnU7Y3Owc2vi8W0pmFlbs+m7dfv8rz9kwm7eH3v4BB7evPP271qhu+8z5lUN3Uf9oq4WszRQyAHnCitmsbV67aucuXbZSYcnWC3lbysdoLxVdk/fitJEsQerv4TnsQQJSFZHf9PcQWNX91MEou8CUfufas/qlaETxpW3rHXVaDSvRzurDLvDyjpvy6e++tJNnLgg5kdFndc/zovkRwKZ+i574HJmjPbiv+EpXDSm60jVpBrwv6xeSC3HUprLCRUN6QpDkA3qVtATKSkZ50XfDcklblwCqcvq+CYokAZz0+zGEq2jXGpGW1aN1q0UbvrFOLVK3ZqwJq2n7On2N5asOBPn6lHKofErAE+Uux7r2QGLPzgDqc7EODxVD+dU5jD09kYJM8Vu8+kXu/SsY1GeiD21ot7f98AcEVeF+eAMH6DJivy/KOBS3hXY8GLdziOezkWA4F8Qji+NB4XAwWjjRGyyfHA2PHRsOT62MBuuoammYGYQIwQuMFKQh+JId/zWZAQ/D8rF0pzQ+5ppqSIThWCPPnPFoBrh2DBMHmggAeoZGARe6FUfJCPBF6G6qlnbdR2N0QOY9wFEsQcxEHuqms6/1rmjfmZwYXDJ0gypw8dzwPWnw+oDPqtfkNRjYCI4l8/AQLbEP0+t0W4B002qNHdut7Fq13rEa4C4Gl0jPkGUYGulLs5Uv9k5j25eIFQBUjVu3Gjdtb/tVQGveZkplK6VjlgPYNS6aySQty6EJW5J70mjZmfwM/FxMn/qEibu5PiXztUzNCCwqH5pqrwO4dxq2tXnFLr30hKURDI7c9Yh75pLQlUqXKHPR5GGvtfsqyaHdzq0C8OFa9QTxVWfdyiXr168B8NpV7pALF9qZTu0yajYs4sAiIKCWyVNY5whmMHIBgcbNtezN17i3dryOY6WjtHPcOgD89taGnfvaE9Ztbdk9j3zUSoAuKEUT047dGgASTkZs1OpW2TrncxCKswctKWc9age0do2/j+iymgPR6PZss9G27cbAatWG9QZN6jJrjcZle9/3/g3LU/bda1+1XIF0CiVvi9UDx+z3n33efv2pp6y8fNgy9Ltq5aY99ra32d33nbHdbe1Z3/dhAFmG5KRHcxWKCAn13avWrO7Y4eWTdnyuZHMZBNixhhRSJg+EQFvYVt6faB/+BEsSbFUHPo9CQE4bu2lc/Zt618RIH0+nvj2ux0cYQGgI5z6QEvnx/irQVgKiCz/rUporcejfoiABvr8nKdNpDODmXR+fFxDrnoLyoCyTvuL6+0oLASqS0l4G1DW0IAFQfcB9EIgG0aD9mf9QGiolt12QDsvlT/SfriRcQz++nYQ8JaJhq65Exz3avBMZWjsh4Ie2YnWr6ohUrYoQ0EIYoDeRztCW0NgfTO3YA8kdm422SFp1IytWyHU86PuqrwBgN+3HHnmW41cRhj4Vuf/KW3ZG/B8nUJP74Y0Ugl+Fts4cj0fqrVjQj4HS4/lIdLQKOaxC1esW6x+B0g+PR4Ujo/HSejQ4lum270VbOgnxwowDgCVoAORoHSJcmIwmaYkZSauTqVmbsIixi+lJk3EtRYF7ztTEXIgjyX9qguVlBwrnHuIKfg8m54yCazEsmITg2NdHO7OBYcGUNKYtJuSigZiY3pWGCfFrHJg7pCNGGTIlaZPSBkONRtqTmB35Jj+axKWENEvegYTnA9IWYAlQWs0KAkXPqs26Xd3YsGq1yvsSTNBu+GY8GU4+6zQ3rFm/bqlEFo3wiJVnl52Z7e1ctt3d19CMZwD4RZtFM8xqHDfJGY09nQi4lhe5tK+RTwE+U09yWvYkISpKmg6qMlVSj31p7uSnVqnb5bNPu5Z74v73WT6bcaAQs5enOo37J/MHKN7Qmttfc42zDMjnAdlkfoF2iQPKWwDtHsJAgTwUTW56E3k0fPIyblRt1Kg4mEj4UX1KaFKbBKpb8qdvy6WsdtbT0IbqNUJ+5R++WduzG9ev2PlXft+SAMaD7/pRy2Xy1Av1JzDlvV5vz0Y9WUtStoOWX5W1IbdiRTR57YGv/jOkzJ1u1+od2gEg3ql1bachv/RtupbEx5jVqxft3f/JT9tdd73Nzj77W2ikHcsXiwg+eVucP2if/txn7deffNrGmRny2aI9EvYjf+5jdvzoCbt++WsAfJXvFihL38sZT+YQgMbWbe56nz68cMhOLc/bYjFnkWGHupSb4Qwdh34NyOkdB2cXzqgG9W/y5QKua+r0OdrGVy8A7Jp05wIvfS/UfKUF8yJnn58Cfjm9OS2RhjR92sFpSA/V571PhO0dfpKeT72KHgXQEmw96L7eVVr0/Vtgz7d88qnaTTRB3ydLfI20/LcEOgkI5IebEqA1N8V/cLhPfdKV2V/CsvbgF436vA3KqxUrsgKFhRG/kIBCuqQRiyAgofVrF2mZ7OlJ1ovSzta12rhpe9GmxZKbdjx11pZSVyHtpkXhQ1GUDJNzLOKrfqAJOuaYG8FmJIg+QXl+KxKPfDLyYO0tPyP+jxPU9vvhDg3antX+HFxl7lDMWmjn9VQJsjxsieAYTznsKBSxBuUuQSTLEDoq6CwM/gjM8l7rdR+Ama5AmNJiOGJi2DpcT4EotYwLBiGV08ESCEMDcfMtjEbae8ikRMfSjsV8+eNlHzsX8TtzEYPgRHCQhSkJ2P2WOJVekODAHWlUPpFJzwgafxfDd5exMDbPG/kKN4rRh/SeQH/CTDjcDCoGI01F2ZtoG8NBuAxKVgCZI7utmskFLcWiLtAOAZOmNGXAZWtnl2MDRpN1gNVYfyIzixDQtap8vHd2ABQAYPGEzc1pLDflaVX2blhl94JPIpNf9hktVwMXcgB6Lpl0//SZVMzSuZyDvpaTxSmPlkvFNCYtjU/5pTzudGcwcrestd0927hyDpC/bifPvNfmZsto9l2AqYTWraGMJnWNJl88ZMnyAdu78rQNAPLS4mE002W+p7XwaGwygRPfx2Wpc19elinzXeotnbNxp2VBuxMCA4DhS9e6LQd1zW4fo4nL772Erj5VPhrRZqq/4di2dyt2+fzztnX1aTt28jE7/cD7fGa3vqfmERj0+wgQqnuNrTeb7sO+hbCUyc6TT7quhmD4RhfBrdps2U5zaHvNiDWb2uCnY2nyqq1nKzvn7TTgfv8jHwbAu3blpc/QzlErzq/bgfVT9sUvP2f//D/8ll2rVFyDP3HilL33Xe8DrKkzynT/6Xttfm7BdrauWq22Y412y9oA0erx05ZFmx9tXrPTB474nv7RoA8tUD/qsQJwyqQuK29zofAIcErwVL1SGXJEJLqQIJDKlTxfrp1Tflqa6BIAoB31SmjJLWGqb0/Ue72nKyAl4fBQXAE4aSgt5cFBWakIzDW8AshLMBDgO/gLwAfQs9qaOlD6cgCkZDXRUfnwfqB7k+8A8aSoOAJ7fnsWBKyisTEavQCdvOn7YaNSFvXbmLeD+oLSDNt8Qmv0FX1LtOnfVHr0l6i0fIRYsRDfR4H6HCFAdWlnS3YtEd9GppGCfh3hr4LQuAs/qndgV/82Eav9emew9LnCO14MXUfuhz9W8O62H767AXoI2+HXoIc1S0Yyh0ATSyMaL0N8p+EZpyCa08SUrXQWsixBoYVIbASKQlxBCoA8CFO9HyB7CEI8zGOkaYG6tlUad26BIaQZniFGMR0t8YomIEwBvDMgGAKE7ZomhyKLqUy1c2dagKEzDF2jNTrYO7PiHwxNs7kjAJ5PeIPgNSY4ZSJiKPIrLqbgmjPPBQxDgRiM2SMoTeVUjANm5EHxXLtACNGyLaVJfNeA+JaY1RAN0E395HuE1tHnO9owZsi9Trvuk6/q3Lu6swNQV9zk3m6gcXb7Fk/PW6NTsZs3XnMAWlhcs4XlIzYzO2+5NOlTrlazhvZ+CU32GlrzEYA8b4V0BC02YQXykElEYVKAPaCfScURCjJoeOHs+gT1FxOjhCH6bnIIOoNhG41Xa8tbtnXzom1ff8nWjz1qB4/dQz1oH3aKLSFHzFamU8Arqo1lyGsH4aW+e86d+sjpTaE055vaEJHKElOnvmlrAU48nrF4vmzx5YMWWViyYAueWa+R0bwNAb/B3iZ11IH5yiugJtjJ6tGDESOAAPCDYcz2qnW7dP4F27j6jBUKs/bIYx+12bkZ6l/gpr3TtU2qhJU6AC3hpQuI92y33kOQOk+/rFq2eNDS+SXvg7KW1Fp1wH1k9XaE9qnR36izTNGX21X3rti9973bVsmzfOFXty/azQvPWrq4ZIfveZ9d39iw555/2hLZom8uI18Ah0/cb63qpi1ksva2+++xpTmE3T6CIxptvzewG5tb9sLV1yw/t2bL6cBOHjyMMNAi7wh3Am3yPabMskq54CqAEz2orwlMtcSQZ1p1IBoRiMvvgeJpjoXW/Yk+RBl6R2Z+93AoQYHnoVUAkpUQQfu4RYC4ocVA3xC4ckMBQJRwIFoQDcg6EtIGgCkhUV/iuWv4oO4UwBVfNCLBTeP7PqOe2FNh3HPHte75pYQFj8A139YTCd1E9sO1dAd90an4AnmW4MFLbu4nbxIIlUfNKXFhRM+UBw4VZ1okt1iNJRCqeJqQm0Cooy+o3mLUk7T6WKU5GB/7t+3egRfGsfZWMtk/b8PG5Ui03xwPZ3rJfGfwfLM5/NjHPqaOrnr2ouyHbx2mdb8fvsNBfT84C5jXVwowDjTz6Byd9RC0dBpaOQ3l3EWkdZpIdkMoOpqIROG2EQE1RC1iRHHvD+61dusBG/R5ZawJT3K8gkYif/CiUWdOIlh/wVmKmIxATOPtmrTkY+zqCc7gABa0egdnMkKCot2wo5DpkPDJhkCd9EJWoafhd1y70HMxNGnavOPMUa/zHZ/V3uk4wEHVISMQo1Aelb4ASoxI76mQ+p60eJiYr6smfQdJaQ6k63vBq4zSNGFMmuEuLXzI+9KQBerSJtto8JVG07Z267ZdEQghUABAsVHaYrkZ1+43Lp5Du6/YwqHDtrR+yEqlPEBN1ZNnAXGluoUA8IrX6dLKPZaOjzgCywLkxUzGx8slK2Xg+flMinczgHsEgFU9o8ELGHxogXojTS3X04Yt1d0N27z+ZZuZO2QnTr+T73UsmZ0LzfpRAEHMnnoZaUe2XtOZdzSzBEZvWWPnnKWzJSuvHAevywgStJ1ARHWCkJCAkcbjWQB+1uIzCw7qo90dGzfrzqg1rkpmbIhWpZnv8uvfBxCbAHVnFLV+kLbNjWt29uUnECgu2MLcit1z33tsdeUAwiMMnR4lRzLjIPQr3wG0NZtfjnG0AqHS6tsuR6PBNwHPVG4BMC1Yb9AG4LvWGaZcm5eAkcrMejdt1/Zs5+olu+uuB2314CpCjYA0bzVAv7pzxdKlVV8mePCuu+3Bd7zbLUAvv3zW9ipNa9crvsvYgyeO2UKpENYFIBejznerLfutz/wHG8dSdubYUbv35AlyL6tFqLWSCeoC+lJfVv8DePw37eegKguH6p42dDN8gv6tM0e4iZHM6RMtH3DVygefsKp+DQ75teIL+Dl7f1eBqUXRnK58CGwCrNKSRbNqe22cpLg+Bk9MDSMR2eMEffEEUZiiEl/9y3+I9hBKaCf/yaH3XNhXPKXnr0GD3OMr4fucfTIm931yn+qH/ArQp8MJqg8f69c7ZNmFb1kXoOuwf2sYCOCWgCLhx1Pj4Fl48KYUh4mwIpCXZWvQGyDza5xkNIauR+NIjI9Edkbj4AJfem0UjZyl0c7G4tHr41i6miuV6kgBjUceeUTawH54XVCf2g/fgSCaCJ5cm7H0cBmuuUzVr0ViwVE6/TEoROb2wxzawUTUoHYRjxa1c0nfjUpblWScQ1E4gab0EIz4XpjbKkQYg5Fr33ExBJ1lDotDZDLHi1hhUDADSNO1JJGaBF+N4bopEeJ1whbVieIFomJCMDLF9fuCcuI4QUogQPJ2c7zeI/6UiPXM9ypHi3eKhiFMZ7RrjNG/BcMQQctZiZvzXWggj84guCeNBEamHEsAUF6cYYih6H1lSYzE//R5ua5F8yQvEhb6vpxNZmYAnnx0AKxKq2WXb9wEuAbEBVxrbUuOi5Y4WrTI+9HAZiLW/zJCwfMxS/USls5o0h2fo9wjtL9mp2Y3Ghdsr4EAMH/cDq2h/Y004zvmu8Hl4hFLUm7x/DxafT6DFs/9BNqbTJMCeI3Fh0vHVK4x+RxZbXfbNq++SB2M7NSZDyMsCAjkiKZkCUBZPuvdQkK5Rp1dNFL5ehdjBlA5antXrb55ljqKWHHuoPvNT2XyLlgEQcebKpmWM5yCxTN0L+pE7aH943nJrSGa0zDq1tCcK/StiLUpb6UFALe7duPaRTv38pMISTt29MhpO3X6EVtaXHBwj8bzlIV8kC9pYnLlq2V+Pm8CHq117o3e2Kpa494gfYQGLeOKJ7IA+8iadM/BCIjt1ajDPGnK9C0PfesIBNcshaBaGqcNeLdIEQBNJ62yd81araotHDhpiweO2Nqxww6ur77wVduhLpMIVcU0AH7ipC3PFr1faf4B0rFtbG3ZJ3//d8jnEA3/Ibv/7ntkd6CvTupDPQ5NXvWtoQwJJCI/7/OyFFGn6q+61n0fp9YKh3SBd0UC9GHRiL6JYDHdvEaWK6c9BIVwaSnfIS0ien/WfRGL4updf0eAyftuttcd/eNdd5BE31a5pDHrnoQOzQGIIFCoTSX0ijC0tM8ta+oEfActQJnkewJVRQ1ZjWhItOxCNO0iPnOLJzgT4rtc89TP6ruyZChoXoPy5pY0LzdCn/oq9RQKAKQj4UlfUXoE/59vuIWQQ8KMLIQ+ZKB0vLYUXUIO3+R9votMTGmoY3LXI/NbQTR+ifNFFIpLMJOL3X7/eiydu9kbpm488uMfesv5nf9WQX1pP/wZhOAzh9JBdnAQqjoKUR2hQwPiETTyYBVKWCXKAj0VCuUvFO7DXn17oB+bJqHA4PqDFbRMjas/DLYehxBhzNBMHAE3Kp/nToiQDsTn2rMIesJsxIQEns5URKgQn7YsjSX0yfDjYgy6VocQoXvHIC1p43AE0uHsv4nKtfgGFyHDkUDgM4PJgYgYhigGpWVbiiOSdcKVcCEmJQbg4C4pf5JfN9nxfKK5hCAeagKgE3E1tqwCw8QAEwkH8mMuYUBMQJOp5PpUnsrk/rSjiV4yzaLd7LYadm1715ptwL0D8G+PLVuet8Q7ExZ9V98iC6RLVURHMOXNjAUv8t1XSXt34Ob7AI2wGwXw0DpjibzNzC5ZQVvhAoqqlgR1nYJJyzd9MhGxLPVazKUsj+Yp86zM8zyC4cu8GzJlTf5rNTu2fe2cm/wPn3y3La+grSp+asbHhOOATRQgdQGIOpT2Lic2EZnFybJ4q7ZXbQPMdTT5dvWKt1W2vG658gGwgboKupZJpy1fmAfo5Z52wtAFEmqziRA30ux5HnS6EatUa3bt5iV77ZXnbePyK1YqpO2uux+yg4eOWSGft5Qmy8lUEZWTnyR9cs80h6JPXXURoHoIWAIVLS3s9se2Wdmx3VrFf6s+tAa9M0hYH3jV2L/6mkzzylumsGrZ985a/cA5b9PYKyNLvUL9bSd8zXs30SPNuj30PR+xucWy7d64aO1232r1trW6MnVHEbBS9tjpB2w+T5+ibNKm5Q/g2saGfe65p7xP33v0lN131ylL0C81KTAEbRrJAYd+LtCUxiogUwa5llCpcgm89dwFNXq3L3+k7yqa6EFtILCPIuBp0qrTB8980h4X2lLY16qLiLjhTpm4L+D19hFYKyJ5Un/RzD034ZMGhETbkz+nbRcVwvt0CL/P4VYGOS9SWvqGyuMdBlqCgPUdCYSiLecTLkSEIUyDuPrnaSp/Eiyon8k3yIIu+b7yQLsgRPOWl1F8Rl4l9a47phI/0BMvD+/T73Xtk3P1TPf8T7fDfu6/uK84ElaUsvMVyqpvO98gxhCJIAii42gqTVFGXbT/nSCRuJFIJK4Q5+IwEX8lkUy/jLz+ypkPf1hjMW+5oDbZD3+CQD+MBmePJ6zTWbBucJdFxyfpkad4dJRjkRiyO85wRjXQElDvxSEeT2tfvduDqAYCsBDYx6OydXsnYboaV7+fTj4HoItpQ5gBRMz7Ygh+nkjl4Vg73Z8POIOHgANp05CEzz7nmQhWZsKo77wEaUqyB1BEnGIGDrj8TYnLhQS9x3NnCNJwxDT8WuTIM1+GA1ELOKgUAfkIoPXZxTKnK67AmPcE9s48JJ0rvyJ2FwD4VlxjmgJ2mByCwhAhwWf3OoHzDiAhcHdXp6Q35P4ITUtauybBacZ8B22sBdPuwPAbzZZt7NSt0QLcK7zTHlnmnhnLfi9M7hR507ofKcVqA23Z6XIODK3ON3d5hpZt2cBSAe+8csjGe0RMdmxY37Rot0m+pKXA5Ml/GsaGQg/Yxy0HCOZTcUvTLOlUzEFRjM8ZNHkekOzu1nXb2zoHUB22IyfehrYvq4rc7aL5p4qcJRBolrbG7AGYfpv65ABQnOlJqIGZqx5k7m9VN0Kgb2zT7ElAE1BP5SydyVm2WLZsvsj1Qli/0k7pPQYQ+Fgq6Y/QonerDXv15efsxReetFplyw4dWrd77n7QFueXAPPAMrkZ0z7z8qgnsNOSqX6/Zd1WB8EKrVybxrSbFkvneZyk/w7s5vYm7UF/5Xe/30M7b9JGtDW/1a9SGc34R1iwrBUOHbX+RylH+jKkJBAgl+2YJc4CHC+lbHBu4J7+3veXftQe++iHERQ7Vt3asbOvvGZf/dJzCHhdd47z6GnynFX+ZD5Pu1nsyvWr9sKVCw4SRxcP2KkjxyypB9IgvUbV/fmg+oKETK5l4VC/lBAgUI+ms+H8Eo9EoF+POw0HI6Xj5E2mZRkLl8iJFKFS9X8VhnoOPR2KNqkD6ETvKa4EEWI5fU0n2vkwgOhrGpfPKl+iH6UXshByo/xK++aX6FE06P2GwsqqIMHcS8h9H/+f9C0HdNEsz1xwVxzlVdfKr9JTfpSwysEhgBWhuOLAn/Li/VP8Q2VXoVUST0N0PqF3Tyu0pIfWQUWHl0mAUL74rujbrSQE0b+Xld9u6ROPoSCaU6PyKKsScimIv++Ar1mCscRoHIwH1FeNTreN0HyDMr3Il54aDHvP3H/o0GbkLWLSVzXthz9kGH9hLRNJjnIaMwdW14NRBEAH1CORE/RetHXTYl9tBZblWuqD+ID6+zfWs3q639KhHyIYSf4QaZCEB6wDTvcjM9yHFnqEzh1HSwxg1nKgQo8WUYiIxFB43clSUvjknqcMcYkIxWg0G1umezEI37ADJiWi1ux5J2JpHZoABsFDPWRY74bSsogT1HaCcqLUmfTdBCdmCOtUumIqAajlhM67YhRiBNCdx9NZ45DSnm4xUc6K7/nmvpikmL68qPkLMDyf5c11oNEHmIM2m+nDbH3bU5LpA3hyWqNxdt0T2GmWfBPAqdSbVt1tWmtzAAChUR0EeN+HNvcI386TN2GzjmlQnmQWkcTEP2ci3AziQ8t25mzx5fssej1lnWDbGltXLWjXYZ4ApTQttHxp3QmYVUoMHGal8ft8KmrZNNCVyQJiMkGTZ0Cujka7u3kB/hPY0ZPvREvWVqi0s96lvPE0WrzM+gIUaTK0odpZjEzbvcp8KcFIdaDZzZrUJk+AmoPQbexaB61ezC90ItQCRLNWXD1u2cIyRVTbIHxJE6LuR+RdDoCqzZ69/PJX7OWvPk25Bmjt99qJE6etlM068Oj7qWwZfsov5WOyiYuEjIE092HE9ijXkDbVsjQ52Wl2OnZje4P+3KNsaPv9odWaCAPKHO8mtEsc2rsYeDa1ZKW3Hbbddz1rg16H7gKg6VP0GyF0rEP/PZe0zu827fSBt9mHfvov2PoDJ23zymX77U/8S3vq8c9bpjiLFE3e1w7ZiQPrltMkvEyJsvZta3fDXrl6Drpq2ZGlgwD8XZZEwBNQ3SJRASmfC5eDyZqSCwGS+nKAFfih/brQSxu4xq6+6oIeBO90yFnWF+LJP4DecwFcjeX0CXWoI0CLGupQvxaTcK1fZ7cQQK+KJ4mRqL5bIMGFcdrZJ8/R7zxNl0o5S8igTkOLAAftIJM7yXievO/4t/QKeULwU9pjWVz0utL0auA/0hGdhkK/6Jp0uO+PSUfgq8mLqg/FcRDnG27VmORRedB3QqEA2qVMni8Buco2TY84GnbQEIMDPO+rz0tw9+WB5GMkIQr60bvOM2gxCaZOB+TFBSyC8imhxptE9RKJgvWIr+OgSyvWgmhkDyHh+eE48jkEqmeDVOTK/R/96Jt2bb3X73745jB+7XjKWnvz1ovN04PhiqPDqE5alnaUWjtM1Uk718wXzWBJixd8y9oUcX2rIE1doK7xdV4ejWas1z3F8QAM8y40VK1ZhwEQD5kVpqydv2QG5x/Ep4k+IlZJ++6HXQxERMY9jWc5M3IQ4AVlgmsxsRiapNLQb5nMxaQE6CLskA+oEEQQo3ApXZdhHkWcIhwBmmvrIljPENq6GB1p+axqpScGQaKK54yQP7FSz8+QZ241gMAlpfs3eebxScaZKQTMbX6SNgCENq6aGADu7nKWh/JjLnez7S4aJICh573+wOqNhtX32la72bdeg3wuBBZ7NG7JhxBuVvm2bL3iV0r82wVlaXIeI3ilxnlbun6vZV9btM5oz2q7F61X3QFMqCckBfFUoBKAT/iW1OOgD6ClAfi0FbNRy2XQ7sWsqEOtx9/ZuGCtxg1bPfigra2fpivsedtoLXZ0JGFuJhxGSUmDDEE9ElNXU/XLfEx90T7uUlbCFhnVxEF36tMXkwNk0rMA99g6lWvWaVznnYGli6uu2asLiClL4emOqCu04le+9rKdf/UlQDFp9913xg4fPGxpwFz9xi0+HAIaMV1fYofmHi6po46p/3ZnaJs7W86wU2j6cpMql7Lbu1s+8TGVLlir07NKrebCh4A15ZMJJVgGVpo5ZqkPZWzr4NMG3fHVSSPopC6pJdJU9HBjYIUrBXv76vfZ/fe+225ce80++RufsJfOXrHS/Iqtrx+w44dWrZSEKJ0m6HnUabPZtKtbNxD2mnb4wHE7efiExcYSfukfCB9OKtSRS+QOmgCpwFmgRD35faGjAn1W1gNZVWStcFoLb0OLpAVwC9yIxLdDgdx/k6ZSCAXyifTPh0V3Ycp8R3XtwpveE41Iu0cbpw5HgHFMe/nTN5xs9J/oi8OXyqkQTvsqc/i+m9clbKjL8IqDK+X5Op8IadStBMoXz1049zKFuXINGyCX8KNr9R33Z0FwDdzPEnr0rqwf4jeUS3xJz70NSJN4zrdUp6pjpetFIK8SdmTx0z3PpXKiHKgM3J/8admewlBDK6QTOvEJFQWvXdEDWQv5Df2UtAcD+AP8RZNz6atd8t6MJuKb1NmXaK/HoZOv9GPpa1dXypUffOQREn5zhLD19oMFn1lYDnKxdShujd6GNh5Zp+cdoLetcb1MTRXo3Gk6GGAegcL0Uviun6fX3xR4IKqQB4xJxAHqaIPzOMhbYrBqQecUWt29/tkgKKs7QwwdyGNoaSdkpFo0AWc0XIsgbjELkpSpTQQ7NX+JGyqOmGLMTXykCEE6U9BjOrzeDYFVSYYMzKVh7oXuMUMScw3fOYOAWwQMM5GELXAhTSUhcHGpWaY73pFE7bPURdT8FMGK6bgTG4jPqU85UXpiMCFnDRmR4nNf0vtQTIbncrvZA8SHMGlNotPZwV1r2tuAO/np814b4GzWmtbc7lqrQpwyjPIMyT+IRrzMJ+JEIouuuXMZVsYfHMZouHHKtFA5ZbMvnbB2YwtABDR3b2r6F+AOQCCsUevuaU1GAM0iV71ohv1MLml5tGABnhiQnNpsb7zCOyM7cer9Vi4UqVP5bkfg4nsSBNKZWYQFTcxT+4vZkj5CnczciiMmKkYpBzBqt0BL76hfrRwYjyTw5SwGeIKgPj7ebu1YY+Nr1qleI17c+sNoOG4Ok2yQn62NG1avNm1uYdGOnzxtK8sHLImk4gIjX9SwgW/2Qj+OAjC+VJE+KWc40s5lSq20Ora5V0MuTVg6O0O8hDVbdWu1ajQ1tUPea42Wu6NVf1MfliAgRTRhWZs/ea+1v+eKVdJnLTYINdZvClTuOAWzrg5t9exxuzv2qKXLWXv+5Rfti8+/SN+LW7lctkIhb6n4yIq5mJXcC96sNSs7dvXyRfrA0NYX1lyDT0BnERi/JkHKmuLLMAEB30hJQ2H0P58xP60DAaDACLAbIVwOmluWlFUkKu1TVjLiCtQElk5X0MUEqEW/3u24hmIc+JSmfodWARFTeF9d07unXiAtAb7aYtRrEU+CliY5kh9FEo0SlCdfkx8SXfi+7pOug7LuT+nNaU2gTruILomsXLmAoPhTcOe3m8klkCuv4jueftgH/S2f3Mdv+AH/hWeC+rviuaWBs9LS+27i133S9bieP5VblouwL4XLSbkvHqCvUFbV4xiBSs9gZi7ckihCcA7BQH4zwu9SW5RH/AkamZRZm1hpN0otHfQEKbCeDTUT1SI1evUVKvTSKEhstXujr93crf/eD/8Xf/lVT/ANHKZ94C0Vgi8fKqMGHrZYcJhOf4QGP0xFrASRYImGX6RWygBnBpKQypVC0Q3ryTuGX339fCvc9kBg7oDOa2i02jVplw51k2e1cQYmvGTp/mEr9Y9bcbgKkynzBIZM54+LyaDVR2DoCjLZejpCchEDnVIaj0vIUht5Rj6deThBTOKEs+P1Hv07QRrKnqRcnoXmLG6IeAX2EyLWLRGRL5HjG9KynYhJ178johCwQISesIOPkgVgSNe1df7cJD9lDGjL+rQYiJvvxRz5vhinP9c3VQydybtKL9OaZnpr2ZUIVTPhtabdNXmZk/tDwL1rzXbTGu2O9bjfGwytudexxs2udXnH0Nbj7yC1ZZgYrSiVMRiSCfEAFeePENw2ANgt9U7ayqtnbPfKZYSJTWujmcr9rGbKJwBrbTSjdtDfoFt1wJWjm2wqYYVc1sfCZUbXmu7a3iUrz6zZ0SMPWkbN46ZePgaAaZMYuXZN8DspMI1LdJDVBm2eehsDJCFDk3aIFk4etJGLGJaPFY9p3zhCg7RA+sAQjb/Hs0G36e5nG7Ut29m4CPDWSTMHuBURTFJWyM84wGezatewn+jLcFWuYZsSUMSsaUOf/8B5QBsOqVetn6/47Hs5GxqS/xJ5SLoAoZ3fJIQM6AvNtlY2hIAnAHDNlC6Wzx+yhUdP2vUzv2vdYQ3N+tsAvPpJkj5GuROfy9uDmQ/a2umT9sTTX7Bnn/uqm537vY779E+lkzYzWwj3excgIzQ2qhWbTaftwEzR7jl01HIIfVHKLtoYDZquyacQTjRh0peayjrmvRIhEaFGyxAFwj6+reV93T3KUfBnYeZUb3Ro6kvASWNM7nOizK4hi1aoRwdoDXuJLgS2PHONWkTFe64Xi4Y5+X3RFO2u+D6fRkCn94jiOyjqm0R2IZr47oWSd/QdAaUvRdO3VeFK2nmL8hZq804YpK2TgNiHITwrvOfsTA/0mx+iddGryiQFg8dKW5NQfAWN6kh1orogEU+LvIpPOP/hufqE+IkAWVq2923VhedJCYo/eMq8TxrkUZYst15R9nCCL30TGvGVQtC9aE6sUq9LwXDh1w/uSYDWN7lWHpz/hIkj8EI9kXiPjwzg15V2f/DS5mblietXmp/6m//0736RWB71jRbC2nsTBvpRNPidpYwtgZxtgDseOUxpAfOovMAc5HqBhtWytDmarsBZHCVOHxGVhEFNOj2+IXDDAXwawkgySg2CmHVgTjtBwjbHMc5x2x7FrTUuWnK4YouDg3ZgsG5z4wVLBVonHeWjcoYBQUg7ugUSYVDHVn500oVrGBqj844swoHZQbwiDhG5GJU6sa9lF9CRL5fSBfIAQZh3MSCeSTrWMxGWTGMCGZ5pMou+5ZNbRAR8SyV0L3SKo2ciVNcmJYULuGECIhr9FgWJ2PUNLt2E7JolxEzamuHrTMMZhAhfaegb+kpE8/YADI0pKy1tXtI2eXyTFD4Ya/Jcx9qdgY+1a/JWu9Gz5kbPOi2AZo1vvj2wxAOklCd9PuPO+5T0HzP4pMD42FZjd9nhq++0a8++at3xrjWr2xZ0mpYB/FMcUQqr9tHksn6viVBSBzwzloLRSYNPy2EOdVWvnLdea8sWlk7b2upJGLmYNu/yLbVnMkdfyZcsQp1lUyWABqClA7h7VK41wS1sK7UD+RM4AcKqdrkiFsALHkiSJm5br7sLGGvbXWpYE5Jgju36DoJSx9KFVcuV1iybK/gSM6WrLWdlfpZnPLVzf+oRkOR9X376irbQ7fSG1ugPNICkURdrosn3aGuBab4sDT4cL5WToZ6sLAgCva7yqc1zAHcOPTeE3tkDZyz7wYhdXfh9C7qU1fvutwmqqARffTlna9ffYXOFE3Zl74J99cUX7OY2eUfzliMgCYQJhCP5oc9kspbK5TjnrJyMW2ZYtbtWl62cBbSTaeIimPRbPok1mSRuJk3cFMIboKuujAAlb4aiUU1+9KEKae0CHIQbzUqXNh5GJu+iT+90ohP95p+AVxcqm9qTtnQAVB3IWiDBWt8jjqwGuicCEhD5fQkEvOesgP9D3kA83RA96qd+i85oE+2dH0700/fhT7SV06rGu4kXpU70HadFZVUJTOjQlQel6/nwhxzhb584K2CW4OC0Tv4UT0KgBJ++aJ3yTIcp1HE8TIQCfU/pOX8Ir0MPl2jvYsBo2W4x8JyovPq28kXNeHze4F2VQd/xOUbUvX9bdSyewp/y7UMGSkt1LusBdSM6cIAX36GPeBn1DvlUq8lJVncYGXX7w71atfHa5eubz20HkU/Pr9/3zF//z39wi3pXhbwhwqTV3tiBdozaV0sla6VLQTw6C/iuUrSDtNYhSniQbrFCkwrM5XprBkk36yWfll7NNW2yb2q6ycNvAHSNnEesOwHzOkx1Z5S06jhlVQB9Zxy1bZ41Afn0eNaWR8uA+qodGK/Y3LCIxJE0n6ck06unNELalsZAJ+SOzOoCb9eu1etkvqOIzhDUwfWbThmRRC6Cv0XoXIvYph0cxu+SOfd8sooTakgoLgio46c08Yv4IjwRB3lQtBCwNZFFGiJxNbbuZ5n6s3xLQoFAAy0bIve1rv6uACA0e7pnK5f0ZUrWhCwSdkagcqoCxBx4zm1NwEG29nIqrR7g2BfxkvagP3ItsAug90ddtPa21dt967bR1qt9a+3B0DV4ch91+DYEm3XqTe0lQ8No0sjTtv5jBOV7HB1aObVkh7bfbo3H61brXnXva8NmzbIUR1q6BDXVkcZQ1SVbjS0Ekz4AXwDgC5xl7o0B/Nto2jtoy0dtefEY9d7gCNtaWogAMgXAx9HmU1m0eXmiU9UBpZqz4GVRvRLfZ8DTJm6KjKBJxfM81LgjmrWYL98bAv795jZCRQ0tvoZmRZvH096OmZk1yxQXfXKg5j60925aZ++6DSRM8cUu7dKRlQQQ02Y9mq2vIRI0nnB/fNqlh1CguQ8SMrKkJZ/zhULGBRrxwgGA0uF5hzTlWU4742kJoMox7EuoLdvigw9Y630vWm182WLD9B/YXkECcboXs9xLx2xm6yGLpNL24itP2Ve++kUrLy3Z/fffY3OlvP3Of/h3dvniqw7WyUzZjhy71xbKszasXbVDi2VbyOepX0n1CMX8yfWuVgCmAPNcBqEHYKWnOvBrzwYte5P3R9FoXNYVB4YQuENApwdTl7K4OF1Kq1YaEqyoJwm63oYKTg/Eoc+49k07iz41Oc+FeO8T0KHicV+0I78I/r5oW/QuTVbP9Vt/SofY+t9n5vNtTVL04S+CxxVt63kyHINXOvqW8xs9Uf65H1oVdE0Z/TnvqW9z7RqzBHz12Qkde1l5z3culFBCGRyE9a7nl3eoTffPoWvi6j3nRxzaU0ACvxxC+bJa8UClL2oSeIsXyTqgdymXnzncdC8ropIhPbcQen7Up6WkiJcpPtUkPjcpvw4JDKqTcPgR3sVBC9DHNaMmPHYr9c7mXu38Ts9eqAbp359ZOvTk6Qc++soHPgADv8ODSvmGC8GzM6UgEl+wYWQhEsSWguj4AEVZ44nGzVfoD5qhVuYeYI527u5aeVGmHf75oTA93x4cyDlcSOM9eo1IvwXAtcYJawLiFQG6wBxQbwHiDe5XAPQqCYrUEzybHU32VQbUD0YW0dizbnKVuVcm6bHAwDsvfY/3ZE7zTSlE0FMCgyE4YDhRi2koa3rupBz+np7VQUldHdsJR0GE52mFX/F3VWjFBXS9o0M4PqHIyzsBdEDJJXPlgd+uxaMRuvTPnxhMKKmHLmdVY2I+esYHbYjGpnd91r2Ih/fCsbbJd70MoQnWiZM6lvMRgZKYjWqlD3DIo5r8kmsP8GYr9CHfQlCoN9rWrADueyPrke/RUcr3EEneRd7At6BHPqQAhBX0pxCUJ+CONlrp3m3FZ9ft5qWvuTWh32pYhjbNpQDmqHIOC6O+BeRtALDV3OP9KABfcpe3cicbbplasdmFg7a0dBwhYRPgbXg8afxioNpUJZ0GVLJlAAcgcdOsehftqDGjiUDls+HFMKlPbUajjWycUWkYBRCPpgo+RioriiYoDntV7wLRtDbVCcdxNe45bDesi7DSrGxZu4XGDfB2xwixtIlAXYDue7hTJvnOb7ba1ia93qhJX9bciKTlSvNWpkza3TOXy1ge8JSzF618aHc71iB91aXG5zV7XBMzh2jrudJhK3x/2W4eesKsRQztle996dsH9bUgPbRUpWjll+83uz5jFze+ZheuXrb0jFzpPmrrqwfshee/ZC995Ulr1Ha8TIXCjM3PLFqk10DzT9r64rzvBkjPB8y1dayGyaIu8Mi0nxGo04+0p7r29U+mtRqC9ohBEdpSVTRLBFniXBMnhDsw8htadsc2OpRf0YIiEDciuqL8GkrTb9GJC4bQkXvG0woXF7h5Dh27xqyM6Hv8Kb4LEJN6cv8KfiUBge8J7SQA6ERe1CfC5/xPOg624j+0v/Ma6EppuSZOktOJry5EKF8qG9/0BMNUeCqgpe6oM+clzjMEyjxT3onk17rv7wqQJzc9zfAdCSDicZrTIwB3Ezx59iEIf5d8wnNcoFU+JvUlASQcmpA/hQlf4aPeJsTx+oa/6JnnWzxKFgrVpd4jjnibtHpvGb3D+7ImDnvQi7JB+2uYoNEe2uWbu/bq1ZsXO7HCi4dPPfTbJ+898dl3feD4i14hd2gIW+sODlqaZqnhIiiwTKsu0wgHaIU1eucanIWzLdICZbphnnYoRJJqfb3IoY7kZ7/zujC5KUB3cCOQgJZatem4DTTxJkyrBljvcuxIUwfI25wF6k0AvUv8QWSEXoVWwl8eEF8dLtjx4AAa+6wtob3nIxkn2HGUeAh8gko3swl8CaFnK7oVv9UxRcPqqN65CSHAc61S6R2yGhIdBEB8DyICiMMFBu/IpEk1iCGIzlUPrklL0xDx8FwEJCagMStpIfqwL5lCwxIBeHz9EV214wf3JFlropu+IxOltHgxgzB9CAxic5OZvqF0OQRCTpiyAjhhKlExAtUGWhz/9SEyCQGa4a4xY42zu6tZrbFGiKi35U0OzV0z5G9MzPGLaCcC9gfGFltU3ZAen6YgfJfzn1pQXslbbGCl2KodvvB223jivDWHAHOvY0nynkGj1Dr2NFox8hdvSIM2azQqaK4tSwLcpXzRSoWSyRNnv7tjxfKiLa2dsaCza73GJnUB01NTUu60NH40YWAFZiMzsBiw6pIImiwkJq5+wQsjgFd+AWQxiQPcEgx9hjEALk1HgmNmds3HxX1ppDNC8ifNurbFsWOdZtPXrPfVp2lLaeR9ua0lrT71LqbnznkaN9z8PbYc7YZAkkUIoVzZ0jLgV6C9APzRZOc3mKMmq2msXu3W0vp4GGtaG7QALMO2XAUXbf6h49b64GXbG120+ECavXrFHxCIMgbgtZlJ8el1K391zerJln3pyjm70WjakcMnbHZuwRYWlkhuYF1Nxuy27cXnnvQ6TKq/N7ftMELA4sKMpRJaBhNMvBFCzTxPIbRlsxlagD5Gn00hKGVol2QqiyAmk7xoVHRAHUOD4YYy6vqAnmiTPiNrjNPkBGQk9HrpoCEHXdGqA6TmOQgwJxY3B1rxAc17UJujZhA3vJa2LrBSGhqDTvpEM/84LeO8BDrUT93xpXZKT3xCb07yJICdaug0LteiV+5PxurFE/S+KtvpXVaFCcDKTK+4kYkVwMsnLZpv+fr6idbuSgH9ySfN8R31PU9TZZEFkV8+bi5Bg78hfdl5Bd/2stP/FNfL7vkgj8QTjUhZ8DkM1Jk0decrqlPq3uOLJvimKyiqNw7VfajBqxjiUQjJ3hZ804PyiMBK2hoqdFYluoskrdMZ2NWNbbuwVQMfstfmVg8/s3Jk/d+unzjyyTNnVrYmCdxRIWy/OyAEL96dDGKbKWuk0LzHy1DUMk28gsS1TibXAREAHWCPBmjnhpqiyW+0tto7bAX17fD8DYEb38AwdO1dhQaMupm9AWOVFt5wQE87mAvUda8NmLcB+x7xwq6pzkFHlnWGdDNBymbHRVsdLNih/oqtRpZtzopo8WRHM34B9kCmVbLqhDQJMv6oQ2tsT+Chziff1a6ZiQgk2Xuf5Jn6oYiJ98QUBMgxtEF6alhmiEHveNF4P1w7O7nHWQDgxC1zvTq70p/MJnWiUH1wpl8j7ZJfJ059FyIhPWckigdBuMlLWqOINhnOXvVviVAchMinE6PSVuZIk/f9mcqGUMDLEGgI6Jp0pqVcI8riDmwgeml8A5hxF023rdnyAE+11bfaJlr8Ttf61M34FPl/DNI7Tt3KN0CXLw5VQ4TJ6U87kCsfnz3Zfq91Po1Ef/1ZqnNkMZhQGu09nQzci5o0wXCSGv2q1UJzrRIvsEK+bEsLi1bI5nwMXib3eQA+CRBr8puYlszh2uhFTEpe4bp1tGkAVv3CNQ5AWePTWmfOB+Db4WQqN6fSvto0RcMhXr9iWgID6iNTmLVUWho+mnO/jYDRoOsE1pW23m5T/zEbSlukfGq7ngBRz3p10gb8kkXajl7b2UOYyVo2v+z0Y/mCjQHyDIDeIc3tG6/6Ur9MLjexSkFj/b5bXWQJiJNHTaxzJtqKW3F53fI/mLDNlRdsjPY+daX8hwlBXHQMDb6St0PXTpGvRfvdL37RHn/hS5abmbHyzJwtrxywhcVlmy3PImTF7PlnnrTtjRsOxltnv2rFRMrW1pYQBoqWJ89J8ocMxFmAHkdISVmauEnKnk5pS+CMpXlHTo2kZUtQ1iZCMegmwX0HZmrWARFJTw58dE/+6dVefijvDjI0DD81iVL8SIKBl130qXjQnGvIvC/6c0ASXTogUXKBqr7Fd10jFSgqDvQWJX/OH0hXQpWse6LHqcCndETjqmmlGy4TlKAu/gA9OU1z6Ht8WwJZjPIH4iW8L3agOTw0qJfV86L09RuAdwF+ApzOK/RNlUnpeSABCRJKy+mV3wgZ07k44g16xyfRkX44L4hYLjCoLMpAmHciuuLh9yUceL1p4h9x9C7fdS2d+2E9x6EPhGby7/GUB9WF16e/5UIHFeLZUtO5S15ZCsZR26xU7WtnL9luP2Vzh05dKs0v/lZpLv+JxVTy2TMfPnNHeczzqv1OBtW9PbeSAVWzQTEAIYZztPIKtbfCwwNEkTtXX6IW0RK1aARxn7ueU/5Tw6oFpsc3BXXOb3ygLqWZ7H2YWAewrukAvFsyswPoWwB6hUNj5nreJ64cf6h/izQ0ZUnr1sccsCXXGnJkfW40ayuDZTvYX7XFQdlKhgaVSaLVhzOcRZzKs5vClP8J0ao4wuQQtEXckrghRAGwF5RKEoiJCUjKTcjkB+GIqElLjNPT1vg3RVUHdVDVD70rLYC0XRMnDd+VjWTdzzYdWd7mfIar0tPXIQw3yxNJ2vitSTITxuHSsXdw8jrRtFUWzdz28XblGkKRRC7ylMVBhCaiEgB6iUV8xJOQ4etSfZyO75GWxmiHyhcEL0ctA5432zUH92avZ61a12o3WlbbI41VGNE7YEgPk9sZ0u6Sr75y8GcdpGmIoQV2IHGPzT57l730hc/TV+rhunVKl+FZORMJfdCjWWjiVacncKshpLQpetIW0CpXl9boTn3r1K9brrhshdnDlL1rA1/2h1bdbbkJ/OaVK1bdk2aPJgj4avmd9pRPxgWwC9Qq7U6NZwHXZEamRPqZQJq7ctCS1jg+ANOnLjVxbtiqwNwBeOpXrRJD45ZjkX6vpV+IG1QlbSFBI8E3tBRLGrkYpza/ScVSNgtwzOTyAFfWBvSP661dqwHsGp+u13esUb2JMBGubZePfvWnusz5lItOTR1wD2Y86mgv9TkrvHfRuu++iHZE3qDFb0PU3zZobXwwDCzXKlnxwprVnhrby9fO2bVh0zcX0m5+2UzecghVeQ6NB+/tbEKTUUtqY6YepabP5XIJy2Rkco84kJcQgHMw9HgyRnnQ3HkmwM9Ai/JtkJHPAkgwRvqplHz/A/TQgFvDBE6cJAD4boKytgmIJm0DYRBHgKP2krCuTYgkfFN2CWp6WXFEzwJt0TrX3ra6J5oScOoez0KQI13eFVBLGHTQJJ7e8eWZzitCk7aCj0Q6X+PE++IvnndlQelz3xUSpaFn4jHiqyobbStt3x3kENGHFpQO/Sq8nqSj7+iSfCrbJDzJE3lw8PRMhFkngqyHXnae+aRf5zcqp/hnyJvC9fTSzFVugNnLEH4zFE7IO0pHLBnuk6Dxfn+Xd1ROpRH6GIAv0tcV34cSVYd8SxnVfJapMDQNmrAZDiFKgEnY7s6uvXbxpu324I/098Li6uMIlP9yZqH0yfd86P4Lk9e+60HN8mcagouH0kGlV4AT5qnEUDsPxgJurS/XuLn8sgPwkRUys2gwSLWZo7J6RdgHuJ6cvyFw08FcR1gUwYjMjNK4exofB7D3XDOXiT3lJneNnwvgO8TRRCKBuYJccdJclqD30808jAB1/ekLcdIrjUu2OFqwNbT1dcB9po+mQh6DKJ2bvMdE9eqxdCh5NnPwJTXNEPXCkJBM9CEh8hNCFSEpDt1w0qnCTqvI6qwaL/W4AKDi+vieTHMiBqWvzqnYYhoOvioPz9TpBc6qG2cSvMb3ZFb3GbvE0fjUrd3c6PjSAlzjFviL4SiQnhOaS9cTk5qIREyD+573KZGRdyc88iKgkFnXl7HwzNdo86eJLNLmfGkXbwvYBt2OBHi09pZP3mp0ugD8yOrbNWtsAPQUa3wX2vEHYTbHEHrIs7VVKRwq7ncoaLJdCvA7tvseu/Zvr9jm3qtULQIH9Z4BbIqZqBVSGr8FICWkUdZWq2nNTsN6CEOFLNrm2jEAp2CN3SvUU9dKS3fDkHLWBYhrlV0fq262+nbt3Fe5RmPOFS1N/WUA1VSqQL+SCVlLvwSIMHUfD6Ze0fzhPgiZAHAma+WlY5afXbReY8t6APEQIHahADCZtqMA3s2RLlwN3WSv3rRy/FErr95lja3LVr1x1sefZzJlW0RoUFcC+awNcLx09RVrIZzIIc/ezhXvX3I9KyBPpdPWoZ0r1YbPpxDQCGAEstFR3op3rVrkI3WrFS5arA2T9X77Rw9BKrBetG3Rl1J2/CuP2Mr8PXZ20LBP/t7v2PXN8wgjfHMQCsaFHPUHaQx7I/vhj/2wnThy2Pa2tu3Ca2ftK09/3pq1ih1aPWaLZYQjrZEfIODzQjoXs3QBgM/GLQu4y0uh7/tP39Y4fZxK8fFgigBk8y2EBfpDCPyArOgWYBRQhlqm6KnvYJPQ0Alt6II47TIFVjc/h4TvtOv3RZLcE2iFH5OSwG14pW90I14iYJMVCJp0p0TSJvTaJF3xGfky0Lt0AO8L4rVuARAdc4+G9HjiL1HKpxQk+If8R3xN4AvQEi8cQiRt8QJPCt4hMFT63BcbF3+ZatE+fEB0f4f74UH5ed8nA6uDeXzxXV5WeeAdXnTxFvqPgNmz7QXznHIOAVnDBz4ngfT1TeVJLNX/88476fvkRSCv366UKIrK7md+6bm+w3m6okfv69uy2qgPvXbuNXt1c8+sdNTyC+vb+XL5E7lS9l9lHlx5+gNHjijx72pQ0f/UQvDsw4mgv1mw1LBAbWj3iEUQUjPZtVPaYZixtPNFanyWSpuLpGhpNbTAXJWnuvVa/lZBDzhuy7HuaBSnhzTeBcg1Pl6dzGjfA8QF6D6znfstB3O9HCagLiH5T2BOk/ndyRc4aFBp7H4fiT5I29xwzg4MV+wgoL4yXrIs3zFAW05QRj65KvClNdrFKwRrvqHOog4lotE4tEzbdBYxOu0jrQlxLlkqMuUXsUfQEpQJB1RVCAAWCgkKImLiuQlM408QCkxA+fXla3RC75e65hxBY3eCEzA7ASGqaCmKCEpSNMFnwqsTQ0TOfMi76kBSrCR0zx+My9NVDqhrCSWhF68WxF8kDxlvRjEGmcr0UTErzbAXYYTOWeRhTb95l3vyKiVWI+190OPoD91DXbMLw2+3rN0YWWNnYLXtlvVn6CbvTlriXdRzHibRJieDsEYmFfMdCxJQxIwXY0ct+FTZLn3xBQuSMDbqPEVeCumEFQEBbTSTAcylFal88uimssmyszS/akuL69brVK2xd81S+UW07UWvi53tG1avbVOXMeu20KYRckqFFcvRzuXCrOXQFvrayrVZCa0wgNa426T+xyY3rcn8jAtM7b0NnmvmN6CaiIDHtJG0N/Uf0urJnS0at/zjZ8uLgGCK7jO2YbPqQwbzJx71vda3XvqCNa6fRTApWyEzY5kS2jkChxznbDZ37FJ114x4zdaeVasb7p42ybd8Bj19ag8tutZoOA34znjqSL245RYp04cy1j59zgZNgA76/ZOEIA4gtqO2eu6EHRu9xzYzLfv87z9hzz7+ZQuyMUtCb4N+h7LFbW39KNWWsD//kx+zR9/xoAvjzz31Jfvtf/NbVt9o2MGjhyx7qmn9zDULrtColyGBxthSCO+pjJzzoNHn4lYoUHcID2naQCPIcUBCFgBNINS16F+z8iWM6b4PWaDVS9h1eoIWZT5Xm2kbaDe7C/yhRwGtLG4iLA2Diac4LYqe5N1QQKhEiCt6VLs65+F73FCNhHFQWqQDiZdonN43iCENN+lD77zoApdCqMWLYZAP4uhbMsG7N0XFhD7JhF/78ju9z/dDbZqM6jviJZw9D9zz+QWkM0bQ8zABbykuLozwOyzbJM98zxULpSceqLoiT1PlQvlVWcNPiN9RfuVXNyQ1ECUUApRXfiiP4klSfPQt0QCR3bKo/LpQQjwvs+KE5RIvcx6sOuBr0uDFE8OVA7wrJYnv6Hubm5v2ytVtq9icjTOzw+LswhP5Uv4XZ0rF//ChH30MAvnuBdXYHzlQzlhw9ng80trO2ChbDCIjNPNoGbQ7QC0cp0dxRI4TcY1zkXM2Eo/S+ycJqAHDevsW4fabXNM7NQaoxlUXUVdHX7AOGrhmtG+POMZpB3SBeQ0tuzmOu0lea8oF3nQR3gqvpaVLhpsGfS08wj9p62pvyNEyo6ytDJbsyOCQHRwdsLlxDi2eho9zJNF+IVAVSZo6PYHGl9kRxkb5pKEHEJM7JCE1gbfPiqfD+DiVOjdvi9i9g0kSV2LqdbrQd6TliiC4Dk1kxKETRmHG6oBKU++FHVHSrkflt4guFAycKEQIHAJ4jXOL2OHy/i034UtDUEkkMPANjYu79EwndlMZTz0tnulahD6EuZMpi2UXQsLRZ3qdMN/UnSRnn9nK97V2OjQphmkPuZbVpI9ULvOxzPXtwQgQDH3IN2p9q2/1rNEmD6cBqe/lO8dJSzu0yHkVWuetvvRdCNqgRo5vFq/eZ9u/vmN7TTRx6/hErGIqacVc2ooAfSErRi9BSk5hgkn5diyF9rOyesLyAGWjuule+sSEaVnrwsNbAK8mTx089b2WRAxtA7B5mHMxXebIoQ1qPkiAcDuyPgLDoN8GVFK2cPQBKy2sW+v6BWvtbdo4RXrNXRu0m+oU6gkIRnIPW/b27Nf3LI5GW1w7YlkAV5MmW9sb1tq9SRUjfLXr1t28ZMATZZkH2GYtMbvqa+uvX/mSbSLkVaR0kredynWfkJdI5X2ZXAoNvodwslOvuz96195lOegFlkkvWPHRGRu/9wa1tmuRniw8ytyfIIhPQH/xBnV+M2+9YtNGOzG78ImBXb5W//9T9yfAtnbpXR+2zrzP3me859z5u9/Y6v7661arNUAjMUoUFm5M7CqmgANEBIShwlQplARsN0pwQSp2MVQMIZC42o7BCLCxQxUUpSC3EQhJSGp6UA/ffOd7z7jn4exzTn6//9r76wYH9aBuqXnPfe/e+33X8Kxnfp613vXiyODgw2dTnOx3vff95b3f/IFy5/rz+Ojj8vDuGzhNk9Ja3ynL6+iOZ++Vsw98vlxcAW/HyARGfuF1XKjXERHYfgXneL2xUJqtNXwb9ITpe4y/j9S5/sIMhobWANaplWWuu9hOm2UAIC48dJKXoafvtq9vnTurEaXljLCVfWRlnqkr6BIj2bwAR/2iQdLYqVeQt8UVF/TO0tJ0pp7QyIlbd8DTUC+vY+SRX3Wd9Kh6gHY4slagcgkHJVRFwJBAwh9cQ4BjNzM+7iXapwP1TQxzdE015jGmGPg0ZERvm+oKb6qzqJu1JfBKSfYivdK4uKsOjXPyiaJBSgy59zkcn5rdwMYr0U/qLM5FHKyzYRsYzV4AI+0EJh0w8aZxxtnMFCKyI97SNm0lGxq8OB6VKa0Dy3zaUtjsry4kFhEr0f+Dbqd86vW75XMHtLF1p9x49vl71+9c/y82rzb/+sOHH3jtt/5WIsZfhGNOzS/rqCvax7fLlKh8sVyHWs/HmF9q0PNe8+vgAupQWK4SOWJjfv7Pjn/lIkKqeZAVjPBMnw8w1P1E53W+/NF5I0b95LIugvOec+YeRuOm2DXiDkyGqp/1+FdBmDOLRt1HfTS4q7S5e7lTnpncKc8Nb2Pg98rGIkabCOHcV7e6u5UCC6FNzcrQX0AizMW9mrbSE4QZENpaAGhkYoVI5rXvdA+b0lZdGOfveqSMjMhn5uNNa9rmTBM6NjiwMpwGdM6IMqXCRLn0YTtaD4yiC9hisBVo7pu7sKVYl/xTeBUkh4WwTMGL3n2E2BiRNrnpu8Odx1/WuHMvUbuCIR2kYRyO2kbme/mRzAGCoKy64ntENDU0NT92N7Tz0h4OStcNaw7HpXN6XoYtdNqvXinLvxIFR4R82QUon2n/Ihz9Yh26gdhdBOA9ZeUf3So/61x8aYObKdHcStlorJb95nrZQfH7vniNrylNF5v1usdlAv42N/fL9RsvREeM+icokEnWH/jCFvGjUrr9rm8rV/ZeKKev/fOyBB73914qOyj+hin65fUyQml3ek9xHDoxyM3dm2Vj29cmTMv6/vWy8fxL6NFx6d9/u5z3T8EdctXrljX6XsGoTIf9cumUUmOtrOxcibE7/PzPlN4Tyo8wbtB4Y223bO3cgdZmapC14VF5+vSN8lDjjyFzT4IR/Z32j9B1Rqpur2skuFh6vge+P8pq/CwEhCeWzjfK3ntvlsa/PSrdvTdK6elUVvn9Whzny/DbyqSsonhXUeKjn14rj34UHBzggvXxD7uECKOV8vK3vVw+8KveU07vdsqbP/1maW5sluZN5Oxdj0p575Oy0ITvxxB5BQKtV/m5PKiG/vKzpaw+vCyrZ2v0U8r27lpZ36Q/frgozzl/dQBExL4tYvzBL2cyd+CnrrZHOt2OmoBgtbmBA4KRAd9uf6vByVsjqavAVIOOc4Rxr5FojTDjDNhPhAI9YnBBnUzBxWij0XQmRC88Jf3MHLo4TkO+AJ3MziVqVwF4LfKvkZ4FOvBaHAGlHzrTAfCYQeSS/3HNdvNLA6/y4LoGN8ydg3Zt0/qBifrWjc7iA173Z9rhWp1WcEEn/Mn1+fqg6DIvROfyW/0qHu2X38lipn/4HFy5kFid7jWdkkvkZREHNG14isfo59pu4GDQMfJcyxSD3dkk+BQG32mg/OuMZYyU11EQxeeTaXnj/pPy6Yft0rrzctm5cWeIQ/HfnZ1f/t9be4Of+PCHP+w87S/owQi+vCMvXzntfQ81fjc/PwRGbi2suSSaQ14K0vLrC58/xyFbwqIxrJLrIgvglrIArnNe58uPLtbLYwy6c+jdLIBbijG3/Ar1VvmWLUJrkzm+jK4pU/98Ft2/lcvV0jpvlevn18rzROvPTG+V3bMW1yHl0qhMlyb0gecN4TWyGncJrqDG55UxlQaFTYwqlMBXF8BwT69XTxvPujIO1+xZIeJbGErDT3kNZFJoCiZl1YoLCLVMrvDG4HPqnedREeAIs3Mmwk4/MqP04IQJ3TrShS0yat6SRVkVv4/FWbX2T7k4IHqotIOw1EdPaD1Dg6lpIDvMYVCW1og6MDJJ1UtMcJA5tsDA2ISBz6Tk7Rc4z6eXGLFznPVhGQ26GKZJmRjZjkalfTwonYOz0iXCm75vsax8L57ic3jYPdoZKnT08Q1zyLNEwmvN8kznW8vdv/GwPLz/Kv4uOAMZq8t4v61m2SOCX28Q2bkoCfr6dEA2hcF4Ou+9vb1f9rZ3wZPrIuAZaD5F+ZplGXYPoVW3bF+5U3Z3nyv4l6W10izbS42ytXUtG99otF0x7+5xI5yGs0k7fLR25XZp3nqxrO1dKxd9jD/4zZ7n8I8L0pxTdZOTM5yqMc6FTyz4iN356BRn4HOUn5S1xk5prLrN605S9S70HI9PyuMHnyp3j3AqmjtlqblZhhiZo/YhcjktKxh8szZGgvpipzpsA3lItoLHJmtl8+r1svO9q0TI98u4N8JfxnjA81/bg87T6WVZWkfFT9EZHRypI4KGx+iZT8KjzfPS+LW9stTDSB/ulLKDwr5FNLeDwULHXI5nDKdo0ZSL+Rbdh2aNtnrI5CNufA5d8NplWesslSYM2tpolLXmcj6zpS3y7qcr7t1yOql7eMb5+GWn2OhCg7NsCtx+MIAX0wH3q0MQ45xDXaIxqtNrmZvnyOZR0SFIu+OlEVP7jt3yRsaMJPylHtDpMgNox+qxBAwBQsNqN7Oy1qedfFeXCQvwx2mBhwxiouusQ5mFhjviAZ+GmDHEgEtvcGaZwKbxNPCwHeAS5vTDqd6wfDKUImL2mRX16j4MpyqmOh61TrIXXFWXqg/NWuSFV6bQfUTUDEgU07QsNXwCZJl20IMqEutzT4doHqXHARAq4dF4C4YZCPt1OsEpF8tHr6mPnWKwkM5BdYh0vuSdew/ul0/fPyqdlVulsXfncntn80e3t5t/8c4ru3//gx/8hV1lL1t9WcfFT1x/Px//54XVhX8v2A7GvfOVHirHxez4doAh93E0582Nzo8w5vXxNCIFyuRtZBKbGrBPWZ3Nlyt6dv2Vdg8Z8+f8usc6DsTV6bXy7Nkz5dnxrbJ3vk10BIPooS3p8dLXkv3zCSPIdC6eqekqRgHTRKCUEZg2j5BQVu5I+kpG0Xh6yEEc88i6vn4SgYNpFKIwqqkqjaR9KZAKX5SygsY1U24acNr1SLSup0458SSj5pwx6nzeKil8+w3YOlV1cV2Ug3ByIytJhcv79Kfz4FBqWzA1DsJ0SjTWvs81opXNZ2iqpocBkvtE50l3rdHXUtq3w7NJv7bHtWxXirCO3Wq23y1DjNoIg989GJTTJ+My2qPer1kqKx9SIQFfxzEpRMLxjXbgiCyclUarVbY/8U3l9R/6fOmfHSdT4RMXm81mucq93eZqWUMfZk4WmuaZ/7NpcY92CFm2tzbLDhFclBt09GU1cvh42MMAHvHZSXp8b//dtIMxAp+7m9fKho9mUc43mRk1g+gyGbh97v3gfHF9uyw2NsH9qKxfeyFRoGnQZFfA+UprKzvbDTqPy8W4i/KeZIphdVEjdY37V2kXWORH6o0HJ+Ww/bA86J0grwtleWsXXdos7e5xeXJ8n+9EoSh2MzPy/gjannR9HA8Fq8I/h2eWrpa9X7lblr/7aemXg7I4hve/5sb9f34g0tH34aPofA0d/LqMQ8afEq4MK0oXI74TrStO/7NjDuoajayplfiERy9exZH4zEJpPl0rjSF6BZpvbK+XxrqPpC0Qwa+WdfSG2976JIUpexdFGjD4zgF+ICoC5ldXvUNZ+s+cPnKXwID6SVsjVzGwOuKhJbISwIRZemGQZ7zm9cszZNJ2iLrlryzUVafN+C0Hshm9RN1q3LyP3gIGjZh6KG2mvAZWHIGs0A5c0le2lzV48LrGXX1l0zoZOIcL0UXqSYjhWL3PdXVXdCT1fI9C+hXumW5yzwLPPL6rbjKg0Uh70E6CJX66DiWP1BF0UBt+02k2KEJnIwcGTEmx6yCAy2QTbMdxqyuFlmqm3tWrSeULg2Oe4TV4ij6GHh604zh0hKJfs86AuuDn4cPH5eNvHZQnF9tl89pzZf/a3ptXbl/9S2V59NEPf/hXHdQGvv7HzPp86eMj37/xS0DGb1tYXriWyfCv9gCPoC3z5q9Nt8rnpzvlTT7vTlvlKddc7e7Mtgxuyn0NZbkKI5l2l0E8/Jx/95CR/nWHtfw7p63pIsxL2/tn++XlyXvKt/e+pXzH+IPl+fH1soGT4WrkiwWYdBmltGzELv9p0GVIBQvBC0MC36x9mbOmmCA03rfQLLk4Jt9mQiTTWk4NolJgcDHgEWDuRdgsPfMEKe+cXIQFRlzE888RRpyNye/26QkDyui5a50cAl+Z3/YzV6UAU/58Wp8BtT2hNIWehoWAMu4olVWm/K591jJTF4kx1qX1vTC5hiiGXQaHqbMF5aKvY3QFve9sd7OXM4w6EemoX0Zj0/L9PDbVGU8z3356v1dOTy/K5IPg4rfDkK/Q7pAx9AN4/n1jHnAS3rpb567eviwb3Zvl5I1D8GGmwnQ7OJ0i9CiUTFOAI/fARs9x8glufBzQR2/CU/zO/KzPRGP4XYG/to7RRIm4c1wfQ9zY3CtrG1fB/RiF1sYw+xpr5GOtVVbdVnV7jzL7GFKsGZH15PghuIRmKL+pC/eg33R4WiZH98u0c1Qmp0+43y8rwLu1dbVs7zxbmjgPq5tXylLLLW/hA8qPBoflkP4fnh5DlrWyvLERJ3Ew6JWT00d5xNHNa+ThMR7MBAM5GOG8DXV2GBt8soAx33wFB/pXD8t4A/02qkblF+RQr2t7PGX7xWooLsb0f6bC5poR+1kkVnH5/3+og9ARIaJO0uVaWWusl5VnkL33LZX+zUHpr/bLoI0Te+oiU5xA5Ed5SnXkOnPKcX4rnV3gqnxlOmymR8SX4iiPZJpLg4IeUi/EmCjjGtmU4tBQoZvURfMIFQ+GcrZnv1yzOPXUR44xVaOTjFjNBFadolFMJM5fDHd0iLLoff6PrBO1WxfjVh0NszQGbpTR4DEW29cRMUuQQ/1GWa/7PZGw443e4wjSvamuQk9nfJajPeREPDidMH/FtSW9Twmu+QmMtG+mQe2caN3MQ6OVcjkcv/DYr7BbL/BrkTygFbhQRfvkj85AHTN0MOCRlymfoEiaCpP9iyPaekcn09r25lbZXr0og+5ROegR+K22dpcXFr5t8XJ583f/+7//8//13/x/nqbLr/MxG/mXPi7+2bVfBqH/k4WVhe9JGPLzOkAkwiKZ3DnuHD9jQNR+crlSXPHu6eNsGnufT3eu3fS8M0e1dmWKyg41otce1u/erfcQnxh2ecdo/ZnxM+Wl0bPlztnNsn2xiYwQ0UCbC6IXNx2pr+akHb1EmDrPskO0CEWIaz8oYSIXnVdfTmEaJ9tUKph6rjJsDDrXZCRankMrAwR6mVBmh3GToUikVL2mCJXQWyWMpiKwGrhKGX5gROtjMJSUuTJaDmGO4AA/UZ3l54+X0HuEV76uXjAiQdSlIY6gWoIPYcx73h233jbtK3CT/hHXh2Vl46Yd5ZGr5FMYZhQTAJvCjxHDgXA3Om9OcSScex6ORxj4SRaadYdnpdsZl94BBr/F+H8dRuNDwK327TNwAXb8/wYcoen6tFztv1we/pen5fHrr6GYcW4YQGNxvTTXl8pGc6Fs+Nz0LAqKYePMW+BQEs1Gs2yuLpaNVqO0NlqwkBkW8QeGocHQV6wePCQSbJVrV96FIcYIT7tledLBCV4sa4VoEcO/fv2F0riyX5ZbRCv8TU6Oy+TJYww6UTo8boQ07bTLYtNdnKE/fNTYvVXWruyVlb0d6Htezriv8yd/6QD0Ok/LUxyMp0MM8wJRWsO2la2LcnTyuPRxANazi10zz/y7pedoMoXGgzI2mod/LkerZfPObtn5jfDqe9y/3zQ4/P9v0OGC2csl3/u/XFrjG6VxeKdcHq6X1tKVsgnNVvDpu2tPS/vK/TI87ZT+fz8qg8+Dm9Zl2dtplu2me9tTHmd9DSfON9W5ja+P0DVaO3xXh+DMx7knxiDizgttjDyVdWBIgMF99YlwqHvqAjsjVYwfRknZ9tFLSlDeQEljZGTLfY3vpUGO5Oc+sKgt1Q1zHSft1UV55E89BZ9o1HzMV/2WaQN4Nul9DaDIYRxqORex5dlyvqcsdXVU5bW0n+gXGaefql9tB8dFhycwBbJ8GmgACGWUFfQIeqO+b0Engc+MRT1WcaXeTAbA9D8MetaDz9fR08kYUF7lRtkEIs7Pi8fUGdZ2l808WgS4uJe97cWt99TVjNVxBnbbmTknTpckK4ZutX3HZQbAuXqzcSedbvmZNx6WNzqLRPLPl729K/21VuN/QEf/2d/x+z78iQz863h82VL2kR9Y65QhI7goL0EowojZja/qqAwBC7hWKRF6i+h6b3FUbi/3y4vLnfLKSrt8YOW0vH/1pLyP8z18fxfX7yyNKDcuTSJ7WFecpj2Nv0sdNNVntHVOmWX+rk+vlw8MXym/rPvt5VuG7ym3pihAo/kVGGZRRYNhR6CcT1/mC+RFwFR+nBjJd37DqGFYF7Lw+2JwWs5cWEQZPbgIn5F2rKTGfiWGL96eBIep4tFy5r5cQr9wEpCLTBjbRSF6iBkTR5iJuzKQDCY0ME5dGEIpOVKDjqCkD747j565KxhTg5v0eIwFZWVqBMqWkt6HAT2Mwr2dpxVmadxctz/G5s5nZyhy9y5f8L3jvnmLOlkNfzbKnHEiEe75nnavCef0jGiO32fcdx/59nBUTvBmT486eS/45BXw+dvA+XsxdH1wMgIeB+/5b8gRY3xGxLZzXG6tv1KOP31E9D5GsS1h6MEJyA7tKJcVztTxMUFfhRu8eWthpazqXCKNboqyBo/4qBkNh2/WfBNac7P0u0+I5B+WdaJsV8L70hi3ox0Oj8rg5H4pY3h+ll5e3d4ojes3S2P/Rtl41ytl6z3fXFo7t8rqYrO0Xnh3DPvKKpH/7k5ZwfCUiQptXM6JOM6I9qfjfumOe+URUfuTfrcsNDbL0sZmGeC8Oc85GLZLp3O3NHx0bnOX8a4yJhdPnpfhSHrjOALHdLIA/Ptl/3u2ytK3HWP0e2VxoiP9bwKRK4wXrsFZvijN4c2y8foHy9InXyjTVzfL+SFGe2G/XGs9W/ZWnyn703eV3fa7yvnj7dIlPmsPcWLHU5xa8AJtfAxUnlB/KJ+J2tE/GuAsrORPxyxbQSdipxx8on6IMVIulVnlNHwlf2m44CvlnXZ02MXtwso6bSC/GHTb0eGXB88nXa4xLvgmioD+alRMO/Cp/SZQcejqH7+jA+xQB7waRmFQdek4LMEOregctXpgkm9tgPoawYyXugk20qeHfFp1XdVtlLENrl1axzUMduL40PRZAwSOoh91CoSXxqpOVbaEyaiaNqiP4ACXj4ailykju8nfTnssEdXncUE799CZyfeKZ9u4cApNfKi/hQv975TxOU6sGRnHkfUmOFWOOXDOcUU9r5mda6DTW/TVO31cDtB5C0stFOjlu+GJ9/66D/+v3vgH/+Bv3A0MX6djPsQv67j40b1NIP4gAH6IX8+CFd/a5std+Ly8BmJrbvqLj3cI+tUcVNZz/pcaqYZ8SHQ4IAow8vf5dxfhtYnYD4j2D4nQm5NvKu+evFRuDgB5vFBWVtzdFibRqDPqygQwCM6F3rDzYaZH/ZQ4sFiI7bOqMk62NJRhOcLAGjHAWsojMRWRNRVmuzAETONK5DofhqdsedP8KnIFwTHBENkdSkZSmGTcjDndfMGQU15P0xthQIoooxEGmVHhAabMU9GO3ncicTz5ZCHylqraqIa9RvYIJ2U04O4YRSWYGm9W7/addCBtEPn5licKcWkNBdFLH5d8d67XrYGyyxOKf2l1E2M+of0ByuwMe1N3rOti3N24pjMYlcdPj0p/sFC2P3inrP/aZplePaYfnIDLMX1f1EVX/0YcKGIcSV9b6q51TRT97c/+8vLqP/xUef31nwQvVVnJJMvLRPCNRt3GFvLVQyLWdRyu9m6trxLll7K1RbTb9A1n63HMxjiSMtjq+jaRfLt0j94qzZWtcmXzdtncvEGEuBMH9bJP5N0+KsvwQIuIunX7hbK6t43xxrAuN8vi7VvlsnNapvfvAzcO6hBF1e5hCKwMnftuNtTGAHfLCBr24L02vNCXp6D1wtp6GSIXp70TaDsqx6dvhWc3t2+WtdamnFkO2x1o7L7z43I67GWIVC7Xbr2/XP+Om6W88qj0d96C1sOyMDFTBTLk/2/EQ/Jobpfd32CjbB+9UpZffVc5fbNbeoMnZX1ro+xdv12aTVSe0Sbi5bsDLqcLGPd+OcUZ6/o2QQyFRvrCqRJkp7lynpfcXN3eKhvoAqSvrLgQE0PgQjziv8zDu9rdXfCyoJdr0RvItbvl1TVAGHs+DTBcQHnhlFgieZ9kcMGB93Cgle8YPqJlaKhR1uipg/gRuJVnmI3r0ETZT/sayqqT6otruESbqiN1WvCDblxcw1hSPlUo5CLBwKfxFlaNtQZY3ZZmdUhszwBKw6u+MmJGz8JrRtzqX/dnsKzTASq7ZAfNDtiG8PrBd9V4xEzYuJmsWKJp2l8z0yoswlD1W+DB8CeIsX1P2jNIS+QtkPoOM13qFQ111gIYQEmh1AOfwOjOkhTGR3AsOin0T581shdmxkX5k5OT8jNvPip3J5tlc+9WOSPymiwsfnrt6t6fGX9w7+/84Hd/Nw197Y+Q7Ss5hL18Gr4c7a5frhBWDM5x7ctGWTjfxQi4Q90dcOKrWp+l5LMQ4Tr0cRIZi5FstrpAinzh+OLvX/KQYLVC/R/mJaoH/SDzVhl0v6N0+h/Ck32urECQ89EJkeaoLDZVdHh7Gl/+ZIwwOPVU0NmNzEUfaVUPmc8oYL0ylSD1ZgwBR4YhFJowT8ZDWzIrbdluWpkxQuZzKGM05rxQomiUpAyx2MDxQOjyjuZ42QGsppZgMvt1MUdNWXkLxrNtykYBwah6mK7qrPN5etEKJ+imKaNtVxjF+eC6RsMmrWNfMUSzhX6u1Dc1lboRlvMyGbjpynkW1en5T8dtc2JJvbv6Ws/aPo0uFAgFzF3LRhh8Xw86GAxLZ6xB6JdHT05L2+moK0RCRJZrzfWyvtsszVsoqTud0r36ahlfEGGMoJPK/xvsEA++WshNVdy5bOPiVlnqbpe1UavcmbxcRncH5eDpW+VzP/sz5fj4EDaBRjqHZpsWL4nMF/JGOVdVhw8hySLRu2XW15bLzmazXNlqlZ0Wyp32V3CYpOtwcBIFudLYKqPeaekdvVFWcGh3mjfL3rV3l62rL5QFDPJ5/wg6wksDDPfkrKxvb4NnYLwEDvlUeCh3AT3kjWmvG2VlJuYMA+FjlD0i9wE0HMgP8Hi2s8XguPq/7foJ6N9uP4CHpmVn7w4RvDv2LZUJkc3jk27pDlBmvV7pjVCm0HB772bZuvYc2MNI7t0ou+9fKt07P1Xaq58HVOTlohqjr+Whkpavq55ARvI+CPANV7mhjgvszB/+XP2eL+AYr56XjeEzpfm595fJ680yGPlq3DZ0g5YYNnfr02DI766nmGBAWhu7ZaNVnTGNg9MyOtPTcS+0vEAuFsad0rgclN2N5bKVPQOWSqO5Gr4QsmVoYlbFjYHyatqZJdOQ53Wx0pLAp+4IpyNe0+4+XhedFN0l35l53uAajij0qkbHoEED5FsLzSqCBwvSTh6XU8/QWgIJR8Bv9Ynllg1m0F8MhPv0q8wHh9STodCBNvGFV9iqaCjBp+V1UDzmEbV4yfbc6GXLJJ3PEceYQ73oOzcCg+1z30c5XcyXnQIpkywp/JcIm/KUSt/WdZV8jln/dOJd/gTS7AZc4ZQBn5k+wIlIZtN7fHdoco1ric5GRu7cNzMJ3rLBGHDllbz0Hz0PzsXTkouhDbK4n/Zp8wK47z14WH7ijQflYPFKWcPxXl5tXVwsLt0D6v/sve977v/1u37X937NV9iLj6/6EC/lT+Us5X8U388tX97orZQhmJ1M1sq0BfdO9iG+b32rRr/gACy413zx/ewtPCyfMl1fWFpYjdWl0fCMh5/z7+8clpFAIG5pyNeLMho9V3rdX1aG/W+DAa5GeS4uyXwyGEyqMhX5GE2FpLi1JgySx9FgjDz+hvLNQf+ZN1RQOPN4SJjdWzIrhAwMAJYqwkI5mQKmcgwqknimCEPayVENbGUsYOOUASN0CP7lxNSn6Sb6o4xM63PKltfB0KGQYarxtXsUul5ocKFALMTA+4aw7Hyl90z7evUXLo7TM9dR0c8iGhcnEY7AI+ObRqtOhMKmbzEZd8EnCm25UZabkIuyWaBHnz7uNkFRqcQvMVLnRPP2PYahNew+PjXAyJiifHx8UE7aY6LCZjlbQokhFKsoM3cXA0g6XC5NIqK154g+Pzgs42v3yoixL5xVZfaLf0B38GKE1VxvlcXxdmk8ebFM3myVzv0hynpSbmxfouRPy3h0Wk5OB+WNt+9jCA+izLKJifOiKFa3Nd3kdFW1U0LJwoRfifKJBm/s7pR9xKaxdJGFc8sY2FHvuAx6TgetoBh2ymTUK53DV/Na3uv7r5Tbt76jrDevlEWMgqulzzoHeaIhW6TCgxcY8ksi9AVTk/DFFEfAVfz0Ck8sZ0plarYHWIhFykg+4rqZH1O/g7Nh6cLb3bwm9gA6D8r27q2y3lgFHngDuLo4cnefdsthf1pOO0eMVyO1Vbb3b2IYtsvpabs01rbLnWffX3aeaZbzl14rh9v/PGs1Fi+/Fka+8sl5wYFZNHW6UNYXN8ryOedZq6xetOC9QRkuHZXR0mkC4MULnOhZvciRGmNxWi6WTOWulO3Tl0vzsx8oowcL8PEBvN2PPjBGOcNZ93FPBp8plxEOzYSzAc3WiRwbnKaNXXzYmE23qE9W4PsB9HzrMz9RzodH5fb+Rrm23Sxb0K7ZwKgDhm+yW4cXVvkh/2ftBr1qAHUuMp2YTW1qkOH8uLRedgMjyhs8aNBrdIyxvagGEYJGxi+mvciyvKeOymJfynGz6g5oPjfGCHb4010x3Z41C0I1e0balNNhFLZzs5O0vaRDoTHlyLoiy3Cdzuge3Zbf1EcW4jjoMEh7xuwjhGYS7Ns+63y9OABuHRZ1q/owxtewgt9cN6Uv+YR9UecZXOjEvmPULU870k6d52PDMcCBw7roQKEwaqddGkBVgycciehGxj2dIBNE8QligMtitp2ATVwIt/ZGHMgjcVbAY/BFYERbOn0PHj8tnzwiCGo9m/0Rjjunl4PR4Glrc/OvNG5/01/8E3/o131Nd76bcffX7wgdPv3K8uX0aGXhcoQlaDryJgZqHyzfRKJuQaWblORzwU/n97f5vsP33YVl37cKmEGohILoRCk+RjUcPIMS/ZUY9w+C9Gt5Z/Mi0Xpm5PHIcmrUrEeEooC4p7ZMFAMvw0Bo0yw6CpIiB0TSw49xh9i189n/3NOvSUn+izHOZzWQMlnmeLg9r5+5J3mca5aJwHBPRopTAHzC4u/qFMAoMi5whpG4bt36g374vJCpkzoyJUR5xqG36NxpfguXQooQuzgukbbCkVOPU2Ee0x7jU4hp161lHczlos/YE9UNDjPoRSLJCBB1nHcK81POiC8L8paaZXLWRcENSrc/zCNSI8q5g9njw5Ny0J6UK89+a2ls75fDo/tZFe7jQo5mQjkfnfN1qiso5M1r22XzW/Bp33+/jJdOyuUQHEKZAPJVHcHc7PjK25DSZy5QWxqVO5sfKC90f2353I/eLcf3iVbbR6U3OCov3NzFwFMOIzlFyfsO9UfHw/Lk8YMyYaw10nIOD6cO3mxiFFpEbo3VavzlHefhTfFe294oe5uNst1YLGurK2XVBXHQs3/yOHP2K/CWht6V1d32PWjULttE8vu731Q2N29hcLfLklE1TsQQXI+p5/PuUUDwvrx5NjiJUQ/H6zjKa9BWJxBXFecNnoJPLijfQyGejjDsGPXhsBNYapSKYaD0qvvew8vS+e3DQTkZnpdO97S+1Q7cOQ+qozImAlLptTZ2ysbatXLt2dtl+VvuldPbP1bOR5Qzy/BV0lgawc1lujACluVy5fKlstt9d1k43i5nfVqdgPuzxTJGByxuIXu3j8rx3sfL8PykLE5R0IwkexigU5bAwSbqaB0Hrnz+ZpkcL5bh9LQ6QPSlDCTtjgy61sJNmjTwrjWJ4ue7Bnj/6jPJwoxxrFqbV8re1dsx1P3eaXn44NVy8PgeZS/L8uWobCyOy9WtZrm6u1l2G259SyCyupDFeGvKhVEiUb7p9kwpgm8dt/oOep3yapB98U0Wv6lfuOdfXWDn9GM1yEnjz4xOlYwZ/2kM1XXUm+s025Xe0YH2pW5Tf1rf+xjS6Cpw4Pd8+htMyVd5nbFUBS8GUjHmlkmb8h56yL5ncC1inKWFujDOAXrKNUXq0bQJDHnkkvLJhnoNHZ8+qJcy1nVk8jttG+Rlb/o4MfKBAZB6zvFSJ3Dw6VipZwYzTy3YGmOR3s69G7wsru0AL33xe9wn+IoOBwf+US5N8F1nzoDPTa4ct+1HdwLTuDcor957UD5xMC2Tle0yRq4GI5zcxZWj7b1rf/Wl9778F77v+777cQD4GhxfrP1+QQ+QsVD+VlkpL96EMzD8pbFyuYYxn0x3weI+dCEUX9iD+Ncg0q2ydH4Dw7V5iYdwdrn1crv9bZv90+9aOD9DEE03X/TjOOrJqjS5EGYKw8uIpqO4mg0kZCpVGd+TRpcoHl7nXBS4KL7aRu7PGCAOAQTLPRShdeo8O33KsKZt6PMLjKw/YzsWrdEaF9NdDDh/ETCFyPrAk7rCTbnzCQJp33oIsyg8DEpZ54Y03mFU29bg034cDZ0gGZa6MmTt116pb//vOAe07RhlZJg3DI2n6jPVpvOXG1dg0nWKO7cO8yNYGiqxpkc7RSB8TGqCEA9QZt0enur5ZemNRuXxwVHpjoGrsVeu3H4p0WXP6DKwQXW8bOu5jWvm+yf0fbFEdLhfrn1bqzS+8yGc4eNd4uIrYdVaFqg4ca68conALWiUpIdXvvRhny54cpeZ/dUXyv7j7ygnP3VZHjx4m2j2pAz7nTIiin75xWvlSgNaiDtoM+HzsD8hku+V3qnRrDSWtkY0kyj+Fgaw1UBJL6oYzKQsE92tlu1Ws1zb2Sj7G6vcr5mOteYeCuW0jDpPw7NmfZL5YXSd9pPSO35QlsHblc07ZWf7mbK5Uw290Y1PP4w6p9ATRwOeuoR/NUwAEzbLK2XlM2B03YTcfgE/wRlFk4Ypy8t/Rq4noa7vQm8RubtVa57pRsmZrXnj4Wk57p6Xo8GgjMemTdfL8emTGPidvZtEu+el2dop126/AHWgwdlK2bmzXpY/9GrpbH+iXA6MXomqFBTpJ98uAiA8qXcZOeHzX1p9TzEleQpOpzhg20vXy63uLyurd58tw2Ocoo4pddeDICOM0XfCL8EDW3t7ZfM9l+X4uX9aThdf5xYQXa6X9d6NstV+b2m0b5eTt9vl+MlT4Fe24E2Ufnhe2QJ/ctAYHvdd97btFIXXnDLTEPs+/I0mjjFy5sLT1sZW2cLB7ffa5cmjt8AzumitVfrdTjl8eK8MTh+U29d3y0vPXC83NzbKhnveY9R18tYw8Csri3FesuUtYxYLTh9KExf+Ju0NhEbYWUhmmhgcXjB2jbfTO/wo5+Me95qUN5AAds4Y1Rh49VLVRzQaHtFQRk8yJtvSAXKluovQYqDVHVJhZsztw37FSQIMjJ16zn0Y5IW0yVGDLxU2PGmkbBkc3OhX68/aiK6zPONWt0c/glPrL62Z2RDn8Ftg0cHCrbSNfKIjcbiz5gD5yjHTj0nBg69kFfiTv+IAwcsGLdoM67iI3+u+RwMBcoRUW4oTPAWWKfrLTKzTm/MxZxdI6vj+h2XHBD7VtQZFFCrtw4PyM6++UV4bNmCCTZz4Js46TvHyymFze/+vblxZ/fN//I//rq/J++Xt8RvuuPwRNMDzzy2X/gAMu9/noFFWDzcuB2X9rQe/6ddcTN73x0a9W88tnzcX3DVsoSDAGJ0sQIEw/AjJtPM+foJegOBc47sCoIctcZO+ikdLHQkJo2THL5SxxpULMWZSVaaQaHUBWm3L6/F2YTZUANeolzYRGogfQeF8R2BmghQDPHYHOJmwGvJ4gBm8AuA36jgAgfeKnqOGkO9ZIKLS44ePxVhHA+5v50tVkskMcJi21wN1vDHmtKuM5FlXcOJfNmdBcSZq49rZAIMwfFoWiNyX1vC3wIHep85CFtRNeln9fYGS8Pdw3C2DIQZ+OMIQXJSjXr88PHxSRpcbpTR9bGs7w6mvzQQH4hV8DYksBwOEG3ybMUj7GRQKablVrn9gu1z7d4/KcPGwXAy/fCOvYb9YPitrS63SLHjdtHm5dF4GlydlNEHJXzRgsFl61nt+k07+nh3BC+O+JKp7Zv195dnj7yn3f7JTHj56jRh8Uo6OnpZ+u0PEPijvfman7LV0BsA8/DSBFp3RZWl3eyj0IY5AN7SOI0jbknUNxeJLStaJ4pdxDt00SIW9sblTru6sl/3mWtnAuDTXljHwuzHok7wznkhC5Qy8coz4cm+B7smTMoWn1tf3S2t9tzRQ4hvuHe9YjC6ht3yjQtKJ81DHuWbijJ9OrYz5foExucDRmAKjUek4Cg8lhoJdbaznlakaeKNKjYpK1Q1tXn3YKfh25ZjxnsFLp50npc3Z2rxa9q69UHpOE9Dfi+/9dgz+jXL69DFR+1p55ltulMtv+2Q5bnyyTIcYsUVwtIxsgptl6IS3AZzwu5jzHRCLfhd4ftOgKXkN1NWLd5erB7+0jF/bxKkalv7otJydD+KYjIbt0Fd5n+JoNIjEdjafKRsf4P43fRx+Rie8/UxpnNwpZbheTp4+KZ3uAQyLnOtggCjT4WfIycDFcgEA+eP6CCPv++1dTFp1xmWmnsLrlFxfR4FjAM5GfYzChHLTpPNXZq+I7ba75cG9e+XJwzfK9Rs3y2ZrpeytL5fndnD0dptlq7VW1nWk4JEGOHePf7+DFbUJDngLI9LKb411dcJayC084jWRjnHRyCl7l5Mu8FJ+uck9dJSn+s9PdSfMWXUiraPrpG8NUnRJ6Dc6jutmDtSJ8iHjih40ohXPGtsZzcSR94SLW7Rvu2KGgz4TDDn1qANMAfHt6DyEpwYz0m6Fc2bgqWe2IhvlAEMCJdp0Pjxri/it0+PYrR/9asQ/G2dw4gmN+JI2LaMDo2y4aZPZzWz2hZG2nvrATISP69FxsCEvKfPq9vlaJGUsq/3903mIvldfU07bwXUdkuPj4/ITrz8pT9FP65vyLIFAnQI4aGy0/tzVZ7b+8h/7Y9/3835W/ovc4W+c4wc/Wi5+8C+0pz/4lwaTH/zL7dEP/ueDXu/wT272hr/vNzUvvvk3rVzsv0g0trqKh78UgYexYarMfdhAvMg6F2KUIeOD5uqJwvR67FXZqiRgYJlPxguD0QIMLlGcs49BD1NWQyyBZNTUsS2Z2vsyljcgsDrBchpdeToMQl2upI94kBrmmUCEARSWOaPlO40Ij8JgGXuTkXOda3zEkHvP/hQqvmtgHLuPvnkjunxWRqGMP8D3eJSUzYYfmXviGn3EEBhhO8enEqABy9WNWlypj+eKh+tWCEamZ5OzvMO8yzkYnZUnGL23iXwmyxtlgchzwtiHKL8xZ7ILChiQZwx8zVw+baggjYC5gyKdYBR7pftgXBoXe6X5Ap7ycp/+qOZf6PCvHo4Rhb84xvigJM9Q+EffXq62v61cHb+3bA9eLFuXRGhrV6HrBfDhpCwgxPMo3xfILCLE8FQWZeEQTJd6GNntcrP7oTL52avlweO3Sn98RNR8VOkE7MN+u6wR525tmOUQfo2u7ssiEZ7xr+OFLcBf5SH1mfExJANms0lGZTqi0j18zKnjajp2mfJZKMk9s0RxDokgbS/RN335YpKFlSZwN8oEJTFEUfXH/dIbdUsXh6aDU9CHz3vgtU/dCW1M6G8I7cf03wOaAX1NUHhn9HvG9zPquGhMevlGuvV1HIbmamnidPie9+I2pCp27h+1++VkeIGDsFAGZzo2R+W0fQ8YMabNHSKZZtrR8DXWW3EWB8NuoqC186vQ5bly9dYG/TD287Wy0tsui0/3ytIbt8vS/Wtl6fBq2Th9vqyeXCvn7dVy0cPIDJHrwVpZ7u+UW5NvLzdOvqu0P7tQHtyHRmcnZXLeAxdmE5xvVgqhDPzh2oMRDql8v7N6h6j9ehl/rlWmD3BGR6vl9ORxOW4/gL919lWPyBRljR51QHV4bEf6y/vSWtrNnwnXgbK3+rjoWVbHO2YYq5weHZSTkyPKLUUWxIMOwgnXTT3vXrsNt6zAkctlgqPegX98ha/Py9umWx2foWd81E7HTh3kc+4RcsaYKJrrZtqE0ek6HRONo0/hpJWUq9G9hlWYMy8NrephT57gmHFlnl89A7zqTEeZ/T+sCE50PNO/OleOpi/LCFfdblt5rW3FENMOg+eUd+mHfjWMcQpmMMwdUJAenSY80YA6INZn/HUo+S9tOt44EZbjd4w57SziSMWAG/VLJ+F+py0gtU9omayBPXE9ZWzXMoEpF7inFfFWhQkGDzjqRPvX+CRj7FjTNrSCB8RtcA4e1LvuetpoNMu0e1KOugQAygF8Yk/jQa91Nr18pTeaPvnNv/n3fOYf/sO/rYH7qo9vSAP/xcd/8lf/+vXvunr1N37Hizs/8MJe4zdtt1ZeXjgfri5dGslIVIgDczjnIZFUivMNFty4Jh5nCGuEzYD1yCQTP+qGEHqXLnSraTy9/HjtUk6KSUsP2vBHnAPL1KsQDoLST13YohKunnJ93IQCMwZKQyG4j4NR1ra8bj8yE99lY/uUwcPYwC5DWD9MpJHQ06WcTJNUoYylwMyYPEbcfoFBzzrz7MJuH5ST4WS8REVhWPBQOTMKzAjRiNpNcMSbi8OmGAYff/N97j6ve4ZhNz3ltqSurG73x+WkMygHx73y6qMHpUcEvnvrPUSy6GDuT1VKlLfOmc+RYhiDE8csfRw3fZs9sH1X768QKfp6z+nTtbK3c7us3yHCXGwTbdanBYjvqnILNqSoTsCwNJe2MMjfWTbfeH8Zvb5cRoco4NFWWexvlOE9BOvkRmkMr5Wdyztlo1wt19ZeKM9svLesLrrjFShZWC3reNXXyrvL7cUPlp32y6X3mbXy4M0HjPMxSvppWWtsld39Z4gMjdCJ6DDAGwjtOwaBcTBUxgGeGY9PaZiWFoca9yh38C/k8q3RXs0M+anyqelZjbzGX64wqnLONcqM33mxiPwBrpJVsU/pJm9CS9vW+Ey4H4POeY4RucCpPIMXTDJr3EcAOubeGbxlXmUaJ06+ukj6fX1tvTSbnmtlzblcd3IT23EENTgL5d5Bp3RgpwnR9nH7hOjkLmPFCACfuIqaAfaNzd2yvoHxBj55P/tLyHcd+OXixXJr6X2l1Xu2NB49Xy7fvl4WD3ZKOWmWxfZ2WerslpXO1bJ8vF/OHzTL+d1mWXp0tewPv7nsn72v9B6dlfsP34TnNIoozUE7vC5fycce4smFcC4I27t+C/w2y+m9dhkejzP1MDzrlIPDu3lv/0qicI2bmJSWOLUYKLXCaKj82rT8PIZPDSYsq6i5uZMOq/P5M9qJS3CvHPT7/RhnI2oN9nA0hoe6ZXt3r6y33LJ4sbS2tvMoV2d0Xh4f9sppz3cXKN86G+Ce9oQjxlaYOFUXkXHvwQvqAR1DJcMnNWoErf6qcHpkQxdoaPZIWgmsOoYuoiM0pPZlTzGIGm/KJ0rmmgYr8it+Nbq2AU1BfOjtGaMufGmHYrbtd87AMqOP+pfR0GQNtmoQ5O86JaEelfP8Ko6iO+3Xk3ElunfMFDGQy2p78GDa/9Lvjh2cxwEJ6OqdCpBtzaeqkrVAb9a+nCLt0yB0TPvIbnQ31YjebTN0oV/HN3/3vyjQFlUnTptQ10xkGF4HLmH27YPu+NhFRUvz9cZGgp3xeLg5HY9eGJ9ffO6f/JO//+YP/uAPBpyv5lAjfUMe//Tuxfovf/Hdv/bkkz/x/c9uNr7vfc/f/OVXtlY2Fom0wDJIReHh9ST1JCOANBnYZ9nrqxlVdtV4SEjPedQu82jY4719EcNDtlp2zjxyQrxFhUSmSm3oLgVryxIdseO3zEG/q6aGUiVMFMrMyCNzuNtSPMoZ0+Q6AmCZucAloqf9XKOsYMgYYUQVq0Izu5b7CnRgrQIfQz/7zkBymsLK9QhKFYqFRT1yu+Eeo8hmG+BSz9x2VfQqQxVlIm03dEFJjvjt7nS+SeykPyzHg2F5fNIr9w/a5XQ0KVvXny/rW3tEO6Z4jd7hYNoXR25642+Vm4beuc2MAXgcjxGQQPl2r80djAPoPz9ulmvbd8rNG7fLldZNPGsiwPM25adADs4WUHLL47K5cLXcOv3Osv7WS6X9oFcGRGqTc/qSPxh/+/CkPHn7URk9uSyNHoa+ewOD8hznM+UMo3F2j+jxYL+sPr5R1p/eKTv9l8vkUbO89err5ejkHkajF/ha23socJ/xr1HRyfFxXnrUbPnayRnNZAnoaUZEBbfk7oPQyYhMBS8dQlPg0lHRwUM7hFpONfkIlqvs19ZWiAJXYzhc5uG8YOZQUw9+VyFSR9rpGLo7nbieK0gdgHciIq5LUx01DdAZ96RD5bnzKKa8vxw4GvTpI32bGHef0dfZcCtdek1ZedHVy0YgD9vwycJa6UH7x0/exIgdBC9mFlqtK4FhOOgXt97d2Nrljq2YwEIecRgmk0G56BONDzZLaa+VaWe5DNu+YtZMAbgBbzGw4M60fmNhpyxPN0vjcrfsNG8wpsvy4PEb5fj0Qfg1fIZSn7iSWjgdI6c6gc7L1s41aLVd2qePSrd7WJpbvjhpMTvzdYiqLKTBkBHr/hhuv+ymTi7sHaKAGa/tmYYXPuhYF+2qNpbg8WnWU6w21uLUGc3XrKGb1VR6mKLXKXMax0WmO/t76VNZa7Z8BK8BX6+UE/Bw/8lROeiOyhBHwuAjAQTQ6bDIT2eRf+4pq/CBysdx17e2OQx+Z2Mb+aDqgaobKv/ZWLKb8FINClxESFnHZjnKZ6EbnwkgbBOepZG0GX7wnrqS3/atrsw+HrP6Gs7ahyZH6OEQxitelJek+dHnygwN55r9L0SOLG8z6mK+e3IPRKR9y+poVLkDugt0yagGUcKpQ2IgRicZI5AGgrRheb/OeQ0+y9gpEefEOpYzIEp7wjvDQ/BRp9ay8FF+cPqEMmZd5DllLfXUqZT3qMGZ0yYGMRN0pls8T8pkOCy+cnmiY3Z5eX06GWz87b/3Tz798Z/+ka96Pl5sfkMdIGHp/e/51b/0/k//2Pff+9yP/55by4vf+60vv3Bzd9vNWkCqBlVh4ZcGXkLlEbgg2YUYKEm+ywMUzr1LvEMJCxVT3/kh58qTRpIQGN4Y5wg1TEIZCnHaBISlMZ0D25VYYRDv00eet+R6Iiq8/hh758o10jOChvlgmgtXuPNbRo+zQX8Kmq8KFTb7mb8hTmar3rM8aF+2Ybswx+w6Ded3FUZh1xP1PuU4Uw6vv3rlfNqO1yMIKj0ZWIWDoRWOqSllx4exH6N4gDdR55RIBaZ2ZXzddvasdFB03UGN3B8ctcvT/mXpq1tW1sv2/q20Z7Su4XHxlgbcxT8qOBWlhl6GruktZa8KqWl/d3VrtpqltbmDIlwtvZNOnjd/pvWt5UZ5X7my9CyOFBHoUrtMFogUly/L1vntcv3gQ6VxH+N+6PP2j5FzI6mRHjGGbFI2drZRmI/K0YGP4Y1L97BbBqfjcvz4pHQfjsr0ADq2t8pSD8di1Cij0SUG60F59OiNMhx2Gct5nvtWwSu4rooW9vbpKePplJ3WWgQ9Cie8JC7NZA/gtYuk4YxaTU17hhbyBQpJxea7w+VbuftSgwqTr4o32C4rcr0DjpbhFTglxicvJKGMxt95fR+xUvFKV/6LnMQxFSah4brZdduKQ0wBU8wa9CYGyTUBrfW1stlqlPWVpZzC7VSBi7yypSrtXALP5OwiTl0f2p0vNsuDJ/fK0dFbdOFjZj7GtVa2tq/ipPi45iVRypXQ1NT/BD7ScCpvU+TTdQ2DEfQg8h6Br8mFvDdAlGQq+BUnbkI05by68/C+3725vQm/4WQcPyynx4/Bqe8AqPLooSOpY65BVEbWMeobm3s4jzul036as4XD4e+jw0fl5PRAZAE7ssihGXVRbpwE6rsmoUc0HSJ5cH3FhZKUt8w060hMZRvJoY9WMNjwjEpcmXOtTqYMOWzPrFa7Aw/jbK1vbFB2mtfN+oicRkQD0SPi7xPll8ZmMiQdHGp/T+LI+A8dAv9k8R96Q1kGWvqCX+DBPGJGf9IkG2LJG+KD9it36hSCI7NM6MTsUqm+jG6kfkoBO2OO/lB3qFfDq1xTt+A0Bhjv+009SzmNbzDlZWEVHvnHNuRPb8xwy4UsxIsBFkb+0ofsZlvUi5FOn3P+rvow7acnvmDMaxZSxgY36hduqdtdQOc8feyDcORghH7XPgDDPGMKINwTjzUICgxeD56UP+2GeTDxp33QftAP8NlegsDgizbkD8ZSHQbGzn3HLM/4OOvB6XFpD+Fd9SX3fb20DiIBxYuX52uD7/oVv/tTP/mT/z2M95UfVRK+QY6//lf/+vVP/fjnfsvZcPBHHr39qd+60r73/He+8srK3t4GyrUKq2SMkotxl9kq86l44tlCcBFsqhJqgdSabgwDgO/MGc0YUYJaxvp+l5j5LjE97Cwfs7YhYrw5vbcoaNuDeNZDeK2b963rhKQdytkufYbhgT/GHWKHGzgiHKa8ZAAbFCYZydHNvcQU9Ba/o8BVDhjlMxwGHRbV+Bc5ABEg2lEQFeooC86kk/Jd54NiKFDYE6VYcRTHACaMcUbIRxh5I9XzczxMlNfAR8BQVqPRFAM/KU9dIHR4VB61idLLRnGnLN/j75ytEZtR4thoEcVltLICzYRRRnaccZKEI06I342ElssGyk6F5/PV4uoMx8PFSIsTDG+nVS4OG2Vjeq1sNK6UtYvN0mzfKtsPXy7LD2+UznG7tPuPMAROK4wzR+6jSSpnd31ba7RKf3iC8u+ULpHm+IwxXhCRXbqwCDhA7yLW7GLJXduelKdHRO7DHvSE56Bd4KctDb1jlNcazVbpIqSNxYvSIuKlBeWaMYHd8Cx4nfayRfI6UbFrBBxv3ca3LuxxnKsYTdvP/Cr8s4LjYkY8007uXW70Q9l5lJ39G4SX05X5ptBrWt/P5dKgn8baKkYbhYGCyzVopBFZ5V4ew8MzaGDENe4bpuI18Jzr1FsFD77u1G1za5+Vx+VBX6JyhHP3+AQjXFZRUt1y7+5noe2grNKHRtKxaOCbLVPzO2UXx2+9haHS6YKXBFxWz+NmKOWJ/AZPTnxOmWPgkwMualOmg0dXq/fzqmGjZ2npgrWTo8d89sql+AFOs2caO/tfxYnIjnAYVsex3txK+53TJ4HxytU78Mq0HB48CF11mPJEDHVNt5ohCXycbjWrc+eRR9KgfeSJslmXwummJ9JJ2RVm/sv3GHhgUwbkjxHOrUZZAy4SnKs369BYb+AQ1Z3WBtw7dn4euu3s7lfn6GK5HBPNH3acGpN3zDLIYTgSwkLriaZp28dmY4jUFehB5+7RABZgjBpo4Ff/MNyqP7ibAEimA5d+wrPRecAsr0ePeV29wjUucM/q6DTb1FAChxlWbqZdceCRTZbAoTxcZR8a5ZbfkQENJ30IT6rIH7arjqZ84LA/4aQP27GB1KGN+XPzEKDW8yplw7OWtV3hoy1/a3ijv5U7cGRUbpmM3/6i2y1fAQrs0tVrtgmNssBafQ9mw6P2b/v26xCQ68oH4snrfIj3fJh/LKXXOSmDhfWyin6iV9C4QjcTymJxlpeeWVoavvZv/4Zf8erHPvYxvaKv6LD9X/TjI5eXi3/4pe/8wLDb/70I0B+ajvrfev708yvfcvtaefHF5xEuPC8w4yMaMoGCqYAnuuZ60vTSQM/STxihRuMcXFhcqR6x38Ok9Q4MQnnquN0iN0MQCtZz1kYIJKNZwsZTpnqNtiWxa3symIbLlviPenrzNQNAn8JlNEDJbMvoN4ol0tcgWN/Mgm3iECicibQtYzu0rVcqY8YLp/6Zq6pNEy/50ggcBMqYjQjDCRflq6JbioGdK53Ay1ice5MNdZ4UVvuSsfRinW90znBKPR9x8kUi7ko39EUxw1F5dHRa3jg4KY9RNhdLO5kzzJyvXjL08XWwRulDytaFSRihd5SbO+DVOV6jnszJ57jEABi5b0TJWcn74koY+6OTckZE1znFQB8R3Xb3ys7whSzAmj5tlNP2IUb5QaJtFV9S0YxlhNExc9DttWN8fI971kKAJ/Hj6vAVDJpGfjLt56mAXv+kdDrHjLlPXY2rfOCjVoMYdKMyH41qYBTXGPuw7yN/k9JcW4lBUdl72IeZItPbuOsYyQWi402ck7pXgjx4oYOR9SAoTegDo8gYGFfiM/hIe0PvtAtPAoPniml6FH8BH0YQGhwNi06IKX0frfK5+vV1DDq/3WBnzbQxZXQydAQ07GvUXcfQr1uHa9Zb5dSBcKorj1xpzJC3wAq+fNzH/dUfHJzmaYE+bP/6W6/iSJ2Ay1bqyJfieXPrOoNcKo2N7bK9dw3lNdsFMfhXoUIneM10euiFEvW1xDqnPt52xnUjW+skApVe4NtsgPLV6bj1MVEwdeU/+dvr7tEgzDo+dSMrcAq3m9HpddxlcKls7d6ApktpQzrLM8nGpbxnbcuted2vIbuYwY8agOgT+FUeT+QObpbBW91KVtbV8Cu/KnYOdU9OjdEi8ngR2ej2ujg/W8BYs3lxRqAFUl5OcBpP3BERnLU2NsvW5mZ4dTJdLCfds3KE7HWJ5l0/EdNOxzrsyovGLkbeUzxzVPNvsdlv5T249rr6yHHNyqg/aS+GeoY/cRV9Fr2kxrJNuRhD5XQLfOnFBBkeyUqqI6uRy/SiRnJ+jfZAdloIXsCBu/IFHsvMYLI/j7kRtmyCJO6nr5Tnu/B7lXs6BMp4zWToGEhb26/6U1yrI6Pb7caa0keYgg/tCn1QruroatAzdnFr1hf9ZX9unFazDepQ4Z3DbBvixMyAAQRjAnZ1UcrRZmAiEGpPcMJW1iML8ujZGOeN+ziMO+cXZ8u9wcWnf+qn/qcndveVHL/oBv7u3bvrox/64e9pHx/+b6fTs98JUa4OHr9e3n9jt7z7xRfxS6coSIlt6ok/jTtEyaK2EM20F4TyT6E0hWJ5mLMKqfP0CreGDRZH8YRJIJ5R/nxeKMgPI8hEUwR15t1BfIlnWyE8hJMJ8tYimDppGomuEElTYKOhMEuEhTphnsBaBUTmSsMe0pnrRgGuVs9VBNqUWu4xlhhu4bJNF2dZCJimjGVK5LKwyBicT5eRMBQa7qLRp92k3jFQcQoieBp2mB+FpUfvS08ShWCIjCazGA7jpdICC2VM/aErj7nWH03KMVHFA6Lkt1Huj1AyZ4utKHWVmYbVSMIoyQVoRqjO8YqP4Mzx035S5rTn+ESD0YvKbxWDpMH02W9prhNQnzOuwusGOa4eb2yslx5R+MHDh2XcVnAwKIvnZTBqm9aajVVcOMfMOKijgTASV1mvZ5tIjPKwTkHYt3iyfd+A5jgGRImuH3B+1NS8Rt7UsnSSV/pdF0ZdKeNMMzgvv0t0ZXQ/SuQrjzpujZJKdIX+VjHKGvkl8N7E4G63Nmb7zjtWo0Pn+IkC4au6oQYRKPzrdvGr4G6V6+FD2tThcL/yuqgUGYFXfVzKa4nu+e2coCnmGGvOFeqbwjcS901Xier5bkTfgGa+p9yphHccBvgwTgSEApTwl3PhGrXT7rA8Ou6VwdlieXT4pDw5vBc6Zr4aHCiD27u3Mfa+AwInAiO2DF3Dd/KkSpb2slkSv6WBYzKyN+PjPIJz2c6fKluufjfCX1lplKs3Xki6/bT9JLsFirPaZsWZCwV9wiGP8kkHtQdlHMdg0Emf21duZswnJ4/L6TFthE+FAQeNcSQ6py3bjUKOjMAHwCYf68DNHeY4Vqs6RdXohK/Tb3UIkhLmnnI4H6s6qdPtlE6vU5rwQO5B1ybOran9EUr/6OBpIv3G+kbZ3t6J8be+mTFVt/SewvvtPk43XtYEpwuhTvuOBZCr0wMsypJGBqUAhIyNvqIv+AxPqzOFXbMifLTrtQwGfo3h87cGmLay/bYHt7kw+w6OEixwLGjUq8xbSBpmStC/GXwa2BzRS8gKuiPlQivK0A8ID6/Yt/o53QVeYeU7tM5v9KFt6kDMecax1ELiANhtUgeD8eey9MsncNmX8NKBtPKV39ZJEACtpb9j0V44zvNxH/3vY5z0A07y4ieuK5txRPwujMCcQ5iAw3sGb0gtt6GD8suv006nnEA/ITZ4yJQC1137dHG5cGdhafX++3/Fr/rZf/HjH6ur/L7MY9b7L87x937kx28cvn74m/snx3/09Ojge0eTwVofRXHz8rR883u+yUdgwzDKSoQEhPt8LGQM4d0hrM55VMMeYx1G1WZaXibT0EpsG6sMzYWUUzBDeBmYNufpFBk9kRKedOUFiMtfJTLfUGJ10YYOgwYSeEJQDbjEtT9/U1ki+8n9MKrlbIvPeKp8t0yMt7WUyvSl4NmW1yA1xcI4M1hULm45q9B6xfYixFyfTjE6zrlRyfbSloJgPfBpGWGpxlyj5SIt62DMuGc0dEb5EZ++3nWIoe4PxuWg0y9vH5+Wu0d9PM6lclZwchBSIy3nVDWMq0TCrY0rKCYfayOqQanXudYZLHxTSSqEzrWvo9wSwaC8gl9oEhqDf2lXsxicKC7XAvT7nRpVUqY3OMwjTUMf2wGO5UyV6ElXw/qOgwCbB+3AoJE2ol8hkh+NfGRqEJqYbnetgLjQUCR74fwpClqgVfLOlbpwSuMujM6TnR4fA38LA7+ROt3OIAqj0dAYyzwV56ZCfTbXVLHfnTryueadra2yh3OwSYTmNNN4rGMxoH1T3Bh1eLxG8p62p5LASOB+aeyyUE0lwf2klOFBM11er9NWXENZu/gnryAFprxBUYdAg884xP1KHmdTeenwXHBN59eV+pZXKcvLOiJTeGJcnrT75UlnXE76o3L/8atxojzErzLZ2tgDBzvhwTWi9+bmbuiuk5WV+uFXHSIzRvKnGR23zVX5QTG+63x5Pa9VhaZN2tnxPQbbV0uvf1oeP34rzqJyLn0qkZWrkCxjjEOkAgEO12HI25vb12hjPxmfbucYmHG64B2doZVVA4gaYes4xJhRPXJltA6seRRKeUV85XfriCf3C7C8siWudVJ93WloKW6ob7YqThMwnZ6elCEOzToGXMdQfm1lJf1CpgIOnz7iWim7u/tla2sbeuEAIY+DXi+GwUyXEf1wclFOMfK9sQ6T/YNX+MQ/GCUyJX7yBI2ARB9VPooh0gzQUebWgTTROviwrmWVJ8eXxzWhHQPgOiXhYzGtToxhduwixfZtSX1lu8iDizuFS41X+7GIdKEO+iX6K7IK/fyUhtZXbwmifAje/Frvq0vsC22ozPMpH6WAB7/zZIM0CB3hD8YVXQ1PzR2COA3QqOpJTuiT9pCFaqTBTfBlmxUXICjjtW5+U95rGVN0lQ4KZeU9+ki7GUTFiUeCVe/zTzkeol8PhzjuZsCQR4Mcyw/dYKosrcKPrYXJ4ic+/vGPfUVvn6P5X5zjv/qv/v57FnrDPzDq9P7odDJ+pdM7WTh6+HrZHD4tH3rfe8r6ZhOCm9KsRlcjkTSpRKG+TFgVEL85w5TSA6LP5+plAr1IkRtjmusivhJEz8ln3uH+GOswk23DTCrMzMFIXBiqMhXlwmimUCmYa9y3LD8V7Dkh07dGy4K0nQ/74bCE92O0AxsnbQhfYJApOGX8aphr2xFCoPbTTIQCg6uZ+tMzDCqMHMONIGZ1uuS1TcdOZ/A1RqpL2SE/aQfc1Md/UKS06Y5yRqoaRTc9cQvF4egcQ3pWnpx2y5sHbYz7uPTOV8yrUMf08FKMeV2MNy6+hGNlZT0peuGTLol8aU/DnK2CESijyQ2Ulo8jqRRU5BM3DYnyo23GFDzSRo166jWdniFRTd6+hRCohI3ajSpdta3h1rDWNQo4h9BaRzCPp02NCp020LD383zyGOXuNRWgxlwjrdcs3oyCPepmQRUeeUNcuTlFt+0LRTAkGP3To8PAbWZg0Ktp5RUic180Iz9Kk+mkF342vV7nICmzdJk3zV3Z3CpXd6+VdcY09q1uo074Wfg1brZFK4AgT1djn53NMCTiVGOu4YZzqqygwHR6k4mCt7JYTON+Lo51kFyp7yOjUBI+0CgvEjVbNm8jy65yHvL3FxSVjp8Lgu61uzh8o/Lo6cNyfPoU/LmoDT4CPttdXdskQt4p61v79LsGDuFR6KyBEucaOh0sHcMzIheNj9G7C9QavmgFOJyTNrrd2rladvdul+u3Xsxc/snJk/LwwevQ3bn4atzjNOZPMoh3JZLx8BEnB35zK2UV8hZOgpsPHR3cT13xJ5/ODfVcXyiv0Tc0onH3enRQeF/KO9YaZHgvRlBEUEJnRRLniQn+7EfnWf4WlkF/UI6ODsL3zdYWOBnCGytZYKc2kccPDx5H0e/tX40TqTOkc2lfZruEwXUDdmTmZqmxVSYXRPTIq69mzuJEODS6BViSlZvpCB/r8umjjDVjEWd17PK+2b9E3OpH5MfFenmTZPRdTaXXaN1xwyt2oZOn4QR+Yco+G56zfuIsylfqMuGyXMraPe3Ka5S1bvowS6vsh/9mZbyXk0vAKW9K6kTs8HEMtw7EjGdj1DXw1El/M/p6P08Z2IbtzQy5pfiST7M+yUIgKxAOWNDv6lXLX5g5VMbkGWAFF7Ets369Jh2VmTTpYTf0kXrCwaVkC1aWyng4Lk976HtsmvwkfnxqyelMpz1p6xYO+b1f99t++8f/yQ//PT2rL+sAml/446/8p//Fy+sLC39s2D75vYPO6ZUBjDvonpTLg9fLtz93szz30rsiDC6QUVn4DKHIctyJzEFNonUQHQUYgwtJQL4CaXQFZ3EJZuG39BBhEksGssw8uglDWAaC+TxzfksA27BsiCnT6fVxjTPMgqKTkbgIPDPB0ILaLkwVZrQ8datnan8y46ysg/G7xgPBUFjDpDEZCId9eo0+3vG0Ea5Es0SymY+XD1BO78AT2KjGf2584jgipDbFf+4/fkaEmKjdNoHpHDgto2FXgfgYnIxllOYq+U5/nEfgXntK5H4yynyrK/J94cmY6Ddvt4Imti0+19a2YNBljNwJbU74Lh6NppZR+Bt8lx4YSBTZmm+K4p5pSOe2l130hXKvyr5GNBryRFKOyclo8KYhkJZGdJkLj3NBdIihVyhrlkd5xCOGNzQkqcNY60I5xoqhkZ4q6AljFWdG7FUJVe9fmDVAIxwd25R+7qmucrVcr9Mrvqu91+0RCXbLlevXY5B6RPHu0Gf6fHUFSMB1HAOi9jMcLAXYx6Di4GO0lynH3cx/723vlP2da2U8aNPmo9BlYWUjsCwu1YV2LnhbpT2NvlHdMrR21bq0yDoV6JAXg2BYxROcQp8q4conmZqSR+U11wWoVJAjx6eTBLWg5wA+cQGYmARKeQc89zHOj4neHxwNyv2nx+WN+2/hBMK/qhL5YKojCR2b++XKjefL9t51+KTu3BXDTpdmQuT7GD14TXyYkZEZ/LTH1TWMHc7i/rVnyx7n1s5e+MEnIB4/eA2cu56iFRo6fw8BQzc/xXUCA+5FkdJXpqJod2f3Bu2cl6dPNe6W9RllsyBqlepMyksyrY6VwCQql/8CmWlT5ZFrXI9x568u5OOEh+Vp6eb9+fSBDg2jLI1WK7x8jEPoI3euJ5CfnLLawMlb576wtNuuAWmXza3dcmV/P/112x1kZUTUbuZGGqmDaubDKRh14xT56k3OS2eEg85t0/bTWVpdveGaGhf3BVcZnDoFgB0HOkVdoJNCs8CMAYd3EySlDnjSmNOeW2Qr50b68pNTg6AhbdYV++qyetiX8qI+AuHBoriMoQeuGkhxJUYUfljDyZE/o/dmOta6dJDoWsGhnjB71rQ79bEXCcRm9KlG36Jc416mU6Wj0bFjjvFF18I/Xl/ESUrbjkN+VMfyJ+1tK84OsAYmdds8LW9Tw9N8d/1UTvEJjMHDHNX2J0/K4/TjI7QOwXtnBFIP0bMT6qqvBr3T6COfkDDLtra2vkjwtLy2sP6pH/3R/8+XHcUzil/Y489+5M8/u9lo/RGA/529zvHG8dEjFOJROTt6u7x3r1E+8M0fKOcMWGVjig2sggSYADUVbwfCG4nUVfIyovdhHr/DWAq1zBAieEgk78GQFdGURcn5vuHMc1tfouaWCkFFWg0xFet3riclYwMwewwigpuUkMxPOaPnMKqMvCyzwggzYbFP1YDtSFGJLuNUY68Rl6NkIgkOI4eh9JxnDojjIfqcp+Qzl+Y9BcuytXo+Y/gRQgrwQ/ygtGAkNx7RjBjVR/HA9MLh4rVEz0QCIzzF+ja4SekSYZxiwB4dnZTPPTwkeu+WgdvX0YJz94soEhWh0a2PQdm3sPjIkUbVlzMYubu5yaaPRzW3MEhVkSY1hXzWrXdpD3ic91RRjTGmCoa4drGYUZVpM6Nrja4ktC93ibN/8atyjBJnnIN+h3FNE52La1dXe13la/3qIFZY+/1eFCogBCfeFxbxoYLL42xG91HOwA1tVaq2ZbQqPd2cpHt6mqjTKLlHVO9jZVu7vk7BF5zAY+c4F5e+0QvB52/sPv9c00CtaIiBnUHSp2NcLDtb2xj6q3ke1neKm+Y2W6VSX4XuK/K/kTbjcxFZUu2rLQyVmQGHbWS5EV52n/vFPANN+yqlJR/lnB3u1raK82Dbbl9qRE+d6fCkjNqPgmfvy8cayBF4OIUvHhx0ytuPT8tn775dDk7b5RK8+X6D0dAszVbZv/XusrLmavW6dwKdxjHyhORxFGxPvDuGtTWMBONprLs4cAV+PSvbGPRrN14oDTf/gI98DO7pk7cweofAxfga67IQkQ98QHmnICJH8HtS8/SpEz83NH6aQdoEryMcwV6vnUyNjo3OgDR34Z+G2YxLfewJWaFN27ddZZXbIBjQgbtGvjpP8kY9I28MUv6QZ73nn+1r/F1jIpwjjHsfpzaOFacyWh+jrDvknZ44dTAqe1ev4TQ2cUidY5eHkAHarGsA5FnXW6gnNIKCM9dZOLbTpdKDJjpUMdzUk05gCZqKFwYCvc26TOHHZAvBUwKK2adMYHnXB5gNcJ8BRsjJqHQg0UHet664iM5Rd3E/0a1l1EfqPu7rHAhf5UnKzvR0IltLGBnPdFemCYAvejN10QsZpOVmcGrQ/e2fqX5hBp8MNX3WurV9L0YP+2kBhRweSGFBVxeDU2GKLodfHD8KJj1oM2r2lvp+quupk0WLM5zPxxk7QN0EWPYfmLRh8Fag4NDg+486iskhquIUnpDuOuC+pGmKjhNWA7Sz8+nOZDp94zf8vj/y8Y/9vb8hwr/kUUf/C3R85CMfubKx0PxDjUbr+2DkHT14Ga795M2yf3FSftkHv6WstbbAiwpKhIHIGRI9TanUyJp/ItZ7IkvmRRlK9KRUdAJkDIkKU2j4rT+PNvPdtiQGSlxCyXCVoZ0jM4qpDFW9QFgO5R2CQWwJUtsH8aZNI+iVKSwr/MImXPM2vBaGlBmECxgqc1JemPhU++W+jGKfOgm2gzCrOOp4EUY3BrEezoDvl9bTruN2oV1lKg1W+qBPlZvGpt4jcuKet41+NcQqizHXBzBTvz9C+Y3LUW9Y3j48LD/9xtvlZ+8/zTakazC4OHbBk0Z8tdGkLeemjbZpG+FtNjHw0M2Vyj6itnvlRrlCFOcCsTw+xAjcuUuYjH5VUoqd4zJ9y7BR+HUluJGN88PS20Nmr6l4RAQcGh35uNp606insrKKKI4HCkcnQMfFNhJFceoVZ/EV8OdFN5xGthptxzAeiA+EClhVYumc8cSbBkdZqIZCHRNJadSDQ5TzJtFX++QkUf0OEdfGzm4ZTqal3R3iZBjFodgYvbtVra5uUq+NM/IwONPIm7bP/HnY4KI0afvWrZfoE2V/8EbG5paveQaesavQXGG/QgVT93m7GAZacL0SXgHH0n9pRWdH+iszpu1RXPIrytd1AVXJzvgTRZ93DQiv7yLA8Mtfzh93RkOijH559SFO37175d6Bew2kG6J4eJS2n3nulfLM8++hj+XSwfERb3GcoJV8B2iBQ3g0pGYjYig5fZJhfb2Bk7iJU3iNdqelKx8N2/DkEUZzGNqoNxyf2RXbXcPYG9XaZ8Yh32c8RkDKW+3Tx+qUAXe5q/PhwhGUBYa54lcvCNs7h3KTdjTUtgstjML40wF1YxqVtbwgfyYV7k5ntsmf/KgTtrruxjduwDMBhgH8csR4wTH00DFbg+bRbxw+dim/7V29HgckO+OBR3mvQqxNMbio007Cpry4LkSHVMPvbx3+7viidCYXeQ0wCqPihQ7PqSOvKReZGuRTp1B9mMW66joJJi9xPfPr1K341flrERUP8R2rQcfuhTfrFA/4yfdqCIM/6okPcSy81jGD4hgyJnlBGNS1KakEojPMJPmdNqNPoXl0q1e9BowZk6lsdZR/jNO205f8RXmP6AnHYfd8RMbtV/40krcQv432E8BZV7ihwSIOmL/rxjmMC/p4uNg6j0IrR47FtvnMuOQjTh3FjBhcxKbwO9klri2jR11H8eCkW457PfTWKBshuabIaN5AIxmhy4s1yg9Kb/KJf/bP/v6XtaK+ctMvxPFbfmjpf3H14n+9vtr4AyjYmz4K4+MfndODsnDyRvn2F26VOy+8u/jiC1f5in09HVO82VvY3yISgsW4BoESqvpDemo+7makE7QRsXioqDVGNTqRoZZhTBShdEVY9J5TV0LAFGE8qmeLQglEFylL316vCzkqA/mpMnVaKsZVZrCd3K9RvcbBNp2LCqx6gfSp4p47CwpPGJc2wyiUv8y8tYyAcSEKVTk6n+dvI3TLmEZ1TjqbWXAvhh0gszhPh0fMyPj0HcOO4rFfF3FFOaKdxygD9y/vY6RMyZ9i4I/bg3L/cFA+cf+Y6P1pFgI53xsmd8EW4/A93kl3A0cURIyEUXd9vG0MzDol128+mzRj0utApPLT6Gb9AOUVYFFuG+LXOWVT9w1OnZSKA5sUt2k6EdXcINuei/Q0tkaF0lJFaATkW5vEgRFMjAJwQ5koSfliMBxm45I4GdTr870qJcVCuinPdh7Qw4++/1y4+hjyRhNlQruWb21tYrCdQ9Z5WC5PHz3CMOEEbO6U4cVyaXdG5QxhNRvlO8NbG9epR5Q1eFyG3SdEaCf0hzHmmjzq/gOupt6//hzysIbCf8A43N2NSJ37KodgNHjzrBFUFp4ylhh4+c2MEE6E46rZIJEI19KOSip8koV1Kk/4hnKZf6edpWWf6cd4Y/A7/X55ejIsbxyc4vTdw8A/KH1grPTD2TOdfvXZsnf1mdAnka/tyde0ETlDrjVK0kenyGmSVWVTukBf5X5ze6dsbOyi2PpZYNTHSVTJ5XljysUJI5LVwTqPERXCGYHoy1S1xp5RxNkzmtfw68g51+5TFN1OdTyUgbwFDhrmBTGUdfW9EZR8J19Wg69rBifRjnV0LDWgrhcwKhe3YUx1gZ+UlwbymutBdEgTzNC2hwbfx/Kc+nF3vyx0BG4dW+vLTycHT/Jo3JUrV2YZKrsQp061SWvXVYBTvlXnXx1jpqsa+8of8jUyBk9dQMtO/6K03XUQmRHXjikvTDE7+A4eqUV7GrzwkHWV7/kYzQiFR9A5lHXuOZtzgetaxnv8s65f1EXwX80OOI6qJ8KPOBn+Fj5tQfRftLd6gUOcoeMyBg2zR+pz2LR1GWvk2vaF36AHObFAfjsk4Ja/6jigi/yZtQvUlU4OXmILM31FZ8Kf7o4aWGfyJE4A1o4Dr2OD0WXujE+YDBz4L+2J0tgET2EIMHVslU/oCzp4rT+alrvH6OWFatTdLtnrrovKlJDj5T8cpeWllcVP/eRP/n8/RYEvefyCGfg/8e98y6/fWN/44+vNjZddgNVHyA4PH5f+g8+Ul/ca5Vu+5YPlAkKLlswngUiZPmlGEJ4IZa1uBSpi3AFIompYs2gIw6AgmyYTgaCjEp9rQSpEqGl9COF8MUyRdDeItEYWIOEcUJCqKG0fE6F8CGlrGsmZslKp1pQ8/VknygvCelcmUunyPRG4FRQSmFulJyxhqNlnfR6bqEQhgaFpKMwSRwIlK6PFyMC4bnNrOZkqTCjTMoYsIIP4ennnRvdhDo+qWObbzZ6jiCcIUSIM69DXEKUzxgAOMOxGm09Oe+VzD56Wzz86KB0dAnAYhQKDOx+u96qCm+DhC784chWozDvqn5bGmhFqxePGRt2cw2jcVcKjPt4oykqaKMgqeYVXBSecMn0Wi9kauI6HyzVlr06jqLiWEACiYhS8+MzCLMq5Bar9mv71BR4qTw2udA8mKGN0o2K2TRf0+Xpbx5BVtLStojCqi1JfgQ7geYoR83C1tHOyZ6aah9CA8vKpytXNSUy51h3JWijvYXGl8+YOY8cTH3R9dA8YVrfzxrWTzgmjv0h2Y2fvJXC0D31869xh6fYeMqZD2oc+wCVv7FCuSUQ77j2h767IgKfAKXya9QfgzvZ8/A6A+CcPatSpz7XwBJF55dtBmeZlK9BUZVmRy6nxr/Lmb7gXXLhP+mmmap5gGN580ik/+dpb5VNvvT0zJNQDr+qonb1ny83b76FWiYJSVjR+lqsOFBDSnwbSRxBdLyGsRplux2uKXcPsinKfh5ef5JVerx/+E7d938oHuK72T5vQyzEajU+NcPneaDbTpgiPwwsPu/By1SkbjjaOn3RdW9+KoZWvXKxZDUhdCxD9I59ggMJr8JJGUXjkHR3EusKf8cBHOgQxTNzLo32KK7D4myGmXeFVJoRdnnETGx3AtdlUkuXkHZ0fr7dPDvNmwXXuG8HbZwwysme7jrc6GtwDzx7yuL/jqKgL5jLlWJRb+pioA2DpTt/66iNYSZUHDJrOBBIyq7qU0wyT62ui03QUKSVt8FP5yXXqKYcJOjJYCES5mqkk2IDffKLnHf3Lp7ylDldPx6gro9alX2rw1VNo6Ee5RxdbTp0vrqJzGSudZFyZEuB7DCtj9lDHpB1gTBCkhPhbY+n9WZbWqD/XncKyDfuk7dqHEM4O4Ml9aOeTU7kDLO+cGR90iCxxT9goG/0SNFf9Il8IZ/jDYvYBXh7jPH/yjful3fNtf2ZHXV/i+qFh9jnIQmHgxC4urzU23vpdf+hP/4u//3f/2lzR/2sPufrrfvzAH/uBb24urv5HG83NDyF0Syr2MefBWz9b9i+Pyy/95veVzb3rGB2iFsZr6tG9gWUwCeliBqONbPQPkkR2jDJtw178r0GuhiHXrGc5MHhJJJ4VjjKRFzR2g+MQUOaR8EZVbpMYpvK0rkoOxoiytJ1KpdzLd+tq2BR0GR1C2ofMnzIKgowTBpCB+Ycxtm41KtyXSe0nzKvC4D6wxuvTQ6bqdIhxgCkTgRNtpS29Xf7oMX3F0CsgYkPDDR4vZXZ/Mz5X2pr+HmbrWQSWtsZ47kZCA4yVc+7HGMO3j47Lz957XD719v1yiIFyz/MVX50IrHVh3mWMvI6UDouOlQbXNL8Oj4sit3dvJKIOWRiAEbnbeUot0VZTgoxFBY1myRy7uKG8SszI3GyBfSp4OnkqM/txuB4ye5wl8GdaU0WnICQVT73OyQk4wHg4BcBvlZ7GPYLMb+sYHauMTWeuwFsRPA4jujhAXPeMsuOfYzYLIY+abhXukel8tKbtGf07Jp2MIUpfJesmMy4g1DhsX9kr65u7pdMdlYePj8pRu1tGpsKn/dJq7RKpv4yRfBEDtSurMOZ2mQww6IOD0u8+Cp2XlptliJE/G2HkwUEhKju/0BBTA/Dd7e7yUofR7AxGCb4SuXAHsKnQzfjIK9ABhyLOYQYnP8n68I20wcD6xrUODtvpSac8bQ/Lqwe98s9evVs+/tob4Z1m0w1tzDRMUEYb5eatl0J/10CE7uBIJ9r5bp1u4Revro/QsErPjY3tskY5HaeWj3wRRY9H7oDoYsRx6Z6ehF802OF/gFTCsyaC9qSZuDW9bTSrIbOEmRyjXlelzx0L4alGVSNRZTjGDJqJO8vE2Z61LdZMlTrvLb/GCtLfVMebuvKr34UhvEkjiYYpW3UFv+Fbv8dgAIt86GG2SifQvSXcNEkYxKVrERzfAKdGPO7fuJVNicRFphSAt64vWIiDIQxrbpULLyoPwQdtBS7KqHti8JELU/y+wMmdDM8ulspRZ1i6RI0D20HPJcFGe065aALl/RpwVAOlIRXv0XPcj67UgGtcOUBZrmWxXS5UnFZUGHgx9oqW4DcH8GkYaZzLXgPvyptYIKCLPhQG+6P/ZDxpMPiViT2EW/4SGeJgbmQDtOWiJVPQ1H8u+WisutcfM1jm+jNK17bVydBJ3nJc1WFwvMADzBm/5bU1XE8wl2uOQeecOuDeAMg2aab+pm50TcYOTOi37uC8/PTrB+XpQLnrITNm+lwPZCCGrKRt+hY3i8trUPUtvLQf+8f/+L/7kq+TlTO/rsdf+bM/tD3oHv6p9bWND6/gKvfaB6XbPirHhw/LdumXD73yrvLsCy9ku0i35TQaTGQs0UBLUvQgI95hkA/DgWQXQCzB/D5nrQDFUEsvO9WDnLrKU09snfogCGZxXkXPbWl9B8Trcc29Suqq5MLUEJW2bRMM01jYGXqb0oGAYSB7gZAaXglJ2bz/mP6qI2GRaqTqIxq0Yx3apkOJBKPABKbYvSZzex+GU8C9r3BaT15zl7OsBM31ylwSe556z/Pu1FO4ssUh7cmwbtc6VTlgZLLoR+VKH6Ozi9LXuGPM+pPzvDDm9YePysfxIN980i3j7HxXF965aY1Gy21DVV5uXeq9pD3B53xHMjCJ8miVG7efJ/LYBL6qhDSezpNXo1kF1HagYv3OWOpCJOyVTlNw6653Zk6MPpaj+KVXIi7GbwpchaYiU3Bcnd3rdoJLt7i1vPfCPxjCpPj4lUhIJwCa6Dzav0beDIP9mhVwgVQiEhr2vrTVmGchVVqhP5QzBAutLZdFUCjQpO+9j2GwTZW2c63C6AI8nZBevx1Dv339JZTrarn76Gl58vRt6pxiQy7L5sYe+LtRtnaeK5u7z5b1nVulsbEPDus+6ttEyr75rN++TzTfxpFbIzJbSBbGR/yiNMJf8AeOZ6ZxYCL5xtXTZ6nD2AtKn0h74tv+wNXZsMOJcsF5aCOfR512OeoOytMOkftBv/zE6/fLz7zxBkbJ5/eRJ3lehUPbV66+UPb2bialOXGRJLgxnZhDeqpEpTF1ssAOnsk2xFwTNumioZJeGhHfS2BGRCcpskWZ0MQSfMZJhW5e95Cmoat8pTxS0ghc53LOYxq+vMkNZyjz41AqzhulYwTlPf5CUBRJPoAv0RQOhqvkHVMyPPJTTiJyYMy7GoDbfc7N+FS+CIfXNv2Ng6CyFj5xIb3OkEP5XDwqTy7AU851Fo30t7a3c0/6SFvHUB212seqey0AQ97jALw1EpXWdAHKcw845pv4qBccl1kfOizn6CjIW7rogLPIoQjWiRFn4oDv8Ja/AzeHU0jSAkiCP/uj8ZlerjoJoKO/BMJFvXNnzOmK4IMj9dRvWejMd+CpafyKN/9lIMAepwL8uEBUXNZ5dEqh5yFADdbUC5F1Bk4bWZOFvlGv55rjB7c6M1lNDw/NDXLVo7SlhFvO39gPv4f/wHcMu/DYr+NjrAEx+ls+lvfQK9iOutkONJotWq39wAvyvNknm4Fgrj+Zni2Uz7x9VD51/6CgNNKfi0EFWUPvejC5yN1A44xKz8uzVxcaC//jT/7YPzyi4Z/z+Lob+F/1oQ99//b2/u9pbWzvRmBEANfPDl4v776yWt7/npfDzB6uIF7gxJVmoBJMD0jPryI1v6V9Uj4LZWXNTSFgNiITCZw5Rg2hzONvP2QumMC+JTw3aQdmIpqFaggwTCOBENDUEzqKhinstwIW74//gmxugmcIjFGv2QJKLRohIhh4hwqVSjSfEtryMo51a4vUlSFsX8MsQ+H52r4MJSPKpCoEYDDFVee3TBG3USgIBePTmM83DKmKnDEwNvtS2bm/t9vMuke16VzZbAxjG2G6IrqP4T9Gkb/65En5zL1H5XREpE3UnvR94HYhnrh1Ac86dHFDEKLhNbd6dUHROKkkH2dytfO1G89ld7ea+qxGRqHWkTIKceTSaZ629XoEnhvhDcrO043i3/uZI2WMRvtJOwK3UbE0EEA3Lomj5rjBmQ6FEYvG9OToGPzP6eorGTfSViK5Pl48fdftc1FijNf0sSVN82pcBC1C7ik/cPjMtiljV+DLF8tEXToYrhbf2NqiCrRAyau4NWBuzGOfLqTqu3KbuttX9svW7m7wNxgSWbVulsPOWXnt7bvlycEDhLmL8AMHPGfGRAdpY+tq2d65lv3cd64+m2ee3eylffqY8hjoC9of+052+NunTlRAGH+Hb5StURvSv1Gj0aD4GQzdPc/HC4dZZ9Edj8ox0aOG/bQ/KfdP+uVn7j0tP/H5t8prD+4F13KwSgZilFUUmFvR7u3fLstGHNBdYyq+XfiowbJCUutUc89v1xHoeIv36gCullbLF9NUelo+Eb6OJMBruD2STeG3EXvK0qBGWecrB7SPAZFWobdyoXGbRr/Ivzpbk9GEtikHv6gv4iBTrmbzEJ8ZHPZlM8qufY+gse3X3eTqkxvCJl8of/M1JtEYtC0PZhpQpRzL6YcZJ2mis+G6AvnWd0HAO9ubwLgavpRnzNrt7GynfQ20I7Ks2SoX+jmtZXvvwMzhi0qERV0W54ebOkLet53wLu16Teen6sbVMsAmP22PS4+IPuCn0ZlewXlQj0VzYuCc+vEpGjdhkg0S8Og42DffqpwILY14DxmJIeauizoFy4pZR0X/OdAJ6u3QIOs+1Mc64eBQ+tNG1pIIGESJHUA+dYaSnqdvjblZqao7aSLt6ZTxaZ+0Kc0DADwRp0H6x/gCR/SHeMNBFC5T+MCV7KkGm3rqavVJTvoIrpMNADadA/vzj3o6NvKP47AP4a1PFcgbTrmslOP2qHzy3kl549hth08yHbaGHm206up5+WREICYq5WtxPNtQ6pNbrdY/+vEf/+Fjf/xcx9fVwH/kf/+R77mYlP/DemvrxX73ZOHk6D54pMtxpzzTOCvf/MKzZWfvOqRXmWNE9VxAjvwVQfVT5HsN4jon4acMa4QfZ0HDRvTjfvOu3rz0PdSiNwvuMFg2EoIaDcLUzj1qvES2RIIAEhdsBpF0EMKESesX2oBYXpe5TflD2LzfWCYJMS1XjYAMISFsS6bLXI6EHvcq4f0uE9o8jKNxd6tVGbgacZQYMMWLFm7ho168Zp0CPxUoywFzXTXuFIHdOOc+BkZXG59lGkQjIqi+GtS3UKnUXdDRH07LyelJ+ez9e+XVp73SmRDBGlUoWDPBs4/gcsUV7XVzFqM+RuBoUfBNotetcnX/DgbIuXZXfuqVVubMCXMbyarQVU6SM8obHEWJcop2DbQ0ddpAxSlGI9AyNl9tU2XsOL0vD6jobMP6jl7DOhnWjII7zqkwFX4L6LCcMz75Zx796UyotM0sDHtmAMSx7FDH70Yr6Zc2VNTiUZWqgCrsPQxGeEcYAcypBVfhO26jeeG2zcZaA1jqC3jkFV+4kvllnCtXsV+5/gz+4UbS94+O++XeybC8jdP1kPP49Ch76Ps4mC9ycf8BX5Pb3LxamjvPlvPFRunibPRwenydqJsTBa/A51MCYxS06yx05toY7j4GvccpD7jzWQ+cDCgzAM7D/rA8Pe2XR6fj8pmHx+Wffu6N8lOv3y2PnPJgfBpUIxdp34DWN26+q1y9difXpImZk0wH4UDqJDUa69DT9RBEziomDIQRoEedP14pPmLpHLwGk2ZR0kSS9gMh5invGHyuKctLGFIj/hgnsSkfKXPck89CC3gjija0r5GjG8v0u/OXAxEpMx5P5d0I3razOJA68oibjwQOy3D4f9rjmwv85IUoXa44NeC4LKtitj2dO+GKcbYQv+U38eQakU67zUXGYP/AtO7jc44ZenTbx9nRrjV7MY/Zoar/cIAz9cF3zmSVlBHat68s1nPstOMLk6RXnA96WqXv8DDA+LhlAOeGsmLbGrTxxWJpIz89+N6sYBY2xq5yH/1UpwnAG4oza4Roa2701c1+QrTovGRBvZ8pR/Ud9Wb4iyGlXIwpxtHy0a/8ZiD1OrgRLOXL34mwZzpXvSQ+MzUibGmVQ70VeGiDFuLE5ZrjrEZaYyuvuMhbvTqvHyRxBjb6sF6dfqWe5dKGMNsN8m+H/oAX5+un7DO8yOVE9DM9o6NikCmf6CBKk4cHvfLjnz8sn37SLUN+C3v2c6CyvKTzq9xLAzeXEj86yPDkxVqz9eMLu1v/6Kf+yT+QiX7OA8i/Psfv/12///b60up/fPX6ne/Ce14ZDzFwXB/ipWyNn5RXbu+VmzefYVwIPEiep8mcjwvTm3rXYEuYCdESh5G7xsdV8KFLCC2OLSuDwRgQw7R8RHw2H5THGEIQEcm/lIdzI9iVAegcJGIwNOAhsESEkedMyfdKyMrMlXkkZGU8mVjO8XqIP2NS+6kLOIzUqwIJc2vsNNwqAbMJlFbhnKMg9ZrrCzcoK9P5R/sxUjMBqG+GgqGcjgAQV+OLq/qCFRXjRSL3pAIRWN/hrgHoDM8xBuNycHxaPvf0uPzs4045RPHp/VdGBnPA4Tj0lH2LlpucSB/bdG7Q1chuR7u7e6NcuXI9aXyjBhWMb5Jz4ZGG2kyASkzjprKsC8JmAsC4s5cAY5GmicDpt34674rzFkTOFDDfKvFwLNZRhnw1OpNn5vXjGDAOhWyJa7Yh7qK0qedGIlHK4CWL5hAed4rSuMyjI7vMYym0AUbo07p2bd98CjxffKRLhyrZCMq76l+vfGo94LL9EdGizy87duHznv2LDx0f54N9EsF0tbyld765faNs7N4so/PVcvdpG9qU8ubDg/L2w5NyD3o9Ou6UN+7dL/cf3y9tjNZgslSeHrfLm/dfL4+OnpbT0TlKelq6RudnFxh5ovopBg72bON8nI7OoD9lBuNyFx54cDIoj7vT8uaTk/Lqw8Oswfj4W/fLv3j7frl3WDenSUQcvLkAdrlsbV4r166/WK5evR2nxqhT2mvQk8Zm/Mqh43VrWtOLolJaeSQzxWmK0jrKsTSo/KLyxTGhX+kpP0XBMw4Ntc6VRApJaC/UgNYaqdovhhSYkqLHyLQ2djCSwlEX1spL5kiTaaCRTNUwLgEMv/EvES/tmC2Q5y0nP5iKlyPCp8BimaofaBK+8Jr8xo93+Cftc5+iaTf7TeAYWi+PxQG3zqDZn+gdfiuvdfV/xVcCGuUPmJ1GMuK3Ly4HdsHOxl1eiyxAK66JFx0kaWP//k70nrqcZjL8s44FoJ1vqxucL+EAukZH2tOXuDj3rHg3CDPIiLGkfVEg7BA110Si4ws+oTH/BWfyhDrPI3oXONJglDPfU482wV8Fh3FQLlG6lFY3VEXOH/dqZa5XHW4fVaegY6gXWAIrOBKe4Ko6jNrUd+rWyrUezn5g5WqmdGknOovxBdcacjOo6MYsZqZ9MxS2aZMJCPiebAF0kEfEqy2ec+2wMyyffvOwfOp+uzzqTcpJtkoeYvhXy8qSgVR9k2AH477iGp6Ri8BrFk7nmRa7y0ur/6i5c+d/+skf/bu/OIvsvv+vfP/KjdGt79tq7f/uBuGKqeKsyCXSOHv0mWxo864XXiwrLRQuTKyXomjI0HPDyRf+k3P8qtePMA1PHCCXQSBlnT8XgRo/6W5UrTE1FZIFFRDLeUiNbBiKxhZ1HBCWbAMLTC6uE6FIAXQQHZbxeXkdD37yW8KFWSBwom0VCG3af+6GCSEwbcqUIa7MzXdfvBGGidenV9fnRJHpJMyEP3M8errA7xxhUvDcyII0mCevqxx3YTSYVyamTt6hrXcJTDKQqJKBjdQJfChL5Ebf/fFZzgF9ati7RGlPTjrlkw8flgfd8zIpLmyST1SSFU9JzYFHmV+FI+Pr6as8RImK08htb/9WDJjZAldASxsXCik8KqEzxmIFFfVc8UZxOl5gnSt6I0ANoG1npTtRmopJL1ZYvK9RVEGo5BQinYV5RJJTRUO7CqNRU3UOgB2lrAG2XxVf+Id/jkVaJYXKkdXXRh7gUqPtmpAYGFPA0KFmD+gviogD/nM6IIrNrjjEg+SwbxX0iIhdWEzjq1Adt7whHpyrNlrzGW7HLdxOP7S2d8rm1nbaKQVHavN6aWxcg4ZL5QTDfDJZLE9REk9O+uWgfYZx75cHB0fl8emwdM4apXe2hCNwVD5/71F58+C4vPHkoLzx9KS8/viU70flrcNOnpD4F2/fLZ9462H57IOj8pl7D8un794rn3v4uLyNE3HQ7pShmQDxChTCZxTiHgdX9+6Uq/vPlF0cOw2F0WVFAMYTfq5z0ipW8Ihi7vVOKLcKfn1WXOWqjJhNE7c4RcoxtY0qbUX+8QhNI/+zBWX8Xsucs8ZLeihT8mpV3F5P5oJGjJR0OI2WxLf7LjinL19KT7NH4QN+G43nC/9i5DhcWCdtIk/Q1N9iIZGuRenfojoLyRrM4PBe2uWUT5MBEN5aKafjcCrI8j7aKf8l66UccE3j1j49wWluZj8A+cbryrN85dME9pfHVpV7+oqTSz81ywSHMmb7FiDH7KfdC5p96djOMwvytbynnH3B6APPhUbe6Rv5gHIOfdGR1D+vOT+fp3dmPF/VEJ/25Vn/AyY1FpjR2M6+x5Dz6RqqOmftHhjgEsTW7zSmESWoU//kCSf4KIj3sJznTDYjPy4Epq26iZd8QR+0OcWAmp05877wzsYex5FxZ1tv4YqOnulyCkSPoyd8iiCZ3lgpoa84iO5Cp2dBc3QBVzMu6jpWfptBc5Hq5x6eltefDsvrT/rI3AmONo63toG/THuCB58EcxrJYGtEn06latfUd2ZALbO4uHK4vNb4e7evfvDHPvaxj0ZL/FzH18XA/1svf/g7d5Zbf2p9a++OqfnH9z+fdOZZ57C8srtaPvied5eNnb0YaQclMyo8UfIaWZUmA/czLyIAkS6MywtlVpsx3qGzc/H8USCfRpwqbuvCQpSBWTXUGMkwj4dEALFxDjSw9BfCQGQoRh8wUtrgkEj1C//skPa8J/NEKCA67dZnOBFCH+MQEn8De4gNs3mE2SjzTn+cMqERexjYFBdtZYMFyoZB/UNJ1u8aAQwvZWVIFZx9xLv0Pu2ZyqmbIvis8FnpgvMBymRIJNfFEBvxPTo4LZ8kOvssSr5PlGf0uOqGFdRP+s2++e7YZWYZUCZ25zpT8o3GVrmyd6vs+7yz4+FPxUChwOmjPiq3+RiN5qVv0uEqSP5ZPqncQX3u3NRubaPeo6UoIJnaLIiKY56udW7TOVHnE+1PJ8d6wmo0PuCciDOuaGwSCUVwxaURv0oEYzujhyv8aSgKwMN+dawcT/Q5ndc0qUoH/qS+c9EqU7dTbawL40JWfOtlq2zdX18jY6raOcRMT9g++DU9rLc+wanS4DtX7XSC2QNT+Nkzno51uiSDj0rt7F0N+w0wRiuNzbK5e600NveQKdN4w7K2sVe29+/Q9l65XFor5wsowuVWOe1OEoW/+uhReQtDfxdH4G3Ot54elgdE76fdfjnF6e5wOtfnOoIzcOG2tj57ryPnY49b29fLnob92jNlZ2s/OG1tbIAtF2CNM75qgHxioaYa5VMdbvkzBkhZhCoaRR0jV9ybnteoGn1qKC0nja2TyF0e535oAv0TfXPEgeCQTFNwKHJU1BriKncoTXSJ5eWJ7mkbvtKw+ZtgwzHSp4GFY5CW9pH54xnN45QyFnlMmuiQzKdrEqnzmRXsM37U4klPYZF+8r7OTwx4HA31gvpjAWfDtTHgGh72M/s+YOxl4mHPjU6Gwa9jiJ6I4wp+qetRU/G0B041yMqg448Typ/jrA5Pjb5l5NzndOfDKt+OUxkV5Ip/nSx7SARNHYS2nKGT2v0pDibRPGNWzuIY8+0MmOgtNAgM4M1PxxhQOQ1mEuRY10wmsmkbBjg+F4/iTZ8x6Knnr9l94PIazTI2jbD9zI+KY3ku4kr76TCP1IEr+4seUuzsW/wwBtsUVnBjwFT1s3QB1+o+gyg/Z/rB93REV4CHvMBLWGjP6xp2nQqQRX1GDv5lgcHoPPJ193Rc7ncX0LXt8sZBt3QmPr3gItbjtKHed42Rj0o6befjo4NhrxwdHiZLrY43C5gpFQ51wdp689WLpYUf+ot//vtey8UvcXzNDfwf+SMf2VlvbP6HrZX1XwMjwYco8PWNMuoflWvnJ+U73vNSuX7rtu4veNWwi3DpqGDUKE5DLWHBsHdyTcZwvjIMEUWi4dYwUjaEmxHZ+7UCAqxCrhGB3q6Gyui7poBqf9XjsnhV8PZnv5X5Ob1v1AFDxPlgPGEgjWyYQzBmzMd1x2O9CFW4S2VUr7kgw0sybxhs4rvGqadhT1HnT01jqxjmET1MSBWj2LnxDRxeo129SxWeSsttUY0EfKNUP3NpGPfJBYZgXI67g3LvqF0+8+BJedxDmZ9XvNp+9iIHbl/GEa+Yc+5kiAsXbPnmN5/HvnLlFkxWV6orzCplJbDf66APlhKRqsB0sYRfPEehr9boPUoJvL/zXHHGURWyi8lsz7oqxXk5FbXKuOLW8rKOOJA+lJbOM7hpoLZBwWQAkDgVsoeG1flZjYhjd4x+qrj1oKyXDViM2nS84CUfdVtrNGlnpkDoU0Va54HloXpNZS0NFEbbce5ZR8G96TUeprGVBcflEaNCP6ZejTRV6ir71sZWxpYokj7Fm+/IN4VtSl8cNFsbRHdbyZ4McOI2iPr3rt8IvkxHuxZia2e/7F69jcO1D57lMeeed4CN/mVJYA3OGdtGa6ds4SS0cKJ3dm6U/Wt34sRtbV0rm9Tf2torV3ZpD6ccKmAkXY1uhsP9DYxuF3EQfM0r9ATvKipx4zv93Z3PPcsbOAGrjNPIU8dBo7nKd3kdygU3RtfiNhk9nanwij1WWtXFgtDTa9KY69k3gXLyqgvd6st36IP7pul7nU7oKQ9JwbkhzFQgp9ki28/OlrQj3NIwiz1n9NVZq9M3Oj86NSCQcQZe4HLdh0YuDgj3q0HWUdE58H0aGjPgA0/VEYEvaUu+UF50mOI8cC0LAaH91vZudfy4bl0zhvKH9A2MwF4dDcfjfcdTpyCE0WtO1WUMnJbzkN/ku2QxHK9/3LecsLmORXkMjq2rAb+Eny+XiTiVTLC4IAPV9lI249KY1jalee4wvnqtZjvBcvjOOhpEyyS7lmyptJ+E7gzkHfpGf9s2/dZMLj/Rx5mTt5yOAPfqi29o0bFG11f4cgCDvw0QzcBmLZPBGUfsj2VBgWX8Gr0bQ4/Thk5VJ+vsRMdPieaFk991YfQquva8HLV75VF7XA6GK+X1x73y+aedZEiPRpfl4OQU/diP7Rl0O9C3ynH6ZpzJeoGrgdtqI0M+ntzBKZU35OvIBHwoTaDzx5bXN/6Hn/nnP/wlV9B7SImv2QGCFn/mR3/8t242tv4gUdTmyeEDFFcvCmfz7KB84M6V8uyzL5RlPNY84B+Rk5n0UPzN/xINRCyofMN4EpwzSIWYow7VNPbOX6lkGbQGSofB4mF8U8Igb3aGwWm7GuTK7Lkvgr0j8amTrQjtUzYGqYms+eW1pG0Qmnz3Uhhjdt1ytsdvYY3xlwF15/ideZ94su6Op9JwNanGexat054Mp6gsLDViGEzN1yyBxDUCpcyM+eYZgtTl4hmGwJT4hPIjlIDbhpqW73oSpZ+0++X1R0fl1aftcjwYFmw+Q1dYMrq07WrtCIK/c4onjADffX+6u5TduPl8DIIKSjQBbQxZNVAjjA7R6Kopf1OczmvX9sVYUpl0FEUGrBEkYBfP0kjmNTIRL3mZBrRWoedRJ/CeR4KgsYZQ5dVwEVsaqUpLpSF+dPyqMnRDGtdTcMcbnBbXAZIfpLdHmuB0AYtKOpES150PFscad58dFj4jrURt8gCVFLqk5RmDitWINKlWWlDJqF/Xms0YjnnkqGGBaDGM0s7IzXZ8KYgGKQvA+HMzHZ053w8uBjWapvXFj2OMwQJWr+kANIn4zADoXOlgCK+v4q14X4iR3tu7Uba3r+ZcW92IMb9560VoeyfXlpcbfO4Tqd8u21u7Zb3Roh3gBT91KsE/8XgRx0L5c1Obduc4OI/xMJIFBxoZ8aVjGMKg0KWZuDdFbUseiUQZpzA7PSN/ZCEZ8Ct/4qTuvSAnViUXJ0kG9Aq4tT8VobhrQB951Dac65amyqp0jW7glF/NEJhtsF4eCYsqkosqT+r4ujAw92nDdoyMlTn528cgNbB5B7tjYYh1SPKWEbROaU3hR0nTR2ClHbNa0jbZJU7x4n3LOe+tPGxsbwFjNfwaOw+nOMVfdRIr42oYrDc39qGQ4+C0D0gfsOS7OAFpyYuMXV63DvixXtqZ4dd+uJWxLGfNyGLpmVa2v+xm54CVO8qo8/xGsxk71ww6dGA8qi6uY5hhGPiqPp3DmWnJ6Is0Aiw6B7bOwfdcx1GoWVH1cO1bXvRaHg9GzyZ4gm550ooxqE/d2jtvpltapx/kMAuldTzAh7pUiKS1nzSadU3nBin0lcgcPS4i0YauZeqOp+VouEiUPigHo5XyuL9UPn33sLx5PCpPB5flab++RnnE+LJjIXRTpnUSE3TQlq88BtjoATNegwF2kkje8vKjek/H1A2g5MWqg5Y6gPe3Gs99+w//1Md+Efai7x6Ov2lv59p/DDO90u2egCnnwdbLZe+4vHxlpbzr+Wez+Yh7r8sIISfEj0Hme6Jk0Op3qDUjcMxeDLxEzvvFcRiioCU8hDSyT1uUj7MAk8okNM7VygAydFq+pDXuJ9rzt58wicY9zALMEj9CUjkcJVOzAHEQLM9ZmYkxWCdwIhA2JbNr3GVEymQE3DdNFaeBC8IRoZ/9rh6l7VTPMY/FeV3GypSB3m3NInjduVHfEFWj+6Wkynxn+3BEROciKj47nG2M+ZPjU4w7zHfYzzVlQ2UlVuVZlaN9mn5PqtWMQPqpc+6t5i6G4Rkiuht53ls4jTLs20VCCseEyPIMw7u1faWsoNRdrV4XTBnt1MfKjEYUuLlCChb4raFSoXg9URIwqfikmU6CemSJKFZcZec7/yhj/Sx6EiHiN7iU/tJXGii03KNc6Ot46Tf3o3CqArOO31XEYx+/4zDtGpqhpHQy7NttRF3p7OK5RIeepkcT2cMKtGG6f67YjLbsXVBN8SnI1tHoCas4NIp14V8ew6Jv+dIFV0nX+5s/X4ajURAOFan8LciBO5817e0YfNxNBaIx81Cpe99xub5AI73Rcltf58OXsi++m82YOXHHvUSmNOp7A8STZzJDmWbRUE353uf7aqYpfOTNtQp5x/rOFXCDAmVs1VygpJRxCOheDPK2bVSMSJvKB84zG+XKC3GOGJPGXIfVtpwvNoKOM0h5I2vpp3FKWpXWLGfUreGWDpYxisxuedRT3rLTJXiynbmDMKeV9cW5kFk/cmj/nOJ5fgqj9c0auNjPhZaysjwqrmxTHnPcMrLlBdC68pfj0Li7M54OSLZ6lgnp2fFYVtlTuetIuo5A3vNwbY2r2LMSn7ZsOw4D/TkOMV6zSRxcd1yOPHDRrs5z9ngIwBW2uXHXifJaqmJQ6n31MvitQygT8OPaHiAoqJFkBzIvbTXr0o5DoYfgz/UXdMc9+vcDHHgdJRYaV0Nd9aNH7sWwoxcpUPUl7aee1dANlKeQCgE41REGC/AWVR1WDRyqnCfahgecztSgy1vKYYy9fMb9LB7NAKyvQ68hp3/GZTa0j8z1GGtnvFIO+9PysHtW3jw9K/e6C+Xzj7vlbvei3D3qlSN8k4dHx8lyDNB9zp3rxNq3C+ik0Qo2yyya+0hoN8SLvQ+Gvv6XbuFzed7x6cipe7P+alyfKtLJBdJPU/b//dG//Ic/F6C/jONrZuD/4B/8yMaV5trvJWr47SjHZQXGZ6NXIf7+5Ul5z50bZXNzk8GgkGDsGM2MrAqOTGIaXsWQqIHPmpZAKDE608FxWVrDM3cLP4unntVgRo292OJavFTq557MbYswu7+DVMtx3WuhrX3VhgKbc+IROhkzbUrwmhLyp3W+sDhOpqCedSkvcyZKp74OSFLdepZhQPqjbNJ3MK8eJ2zIH3VlahguCiVMqiBWo5U2ZMxxP+2rsH30rTKsaV6ULszkbnQ+5ubCmA4KpDM0ZdQubzw5KW8+PSGiN6VopsOtKmE+2qwOBsABhcxYozV+c6LCSnN9u+zv3Uzk55uuVNSJKGYwqYhsw5Si0Y0G33sR1oxttmAJZWCkWjf1qPRWSYnM6kwYwYEv/hJ9RhnVNmLkVUIqEMarkkxkQ5sqNpnf7sRFnVOVlCh04ImQQDdP266KVkUvH1Rl56flLZvvtBG8hmeI0MD1GUKayHAWbdtvaCOd5TWu2V/aiUHCWUAZm7WxTKYiAFIHSt5T+KmJw9QCh26G477kw+CktbnN2KaJPsWP1xJd0I74TARqO3BPFuSAJ+f8PaznmFQKGnffdOeYg0fo5jWdNJWIdJMHHKMRYjZroZ64Yhh0rcKmz9SvbZsR8Rlt6+jkCINRf6PpM9w6CPQPPamkGs7UTCJHTg2a/O+YhEfFp5z6AqNMa3A/fMR4zQTUR8PqdEsMHW0mCvc3uHQ8Aip0c57wd8ozNufefZICtAlO6BNccNbpOugvDjhz3UHzqcqQhtXBqXqk8jN0l/elNfCFf7kpLuaGMnxtP9DAdu0zmw8FRnnxoriJjWs6nGO3W2Vep06nQVlQuWvEXd9hhOt47N8pI8vr/C7Tlv3OnYPoOeAUbn4ErkCs/uR39qznU/iMCsO/0p62xZ1lskiPfuR9GwupZkfkgTr2AQUy7YcNi9MhBGXxvKzSFr3N6ntyR/qJQ3/nOtfEGfCKc8FPFM01b6krk1UAD1UPVr0YWkmDjI1x8xfaIZviT26znqi2jni6TFD0Bb2ZVD7OhRkj6VrfwQDtMaLq0gneSGcwKce9SdLqD7uX5e3TabnfKZlHv9+7LK8/bZcHp6Nywv1TonQfJzSw6iEXwme70lYnzhdxiX/xbQbWFx0pAz66bICmHNWpI3UZbhPy4xSXgYkBhnt1iG95KDgURYuLf3ul0fxvP/nJf4zn+uUdXxMD/5GPfGTxPbee/47F5bUfmI4nt31BhAbMFarrw6Pyvpsb5erV/aTSBTRiKcPpyQC8LnAiZxCtlx8lT7syZSL1GfJW1n2fOASFaP727XB1JT2lZQDaTTor2JAh+PQa/YSJPPyAqXJfTkgRy/NdZ0I4ILz3I9gwR90iUWVYhc06GvZzlAjfaB8Y+ZQxL7PoQrQ6Sk7qhwljUBEuruXZ9Vk/1UuVQY10XYyiseU7jDLlvsTPKk641/b0YccaWuuDJT1rF9T5CJwv/+hi3Nswx+PTo/Lak+PMC52d18hPfChctulLN/IsP4dOjULpm8pUUE6pbLSulJ2da2V7aycKQiHxlDYqZKM6FZsMOI9aNDyJzGg3xsFWuafgO2c/f3OYTliiTsoY2daNa6rgGUGoXMV1Ijev00K8WFOZtG10bDRSlYmYlwYaHVdwm07FKQi9K12lWRSaV+Qb+St9wV+BI83kcEwUylkdBtQTuJbHHKtKXnhrRO19qnNfha/hNhsTRwb+yMY9joH+wXx429X/1ve7K8u9rvJW+Svs8/l2U/pOSdmWfGUWZI47gKdXDYt4rkogK8YZs2U0DCrsPI4HPvz0sUXLawTSF+24eUvlZyILHYzQxXaWirve9XpVCekY5gCBjlMnSbx6QeNuJGr7Ki0NkLsdOtcu3xh52L/0Ez75wmkdH+fM/DPXE3mr9KUnsEjPc3h5bmgdg4e/pWGcDsc6+/TNkwxXNTLD13nWJyRjELo5/aJMAz99zZ1UHUl3n7OP0Ai0Wnbel2sG7C88obzTrmVVuOLhHUePQlHEnN6fAq9ZiUwdSSNwKa9aXrqKAxdXygcadR+RE35Ts1l0BV4iV5STjrYpzsSP8/7ylfVsz3vpi2vCGT4HvsgfYPs8v9mnjJczfOSYvAd8CYjqIIODOm2AvFdrmXbNHIkX24qTZXl14XITw4jzBy1XuKh8M9q0M882Bem2bYf+Qr7NdNJA5VWQ52cWs2n8gquZ7uCMA5Zy6rvqhKgPlXFpGkMPvvN0hmO2XtpQhxKtJ/WP/rct6gzRlUbao4vlcohBf9gZlSeo8YftUu6eXpa77Ytyr31e7reJ2Ntn5dSnVtq9cjokmke3mhVQVpIhoJ/qjI4ZK3hEJvNkE7gQh8oSkEcvRGejd0ObwA4c6NDozEAtb64mVe/v6Gh4IZnPio83lxprf/W/+W/+rz+Rwl/mUbn553l8/+/4/r3R6Oz3dnud34gXvlgRDOH7J+XF1nn5pheeL77+zvkOGbIuSpNHRAqolxNBWObdQYorj8NDIKrOYxF1rW1k7lOGUXBVrnpIma/nL4qKtv3tIcq87+H9lKM/mSAeL4iez53LfJkTAh22U1dmyl5ppZ5+WM/yGvKZwp3XlXng0Nyv3uJMsGFAI99Eki7QoP+8l5m2s6JUXNC45WTSzL/rmVJ3alkIreDqkcaTBrG+Ac559wmfkzN32TrH+zwrbZiwDYM8Oj0prz09zRvhzs5ltDqumo70yYNq5FXoWS+AgGxuXinb29fL2so6CmGjbG7vZ8FXlIkCRN0oNnCvwBlhOXfkXKQCSQeZA01qlTO4Y5zixzGrqFTA9XJVznUOTgGeCSrfsxkR9xWYuSNgyrg6e47DrED19OMh21fa10mSHuAdvEQ5BnZ4ijpnvpWKdp2fzcIsaclRH7+rCl24VRr1xUU6lrVdC1QlYrbCjIBGfAVF7Pwewopxs5x4sMz8cP7McSdK4r7TFjVKNhK0f1fLu0K/Crwpex2Cits6HWGKXqWciFa8AFciemCrr0hVqTgdopGpRlJcJbNBmTqP51xfdXrcw8DHVquzUaM5V7xncQ/Gzp3lXNznWgcX0xlVaEA0nBkH/au4NWLBMbirvKujepEFgEbumecGR/YpfkMXysv3jl9DopGLQeW6+FUheriuIGMA7vCLOKSc+KiGx7HW3xqtPFYpPI49LVQF66NutiMAMYbyD3elg236fW7gxJv4q6ljHaRq9KNXMEKONzon/VGH+joKMbrgx2LW9ymWOJGMP7xn244PHCkLicSBT8dH/CMF4KEZGJ3b11FqbW6k/QyUuv7J57YvXoVbPhQX0raWq/3k5my8VWYdv6prpueAU/iCU3Ui9+xp3oY09rBtx2k9edWyfpcP/VxdQ8+i5zTwfd85b18I2vIcbPoRHh/5oqCdRr7VYbnEb/knjg84z9M/4pm6c93nGKKL+T7neXnHx4aNusV9jfarTCl/8pc864K1vk9QDEale7ZQ2mMfVxuXt09G5eFgsdw7vSivHQz5fVHunpzze5zI/QRdetKlXn+IfqVt/tyYyFdPtwh27MdME4iHxmvVEQdP0RvwQcYDLvLCJeHmHI9pS6cWuMSNuk6sy7uOW77PGgLgd4rN9zckqJJn1HOUW1he+m/XW2s/9IlP/NiX3H/+i4+ft4H/kR+5XD4+/fwvOTk++t8dPXlwlRExCFMT5+XK4rR864vPlJ29azODBvNHOFBSelw+VgZCGGqYKAOhuuYv2/p5h/LZ3CKMqHHGYGXOnV9TIj8FASTm3swQ+FtMetWVk3Kxl2LgYR5u0I7faz9yY10YpxByUi9HxlKbi/DkOm1JIBWNTArB3SaWL2lPZs5YZQ1+myLKSncZ0SbBQU07VcYFKNqmnExKeXuxWxkoDOK17A1v5F5XePts5eTsAm90CiPjWcLEbmJy0nel/En5/JOD8uDE+VFwp0GgnXiPChmw6zBpQFVeYL1sbV0tV68+m2ebNTJVAVahjoGmjmj2WgyCypQ/PW7xkfK0bYo+970Ozh1H7RvlSN3M9XHItJXJq0KR7onMgVHFL82F07aDcUnMp8qFhmrf3udG2uWUSBoZyxtdhZf4nqwKNBXnOg8uAszc24xv7F/FaWSiUosC4ra0ET8qOR0b25k/F25/TlnYh30Ki7iJUwJ/Gr2YIZHmAhFFiUHVEHvNlLoRrml40/PC4fjdLdD7Cnl2teLIZj2BrTpZ9uOcuTBUPanRqwbWNjIm+wMWx8+FGBX5SPwbHSYlSR9ZvMkY6hMDlV+r/AizBkDaVD7QgOokSANhiYzK/3zODZ7OU330TRoQxWvkVNbUtb591sf/LjP37otmhFHelG+qwQGnGE4dRw2nzqdwOCdt/+LgHcMDjKarHXN4mbqRQT41fK6PsI4KWcfUsVRnSOiNPB0LvEHf9iv6vCZMc4dPuLyQaFH80G91nuQtYTFToVNUnSwf57SvashqXctmXJTXWHjNxZvzjWYct227hsL07rYL7BhzHZd8rfHSkUBXMQZhEpce4sJy4lmaiRfrOAZ5NQZQ5THrfw7LO06M1/wuzvzN9zhLtgEhbSeHfVC2zhPTrzLB9ylIGxOS987gM3Ag12URKmUck/Iv3v1tSj+P96bVqh/qeiIMGzBOZwZ+DP3fORmr010D6Oijej2M3xB6em2knACD895ZUDy5SOr8aW9UHnfOyn2M+d3TSXmbyPzNo1G51zsvDzEZD0/G5e6T49Kfwg/uBNkb0jZ8qSyBR6fkZAbxId2VkWTkVtfjkCegUXMi58qqv6ITGZY4G419g55jrfokI6aN8B92Jvin7FwnKHuuVdH5915FurxtNmxVJfnWwsrKX9nZGfzET/3UT8m6X/bx8zbw/9Z3ffuVg+NHv/fk8ODf6XfcQ9kFRL1sLvDC9lp513N3ZsKCt8qAVSoxqihcRp/fM3ZICt8V8gWDuby2WZHCHZVmHAOQEON6oRcpY8tslAjXityqnN5hS5Abo2+KUQGcFdWY04AVKCT6Z3/CaAGNNFG0zO5PjTGDqE3KCAqFdcPAfqdQhMNLenCmi1TGKDg3toH4eUaUAnU+XwNpz/QDk5iKP/PtXty3/7lhTMqN7zK/AuyudK7inOA2V+b3pTGjcoqROMFYPDrtltceH5e7xx0Y32de9brFm7DTNm0E//zKm7aAaXP7Wtm/9lzZ2dlHcdW0oLuP1bSTtAHu1Ju3o9MEcysMwJUNZ6Jc3IWpPtec7XEzQsfouCt+nLNXKVe81ohJ3jDlVRdyYUxRbPabaIN6ljPdKlLSIu3HGItT2slqZslNWaNlC8krYQXqKCQewqezo4BZzuxFHAH+rOucbRwY6mSBnLSi/Rg4yor/GHB+J+qjzfTrt5nA+trZwEO7Cm5NZ+ud11Rq6nJaRgXp+9DFrWXEnbwUQ015056ugq/Oh/xRF+5oUFyYp2LUMNu3MORFMjqpwBx4lROuGx2Y9jMTJpA6kippt48VJ1lYmT6VRef3Nazir9KtRm716QUduvkjUMnIUF6DLuziyYjde8qt4xR2D1rKfY3t0EfouOZCP9sQhzFSyE6d1xeP1UmpET0EhRbichqazx0Ypz/AL9/lDPvT8MpP3vOxRXFsGly+EU5xkz4dW+hVZSyGDJh1fIQ5cHPd++JGHItvnRtXlM+j88pf1UmKcaSMo/WI0kZOvDQvp/Pmnv9G74naZ+WTtcExMHrXOLpNrXPF0tA2zbwpjxaPPPJZ4QbnoU/FczDNTXlXWaapjDVGI7Svxl5HTx5TDmutWj/QUNb2q9HXiM3rVwMvblR3FnYKy3v2fwGuNbAjH6XzmnSgH1FpYbqlzTQT2PO0Bd/de2HCTd+hMKFP9dZwAp4IXrqDcXmCTnvrabc8wmA/OO6WtzHMburkRjFHpthPBuUBkfljjXd7km2eH7Sn6EDOg1E5Plspx8PL8vDwtIwWatZBPOtAtzY3g795BjGZYcZR7ZQBEGPkEwRx3UfciKyRj6x/ooyBjItT1XfS1/l3Bp9xGs1TmTYqf8kDwSOHbcqbZs4sY/9mxurUWX251jxI0iFfb67/jc2tK3/zr/21//RL7j3/rx5Vor7K44d+6IeWPv/ZV39p5+DxD7SPjndX17fw4lth+CaK/N1X18vuziYUrYLpfHlWXoIBoykX2in4C9x36CIl86JcixMg63lfBob456P27PE5FKzMZbqQE6y8w6RcyG++pF5FqsIqMlUG/IKYtq0gCJvl8yw6bUdIuZ45ltlftJCEgJCeHpCrlue697KQS0bB6UiUnvapowftyk7arOlwPTYUi3XAicwxN/jCrBDNox5XKJ8pCIBpal5h0MCP+T6IEExKd2jk3iv3j0/K609PypNOP16veJNB8sensAbvMjH31taaGIorZXvHqN2V4VWBOkUgWmIgZmOrClWGr3OAX1zeFyRI18wnQ5MoAPAVBwy01Q15jOJrWlsD7mBtU8WmYKn0jbKMbI2wbV846yH9PJ2jqtfmis+rUj24xTjqXEhuSVj7r8onyJ2VV3EZFdsHFOKK7UkbDC3CG9rMBM0Uu2PhYhS69YVXnGp8XFXvEUNAu/K4Y4xjQL9Gnfaf1f9UjtJNDcbPhRgSYE9UT3uTbFlc4TTLUvdz9x33ztcNApNGXwXR77YxXq62DTTBgXipkaRGzrShcodxiMNi/6tRQolioasw2ZdGXB53rCoes1LDfjcpeuHJSTumzLNYElh1llIv/KGxrel4YfAzbXOaIq7GphpQ5d0MhBuuiH8NtN8tYxvitxqhP1iLAAD/9ElEQVTiyh/iUdpoqOaH+HZc0Quz38JoGcfoWCfIRZxJfiTjQb/iJrDYFvBYy8KV7vJQjZIjO7kp6atitgvpK01jrHGuZ0XSRqJwYLe+d6znYVtpg++Z9sCwOO2ioZjLumU0Ln0MyMLiJXK5GZ7wsO9kTcQJ34Nbx+0QlDVhzTUNOHKhsqB/y4gX1xEoa/YvP9SyVccKodfdp97D/RJsz/HVfmbyY1/Rp7V8DDy1s93zjGZmD/BoyvAceN3uFkM9Bt8JjmyrVOPpdx0Wo3Z1mlG9793IdBF9uNgt2UmcwYN2t7z+4Lh8/mG/HE0bROaX5f7hMJ8df3dLefugX55iV4/HS+XR8YBAB0eprJbecFI6/WFxExnxlCcQ6F/+llZSxEDAly85jSDu1AMZoTBCXzNJeaqF63ODbltmOObrWyotkHv4zt/SKYtgpSl9icca0IA0mvZa1a1VVvw9D2C1NXUKxjrcuwTrS0ufaLSa//mHP/ynPv63/tYPvsNyX+6hJfyqj3fd/OC10/aj39dtt3/9ylKj7F29zbhgftPzK+flXdd3SxOFoOAoBA5KZvA7X5EYGE7FjDKTUS4v6s50y83dsoCRtFw8QU49UN/t7n1fJJPIH6TYkG3FUfCLjJ3G6UNCShwIUw23TXJdpwAEustS9nD3nccwXOZ5nDqwIO17JKqG8ZxeOB/1an3glQDzhRZJVSV6qopHZZs6XqcPo6vM0fvsJnDGAbA9F5ZQBoAyHtGkoagCUJl/PIIBZXqEPPPtMN2QU8Ouh9vuDcvBCYLw+Cgb2ficahQY+IqQ43CEUfhu+n0N3DnXvrG1h6LZioIdu/ECECcFzRiER8VjylykGXFo0GVU27bdOAzg2ehQZe+KbRWJ113UYxRbDWdNc1ZFqWJJk+k3Cpw25ImkQqGFSl4jqcITIZItC6fo24oKxDyasa0ImWT3LhcVXmF0HBrE0F24KaNzEUcAfnJMRpTyiyAJd1KgFqeOsBn12bcXHYf3hMkFQT7fLT4Ci398jwELzhkrRTV8uQcespJ5BqNj9579CVP4CLjieGbMKmYfp5M3GKOKhXG7FmH++JTGSgMvjo1EVEQqDMetgnZ8oRc4t8xkMoiyczzZZ8BxUVbnStmTPyajfjIZ2dVPeIBLHnXg4swxGFGo4DXyWbAGHBpx70ujquzrb3EeQ8wX5UBcyYPO0+ssaBPiJARXKDouWN8MSaYmaM9TPGVnO3AzV5riRtqb3RG/MWLAkcxIaCI7aVSqgypubFsDjzgENnWJXyrctq3MKs/1u+OOAfU6NBFW+TMp+sCsLFdnUP6gSBZFCZd0sH3xoI4wQ9Xrdbnn00UuonO8NdPgPXdb1AGQ75KhAVZhs0/XJMSp/iL+rE4DfM5vdYZDSaAgnOIC+KJrOTRG1tOAe8MdAuWjFeRW+IUvhsi2acvFdPKQ372u4xR555CX5Fmv549PHVCvr63WhYZnFwsYWt+QNsjLa8ZE9jHi8q1wgtMYVU56Tlo+GRLg6lOmPz7P2wwP+2cELNMyuFzLK5aXCUqMwJPpJagYDNGFtL2U7Ewpva4r5pEdn0qQN9GZjkUDra1w3YL615GoYwfuGQFep9DLqZO5Ey8O61REdUaUYQaapxsy3ZPANCgNH4pveVMnyM/wh3iEFyNXOHXhE3ldOmgTlG2b5b58IPKrzKpL4FP4YWlhcXi51vhrg5XG3/nT/+F3D+nuKz6+agNv9P7m669/56Db+6OM5cr21n4M5tNHb5bJoF+e320kPb/is7EYEA2nG7xk1bvxLYYnTBKlD2pE2BkRg+9xn28XiybJfKllQM7iaqsSFyTmlBwz5tSzitGlrAv1IpQgS8HLNrUgO/dBdLx1CFXVMGXcoxiEa3ShFleoO3MwTB1mUSCETppTuDy4Z9SuEAmKBMxmDRpx2nXORmZTsbpvvE2565GCYh1T9jW6pS6nitLyrg7PY2y2h6DoYbpn8fjM97j7GNyYKOCsdFEGJz7njpd794mRu1u0ophUagiuDGjjCzIgfa0soVib22VjYx8FsoPQNxiTY67KqKYna2pZphUut2eNggZ3MmNVrtXDl6kdh9MxKq2tK3sxAGc4JDJw+hYP4ptyMndNTc8MKn2oCGMI+FMYxYGKzftet+8oyvAJigRlrtKpCrSmbTWWlnWdhsrXfhRQvW2NmdSaj0GnJVAxhsCPQCuMwjVPjVs/EAFEFijxvcJhhI+DRNQeB47fnfZx6JS9HejT8kkrfxHMroBVaSvowmQZjaTjADlxIoIDeF0lX7MXGDD7hG7dk8MyIJr2MTRxmYwP9zSC3JZ7aa9uDDQ3gMLmHSMJI+4s7gEWYRDvHnkSQVzy2+fZvZ7Fd9RrYFyN6oJfnULg1emCmsCoytDgA2uchGqAHWPtX+zBLPzTAIoDx6qDqsPoWMX3KvBSNHirjjEVxDnjkibVeCK79Ob+ArYvPFX8lC/K04nOnLDpsHipzpVLR42X99UvKGJ5jS++390+bENYpYeGz4hWuKhEO1WnpAvKWVc8CZeOlNfrWKtMqE+UH2niWL0Xx4CC0lx41A9Oi2gsmrN3cHAj5R2UtPC1ujpr0n1Knx7qxvmCOnVGeGoGlzRV1rKewvHQZpV/dVDNOolHx+uCwDjR1MkAOJQFcaBu8554sn0zi3GuGIclpbP4rgZQXeJbAHUaoJvXldm0K1iUoE9hQGIIRC7KcdtUez866pio+nSo7hqVEwx0b7xQTl0gPL4oj0565b7bu56My4OTSemewdNrG4FTOrY2nNaRRMp/pZNjdjpD3RVHC1iyuBU9bJ3sKAnu1CPyPE2FXo7HKS8PaSAe5C9lKuXFEXQZoGOVBX/P29dB1hkL7mwr46985v2aIbadyose4sf6sx/+Cy5zUDEwiDNkRJ50CnV5ZfWHUWz/t7/zX//pt2vBr/z4qg38Ky+8cvt8evF7YMZff4kL5mNdPjOclbgA/PyV5XLz6i4lAd5nDjGGeWEAEcEFkXg84TUXC8EXKCCR4xZ9i1zL4EWYFzlkVkgWgUh0mgIQwzZpYKm5SWXnu2u0EUMMQd1wBQqkjNfj9UK38zFGyUcoqBNlGIbm9L5pfKN4iTS7xgACh31yo17HWBuVS9A502SVvIxHOY39fHGdbfNf+tKJUA4cURwJTokq/uqjXygpCuQ97vyY0Le7W/kY3Ii+3KVugMD3+uNy0O2V1x4dELl3sorVOa/gCZgzLmBdX2mWvb3b5cr+bYy7r3Stry7VkItflZfQOEwjcT+jtMB13Wtf0IXYVJ6rtn0sxHFPo9Rq+uqsbG7t1raop6DMhUTFFbwiiIka4A/7syPJGIPBFw3XiGjSQ97wpSNnjFnHTuFQ0aUa40zkC53sx5X72ZimthrFmKhSg6DCU3nqiEVZ2acKc6TsVh7UONiehhGYXCDnZ1XUddx+jwKEj8Sd133sRSFfhWdrWrimeu0z++8Dm8o1bUZgaxSZ37NIVYCNKMWxAu0YV4iCKBQ+1OAoBy60qZtyeIQgjEGnUUPiqvNBFuxpBHSUdLrqLm6+t76TVbn26xaZw0EnZWxf+ATC7EyiZPCxjjHX+OpouHuWOIoDJRyU83eFQbJhwOEh7/uomnzid8erkko9xh3HhD7lj4WFmUNAW1lsKh4YRDanoW15S+OSdmkjm8lQz2f+45RRxyyDiljceS38QXsq+3pUmMS3n943alU3zY1whcVMwNwBhV/oM4/3AUu4xfEAg5hXhxidy3Phf+orw/KeL7KRDq5NCY2pp6OhURXvZiPkN1/56xf3HY9u414yepTXodMYuTbBPrwvyWOYlSVhmMEePWaHHDEo3FQu59kNvMqMzzErb1ntL70oL57kE+vE4PuFQ5wLUvDDNf8ksuNIPeAMXcRlMhzVKPmIrteiF+C3wAIc8rj8KaHO4bXRxRLG/jxvQ/SFRg9PRuXeYb8cENMd9M6zKO7ukS9QmpTBmRvGACMOrwt38whmj4L0EydmpjMciw5bxgZ9HGHdLrnKrBncAQ6FtHXx49zgOyDpIi2yWJHv8v6c1p6OSbr4ObcfOlN+t/+UpQ/HGgfHElRUzsWdaffq2OHmpG1pV9uVvnnUdHYkcvcL+Gpg/5ZllsXFu63W5v/p+Ze+58t6qcy/7viqDPxHPvKR5e5x91ecn138gaWF1X2Zab21HQHS+9xYxcDvrJSd7S16WCOyr5taLK+ua11j1lYaLRCP8gYhvhrWOfe83B/ExEO1nNG+DIdBdmtViWLUuWA5Dg25b4MT2b5FyNS5i+pUGkZnCmHS7tRJlK7QoeTSB4iMgpHA1tcwUybMwX8qr3PgPj/nmoYdqDN/ruH2xEHQo6azMIogRyn4OBttZicmCFa3u9STw2gAl6ko57lrSl9jr4FUiE3L19SQnqbprL5RD999K5uLUAYYFRefGLkf9TpJy98/7hbMcISzbv6DQqP9Rb5vNnfzWs8r+88kChPGumDHl13UBSH8Y8wKosNAIUMH4ZwvRlOIVFieCoGre4XX8hoQUZAsCXU9NMwqZ6MnjX9tC2cCIV8zEoDLTYNmPpEqVZnVZ8idH9bomF3QuKlAFYgQhe+mNnWQ4uECh0DEgHDfPRcUQL9HiPSAMx6VTRVQm5IHhsNuDEai5cD9hXt+ifBzGAE73aNCjDEBVo1TlCz40LA7CPGePrgmF/joTBws2pa+Cq5jkR8cS5RGehBHTsH4tigFXoVcH0nTuKqcjRaMwt0ERENhalsjJN9duGUzilTYNJi2Ki2TReCIkQS+uureucc6r2/WQKdGuOMkNdzFUGfHqRidRNOFs6kS2gmGAjd9I6viKnzmIOjPl5C8s6aAI23RjosI1Q3ytiuEVXwabNcVJAWfv3rE+Iov+okhUaXRttdMi9qOz6xLC5HnIjXLTtxWDSbM+Ojf9vxun5YTxMzHS2fb5tTZsF3HoLEWVvk6OoD71sqCUvCngxqehCZmSuIc0HZSteBQnvC930mDzw55377Ev/xp+xqW+npg22nlPr3RfoXJqS6nyra2rsQwC4b49dP+LCd95Z04iNzwnmPVgFg28uhFTsc9d7Acj9eTbpYv6Vc+ju7htzwiX8V4Ci/OmviyP+UsxtL++K08hZ70JY7sw7bE5ZCoXNjk2/CzYwAH4kn+lO8a6xvwwBb02ylnF+hY2mztbFXdje5URDzSJg0IS2sTO0L/c5mTP8R/siDAqQMg30/hEdfxuEmMMDsu+crs0Zy31Ge+q8P7c92h4+rvOELiaOZQ6VitNQlK+aUeMI0vrrUbOjTiIfQXP0hJnCDaE6bqKNGOfc74cc53nt7TsIuf+Xgd/EYTXJQyWmo0/+K0bP2tv/AXfjsG66s/vioD//Jz33ZzOOz/TjzS3+Dzuus+Lw0iOycHKNlJub6zWV7c3yotPF44g8GadkSAgVwGXcFL9Tco5KxCrCccpTXsiE6uVY+qeqYgDiTKkAsY9ClRyOW4U5bWt8KwRmhgKBJh6h2sxvjHi1UwQPzFBexi9AxxoErGIRV1PKI0QKsMZF0olM8YLwgTB4H+PRX4Qf+wTAZHOBe+1lMxpRyfcSaExxXxOCgKlFG/xBz1DjDsdqOSAl76dd7d75bLc5/0n1S8xg6YRkSwmbeizw5G/bTnm79GfHbLZx49zetAXVAnc7giGvHL+PQqnWe/evW5KAwX7ogLIzcFOelGmYvxiZ+KJ/EBgMAvYhQW56stFEFRAMFLDP1a3TpRwZWRXYxl26YepbfPhjuvmNS+fTjstFNPD38neqeAGQxXO0snU9HW0OgLT9KC8g1XNdiCaD3n1kzR2W/MJ/c85mUTYTkWyquoIljc9LoGxnY17hojyyuImZPn0NkUHzqrtivdowQZb5xCylRjVhXn6tzwcCdPVXBN/Cr8CnZUo+ON8gRnfE+fQO58bzJOyIJvmFMZmClRLuxDR0XD4vCaLbx7DTIG3531jLbXVtynXYVaPz3mv31Rjn36KY5dj+EajHfgF07ay57sIpbTV7Lm8TXGLv7mCpovOWv0oTPBQflEmuDHNnyM07GtgVPHnnl35DEKmD9h0nnLym9+py1wJ0A1yqqZMjNRoYcbi/ApbGZ/ksWwLDiSfjpkji/yTT0d7vwGWdIySla6UEfD42dkHOgdk4uolNdsaMM4wh/KOHU0XNIumxLRXgPcC7/PqqsT5D9/uzBO2KtsyCcaQXAqwYA3xsKxKNPgIw6cWaCA4xyv2Qn3HOgB02rZ3ELBc88+HGPWGNiO5bkx56V5GfuQGLYTOigbnNZxLZRt2I/wiIs4segD61Rjb9RZ5VpHRKiUXSP3yAxjsZ35Qj87dnwedm2f/BcaxYHgUxyoJz2kjXj2JTbyiPwiTzQ31ssWAeCwX5/53vAtlMomeDZIkEq+x0FHrzp1GnJw6DoFymtv5C+DQeks74iX8At95wVLjC+8wqd4cG2JsiBM4Tf6Ey9+t5zwq0uy66B4opxjTAYF/FTnoDoB1vWxOh2N2Jjgl3v+gQ/vZ/zilkYcjzQTX07b8Cu8KL+6/bMElp/A3cXF4tLfvFwsf/6jH/0/Pk4jP4/jKzbwzr2//fbDX3E+nnw/Y7m2rkcGY8ZoQPgr12+X1lm7PHtlI0poCYO2suYjITVqM7rQb1sECSoimUVhknU9qzFxrl7Br56Rzx9yERxQBoT4bPuSGQOUhYsusv/7GKNKVJpV7faAQGXFPn0a3TstoMLW08u+7pTJNrIg/3zUgfh1/rym94k6xl365x+G09XNGmgfZTMCt54EyT7xEDbPsHPK5FGk+ubAYf9pX2JrsEC3zshM5VNetY7ww0B57A3G6cHALqJLpA+MvsazM+iXznBc+n4fnuVRuDc4XemZ1ciOUSHgcHHWtm8E27uT7zoQCltdse9OUdAJvMX4CB/XraunrqNQPU8Am9NK3MqUlLWcNJNZpY3CILMaeTheF085HyYf2MY8srfNKgQamxq9qTxEsPihEuVVIip0FyT5lj0Ur8ae26ZvLa/CV7HOD9utL+ZRyQiSEHlDfOgYqAi/8F0hto7jMhthJWGNMMJbvudAJSzP2Z90i3F3DDOjo5LQPFenSGWp1DI22k852hd3RsoaDYU+mQL6qbyn4KssdFJ0fOt4hImWEgl6rSod8KhiAn7rClfNAlSPP7QRz5y2p2MivnXGEtFDk0T7NGwbKtIa7VXHJW8k43O+ZiJR+AzmGqWIB8dTy9m3n+LZdPY8+yG8ym2iEdlQmCgjXcStitN6mXuH91TyFAgvWV5pMOKLYaXcypoOk5IhpjU89lM3BRLnUlkFrJHWWFrHsVrGP3k1yl9YgWV5RTyAL3DqEaeEv5pZst6/fDgOFbmGSZxpTDyyBgQnST41IBFG+cHxJ6K1L/oR9+LI+9aXHzqdTqZ11mY7/5mpM7IUNzpAve5J2cAZ3yJa1ZhSBdigBeP1MdpQX56gL3FqlK/M+F26zOVfvvFQ3kI/+RZY0hZ8o8zHmeGUPvYjP+S7epj2wxvUq/wLHaU7fGTb/hbfoA+ZV5+WBCFcBBduiuRCTGkivyvfkJgT8NNn4LUNcKQTYQGzd9E1tgE+zAzo1EpTecBrHvK8TpDwKSfSLnqC67bPhdLrdOGlmSzJU/RnMGIgKh2dBs16DvnVRoUReIR1pj1kgMCsXYrMy3OUUVdYXlkLjug3+hPc+WhpjDmtznWGbWRhI4eyUm0bdWjLsYUOtCHPyk9yIvbhxzZ2r37k9u0/8bmPfewrXzX/rx6VG76CY2lp69rl2fnvoOK/J2M0iNrWGhhzXwmLYpa5t8u43LmyVRqbO+I8J8OmtoOESR1olK1I+oK3m3QTbeUZQhUa7burGF/CYAuuXEag8tY3hq4BsR7Yh5DVWNuTghumANFQB0RSl7YTkVDRFH5Srxh1CbWw0sQBwGirfCW2RKP/eH4YcxWPK4zHvcMQzXfTL2Dc637GpiDpG+dgePq4jIenKJ0rXNeAVPAqg0JGo3dg8r3tMrrG3pc21N3o6vOgeuKWkfe95osLfDOcG9r4/fWDp+XVx0c4BNVozT1CjcHO7vWyd/V5lMR+vEGZiW7TXmBQ6MKYPndbV/CLMxWBUWMyC7RZ3x5ldAxOoFXSXzFsVZGaalPRVMPJfdAs02f1PPVl3MrE0C8KR+Ui6/s1zGCz+ayZjxqJ6dH6bLdtadzlg0R4tKWBXMYxsM1EGiI2fVWFB/NEKcRp5LR+BJLD6EllbVmVkOV9+5rKWb6Z85hGpm4CpKDG8mSMyRClO0dgn9UoyMdx3jhsNwKctgTHqELlX3lcg2K0ERwJB/Ucs/hTDmLsLlW8Xps7ECjPGT5qCr8qXM/5YTpYXg0fg3fHGOfFa/SnUvOemQLn8sU1l3OYEdER8VBGHWTGCB2EJ+lQ79k2cGr05DfbFf/z9G2UH/1YLsaJT+ej7cuIt2YmfH2sj0Ci4KirobGfGBX6DDmpJ7+okG3XcYh/v5t1SRl1CLD5jHnWKMzooeMQWoE36apTuElUGBxDruga+QHgbYdeU9/rUezinH4SCacj7jdW4ZNWFK9OUJ7AoC91h/Rw3MKeca2tZArKxnUExJdrMqSHSr7X71LP+fet0FhHVZ7Woex2OxnT9s5u2nAMeT4bGiqnobYEUs74SHTpJXDl77kujTx6HRjFi3izgLIob4Uuwo/OYoQZo5+RTL7HWaSOsNff6g3oazuU0SALF00Fhsq/tVzFj4ZOmbNVClnQfiljBiVOKLAqF05ZbGxuBB4XF/pCJOfbpYnG2H4rWOq46tCphzxtXgeHW+EXywiz9iDOBb91AMJPGlA+3dtfHemjxjasEyv8nuoT9V1A5q7z9V5XHylTdThuCDXJ1FCifeiiLCjfkakgcg6Tslxht766V3ooT7UP20VO4Rt/Cd90Mr5cW1m/t9xa+xOvvjr90Y9+9LsrkX+ex1ds4L/1lQ9+5+XZ9D8AKTfcfjaeJN5+++SgHD99qDYtt7bWy52rV2AGFbFGIBiqCOBrfQZeI28UQBkZynuW4lpNWcqktO3e7u5GN2M8W7qY1G1H4Zjcd5X+PJKf+uiQaRPqJ2UeZq5M6Hy70bcr8aNgbIt2fZxNob64QEER3U/GRPTcTxvUdZGIBn1pZYM+VHS9ENf+HJcGPsoF5VYWIKKwmAXgzAplSskAERjqqUQkutMG8eBhHNPwMwzgMbt6XqUwxrBfli7CYNr+7YNu+cyDp4nwZcB4sDCXEeLNWy+Vm7e/qTSJEGxFBs7qaVqVUX1UbwKc3rNvU49RDLSh4ovSBQZfhqBBzDx9nCbp5XyszFmdJ9uIIZJ+1BfPPg+/uX2FMVpMhT03RH5XqdbvMr8pMJVFIkeu2Y7Cr1EJXiifeWJ+q7hiiDnzvDLjSDQMEMIbozobh4Jin7Y7haaeMQYOgsM5XMuIsxgq4HSjCvt1TEmf2wb3QRuHg5HN5FF5pTo0tpl1CBwqc5nadj2dz6sLx/gXPNAKSJHPpJOrsOWD6jxZyPt2Bf0p4yEcpjEdp+PyuuOSjrYln1BNhgruMheZK7nKfa7TdlXm9WoUmQabC9LbSNPvKl5/R7boJ88KU9b6tbWZjNBOohDokRtcCH65Zlpf2JQBlSsXQ8dK45pmd/GYytFFhCpU+3PRmusqVPjhl4yzGik/Y8Bpb4pza6TuIR/7fLuKNVEPbVlXmmdsGM7wtE4Vv5H8ij8cHNvkIvBXPhbOlJGPwUF1qmbODb8db+ABJx7UTPU4z6FzNWjCE+eH+zoyoQl1NFI+5uqe//KcTrR8Lf3FruV0iLqdE/pzbcJ6fayYPk39hg78Sc9kHxmHPO8hDuV78VyddWXENRnW4V4cKTDJqTzpKIIWYMBpYpxqG8ea4Ac9905aXvpySFvxwYhCW9e42L88rkKzrKRWfwnTxdQArTrfwmW5OR4tJ/bCGyDJxdjKswbOtq3n/LbUEr/uE+BLmN45qOe46n4OTtfUp1CETx7RyMsP4r9mTJShGhy0cCJccCrNXK/hNJdOvVmhZHacDggM8JHgMTYzANJecH3/vuMWsGTF+DP7oi4Ql5l64DqDy1iSTQOnOhPqxqwFQtbCp3EuuS+O7UhR4szjo2XluLmz/x/dea783Y9+9AdV3F+To3Lul3n8jj/zZ3ZXj05+O6r+tzQ2dheMCPqdU4itEE/z+NXWzn65snZZbl9x0Z3MAFPMoqIsnANr8WxnBDfiUYgtB2cH0fXlLR56biMi9mYWxc3TR2JFRsjb5xQ0vtdXUlZj5itPM99OxCweL8+GGP5ODK0GeDI4JXrv0zbCgXPggrhE9JezlDV9apyjHoDLVf7zrWyrwyB97EsnAIOcRXejrA9YWKmPJRkNywhTHRTLMLbs+Q0UCkUWoHHHnZuM4OsCO40swsbvAQLen5zn7XAD4Hl42imfffgkj5fIZBkYztV6Y7NcvfZC2d+/EwbMvvdxXiojqRzi3FDFQ8Mk7Brw4N1xOy6aq0IJfjmy5zjtBW4Nvde4bwrdI0LMVYVMBe1KboUoShk6ZNtHhZ/+HKeRmwbOOpkH5IhRRwgVAHHkKVyuEFdojHLmwqzCUegUNuftBEhFbh8ZI2NyXNVQ4PQgfClDHSMDbkXgve61Yc/nv+tiIOkknPKzMM2dmOCDMlEi9FXTiC4iUnnqIMiLl2UVB1S4VGaOUYUbZcYh7CpbD8uIRxm24p5/fFrSepEN2pAm0sFn7R2XC9uihLwODBqK4FV5kV7ANE/fmm3QNTb6Naq0jrzoPSNuP8VjUveUSyTDOLyXPqLQ5YfqzFQDUlPZ8pcDEC90Gbilvf2JWx0TjbYKd75oMtEo+PMlOhp4F/TZi3iQ7pFJDiOuzGfCX4mOs1KbsYEreeQLdFWXyHveo7a8rdxzejDc0Mz1CUaFwpg+kTfxr/Gw02pAq0NpH1HiQGVdgYuxmuHILIN412jrnAfnKW9TLvRTluy70kLjZ8bI6Fy4lHX51+Cgbu5lGZwSjLvv1R8O+zjmG2VD2OhPvST+dADCZ4EFVe04Mw7HWnk/js2MN8L/3pnLLXwoTNJ87ig6Lh3seVvS1OnATKOEN2Y8Yn8z4lRN9UWOD/fmUz8VRvlZJ5J2KSdO5c84PdyzT+V+jrO8uRC4lcXNLXcsXSwd9Juwi+det5uFcuJbXMuv6jT70HDbnu1btrWxGafUuona+csjwPQlL9ZpP/UUBlnepL21ddcPmXGqOsx/8q5tO3bJKCbFh/eM/j2UY4Mf+/G++FB+bNc+5k6GLCXdpY9tyLPiRL3nWEMTHIAc0GBxYemwub31Z3bf/+JH/8yf/KNf1fPu/7rjKzLw3/tLv+vbsT7/m4vzy+ecJ3EAMsa1my8U3yrle8GXLhfL9dZyuXFlK4pxjkQFbXlJrwqls2x0oSzUwUKNGGofk/NwjjxKxDTr+nZlFt+ba0odATHVnhNDEIEABqN2V7Mm7d17XM4GJxhcX8lotOSKcRU+wjg8iffo6n493uoIcIvxSLQLo3NgThQu7Y3E6V+ZSoQRY8ef0bvXaCMb5qhsfM49/Q3DkNbPnD0FfdFCdqbTmGOY3dRhiID7bLuPxdVn3jHsw7pSfnR2UXowpxmAg95J+fjbT0q7O0haNcoMoHc2r5ZbN99VruzdyjyUfaoU9Ur1qufpPac3FPZ4oN6HucWZykyBiPdKueBuphSizDTeOC8O1C69rrFRuOscWBUqBcqINPihXZk9+5tDozgFIM/rYCtteU1FUrMMGg+VE3XBXTXm1cBq9Mz2eM/0u/t3O3+vcqjjYMy2y/0oHq4pUCoC+3AxmkpAhaQhmvcXYwcOKBTv3nEo1Wk3+IAnacRPf0c586di1mD5qXHKO+/pWx6UQVI+yqwazvBExlvFzJfSWE48em8eKUg3lYM4sn7GRBvzd8F71P41rMAVOtS59LTvb3AhXaRxzTDUx3NiLGc4TX/cy1vMlB94UvxU5VnHEONopD1TlsJRccovfso7mcMUf8F73ZRG2tmnhtR50DyKZ21ho80YZsdInTiF9Cl/+D0Gk8a9B1HS1xwX9m+GwA1h5CufiXfMkd3gUoWsQ6RzVaN8Yattn2VKJGPDEdMw2J79CLcwCLM4zR3u22941TqAE5gYm/yv3Mk7fjc697s/NFhxfqhAt+Ht8BCt6hy4R/sQB1iZ8vW49hWep3y3e4qD6eKvDZySRtaoyDtZDAtudD7FoZkmx6EmtX8uVfwIO31Vw1unAL0mzzkO+cyoWpx5z8xpMkwKPG3FOReXlBMmxxBHQNj5qYEU1x7iWwdHvNmmutzIX5oF35y2YD2nWfIa3CXaEeDArCNo6rs6N+4EKU/mqQMOt/Hd3N6mvs+f93HCkC/gyjbJIjZjpy7926Q4VmbVz9VgV5wHJ3yIR+973bHJC+q3OC8A5GYyjimGHdxVOVXXyR8adfVOlVHbEJ8JSJxe4XfVJdXpEU4dGgMj8SIe7N8jus776Ej5RJ0Zh5H2lhdWnl7Zu/bnm89v/z/+3J/8D+pzwl/Do2qeL+P4yI/8SGPwzz/5704Gg99CtXUVr6srGXoijcNHd2NEGhD1xmaz3LziYhIVA4IFM0SIJApthS/zCRuF+LAtFzXyiw6e9pxnl+xZyZzNbRRqvDGvGQEi2EbqUQR5vEKvUaUB8dUTS85vQBQMsoLiJZ9LPxue4iQYaZuqMdJ3tfsgz1zSsuwdTzsKWm8ZSH2k7GyWaq+rpPnCeLKADQZy3/As9BMGPUbQappdxmP0KeuudBrwOud+kfl1F9dFaFAQ/h4r0DD/aIRCGDv3PiodPNmfvfs4+8xXAWdUAOBCuus3XoABW2EglXXSoY6C+womxSvuYUbxnfr0l53ruKYXKc4qo7rTk2kyFCTKuMIsLo1UbV+hrM/5q0g1viI6ToNlob3KzI2NoFiUYYwT92T4OGn8jiJO+1WQ3GVP2BR0YQ29+S38blbhY5FVeUvjGs14KFS266GSFgb+ccKR3Es6D1hV6iq0KG/GHmGloErFcVjH+34XXuH02jwbIYye4U/+anq5Om7CEKXCb/FgJsd78o74UZDrXgwoCtcP8JcICQUjXCocFYkwm6I1deqYpJGw2phzlY7H67mWA+NCfXFiu47JBZ0qwSgpYLMNaSp/WityQh1x6SHc4lPllntepKBtOcbQj/vCat9ZkAc8VRFWPpLPXDHvdxW2iLBO9sUf6aRXfOkAaOQzF8wh3iovM07GbP9+95/X0w9w2JeRsNcFcG5QVdrisbZrVkXY6hircSo4bv3UX19vJuMjj6Q9HHbLGo35ohLbDDzChb7ycDw1+Kh4Cs/Rb+RE/MyUv3Q2KtNBUZ409JY3vexaFxe2+lu5NCKXxgl64H3blq/6g254Zd0tVWlVmmb6hsN25Ucf6aR7cFCNvnDIS+E9D9qxwJx23Ak+paE0Cr/Lw7QXWtNRnAYc86yV4J44rOs1lKM6Hs+qP6qDJ2JtS/mt0iC9dRZqXxaRUNmhTt4RFk5h0Kir/4VPep5htM3UbRCBrxDwifNeGx1HX2Z7fDzUHfzkoyaOrvSQ7r1OBwcVmaDc3FGQR6VtnlQwmOPQgIrH+gSKOkE59fFPdA8wVp0JXOiBjG2mjxyLcGclvXJMuylPe+LeR051XsOL1PNxVh3muXzOdZJ4VieIK0kn70uf8Cq/5Vvw/3RpdfU/u7X/TX/t//Jnv/8r3mf+yzkqR38Zx6986YMvHT168O8PB8NfsoyBxErGIDgH6QYliuvm3tV4orsrlxj47Xg/EgZWCWOI6BBj9j3MA3NH2DG2MsNycwvjbvSssSQqlGAwpoZWRSxRz42Qx/1qlCUSApQtZv0OkdyIQcNqHZEu4TTudWMc6uBlUQjlMaivbuWaC+Cqw2BkoFKvdY2886wyfRgRyMherwpQePyONwczyABJ99JvVtxy39S/DO97iDN3Q728PAbFYB8+HufCDw1/om7uuZPdCAN32j8rn31wWN4+OqGeQ+U/ePDK7jPl2WffW5rrm1xE6GTGwFKjRhkzJ9/FbebC6UtPXMaTMR2vL9cR5rr4UINhJHaeeXgFzbr5sw3aTpRGeY+GkbzKSsEBBl9Q4xczOVPKaIBSHzrbd03zq4QQLHFGn4kwFQiES/7wT6WpktFZNHsgHDG04sZ5OuvprdOv6PA/xxoFwp98Zf0YddrUS7et8B/8VWGG5+Q9eDFCjQOjUrauyj5GQrg5VKbhB06j7DgnHIl+aYNm03/qAcsK0ab9CpvzrZ7JcoDb2qZjlx61j5y0UZVKVaa5D/96T/DMRKjc5GfLVMWmM1HL+F0Hy7a5CTymA8EjVzJ2up0/5y2sGnmVDQMPPRxD+heWGCv4d1INiTiryswx0z6F7VfHQUOf+9BDZapTFfjhZXGg8U92AZypKC2vIxcnZo4H2vVaMizA52K6yiN1HKa/pVF9tAy+QLm6gM75T5g+MM0Xd7qYz7EIg4dwSoi5Y+FveY8Bpn3HWR0etRfXKetvFbNt5HW8wK3cC4POUNqxtLigXekRg8h1F+UJwGiIrqB929TI+8bABD/AGf6jjH0rs27aE0cRHlQvJhPHuKscc1LflH+mEDmrvCrX1VAmSuRTPkg2kd/CxqXZeCrdv0DLyueIZGC27FzW0w5jiV6GD+K8UzYbcAkT7QiX16IrgENZt2pkF1jt10VqgXMGg/04Zr94ba7H55sXaTxDT4Bqt08zpZasD7hNah28NVpOfSqLOtaVf+LQAq9OQ3SvMgJ8Bpk67JIo+IYNqpzVvswu2q/rx6wvfHHqKGOmpD6mCu64l2kM+Fu8Cof6yrFaPgEglSMHtL2og0ifGSP/RZZsXzjAlw6VTp6wLS+t3G9sbP/pi+Xz//LP/aU/fESVr8vxZRv4b37Xy78cIfxfgs7rKsdsqYp35dHa3IYAG2XQ07salC2in2f2N0uzaZoP4UQZm3JaWlGgoLPIBtFGJvXkO4hbIhpdBLl6v6AHRMHQzpEbccJseXc6jJJXtA7aFJlFD8M2TFUZKkyocIloGMk3u8U4yfiWcOMdnAnf4qYIxmBbDuHIznRQzPm/vJM90X99nr2yqQQEJiP3tFcjAhlbJyDCqJEN7LRBd+4w51vgNOK27TWFRZ3jd7pK1D6mLx+TM4p3EZ3vd3/18ZPy1tPDOAiZ16b8zs7Ncv3a82XD3bBApsJrmsyFfioehVVFpLc+FySPPNcMTNbx+1w4TLlr1GNwZV6cH8eioERpAI/OjdH+fC44xg7cWz7rDUCNzp7ldfBkbIqlfQ9hsF+FQ6OqMomSo0yibCCrxgMMq2wQmGRMwLHP1tt34INXLGP90CzKpRqpKC55JH/2bbRQhatmNihnelChDn+piKrSs7/ARDsKqw0EdmBSmOVR7yuk8ei5boo3URHfozytlzouvDIbUB0RDUQA4r84iNKSsjoIfheX80/7smwiKr7WNoF7ppSCV8rZn7hQScWREw/KFL89ku6f0bMizHl85x81uPQCmPYVg844hFPlYxvKSo00agQThQ6FhEMazR2HGOvAoEGs0ZCtCl8UN202iXbcI6Aq8XrWozpL9uG4w3depom66YgOJ/Sxf+gcA0RZCzjGZD7gieAufIDjTv9RoNBIuG0g/Iksqa9qNkV9ZTu++MX939VJNTJT5n0b4JxnHY1jko7B1owvPWyrWsglHNo6DWh/0Yspz3fKhq58Dy8w9haRaF6sgz7MVBN6QVytrf7/2PsTeNuzq64XnWv3e63dn776St8BCQkJrQRpBEQQG/TK/Vz0KVef5tqj912vknPFFkQR4UmI+AABBUEgIYIdRpEmDZBUpVJJVZJKqurUqdPvvt/rfb+/sf6nihjSkYSQ2nOfddZa/zWbMcccc/zGGHP+53+WeTObaIzSW2DqnFBHCPSMiXLEGFhnyStfyaBMuEbs0kl0I2VifMrTZMpgS5H/kcrItk7lzN/lX6Ii6mHq7pbbpCOgOqLBcTElqkI9mTPQJZ/Ml53vtsN3eV8RMEs457wuPc4tykG3HrcA6mmUZEiUw/V3ZdXNcBZVzrfxkM2rvHlXQxfWrzlZ0RejyIP58vTdvGf9OaYZvW43pcEU2SBJl/M5d0Cg15RRk+XtZ3ScsoGuz28UMN8hhq9RIeWnoo5GKJFZGqn5o64b6Smb5NUZFtl4NzF5ODUz+KWJqanzZ257+o//43/8CoDs45e6GfdB01/5K986WF99/CuwJH8PwjFQ+DyeUcGd7Q8SJvbpVlvr1xPCcFPLyuxYO7HokYxaUa45MKh8tqOxrE2ODP8VwGMMyEgGzTXtWKYk19UFdHe6o5K4XlZqbxwLchSiL8FCWSiIozCydT8B3j6fF6APcJlfQwHlD0hlQ51gzkBaKFYZ5RLuVwnzKiGVNrPkPwAS5UJ7DqjTWNEX3MuT5kVn9co9ynEf5SHg7UOma+9+Vm3qrWezHd81BAzTu3t+beegPfDYJV4Xs1FHKZFnpwD2229/dg43OYhShxaIc3Jl4pPHiaXSVRE7QaXNSeIYlNLQWCkQkU4FPhMVQc01y4z67DnqLnHYZ4XbiypD6zLE1C2/CBZ6T6YplJX1W95JaJ3hH//ZjtxzwuRJaW4CI3eAqdA+1rtJQ9FJrWy581rw1TKXc7W+X8oza8Jdnylf3rokq7jsBwoN5Wo/VYAqMz+rcMMLy/A9NIRQylJBeSuUpW6VWK77kuXhY/UtXp0DGGqekB+fBx9lCb/cAxLP1rZovwi0uVKIRnLKoHB+VFvyObWmnyNDw+vOB+gWHBM98deMvXytsLav4led9lYK2RlS9PMPnlZIMYZg+gMt5pVn/D4Oz4sPfLOAL35ROcs7y2cjGYpO3slDZYdCyexpigKWQKaytV0rTn/Sb+sqhWpflA3p9nejX4kwkE85c3zNozdmH81jXY6xdXVjZbvmk1brM480BcihWd7bp9qPUSCoFxdeUz4GKHyzfseuZEhjQc8O/cS1yDM8ydGntJG5Ls2AdcDd/jiGabuua/wKTgJDPFl+9E/gMtwcgwGinRe5CwB6Mw8pTyN52bZgb1uOk3k9E96+RRaVO2hR3qp2+sU1+SuuZmMddDvmCcWP6nXswrtRnfbZPoZMkjokxlgML3jEeNbcSReznCcPMo7mg07rCf/sE23VuEIRhcIzZEWDQkDUqPK6oXTP0aBpHMWt7D9RfqzHg4A8qtb8jkMfb953+9NF6uo6AN/hC3UiVaFf3pkn0VuNMnSKfCxZhj7yR/+P6DNqe7MMf8pEDFne1e/uJXMTcYxiuKDxFx6GvxXZm2asIxvofsP4vnBSH+8dHf0r9Pe3Dj/n1M9/+1/9hlpP+DimDwvgP+fFn/v01dWrv39/b/fFKPoJ7092vak2mrj2oQIbZnOOIY495HzAZDm7PI91yuTKBIdRlPOQGr1xLqRuFYxnBsOlXNODOERpHGzcaAdMDESoHWyuxot38LPm7Wl3EfQSljzMRgXDkApOrq3reQfgyFeDR34BXaUO411iyMTIpGFSkEeRuAnqEV9/Z6I4ULYHyV7Vo8+97FwvoIcuXm5W0YuXDjfOCdoCeMaewq7De22fPP7uzvk9hd1rKAdDcd7vfv+FS+2dFx4D8PHaKOfBGEvLt7azZ56WaIkeaZQS7ZeylC5FTSWvYh55dqOXrDbEKbh1CiATnXwZFyZOVSJv4BcE16Sv8Z1gzORDnZe/Bz0VnldpdErBSIbyYF7rkJrugBpf0uAENa+KwHCk16J8uWYZjRKt4YQkqUGeO8GUqwCwecKrCjM7OcNbrjkJ7Ut26HPRNh2nDmBMpaRUhOU12ocoa+pT/FQW9tvfpLP4JF3yhXYxOKzbevkp1xI1kE/QIh2Wka7aQyB/+B2+2JZllaUoWPoj/6VbwbK8gBkAS+VOB5WlhFVIPvnDN3mj4arnaqSi6okytw3p5bpjozJ2pmW+pCX7u5+8drrrv32Jl8ycikxRyHpDF/THsJMvVkLljks8PGTe/mYpy3qpQxqk07Crvzmm0mnbthfQtIu8VOCCuPJ4Mzrgn7RAhgacc9S+yJeiQR7zblvOttAtXU/MUb2lLGNQvzywsRhXlqY/ylPkgsyJtNhXXl6QtxpdqYzvGgfpI/31issXfnZuWV7a5VvGihxuCIxMwQNlOWPHb7XfwhpaDrfZ3NzMvOnPzWduJpKS/mmIMiYZI+qIs1HUKAN+iQxDk16ofMkY0n/7XoYQcsfnREEyXvCUutTdGub2UU6Hr45J9JQyUqAnf9Qjep/SkHElX3RGxtj5pGwpj2apa8pkeEYe+W799tkxU+bM6zhEV9BXaTPKIs22Ydsx4OHb1CwgLs32mXeP89XLNxJldKD2M8jzYZZ2BnMe82pkeTvga1S29I1jXXR7C5u8tq2Sm+KFYxkgt+/+Jv/ob5dfGtzcp0G/Q/2Op2PkiavpM/U4zuWQMCbSjy48ffKWNj+Y35mYmPrP04O5f3a43/uB7/1Xf/Ntb37ta2tCfpyTEv0h0wtf9vmfub2+/jUHewdPV/AVLgdIYZA5Clkf5urZbayu5kAWA68DlOvJOTcrlTcAuit9YXSEB4F34BREPXhGK4OiB3/oGjaDGUUPI91EtL+7iRK17VJIiFHyG1LOIEGXQuZrb2e1bd14bw3mjI9fJA91acFl452TxtCtk4VfBHc/5fY4hMJHGsbjo60K82gI6IEJ2kxalZsTw4GFppwZz5zJ+jo8MqzuSVVkyUvadq0Ltt08c956vD6q08e/vuPRx9vbHr3QNuBhlPfEVFs5eUdbWbktPDNc7gRR4EJPJr+drkkob2OUUF8mPJ/NX3lVOlqregelrHwPW+SzPCQ/tZXgUz5gwgXXeK2ry6sCcYIp1PHe6ENCUYxj6iTZVtqhjux25t2JX8egUjf1mSdKz0b4p6ejYeD9paZSRP5En0aeaD3VzTsuVA7llTmBk2wD2lTKNaHli9cd3zIo0ifGyTxRzukUNJI3feS7//vy/9BPuQ4kS868brX2zXLlnZvHZ7YLsiqLKGD5aE2U8eEYWvelYAAOXupV5dBbHDV4bdi69ea87mdByXY1WGIUj9qN10l/rT90U1k8ZupVgNJOlDR9HwGdfY/So7z9UglHKfFbgMKxsULbkG77yzAEDKgztGHcxVBzlzQXYtrQD+vUQA4oAlhdP23XjtmGsqgi72jxWtqQdnIl3CzPqMvxs6Teq9eUOWkqwxyiLGvN/kd+6+qMHZP8UaZUxgXktScjHi3Ja53xFfqgo+YOfbEegYE/Wk8dyktkjr7HEKSUfPHUTjdUqhdjAEKLdSv/6ox4lsqQFTsvePd+cA17wcjvgoZh5Zqf8AIeOuYBfz77XSkOj6HD/ncyWzJWBqUHVcl3l1EdePkYJvHmxuB89zr/Vz38SB0xAKBTHmes5QN//mz5GktLCdKlS5IPGq1N+qXFeV35a/z83BlM5jWqYVu196KMJflsH5Vv821sbFB/RYry4jfr2d7cjkdvE8qQdx3UmjtYAqE7OzqCytdUHK7cakr98kUe26dEVMivoWCd6vxiCf/xT1qcd51hKwakPummHh0scpk1bWVjH+8erjUzM9cmx2ZaH6A/eeLMwalTZ35lMDv/PYeHU9+39KLP/S//5O/9L1co9glLcO1Dp6d/2gs+83B390t7R+2snruDGwFkAnTC4rqjj7Xs1mIn+4O2sb3bJuj4wqDf+ghxdtXLPEeHcnms64jpjDiAzgQR1Bn0o1hxWp8MAICM/MJDFQ0Md118z40r9cAX700XwL3uZjsHUlWcXfMHW7RT68xDd9gPmVwMaEL9vo8GMoLONTIG5BS6rKkLyqOJXZPXTXCuk/uEtz1A2gnvNQQHt1x6zGNe72vfAfXNI5DHKIhAOUEUHur0vneuP35jtd373gu5133dsCc87Q9W2im89oXF0xkHPUgFqsLjNXHDH/qhUHYngAm6Tnh/9HuMGdpwsjopY5mSvwTYCV/jEcVCOSejykijwfJRJEw2hdzRrvv/Dce7C1c6xmI1O7Y+d8DxV/EoF/Iu423rvAd4aSsHj1B3FILyAu3x+K2DiWsIj5YcjuQrr5r+8spyA9flhzTH46AO61Jx2JZ5vZZ+c6m8ET+UR1e/V9jWPpvXNkwqqOKVCq/qlsbsAOZavA2VWWSilINKS/5IcOggr8ovIKGi47P1yStT8uQ36pb90oqMGmmJ0nT8yK+CiRHE7wKf3r9txlDhJSNqbCv5m/TVGmxd8zevhyb6o4Gl0nSMHI/wiXrkpQMcMPGaY49ch27yOqvMr3IU4K1fAHLuCmr5aJ/TTm2OlE4rldba1NiNd/G6wEpZpW74oS7IMaX+yH8xTqTFtlGuxXPopAy1po70n/LdmPpyTG3fTY8HOAtyIXIjN0aVW5d02hHZnTpCm3c3YICQQh/XBXXz+dmyk9AoGHm9xrn4lXG2DgDfur2fW6CpfTF4e7QZ/cS7d0gI/hRKWTdiyq+SDcaeeVd9K1l0fwIX81ueyyAPuJ4+0K3IkqMkf7heG/FKF/mb/HW+V/+VnZpbZKUPfE+dSou8TTdTvx+yLEoWNx5aUOPBPyMl1p1oj3WQpEfjJmXtK3nts+PVRUOVJ3nF5ZSXFt+Vp/CKss5NMziO7lFQ7vTg1SnRr1kmIQufd7Z28lvxbgLeVrTNsaw2S27kjz20YOYWfCiDvXhRdNQTJ7vlKuXJ3/3sniPnY+py3GjbJ1suLJxot5y+oy3PL7f5ueXNkydOv2Hl5Kl/ubCw9Ko7n3v36/7yX//qd7/+ta9SqX1CExLwodMLP+1lz4Cbnwvg3ipjM+AwLGARFrkp6on7C11TcoDWt7baOnxe3QEsAbN4ZyoHhU2lRR4HREEdUl5Adw19f2eD6zCRibG/eS2TL7e09bS+/X0VEVTWGThar3X5WkdXkVkn2gRNNZsNe3nAzIhmBdx38/iuBanACGKCioLrd4F9n3JujvO+9XjkDLgb4HZ4eazsLsB+sC94G2pH4Mij974HeGVnPERuU1d+ow5/SwSE14H3vVP2+uZWe++ly4D7I+2Bi5faFkAhF+cA99PnntFOrNyido7VqKCpeJwoLoukn5mJJZQ1GUvhdXxIHkdJfvOXe7dJ5nTSkiHCrnAbHSgwUbk5FUYKnE9OZC9oSJXn1oVf9X56OclQWZia6Weip1kaidWcL/VZ5VdtW69NIz+8lB0nfbe+bj7H13c33MUrR3ZifJBfb1dr2utW+GReZEmGz9LpJFVxhBcZf4AOcFIW7Q9XA2J+VoFIS2iijP3yz+T/FdZWabi5syZ/F54zh3Uqy1ZmONYxsFwezMP3aotxoe+ptarOm/0PX0OXtHIdOmBaxkC6BW75kWgJspCCvGxeeq0jc4k/lXmFFwsgpF0A00OzgB5sx3tl/4D6TfIg/ePPth3LtEkZ88Ww8Ff6oII2Wufubk/eE+TdLGudKng3MMm/GCsSyvWiSyCgfukYgaP5/CwdbqLrgNQy0i8d/t4tP2SHN3/hMXLjBkr7U4aI83pkmPDZ+6jdyKXMecBN1o2h1f5QILxU7pU7++R4OdQaXCbzqSscn/QhfVQ/wTNJJE+MDuqxr/LKetQtG+trmWfeueGo3wQ68uc0SeqS9nKMqg/KqX+5B97ai1WjUxLhC5/DM/vHqzIoMFUuwC+P+cl+qpvtn3PV/SxGMJTtGK/0qdMdiU6qHx1HykdWQkHJiCf2aXDJc521GFyZx8pTAX3HpyyN8b2WKEv+TPZD2jp+Z6MbxlDklh87oysySF7rk7Z+v588GrmCtuNbSyWAO47kxrrLHYdZi5cuN4Dbr5IjgBmaj7SkZQr12QfvyrFuDZBu3pjd/jt25nUOuexs0oBXD/Zn59rC/FKbHyzgpZ9ut9/+tHbbrXce3nL67KOnTp34xaXlEz945tyd3/fyL//in/q9X/OsB3/sx15Vu9F/G5LS8SHT//Fn/tpnX792+f+zubHxVTDW6ZSOK6pZhwR4Z/HmFpdPMAF32tbGavNWtdm5fls+dZuj1BbGDtpdp5ba7WcArpW5NjdrGGgkqHA1j22F/96qtru9hjDNYXlvtP2NS218eiHXba+8bwSfQdRzNdVmKV8liIwe8gttCKPvbqRzUFWMlqfVTDTpcqBVUNgTCAy/O9j+Ri8PoKtubSMrL8Np2Q2fOSZI69Hr6dMe/Uj4BoDWi0c0yCfg86JwgD3ECuyH7cbmBl779fbo1WvtwpVr7erGZtroz8CbueW2vHxLW1w8lcm5G4NHK7uUQT3Epjwe6ZdeBVmL0kiKiiyTOBPc/jLBmIDpqxMVWnOWgGXou3QLit6WNjburUEoI+nu8ptH/tFX65qerueET054209NzscvvKfNLSy3U2dvZ9I7FgVMHZBLi99V1DkOlfq0zH1oifWqmLkUr8YDMlQQKkDp2Fi9RjvuNB6EVieu9LpZxnIFsvZFeWLMq8UAuWFTDc7O24+yof/2IbfLjEBRb8frWYtWGVFZ8ttnFIO8lW7pcUOiikg+5vAa8uZ7ZlMBlWC8u+PmTjebuUvXdeaR/I3qp/IYSRE+2rBvSo4enwpMY1hgr3LMM+r1mkpP2ZKnFV4ejTN1hpdclzbXB3MeAN9V1j71z+iP4+ptjAEU/lR8qZOy8kBvLH3nmvyxz7n1i2sCfBlkKvGZtrm1WYYx9CmjHai7Juq56tLi+DiPrFsv1YtZ9qKAZRzPRBbMi1waxZCvLmeodO1DZJDyNbjk57OGu/KV0DVyVcdm60wItkVn+EAhAd5b7ASxzlix/axJp9L633llOb7SJu3x4QDaJS4bXq2PccqhWszDKWTViIg7z2k+vO5AyWinAC/RPsjI22m97hzQ29xCB+gRG4F0E9lgMJ/9Jsqj4+seBsih/8rDXpt0vZexk84YeCTHRlptQ1nzo3KS8bSfvGxLgDVC5pi4MdL+5NkNjm/0RTk6JsdfOZPHjnnHe+eaMuKYWC7PDEmna05lDPgqjflOueTnmt87nWDb8tnoh/IrTeaTZo0Qf3Pc5IF9pRMB+Mg2bXhxHX6tC+qRDfLwn5vvFhfm4C96GPlxLMw8rcGGvEqHNFi3kq9x4rjQUOpOZIr25VUiftTDl+Yxy8qtZWeoa24wF1qXl5aga2Z1YmLmXbNTU2+dX5j7xdO3rvzaSz/vjrfBs4/piXQfbSop+RDps7/4S8ZuXLn0fCbIp8H7KRkfT4PkwyScUB4pqnWsEOxsrsfqUXhnUcJ675evX2trO0dtdfOgXb6x2S7d2GrX1rb5vtM2tvbw9nfa5uY2wsikZUqqNBQAWsqk3Muz2Z1gDM2kx5ci6L4gKGA0UjAqJUPIFX43j785YfTenIQd4GKlqQz8Tj/2/c6A66W7691XnvDGa2P3AE97B1DebmvQemN9p11d22zXN7baOv1f396jb3tt1X7sHPIij/3ZPeTFJOfaxu4++Q7bxevr2R3/jocfbg/xfvH6Wtvc3mHyTiCcJ9vp03e3lRO3IVAKHv3GU3eSOski+Aof9LqrvXt4SO4xR0BLYeO9MMFK5p0kNWlVulFogkgE3+R3JiJtd2F3f6Q1XvKsFKsvPU/3OljUOmwreyiYLCoWn4bl2vLSyqmqHx4jDPFQlBf7kPHhPye7YeBpvIlEJGzTvnHdpKJwt64V6VHoNdgXrX3EKzIGeZmIVhrvjs+OfSmabmOW9ck73qlLD7sMkuJn5Fie8bt0SEMM1vCk+Fy7ch0Kb1VScSKd9p2LATraqjtDaAKN4rxQtqI8VRAyNbQ5dvW7yrMAqQBVpaWC0TCQbcpqwo0U9bMAlvuEuVIGjkpZ0Cll7HuUeRS84XdBv3guzfbDvjmf7GdCn1zVSJNPJV+j/joG0KkS972Tm7yOShY809++Rfag0/IJq8oXynd3NsiTAkuVqx6a/GXgpAu6/Ul+So/lI4vUW3Jb4+BYk51r5THaH/kgv/xBMCtgkb6i0zr15JSxbmObezrskzKkEe6YafSG5+T3N+XJOsIfaMu48me7ymYMB2ixD6GJdk3mqegf8jTiTfgkXSOeSke8XMvYhrqNPniLmyzRmNU4CqiP6hzMDRTzGKeOrdcDWtSdueI7r5rDRXu8ceXDz8oGutTfHCP7pRMbYz95/a34afKz/NBLtd4yNGqsBHvf5ZNtp13evbdfPmU8IMk8GgoCbw56US74Cx8wjJOqg6NIFHwKjeW1p11pxcAtebAvypljNooAM64xsq3LejL2FdXxorcl+2x6T8LTATOUr5G4xTXrCSbAzyyX8FnHTUNGneoT/QT0LP3yW+Ya7wMfEsTf/NyidO3ubm+968y5c7984vQtPzkzM/X9R9PbP/7WP/LZ//V/vXPp0fPnz5fS/SRII45/8PSP/s0vzv7yD/2zP4PF+dcZjjM+ztWBlJmeyhalQ1VujFP3njh9qi0srgSQXVdX8e3tbrW5xROUm2xb66tRtnNzc5h7O20MC3Zhfq5NKWsA2sL8AEsJBYBAZvId6d3Xec/ehhVBA2xyX7wzjRRQd5ShxEtZl8cjtYvlkSI0eIedQFivHrrCYymLqkS8VS1r49Sh5azVvo2ArO1gfCAUR0cTbQtA1yMpi96w9BzltjBQNtrc0mmsR8+X1sgpS88+y2jXhR6/+hjGzRUam2xzswgNM87oxGx/qS3gtQ8GS6Fxa2tdgigFvRFGjRn6L8gxsex3TSate+/zLoXkdY0dlVX6ieAW4LtEIh/KMLKv1tdN2pwD7uTyj+s1kQGBccCCZJ880c/801N9AGwuEwJiMhkvXXiwzc8vt9vvfFb65ESigoCN65DdxiO75IR3maY/4wM23BBUk1rlpTKjxzEW5MPm2lr6onLyNhoNjUw8ZY7raqys/1FflIx9oJyer6E/3528Aptg4z2yeT45dQgkKlxBSroC8iP6wgRkyQ19gqneeAG2IfraXKgyCphagvbjTcA3lw8G8z4bX0+tPPwD6LCtLE3RX+uyDvsiTwX0Mg6UTxS+4UPqVCELano5AmQiAWTKvIBPtSMa3inEUkKZgPjIQ45McF1AEYQ0POIF0lEVavfkLss5DipPU8aDNjytUvqlWYWp0rXPGicafFvryDnelY8g9t5gozKJzNAnO6OXlPwYPYmiyAfaShgcNldft2lX76n6L/+VP+emeeSz0Qi/aDxYhx5ax5vwib8oel/8ufFKnvBT297c4jPyLO0ARDa9obiTk0zyyznTLX3IW6pLvfJAWcvvI1AQ6I1ghK/QYoTIOm17RHBeysMWbSuXMYCYc9Jo0jFyQ9jcwjx5x9tjFx5OPcsrJ4se6vXMdNvUu7eOVA9f7WtEnz/eJLVoHvFDOowu+tklR8c9vEkdGj8+bKsMym7upDYrtS4ZR3674bgot9Lj745j3futDMA7yjuGytEExor8Mhogv53bjr1tSX+Vt375jBPHGGZO0F/HpY/e9w4E6fXhNkZy7JR603Kuw7sJ0YfE257HwqqzVq9fzxq8/QhPoEk6jAL6BEppd8+PetDlH8fO8XSy24fIPmW8rdSz7eWfz/l3s7dnaaDnD0+cOrU1MTZ5cXF+5cHtzc37mdG/8qznv+hXtw7vAtBfshXGfRImZePDSv/bH/3TX3v18Ue/hb4+b9bbERBKJ78H3Lir0TC7qOi9mWdvuz3C4/3lOwint4F0ylCltom3Nzk9aNP9hbZ24xoTcK0tnTyd369ffiThvUWMAQVy03A/gDRYWAzIuAFqmkmu4Kt4XVN2oDOTUXheU9j12l27VTKmpl0XHqc8FhyDppCr1JRglZTviBmiJJA4CZygFUWwjFm9rx0J4jeEiAmvgF+6fDFrkIam11av0q6g0kc4NzMxBAg5nINPqOTK9Qvt2o2LbRZw9JY3n/y2tX6NdrZz9OzMLMKlUkOZalwYXRDYVCrSrWVtuMlJIeAIWJ1XpLKSB5mkXpcb8E9BTl5+815MDS1/TT6UmcKt8WD9bpBTEcTSpw4tYvtpffJSQySWNv2ZnPTWNUNYGhKtXXr0gbZCH86euzND0fHY+uPdwFd5EcVIAafiAGDQkKO78dgdM5V9vD7aESiwlKkLJQU4eMhFbEAmt554Z93fDAnaMPVSOjIgGEh7QssoJYE8z+IWiO0++QOAyFAUn/eqOu4CrwopdY68N+WKV+cRhueUMewZ71LFSh81tpRNz4IQgexPDmmCRypuFZZ7S1RqEmHfbFMPrtb2BZ0KS+d+aseK/6f7PrkRQbQ8Ckuj1R8y/tQtf9MfwZR8Rqv8QYOAH6DLk+ZQWPwu37KTGZ64jml7JgFO1uuFSqv9EMBUvsUXn+pWHpnr2oL9+tpqjDGfLOnxsBphiVBQp3Q6JxM14XvxjLagOcYSyXo1btJJGq+hVyagmXHxsjJnPmU09z/bX+W1avBr5reCFM9VPkCb4+6ucQ0TAd9xkicupxUIIZ+UVu+gOUrZ006I4HrNn5pbXRQwe1FsNTJe4JmNkchFIo3IpkBS+sYwvMZLPSPduSXg2j8BbHNjrS2fPBnQvvDIw5LWVk6dCTA6/23fOaBxvDkyUvxu/zLfpYO3bArlFXij38p+AJ1u3JQtwZK5oiHvWHV8Da/sTCrTkFImKR8ZK4+ZCvlXBkyMAuS05qbLNs4llyMOkQPXqv1cAK+xmDoYa2XG8dN46Iwr9x3YN6No6nwBXrpcKpWvGsfWbU+pLvLpvfGeoREdAt3S5HkCzknr3xXokV8ftKQhYzTDJE2Oj6crqt9s3zLKv42qy8JR+hoD+GgIoI9vwJFLGDXvXlhaun9xYeUt+xu7b/6hn/7WB8xp9k/2VL3/MNJnffbnz+xv734mQvcseBBBlcmRIt+wyg53DyOgJr0YPTd3Wuu5e4SpG8V28WwFQu+lLs9jZA1T3sFSQe5S9oB6dxj869evtStXr7Xh+EzuEb/4+OPtyupW26Ct1Z2DdvHGZsLebuTzZfj/8Wvr7eraTlsD36+uk+fKWtvYH2trOFOPXl7Di95oO2PT7TJ5HuP7xt449fVyfW37gO/DvDxNbn0HcBL48Lg9S76HwC+coD9zc+36tWsBYQVOI2V55TRWH94gk2R+4USE05CPk2Nt42oA3gfZ3Hrbc9qZs3fCpaPar0Ad3lqlYCp48Ra4lo108CgbcVAsTj6TwupnwUaeWX+UkhOHwVGAM5E0MrjuZxVqhbBUMKMJTVv7GDjdkbBREbw7yToFXKHgiH7KeoKd6+HWEYVJGen0OM6TJ28BsFUeTB4nJrQLEKVI/aMFrlcYsbxn61RBud7qhHO2+b8KONa/CoTvvjv5BFIVpmXlQaeQqCLlbcuJ7+9OeOvwuvnsk+ui0qYiVClLk6dmhSbLkU/+GqGxYXueUDx8EfD8LD16Esqvn+NF8i75Amno4HvGUtBEKUpTR0fGLPTWZ36krhqjGBb8+VmPxEiX46titW5lo5STDdg+dZLXalTqXg6vSPZPPli3StXrKmy9HsE6wCltoc/+19jYzxhn8sgX+WxfvtnXGNbwNs8sSE9HAEv7tpkTBKWS72mP9gXbAIqE029lWt3RGZP2QfrlhY/Y7MajQt7KOWNMPfJH5skfeWrfOh5KSY1hRURKp/gTfAQYrCNtW5+ALl81zBwM/gWkwzvnCNetEBGNnpJsroUXk/Z1ZAzQvqAu32s5TP7VuBTfXcOttW7ptK9WLNA6NzSIAuLIiXSGz/AvfJJ2PkuH92BTOHM4/eCishQDl3oMhWuIxTMd8USepz27kXf7r6H55LB5gXyS7UGvbTrWXgjPnQvkd97ZTmj0z7y8G3lQVl1iyGl9GojwyHpta35+sc3hFCpLGQv6q06SP3rZ0hgvH9otMz2LIU87Gjkyfsb74SFdmZVmT7f0gDXP5djHUHKZYEYeYrROTnqroQZXLZVIt7xQJpxLGrW2G5nzj/bS/+GQysduUO7i9Oz026ampv8bAP8zU/3+j/YXT/zQT/zkP/nRr/1DX3zPPe/4RY+VlYzfEenDBvjf98f+XweTh8OnIygv2dnannBAHGhDiVqHWsmzeFjxFhVmGKuScDAS6ga089AHBtHb47oBdI25s7JMKq9driV05ARCEAytG55xMujR6Z3MLy0mt78pZB6LyVSIYWHYUsFJiDbemZ615wCrNFVGLU8tMkxme+a7CSaWRUCkfXtrI0LnfgIFcndnM2ci67EYNvNYRe/DNEIgcKi0tPQV6oAB7bkR58bapXZj9WLC+Avzp9ry8tnQooBubVxPfxYWTkYopXd3F4sUoXMKCqK5r5TPbq6raVfKUmVVtxD6XQOgQNmwvfU4Pp0xEMXEq9sFa0Wegy/AOwHGXfP3IvRbd65Jg5MPRVGnCdZmnVnG1D0X5tdo295cT39Onro1ClgFFBB24lA+a81RLE8okwJl2xA8vOZI0F8mtApCJSOdVUXVoWet3ETJWYl1qiDIJIvknyntOxaUD4BEWdmCwFYb6xLqpFyUCn0CCxgPlwcsD18CPCgo6rF9a+iMLOtXSah1rFqw8xCOAmXXEmtpQMAomlSaAoPGEfTTB0e3FA194Ls8lmcTocX1QPplJ/m9G8MYRdQv76WnaFB51zjFa5OvxZ38r9cTuYafGk22Qfbms7EDoNLsNf7cgFe7n5+gV3nQWw5whraDzFnHOX0D/KTN/NLgfcdu4EtffGWsBEwahaDMC1vjs32PHJPKEJK3tE15Zd4+BkRoN/yUJtvhr0KrGBzIihnNLb+ttGSrdmgHvE28q3tcGqhbnazFFoq/fk9ZeWoRf6fd5OIn5aCiRhWRkvcaOpn30CQR4QF/oRHaOh5ZpjaxFbA4jhDIuNTyRbxyrmsoREbku/2379SlPIY/5HEZw+Utf5fv6hqNo/DTcciY1jzTKOnKWYcpPCLFOPF6fYHqvKWcDlfGK31xWWOiQBQdmt9pL3cQ0EB4RMG0B3+Tl3yOzx7g628Cv+NshNDon5FYDRz7n+UBiNjcMrLo3qJJ5LtffIR3yksIywgr4xXlG+AwupyR26bRdVCeuR5+84q+h07LRgZGcy10khtZ2IMla7R/FR6/a3xi6pfBsddS9ofHpid+ZGpp8BOv+cnv+rl3PvDGd7z97b947fz585T6nZeeQNYPkV7/H1679TV/4OtP7e1ufQ5e9ZIbFwQ+BdAQUHYZwkCFX4DfWN9ofbxchfTalYt5LKKqhwsBe8s4ovE+eM8T1QxnahzwHSOYuvT+PMlswDU8GCYMBTAk5puHRGSdiXan+N3RU9E6iApxF3KJYEOjVriKbhaanKib3W0VWdOhLL+FILI74TfwyI9oO0fvUv8CnrjrqgqIgrR67TpZa5JpdHTJ0Km73hU4J/jG2vUoxL3dTfJO5sCa5aUT0OCJTTvhi3Qp+E6GeEfUr1C69OAEyOMSBXJr5btAXuuVo7UtrvmjE8wuZILz0tiwjWzCgw+Z6PEy6CPtGDp2AjmJ9T7MZwVOWnlgUvHk1kINJduifqMvxYc9xmwrfB9gfC0tnuSzEYEKZevplIFVoUUnX5SVbVORCljSuRj67YspG+xIKtHkURmRLGu7Cki8TGnsrlGfu9ytN2CAHFFQdoQ/1m0z9k9DQwBXVs2Q22XSbxsxf4FblTZBM3lLgXEd3rqOLxDJ44SC+b0/txgDwlKCWwCYRlVKjlXVBu3wOuPGdZNylH0AvKuYYrDhaYQ4iAp40a7kZ2wlFPmw/oAJ4xfPTdrNHzDTy94jj3IkMGuQ6yWXQeMZDckHH62Proz4Lz/pv/OQOkv2al6FZumnjH0auIfGfoEutjGDoauxUn2zZwW03Tg5Dt4zLHi7fGdyfNURznnnrLQp2y6NReYca+jIxjjK2ocysGxXuikYzuWNukpuNLS8sI+xnHVi8qvwlW3l03bsp/MtciUfKRFARRcl4kCfUjttCNBuxjIZtfN6+E0eQ8H2w/MzQhPXsjxELo+iVY/RWAyfGK/IhneLGKI2CqKDoQzrLJkERM8ZsM8VtcDgBPyl9ebcRt50kGzLZ987tzr9lz7wZ1+VcWlygJVVyyfSI8O57md52NUrL6xH2VDWjcZkXkGfjpxy7Vz24UzOgcg4/Qx/+U2meN39GMpJDB3Hi7GU39KS5wDYHjIW/tBP9zPF8Ibmycnqj9/N5yOdq6+MMzxXvgbo5NOnb8PB6rf1G9dyZ4BGmOUm0U+OD7pJscDWQALxROjbdb5fRKc+xAx9w9T07Oum+rM/MDUz/arB3PS/+T1f/r/9p2//9m+89533v/Gx+9/6S5vk/R2fPmyAN507d9sRzHwW2PW8oyMVrZNkLGsgrr+opPrzeMYecJPB6gGEVzMBFGiFRxDXk9c7jhAy6K7juRavwAnO3tPo2pWyo7eytrYGEK63tfW1GAAbW5vkX7N0JqtLAeZRyFSkhnJ2sollO0LkHgEVutas90dKizstFVrX+GutbDN1xfhAWJxY3gZk+1qk3r6i4tHI0NLOc5zJu7uNl8/EczI4URQ+oxi169l9B0wKJv+2u8wn+m1p6TRCiUGC6GW3p+Wh25C+95DXJNOb7Na3aleq77XB0EmEkYQV7MbCgJsTTKUafjouAniFvPxinnif/O0f7GYcBBnbSn0BC5WHFq9lqZe+lCdkOLQMDZW7xoWGnWFUebqzg6EE0C8tr2QyBgxEC8rHE+NPBS8tUZhq4Hi+KI60z4u+KS85uY32HD9P44phwTgoW8pK9UnFU6BgvW7UMZXy5ho889WtXzOQ6VcUlEqDz+k/r9DAOFWEQeAHvKUdml2PV2F0/CsIKf4mxEh/rMPQauTDW/j43SWmGCi0m6MyR32UX9ZgnwowXaPEE1LIqcu2pcf6HZcoZYGEz7YVgOe9nsmgEh/1g+9ZT/YaZZVxFaqeKpXVOPor/6xX4xEW5nM8dV7+rkK3PpHZsfCj42AflV+VOoTQF0YUApQ360jomDzKl3NAz61bbnOsbFg5SvtQbnnblMfS62++Cx5ZgqC88yx9h37p6vY92E7klvL57qiQTzlQF6jcJa4L5SfESzZBIFES6NJz1GDXOJXfwpPlvG1SB0T+5ZyEkZFZoFlynDEnjzLjmHrdcTDKpl5wp768c6ys03X2LTfIQUPmljygjPN5ffUGemg7UUm91owN+iARUcqnTfK7FGpbrj0bYXEOmdK2spKXYykvKWA5+CPvu+/KQwwW+VmlI9vyrMungWidzsnUzUveaQhEVkYv695F3+sU1FzOsKSMBBdgw3fymb/WwzVY4D/j4b4D83vWvHVF9958ronPh9f5WkeH7sYACtM6+mlzQB6jpo6LtxSfPXdrHKyLjz58hHF8MDUzha823MWgWMMguzA5Pvme/aPDt6EPXo8+/3fDsckfmB1b/GcvfOny97/qe7/1P91//6/c9/a3//Lle+/9pa3XvvZVisOnVPqIAP5P/YMfWdt59P4VPI8vYGJN51YyJkwmMwPghjsHSaWgUlbAnRQKlcCpMDnpVJAOssLsLmkngZasym59fZXXBnlqjV5AWr1xPQdoMPcBfyYGwC0Yqsi9l7QUcXmdWXtT2BE4d0IqCIKEa8RKbEKvTLYsDyBAKgu9dwVI40JBFNS7d3dVOgHd8KNhsI0hIM2CFNMvAjmPd29o034ZurKcky63Ck73242rj0H31TaYPxEgdzIirfDpELpW4R0Gwqx7FOSXk5r/+N2JbT3SXcBUnsskQGhkQWAULGJx81smukqLPLCDPtSGJA0Bpl+UjjyLh4hCtg95ehd8mxhDeYyUhH/ZuGiheGhO4rpenq0eI2BGPW6+Qz20lZVzoVdFqHJw3dHpX1U4QYs+dYK0agyqeHKbDflVBvJQRdkpG/lC5rTp5C5laoiwvDCVkXUmbEnfpFFaPZBD76GAphQ/w5xk2wJGTgMcgZXgpGLWQ9CQUl70OHyPEZB2R3lVsnwQKAVjf3PJxlChd4e4l8INPtKn3Lvj1x28yol1234UKLRDfMBIJeiYdZGZRHCk3+L0VT6lbdqigpSxrowXn81HloytcK1cuBfCPtb8GxkpMgF+xLPimvM0NKrE+U0DyBB7mEWFAVJySK88E4DDP41Xf4+C1yt1zbMUvnnNl/lh/Y47eUK7uSki7ZaTBzHGbMcfyF+bFmWNmznli3fO4DE6XiGrgN98GgUlU8wVxs/y1huOkNdX7ryQhtCmgQWwk9/57oFO6hivm5RR+dUZWabIvfXaJvwpb7TqkxczzHFBsAydFAgtGiaCHT/lbiHl13FNnfwmKNllNw8nTF0jQd1D9Ebd4qcMyU/B3TYFToEwt/bym0mdozGroRlDmmpCBn/2R9qN5mgYaeTYr0QCmFPO13Sef46BdCkj9bQ+5vi+dZaTIL88qnVuYSHzyUa6cUSSKI+jB1ALzI69IqTO9oFeB3s4PZv18CjHzjpdItpY3eCdOgH7hYWltjC/3JbmltoUY724uBCdtLeFo7O3N5wcHx/OLywdTk5MHc5MzhwuL57cH8wu7i+vLG+dOnPi0vb21nuY728HxN/EGP08RtdPTs7N/Nup/skfnJ655dU//Zpv/fF3PPCmX3nggTe+6753/o/V17/+9RWO+RRPDMNHlr7xz33TZ159+H1/Z2v1xpcfNrwsZNYJ6G0KyydPZCIqjAqBAqrFvg2A1+Qqy15hUZGrPmKZIRx6HFq0pgnDlE4s/gyf+nuUGcLhI2lVliWoAkfdpmKYJzs/mfgaCplMzi7q0ADIRpiRMMdDHNFnPdbtRjGVWzwelSWgaKjs5JlbU96Iw9bGRlu9fo0aPVRBb1sLuGVne3fCm7fYOUkEXife5sZ6e+zRd8arP3n6znbi9O1ZP7L/6xvX29rqJRTiLhPnVIEA9FmntKmMDEuqNJxG/qhRII99qWBcA0d9hm8BRJIKSl/DOkwdqKjwd/H89V7Gx/CCBQ8UmmfzezucfMuhP9CQsmEfSkLgoHmB0M2S3iIn73d2NaBqZ/3ZW57W+npBGBvSZKjZc3lVfNnBznRS8VSYjfH3UB36ZmhfoFZxq7Ttnx51nwnue91uJ0CVMjHkKKjGiIEvjlcH7rnNSaU1ZhRgF5lyX0EZnwFS23H0LMOYFn9qjdC6yvDRaCpQjCJD6XXRDusKnRh/ZIzizD365oFH7pGQP8qOBms8YOo0/KgHH7mAFkO1oYXflAPpjOLmu6C1gxGpgaxBoxxXaBUjg79AKuUdU+W0PPsjvCDvNsBzB3Ayd/jMrIkRLa0CgMaDMqrB4S1NFMu8hR3h8RT9zfqpvHRi80MMZGlGdhItIZ8AJh2TjHeidfRVsDKv/LQNeawcepustMtL+2vGXHdMkFFBKQYYfE+InrIa8NMYxvZBI9z2lHfnlLQ5X63fMbIeuEAfy+iyffPLZxiX+gzfzs0jTwigY5mQuaU6wKOctPd6ZUAaXenqsE5BVO98F8PFZUEN/hjXlBHgU59zRkCkjLRpPGW8ZbLjxZvGjuOu3K0bjaQfAqbfrU8+bAFoJWPmk+8a+uonjCbHVNkfja9awTKJBJGXC+FPDueiLcfVXHFilGmJsAz1hWAyxGiWF1zrDp9Sn8mscpjkaRmNGkPufTJsHweB+jbQbxo9Rkbcke59/d7SOegvtltuubMtL59AbnYYg6124tQJ9OlZHK+ttn5tNWM7O+/BMfPUPzNkXg8nJ6eGC8uDo9vuPnuE7h/e86a37733oYeur2+sXZ2c7V9jbK72huOriysrN2Znp68sLi4/dvqOM5fueehd1991zwPX7l6eu3r+O/7SDYg+TiTH9iNK3/M9P93/7//9Nd9w7bHH/87W5vby1AwKbR/BZcBVXAqatzOprBR+hWP9xlp5KSOhU0mXdcmvXKiwkIrUEKdCMgWgbuUc6R0sP082q9uIysOzoILsZHGTi8DhpFPgcn96ogXdbU8qc0Omw2wG82EoexgSCrufs+MXL8t8zAb6oPDXKV0SG+OCPPZLReHav5PCMHHqyGQRNMpCV1EZHcgLJbm6dq3duP4Y9U62U6fubCdPnE3der9bm6vt+vWL5N1tyyfOwa+5tokhISlUnT46QG7Gs375aRuChkpTpae3ZLRDUPakMqMA9jUg7zuVuetd4yeH2cDj3b3aqDjLJFTpZhOflrZKnb4YAfE0NZPAZH3eSiajpdGNkypGw23e4idYLi3f0ub7fVStm4XqvIFJlYIKD9nw8YrSKP0FpAVyAUvql8d5KJF9509FEyVNm16LQuezJ5zZtootY0ZDCbFTnylgRF3yzvJusJQXPnPbCgQilZH3t1uPSswxzkYy3icxdFTM0i+oqdhoIPVaX7xN+wItypjLF7lljIrlQ+6JRhm7NGTER3lQIcf7HY2bv0l6ZIs/gUalrrE6zlj66GWNFNsQ/ONZCWLMEZPK37ngPCrFL8cKUKXbORQDwvmwC7CPIgo3ATj013yzxi4cveecE1B4Rfaoyz5ap7e/asQYIUuUKIamc7plT4zfBbN4yqOxiFHEvJGufKYxeZhIA5V73X5ruFhGmoUgDTUblS7lvm5V1RDVC63bNNUlgrW/y1/plAfWJ5+tx2fRS6/Og3c97GxuJNqyzXjRYMYuQApf5I/zPmPKNXlkBJIao488BGuXfM599VGcBPpgxC76Qd0F3eEXZfW6BX4PV+kMNPs3g05zXK9dvkLNQwzZRfTAVuv3BzHAtjfwgnFGJj0UhHzyQJ20tbUZedK4DbjCYve4qAP8ogFSYA4t0oonLV1+j9TQaOSLvmkm2lbJ8chgsi2uJeojb/keM8Ch5L9EvHg3YuvekdPnbm/rq1fbpccuZp6cOHmqnVw505boz+nT59AFy20BPTG/OMtck2eA/vzs0CgROnc4MTV+1J+f2Z+ZnYTw4f7B3tEGTT4+NjH2yNz81KOz/alHe5PDCw+97dKFd/7aA5ff+/iFzZ3Do93+zNTu4xtrewtr/d2//O1ftwtNDvVx+k1SzcSPMP3f/893Pfe+N7/hlVcvXvg6vc6jQwSJCaNIGN5RmWkxi5gqEb0pPegIk0qBiZAJS/MKvsKn0jW0qXehEEqaSkOgFARqY0YpUS1Gy1h3hA5hTriI3ji5nThRNgpu6FJRRQUyUdZR6nV8qRPO2zqc3O4T8KjLKGDqjOXMSwPCEL6GQ44/pN0oMN7TIPVXOxgQLgNwSaW8vnql3bhxCW2MR7azGWA8e+bOhKLkh56tXuzGxlXe9wHbJSakfRtZ2tnfAA3UXYpZz0A+1zW+MGEBe+iQl90Z8+ENSZ4JDNlUR14Vn557zKHUw0vQoKx8CPCSzzVf+7iL0VFK3lxctw6+e1jOzKzHQfogjVX6tpG7AqZ8TCJ5Zqd9ypuGUpqNwstmSa7plVqPBpjtqjTknTQLFo5vPDLZSj6Vr++OV9Yl4Yc0CMrSJSgLXjG2HG/yWldAPmNnPqkpz8Q0GrUkFaCRH6+q1Ao4CvDz4A+VnXLqEgeFlAWBChLSljwbERta5bfAG14jt9JiXiqMXJlyDzx1aHQ61qVElesCBMczS0f2nT8fP7mztUZ9grbem0ssHiLSZ75g+O5qrNlPPUres8wgcNbcsH/WJRnFuzJUTPLNeSEdGV/o9m4VwU36S8wEAj6QRwPX8XQOxrhlPBwT76pwTHP3B32x3krF13qHNur1Pn2JUbblqXffVERG41gZU641dlyKMjRPfvI5DkZ+yBHey9eaF/STeZMIQF6Oi1669JchovGfXd+UjrdLYeXc6JAykMr4TR4nukUeyzpHBFjzCWwahXrwgns2oJEn+smx0/ChztIbetQHOBQ4BPDb2ot+H6mNsQ3P11dXAclbmDf99p53PdjmFj0rBLmjDpcWzauO8l3+a6g4D0zRUbzkn7xwDBwXAdxkdyJLzm1ocV4rD46Fj/VWrjsgp4IyOsirkaBuiS7lXV0eQxs+O/YeGDQOWC8vn2qnTt+NgdPaYGa8LS6ttDNnb2199J5LfvML/daDHoZSnb4PhZuIyyb92EJPrgH2j80t9t/HtfcxAR5eOjn/8MzE0YVTiwvX20I7QBbtSPeC/JFle5w+4sQQfOTpR+8dTv2Hf/JNX3Hh3Q/+/c2NzedM4B0d7iuQrlkPCsARHmSLBsobzA55/lSSturE6p66hlxnkitcKmcVkpM3Vj+ZLVtheMPRhmn3ssZrSMyRd/KpuAK0CKxGhAqrJrqh4LLMM9G4Zr3zHpyzt53NUYg++WvDk6KkknDt1LUz6fXRhd5S5gSShkwC8icsi5Tapk9TMzlJVcK7u4A9imeb9y0U9MmV29rK4umsLyW0T7n19ettbe1qJuwMAK/SiVKKMihaM0lR3k5MCiYEbhhX70NajGgkZAfhsciZyPyXespbEqhLCajAa5MddeKxFygW+EShqwwcI9tXKcgZ2st96ioS8qrMZ/sab8Psh1AxrJy8lXZqiUTjZor6NNZUphp2pfzKOFPhCIyOb7xe+pzQMfTKd5qJhrLfLiEIhhXSridJ6WVE6dFN6wl/+E25sL2MBXxxHTM8iByVp+i4B6AYA2XI8RNwsgFuNPamgDy0CdYq124crMfr8rXWbw0Z653VpjvploZ463xOXbYHEBvGPkJejR5ZTw7C8XfqMmtkVI5HnvjMvLAO+28Zx0/6wx7qdIys08/y2HkkuGhwyxfXOGcHtBHANNTc3d3g3Kg+zA7mMFo9lRHgoC09Ysso33XKmECi3Chj3vZUUTTlIuPl+Hl7JfM3oXT4YNsFEqVabCvjwPXsf7EcfVEvJA/1hgEaJPxmpM+x8Xd/Mo9yI+3y27GKIecYULdc9uWYytfIDymyD93xtOmHSTmXTk2O0hHkT14NSA+X0WCueqNPqM8NeuqS3OJLQz4OOjqEkuaRH46RDkLkDKKlbdf1aNo2GkaHQ6R8cIzc0OtdPKfO3Rqj4eLFCxiUyCC0zCYSOWxrgLz0SmCikyQ3n/mbAK3h474H50MiDMiWa/7qAumxL17Te1YluDGua9/8NqZDozxM9+v4ZiNh6lkjguE77WgYrV65nOXL02dva2dPnUvYfXpygLe+hI70+efwHnuBIjfo+9WZ2Ylr9OMa8/rCxOzEoxPT448ebA8vHO4cXZien7p4ZfP66pd92WfsvfnNb27rr1kf/tf28qNXvvIYyD8eaTQdPvL0bd/2PSfvv/eeP/PwQ+/5m3s7B1O93lQAfhfFMjc/j4C7Jjhsg/m5tn7jBhOUyYDSjdWMoKk4BNRtN5swgSyjAoiVyjB7LR4OitQ8biozBO3GMZVarHkmosYDX/NZoLBwLFUmh3kE5VJ65M8sc2KiyKjPB504Kes0IxWOivUwJ74trCymfcNnqzeutS3aVrHVffj0gfzT0wMmkrfBuIa+HEWhV6sSml8+A9DstIcfeQdeWL/ddefz20KfOqHHevYA2suXH2kba1fw6k+1weKpUuSu6fKnMnNi1tqX1vXOzTCZyl7FYr8TWRBQUFv2RQVgHvmgARBlDC/0Guqahoh5bCeMzjhNjNeGJcckZ86Hfxg19M/aJlyC4ZoepQdReGqbtwOOT8y0haWT4YMALO+03lXCHrVpEyobK3F8NCDCA+iBWtr17gBDsYA442GYfhrjwLsgtgMaAJt1AZKCpd+tyzrsq4pched42G0VrGOdE89IBSbK2XYeWBHwIK+ASC3hTUAARTdJ3QFPeGqe/KFEBdK0xbiHHniRzUMaS9Qin5Rp+eR4aVS4Pq/c2U6F5B1TjYACGj9Hjvis3DnYRopU3IlSORegxXyWDdDSjv0zCcAaS/Kk5Bf+wV+BSvqVRfvkdeeDYBT+SQt/GnAq5q0Nz63QwPJwmLr7I8bGqF3rotn0T95YxjksEFi/YzvJOHubq8jpXhTblH8yxHfrsmx4ZF+pL3whQwwGl1H4c1+InxORYpxcQpMv8jLjAY024hjI57CCNjzQSTnIUknGhzb4Z/Qi8kImjZROFt230PHWvjo+1if/M57+Bn3Kq8ZKJiLvypVheueSdzMY7jf877zNQ2L425cG6rei7CiHeTVixQvp9U4evXTzeZuuY2Mb0uEucRm+vrbedpR/+mYh+W6U0yhX9rdYL3S6b8U5pN5yDPLALH7TIGIYeDH+jg1zy6ROM2opV9xE58NyYhhOTuH01DHZ0q2e28SxGczOtdvO3tVuueWu9vRnP63NYRz0xoZbs4PZx9ZvbD2yvrr1GBcuTPen3rezvff4zNzU5VMr85ePhvtXJhen1269dYrptTe8fPny0ctf/vIj6OnYcZw+AalG/aNM/+SffN8z77/nnm9+4L77vn54hDWJMKxeX2uLgOO+B2kwKZwghnf0hJ1seZiCAqhiZgKVgiql4MSKcmN2aCW75uR969kgRz0KsfV53Oja2rUIcB2MUSFDASu36jC5nGxRLnyJJWybKiOfD+0kZ0LPMlGcMFrmlvHWNJOCvriy3Da31tujjzzULj3+PryXTSYCSg0AE3B8gl4fwFZBOTk0XrY219r1KxfaydO3ofxm25Ur7wXEH26nTt/VTp+6vU1jGetNSKu32T1+8T3x9BdXzsGX2Si17HyHbg/7cXLmqWcoEJ9zr/I2RK+is18qvj2AFdKhzfvFM6Pz3Y1xelNR9LTrhNfYUfnJDw+bCACYF74LWnrC6jI+kF/P2+iH3jPqwDzQNZhbwNjCGIO+XfgzPVhsM/25trOxFkWrZ+ppfvF+ZircK7jKX/kkDdJUPERmqFvFFmUPXZ5ENeFzCPjd5+4nlEo/DF3GUEEZJsLii0pV0j7Vji+RpYRHBRR4rJzZIWVOxZ5DTpC1ABr1ua5ZIFgRJDdBaUi5UU1aE0WinYSkw5hRYgxUvBp2Ma7sG9+lWWPCNUoBzNCtfC+WSpde6FGMJLJm6cYoRm6FI78VKU/KNw1mXjg2glWBESDsXGIeZG5Nyhv5Wbv03QcjLc6RgBVf/EtkRVCgLo0V15al22uGcvXW5K0GR5YaqN+5ZpsyRy9TOpSsDujdnZ6llvBd73vk7WtU87uGgcBRRolM4z+HDdnVM5RfApsyz+XQb+qiFUapNCqLv2WY0DPaLuCqkDPjLMdtbzTm9iUGPUbPPjLsZ2VGsJZvEuHYSXvo4j/H2L528iNvpdu65KVtyWO9d69VdKWOI5YPm3jk8erpv/2Uf8qCXXaDpftPRDXHyrkkb25cwxGAJp9yt+fRrIy1wL2E7nR8lNtr13yKooBKv61ZPoeHNScdq4wXtKZvZKo7m8qItW/+Zh9iWJV9Ed1HZ7MM5dke8trEJfqynrrmmONLCyvtzjuetntq5cwjvYnxt546ufzgbH/8oenp6fctnpy/dvXC5uqN9StrO6tH6/2j6d3e2sLhqZcfA/knU3K8P+qE8Ix9x7f9yxe/4/57//59997zuw/2nQBYgotLbe369bawvBzvXamcABAVSgX/5qEtTLRMLgTKdXQF31PkvAdagU9I1jxMug0AxEIqB+soAJQKgV/FWYKsNSsQOwE9E951bRVZWbh47v0671jQcO1JcFHJ69F6oIIK0e9O9G0U8KMX3p3NeTOzC3gt3gY4lw1btilYdffYSs/a9UvMy6M2N78S5XL5sXfR/kw7lbX3xdQrwHg4jOuVa3jve3jU3j43BUCrHOPXMjlzmAY0eSCISk2gFyRsSwVrXwQg+SgjcqY+SUMh4VS8MRWDn1UM8iOhY2h2DV2QdRyY1lFshlrzYBkVA6/sO6B+o2bqBnkmjXODBfJizDAenuy3guGiseGGu5npQUJ27pqnwSgfx2rHZxVQZ7w16hFIooz5q1vkaIDv0/QtIEJ5r7nGLP3S0UcRUmU+641Z1jzWH9BJPwE6ypgMqUZZU6bzWnNfOn8aDtm4icwpVNnIBG/VcFkCgY4YE7Zj/bxSv8TbD6MUkNx5jfbN/QV63VyEj+XtyVeVvqFrFay7660n58iTcocA/C/Dq3ZD219pUZ4NmWtMSKP8ly4P9VBGjZaZ5IftuDcCQkKzIOp6skaQ9Mcwhg7lZbrvpr3DGF3Ksu0F2BnTog2eUZ93rxgd0rjxts+0A50ZM/qnEVR3nkyRD0OI9m3H9iQ2IEk9zmnTcHQtn8Mjbyt1HbiiOV0SQP2e27jIL5g6X+S57WoAZO8F7Wl4SLtgbZ+txT64iVX9obcqT8JbeJqoFH3XE5aHHjEtn5Q551PmgfoGuuSVURJpdOOle4AMuUdWAGbHVwMlmyChMYYK9LmDXMM4D+lJzVBFP5Q1jSlPwpTmG9dvwNd+xrSLJpgWV5YiVxbzltyqg8+0r/xl7Z925IWyFYOdlzKkIwRJ4ZnGgzJkvwzjOxen0Hf+5pg4xotLJ/NQMNu44XHgeDpnz55rKysnN+cXFt5z6vSZX5qeHfyX3kG772h76/rSqeWtO5Zv2263PLb/4he/WAAXyCXvOH2SJvXGbynde++9Uz/+b/7z573tnrf8vYcfetfLxqe0ahcyOfSE11brjgWfy+1DFBRSrWEVgYIWQM1EV5GXN+Tk1jtysjuJBPzN9bo9julKXpWaFjOTUcXFxDNpmSrwKcckUVFkzQ4Br/YEBidJefSuE5tfI8Oduk5AFbtApLLynnw3m8WjQtFKm7cR6THq4QqQycsPFzEE9LBOn72dCdvalUsPt+vXHmtnzj6jLTGRBCPbgqi2ub2OpbyGkl0P3f3BEkpE71m+FLjWpBdw8Dgpp6dr//XGozihr24r7Ayc8pgEj4Q4BW/KOPv0LqRdvtl/FZ6K0PaOhoYx3cwEb6lX3tWTu/AW6btP5IsXa/sofx9jm/VKeK6yXVg5S57Rmjrl5ucH0KrCgdfQ7Xqf4xDAgYiMl8qTMoJOaCa/fZh07OCdp3hNoIxUtgKL4xqF5ZjSAWVGeVG3RCFTzjwBF3lMcsOj393NbN9VgqWwp/DcffgGfKT/8lKwtu4KdUIABVS8WTfnepR3gII2oNU6Mj6GfpKgA5lVxiNPkNEZX/bRpNfobZ41VgX+lfTKyqu0gEaevwnptfGujDLlPmDAWNbtmXqsFKDODkRNPo1LHte8GhkWAjA1mN+6O89f3ikrtiud6bs0kr8Mheqzr8wd6KzDiNyQqLGm8Vd12dfMw1FfYqwoA+EbYO8f5czomyngiUwLiC5n5TZV+Gt9yQjNriNrpYX3jr195jejTfkdWp0z8j/7DMjv+HjrqQWsK/Kh4YLc2z+Pt5Yer4U2eKI8xxjjmmX8bv0xDoc0bOPkdVzVJzl2lhyhlf5o1FqPu/VdTtI5Mcyt3NtdN+dpZEwPfK65B92sM/895htjkr6pAw2NO19syrE4cepU9lJcu3qVuWjkong5MdHLZsiMGe0nmgevKxojn6TTz0WvfXDPkvTJo5MrJyk/x2/K3kQbYOgtLS4OV5ZOvntuMP/mfn/mv03Nz/3yuZVzD0+tjK990Rfd7Ykzx+l3YFJGf8vpO77jddP3vfW/ffEj733glZsbm5/lo1C1rhVoVdWh4TKE16Nr9ZKdFCoBBdbfFVA9AydvQm0IouHL/sANcHo+WN0ogVpfLA/O8gp4LHXyG55U+GMJ0yuVl56Qk0Xh16r33dRncuid9DE4BJryIsqyzYQe1aUqcVL7rgUeEEAB1GSSHr2MCazxq0zO9TY7WMzBFZvrN9oj77sPr26x3X77czEKyuN3yQGoi9J2450vgWZ+4VS0XlQX2kDvv/q8HW/Hnekz5Au/4FEp1cN4NvJCnWc/NYyijPEUrUPHKLfA8aMgrhFjv0QgQcu65FUBLbziq8aLm2ykUQD3oqBfv01mjV3vqZZNeozpUrxYx87IxnRuY3J3sUra3/HopRdF46uAug5IirIaGV+Ctc+H9975AhAUOPXL64VF9zcYsVDpqpp98/9S0ip1/RzX3eP9UqZuhZvKpkZvO6uHw5QBs7PjsoXGZgGjoVG9e+lNdICq5Um8UNqRPoHIpHwZUoc4eFxPjvMoTw3D7BymrGcDyFcVreNRMukFDTzfyutC8tM/6dTo7XbY26ZLWN3mP/vuYCp7zhP/aZwVSDHe5JUODTd/9HoiHbRVS1b1fHp/c8Oq4+c8sqw80TA1SmQ90hya+M3oVu7dhocF8Bo3gpsbTV2fpjxtJIoBX2k2vEn/wqOa1wFj6VW4ST5ruxLfuZZxUQY0cuUvvyjLvvuEOgeEqlOXEQP55fq6c0BeZf6P2jWjZY0u2c8YGblMbZGzuo1VYN1nTjsO8kF9IC22keiLzCN/Qu/001D6GG17Ap2GmryQwbZvHZaT190mUAE2m2CpKwYXdVmlRo2kXL96PevsPi42y5K0bV5/1ODV2FxYWUm04vLFS81TL40STWP4WpHsrlt8jdAw3tBpu+pLDbPt7Vpey5Io7+5vkWZvx+vrhM0u5Y4eMu0tLCy88fY7b/+FlaWVX9zbO3rb2f7s41/0dS/YgJjj9Ds8lXvxW0w/+7M/dPhVX/0nH97dvf4QFvWdeztbdyig8WJUbghe1txUVAimE8G1Kad7lJGeDwpSqTWslNttmAzxzrie9UyUWzw6FLeKws9O3myk4XMeTGN9/kbbhrQL5MtCd5Ip8Kq/KGPeEzmADsPZtdZsCK+ANiFxJquTnH+SFhrsiwfDaGm7hnz92hXAfaMtLp3K+rSb/q5deRSA2WqnfCTsrLtMLae1X2FDPWkPnNHrnsaS9uXkFORU7O6It4B55JuhvAoTq8y02FWKck5+1Zq2+eM5oYSMbJAl7WhYBGjIofJU2cYIODScp/djyVJU3lHgo2y9so/x4NGeQwpaf3gC8HtCWq0xHrXFlVMZG8FUUKizA6CRNi1ju9KksiwgwQOEh/JNWbBOQUKe6rmVFy6dRatMd3yjMO0HitT7tDOOKGqVmwJVa94F1tZz8zO/Vc9Vhoyt/B15pzFaoEBaTYIUFxJJ0ZBUDvQCNSByuxJ8hgzyYAwBbvJOkCxgkw74bx+UGfJZzpfK21e3FKV8CkYxIOUL13xZSEDVW3QMk5cxTl7Hz7r5XGNV80GZty8eoqTRbDk7IShHOiDLtv3u524eBLDpd4wo6rJ+BomyYQGpxiPslQYBzGHyl8iQXxwDMozK6TV3HrDzznrDW959lew64ykHL/we/nMt82BmYO03eWo7yR8ifKP/GXPHuJ4WV+F1LkBCAJkPjkEBPX3g3fkYoxY5kCfdXTXO/fCFX2pOqCeog35Zf7UKn2NQaCRVWQ2n7GeAEI0qo5LmdTz03J2/3pnQ1Sdd/gnCmQMaE9ThUduufXvsqnMnxgo12Y7z02iZfHGsd3wsK2VjBKVr9FN+QKd56xrz9AA+j/JpSCSCST0aHT6a+uTpWwH1k226N90W5pfWb73jtp87eeb09y4vn/2Xn/6c5//7L/3qZ97zaS+69cr3/9h3a+0ep0+B9DEBeNPrX/9TB3/2Fd/43scuXX8AZblwuLdz13DYm4xQO2EQQtfRBcb+/BwCW1ZnhelJZFCh1oTzVg4FX3AytF63sWSNE0mOalYxogQyGQQ1JlR5DnXbiJaulnk8EUHEJpwgvKs8o6SgzUnubW3+Jh1OtnhF/OaE8XqUkEoq1wwZq8Sm2ubaarv8+CMA3UnAfSmTTLC/ce1CvPKVk7fURKWP7gdQYZhUFDvbtSmtP3ci1wz3axDRCLkEIr1DlTBKAA9e4iAl/ZQD8R5VnlxUqd5UyKQoRrlkn8xjCfkDjysKgqEBwKvoDDnrKUr8FJa9fZPv8lbcUpnYZ+vRu5/mJXi792BhaaWtrl4nLyqM/DLXHfGGlPVeujZ9SEcZGipoQQnwJL/GgQpQuh2hjAX8l4/ZCMc42K790IjQg9fjF+At57jadxUlLdl1/jckrRdIHvju7YUadDfHkD/H3np8V/5s3zYCpP6NZMmxCGhR3jpjdNg2dWis2ZfOiDS7tPtdoyyUqHwlK30sDy/84XuMjI4XMYZqGcQQq9620QAIttKUi7fMd8PzymeMUX6WP7zxXTpq7JIwZkIXL8uZ9FwLFErewtsRH6Upxoq1QYsyFkPB+n3Zd3/jX+azPBt9j2GRMtSLDMtv5ycFAzSGrzPPI5c1x+oUQI1qjXj5DQ38XsZjzTnHIQ0wJvIGScy3QKZNK3e2QfvS7pxVHpS1qtfxrXFKXfZReqFJg8j2MtejVwqkTbZf/au5ZT7rtIxXPcseAvlUNCpnoSqyK+fIpUHH564fGX/G3tC6p8N58mCiAuSrPQGWSsGbci+fNCKMNthf9ympIyzTxzCIcUEx2/T3Mvrre/Yu0a4ysbR0oi0vnkSGpocnlk9fOH3y5Gvn5gbffdfTn/GDn/fyl//8V/zeu9/1L37g2zbPnz9fA3ScPmXSxwzgTa997WuP7r33V9/73Oe/9B1DzdhhuwMhW1B4ncRdCNykIGrJCvKlrBBOJw0goNcR5ct3PS7vMa/JD9B3oX8nJcLtTts8CGakaAX0KEAVohMExVReRSkxlXwBogrDieEkVMkzUcnvjBFcEvLiz4kp3S4FGD3IPfcoyp3cRrKK991vyyfPJc82ntT6DY+e3cvGuhk8YqdtNylVgSpgAVIPX5o99jUKJgllq5Khr9mDwJ/rkm6ci0KkT2SJmWAY2LrkXbz7XC3FqHcer1ulTH8lIgCCUWId1m1F9tlkiFYNkY1aNjD6PwqC/BobhvdnRx68eTXAtne3m7cw5nYm6pfX7py3z1GyjgnjE8+IlOsZAz7YD8eU746FdcYz58/7ezUCVZJZg0ceLGshxzayQH5lxLH03d+yHslvUdDym3fBJrznlUYpJyC4s1qFbT/0vOSjybzyzPfICJ+jpKlLsmujHLyL8gTII18jb4065aX5jTi4h0GZko4YTPx1vDZPDYz8F4jLyLKdjBmf805KRCF0lPEZUKE9x1GanBP2M141NEt3DCV+q/oELzeO6ZgV0Emvo08v839ok4/SwJhH1rgmbyMn1BE+g5D+Rq15ORZ+MotzoMunTFurEY0CTnLzT9rlX9ohnx8TUZNMvgj0VqKX7HflyOWU9BkeyHf5nLyW4Y/WqVsjIRcy3zpjx36b8pukUoftJrpIHQF45715+FMmwjvbTt9IvFs+/KFRx5MM4aHGrBvtsich9dWSU4xvE1nllzqt1s0nsnmuboHTcEQfUH8X6TJqlgdVUc79FNLTeeNGLNSj/cFslhl1HsJrZYG8tut8tT2oh291h89gam544sSpd85M919zYmnlez79cz7zh//kn/mS//ppL7zt8e/6rvPH3vqncHI2fczTAw+89fHPePHL7wForuIhLh7tH9w+PTXb68DdE5H0iEr4K9SkoEcwM3GcYHoNbn4Z7ZBFiJ2sKg69ICeHytmDHLr1UZVZ1tRUmExIFSLFIvS15mmoV6+/lJybZWxPxSdthv1UMIK7CjReERPT9WTB3EMyzLuxejUeufeDr5y6BXqm+X29baxfazubN9rC4qm2tHK66FeROIGZmHyIgjgAJLo9BTOGJkd9lh96GDk4BRoMC5tHmlQuetr2p263gkcqHuo7PKo5qqoT3DtAUsGqnBNm1KOhHqMkHi9rOb+rQG3bk/Y0JGIwOB7ejxxF514A1/qHbWGw1AbeA09++biFQeMJdvJXZWqbhrhVQhkLDAZpt62byod3603I3fzw1/zWn0M7Zsob04vRuDOf8lH3XVf5MAowS5/pq23HmOOVcUU25AGsimItQ0ZAAQRG8iD98rAiDoyLY5MxV0FafynmAhZAekSDMmSyfjlsH/TcauNoeWoq5crjGI3aleZ4xI4zn/kXeqkv4Xbqd7yMDBwih/5u+9Jqm+aVL3a7+GfERxtao1EPk/apw7rDC/pjX2PccC1jCl22JS2RbfkEv3wnZ2hw3mWcnCPUHbmB78qF8896pesmn5VT/vw9chcaRn0HZGyrqyt9gBbbsbzJ9v2Ua36nDstqGFqPc9s5b1mL2CdLWKe01sVRH7lWJzqG25EfAU6Z14hSlrp5Y32RO4oXfWUYyKPQ5A+kjAv9FYQz5tRTxpZ5jrJs5d0I8sL2BOqKKBTPbKsM/LF44rbvgTV75uX3jJ11U1eiU45P+lLzxPLqI+VesVxcWWkDHBr54G2l0ufdGEZnHFsNo2z0gwYND0D9HdMTM6+5/fY7v/euu+/40b/wf37t63/kR77b55tXB4/Tp3SqWfVxSPff/6sbL/r9X3HvcPvooaOdvXGk6TaEdVaYdb1JwY7SQBAVcIUUGY5XouISeJyUCrhHJvrZtWh/87uZZ/LAlwpdOlNzy5WTn3qiyCzvH5PHTWGCrGthpRhq8tq2k0PlKF2WMa+HQwgchrCd7O7Kdtd7Pdd9vA3mAbvBQpRh1kCpZzVnzk+0k2fuKMWSDYAqe/uHMlYpQJxhfEHBB2oYSuuULplDFw1kAtsnlZBhz07hSZ80U5lsrvq5pnduv/Tc433ad5SJ7yppFboK14Nu9ELlnwC8D3ibZmcXosBLQZOTtjVEaqOQinImAG/0RCXqBj8NHG+5c0zcbS+4Owah23eSykqaTbXRZ2R40QezVD5HCYUFH1xjl98qN6MmYQP5LWe9emEqSz1DFX+1LcjQVmqqNs0bJc3nPH+c+qKszcR/1iEd8t06vOy4pqxl8LTNE4+R8oKrBqXXbE95dUf5lHdUKKuMUwCQfimOhoE1zooqPTSjDQXWpgIK6vWrdHLdtrPZj+/+6e1bRrmMkUHbiQyEL8W/qqeq6Ggz5Gt9jpVP9DJFHigTg5FZ4n6P+qMO+0i5rNfDEytT7uWNv6ULvJyLJtu1pPPXpIEwPNI84W9Ur3Q5tvnjPcsvo7q7JI/juQZ463dptB3pcW5lHu3s5HvGhvo0qLNZLXxVh2ioI/uUS1QrRp15nR/oGucPY69RnU2d9Mn5bsg8c5I/5cOX45y+83u8f+qRNg3CeNCMR5Zr6I8Gp+DuOD4xTzzwq59xc8w8QS6yB52WtS4fAGT5MqxqU591zuKZG3b3t4xBeoBM+Dvl7PO8T3OTPvqrHrTf3jcvH106UGYc3+XlU4/Ozgx+enn5xPf1B6d++O9++5/6hde87l9dS5XH6SmTPm4Ab7rvl3/54J33v+Vdz3rey95yuLuzjUJeYUadnJyYYu6rcJj4CHIn0N1kdG46uTNRo2BUE64RO7Frvd3J5Hvq4C9eu5+YCOqQlOBdy9h7yrNrm0ngpi2Tasad6hoH3heNOuVlqTICDKHn+NkoepWsYfkNCh7laNblE2eiRDxQY2d3O57V+tq1Nr/ovaUnmJQVMjO/ZfXqfKiIBozPkPeWMpWBaJCoAwCuEnYntMYPhJAEZw0VCdYwEkj4HVCP8cEPUZrmpG+dAlSxCvSuP5YHJ2gbQq31SBWYdcuXvd2NKP3pKT1xrnNN39d8/Dfi0VGbwRuYBuRVZIae9VA8vU8eC5Bo8PApYUPaSsSCco5RAadUOsYjr47fVU6OV42x+Yp+/5ef7v51oLw/V48rn22QlwBf+SWT+lKH/xjJ7jMveeVnr6UO2ol3y3cVtssS0qK8aWglGmD9LldQQRR3eA3fqCfGJB9U/sqjYxZgmIB+xwb5jTxCn7dXBsAp50sl7AcVtv0wf3l59I/v5pcejd4Arf0CaG7KgwSQ5JvtJ7Ij3ZkTgodjJa3Ff/mSItSfSAa0xCCmLWmm1QBC5kjAaWQUj8ZIhodXvOduDFLnlfqzn+WdPPVnwVEDRSDzQrVf9VivclnjZ96iXXoCsLRvWxpRGoo0kjocs2yQtEHGTFCMQeFvylfqp4vwyGvKjdesy/GsOVOGUg68GekPvWlp0iCSv6HLPmG0lZEL/5QZ2jiIkS7vqv3uttw8KpYyuduE4i71ZEwZGze4+lRAxzoe/c3xUGdolGpwkpc2snwoS/ls23rf9l2aErWhbkPwNeZ+p0+0n6VKaPflHiCjgfu7e5fHhuP/+dStd/2Lz3j+C7/3b/2dP/7ff/lNP3M9BB+np1z6uAJ8lx588C3XP/OlX/GGsb3dC0yiGebOCWTWbbPOqZroKgkVB8kJ4QlRTpqAnvkEKWZBDkFhIkSZMDkFoygZ3vXEndgqMEPjmQzOQEDTaypnw13OGCeTVrGAL+jq9eSgCD5vewvbxo3kcRJ6j65hNhXw3Pwyk8lHJpZisk7b97GvgvPyibPplEpYJWseN9U4sT2O1+smJ6v9KM8aeqApYVPa44coDtuLZT4zE2XlZ8t4C5DKvEBH9YsStgDf7VsUA20YojOEGCWqIkBRCR7ysp4pjSdIXg+o0esICOK1V7+hC/7LY+v2YBW57MNlBLE8A3+qTt+rRGb+5alYKkL7QTnLyitD8X4OCIUH9tquouDwTBiqjH+iGY6bfOU3x78e/CKgl6GQvlJY0NKr8d1y5g3oUM6limSjE16Pl2edKmjod5CQJBRvtednmabhCFXhgX0ziiCfHS/7LeDIC8FdBgkgMbJozLa6/RwaH441VYbWGAYkac+toNQT48s+8TIZhRHgwicAQpoCxoCBfZJjvtuv8Nfa+T2Gkv2UX9QpL+SJtAuc9kf+K+MdXZEQ6ZVGKvRV/JMe85QR8uTfIrP87jxUFuWRY9bNW2mKQWXteVgSr+QvGgucy8jpPGfrLnqUhfLonf+RBWhW/vgh/O1o1ePX8PI3x1KAq3V8eSR5yrZhfo0IaeA6P/i7RrZGnEnwzkNoYIX5NAJKl1iHvHFc8y/tloypq2q5yYNyHEeTB/H0B4tUJL+Y8x4UhPx4wqX9lh4jafZJr77W040iVARCHZF766nbp+BJm+Afr9/+8VkRCtfsDNf6APr8/FJoYfTX+rOLb5gYm/qBp9/6jO/61u/+P372Z37uh44fm/oUT58QgDfddx/e/ENve/uLXviF9+zvb28c7O3MIeArY+NTkxWCrQmf3Z8IueEnAdiZadjWtbisFzPpsstYJUS9ToRMVAReuc81FIEqwwlh6FzvXcA3zK6HocVtDhWzJ4Otr11p2xs+sWsnYXhBzPqn+/PJY35P7tIz9znw7grOdaMB0DrsHbZLj70HcL8lCnp7u45ANSQoXcLH/Nx8m6NsnpU8t5Bd6ObxuEs9ARVvp7RzfXaAQbCQ0KRRCxWDFrrKSaVt3oQ4xz2FTcVbYG/5KDJ+N3yeQ3pgjLzLbufwRyCq/nuiWN1S6OEtbvipUK3lokAxAtzo53KC+RM5QNkY0heYpCUGBLxWQbumHeCSEpUjr3hN0OPY+ENnhEWpCijm46cOiCkeg4QGR0rOW3306ihDP10Lt1y3rNPtyUj/qUOQDY+QpSg/BKEDD/mikef41v3ULp0USFk+txpBi/2spZuxhD41lgLM5LMuabGN7ICHxhBi92g/hgh/GhmdQs4Oa8vyu23rQctb65GPRj1iQMCbuu2txljOaGjUeJVxartPLBfsPzFPGN94u+STGo0R+y6vpEM5ts9kJnsZWVDDe5EvXdKfz/wnoN/kK/UrQ1SY/jkfpd9+pf/WwxzWyJVeafFl3sxJaScZabKB8JtytqeRJD22py4Q0CJ3zHP55Ny1/yZBt8bLHpmgOXSX0VDfy7AwYqH82IaGfIXl0SOUT6SQvxh+8sExCJ8kD4OGchk3X1zrQF3DyH45j6OBaFNjNxtYmUsBYvqajayWgX8xlMjr8zSkx0126gXHSuPWZwns8SojuM6q13DxkKYYsOo/6+E3y5lvaXGlLS+fZh4OENWDBzY31v/duXPP/87v+pd/9V9/8Ve99LKcOU7H6RMG8F267x1vvvy7v+zr3rh5/eqDzAjm7t4iimOOyWWsMGCmEs9kUnkwMVTgORGN8qV0aj3N2eA1w1d632SOUosi5jeBfWtjNd644fXtzVUmj8fEVvhdxbGzuRbQtz2Vj+HqRSbO0slbA8R5Qh5WssfvOuFUGiod10EFwMHiPPVtZ1f94tLp9LEAb5hDfQToBYD63C23ZqKqtJdWVgDvOrrWNbd5fo9ycdKjcAz1dbe50KXww9CtvVUxCdRO8k6B+tJLzvtEnUkuGGsMdUrY+gt8ag3dlzuA7ff0pEevlmcUMAXMpDPAwjXBxPL2WYMiZ+pDn8CkQg7tUFehUTcvlbJUgXafO0VthzqFLM0QGcVs3yxfPCqQ8buA6BjLa70265NH1uHxoSprw+G++708SJP1Vzi3gJFL6aOABMCGFtc/9XD9WO0ILtKt/EhjoirUIT0QSl3QGjmrdX+ToOEygmFf+SMkdH1WDkwZS9ug/qJBClMpvxXvHCsNC8uLv9k9Di/09mgxfUzCO9YoExQ90Mg8Md5oqozlMkDlreNptCF8giZBRn7LE8evW9rx9wK26ndAW0ThZTlvJdWgyiYw+6RBDq32IePJuKVtIyHpP33lu1Eik8ZoRTuQcee4vIB+eSLPUyX5HA/Isyu57lzOF2jyJW/MWHSWYRV6vci7hmRtPqv2zeNRux4d6zVpMGvJt5sOnTNGFWyDl235BkEZ6/pKr8posF3lz2UE7yyxjcHCCWjGKNmvu30Edz32RCYcA3iZaBpjJj/dv6Js6J27tr8LTdbtyZqmnN5HMhLmzvt59JC050X5s2dvb09/xnPa0e7B2sULF/4r4/+dexNbr371/++V7zjePHecnpw+4QBvevObX7//4Pvuf9dzP/+L/sfY0cG7POOcqdlnMkwzRyfG0RiZvEwQd8mrwJxsKj/XCXcAbqZfAMdXvDAmkhPO8LWeVzauoMSdbAKpCiaTPRvD5lFKk0y4QesD3t6vPg84+30Wr12AEyxVJwKpHpwRBSe7ilGwUUkP5vGyF+bb+o1VQGA2QCj4raycBNhRvBQ4e8vt7bbb7sRY6Ke+AijAmcmtF5B1OxSAisLz0ZdPnII+D5OpNuYXF6IyVUSuzUURoJBmABMfMWnK7m6mtTxSccbToi3X4fcxPrIuCLCrfO2/3rPLECpFPXMKRuFYxhDklIDPN/kZUJG38ph6rV9AK28Yuvmex9Gi8OW7dZTnyScGM9ECXqUwqYtrUXyjetXmKmgGPWU1ogQUk9dVwrxVOemTqaM66r2AoDs2Npu8+Ch46bHFo6JvoYE29c+VB+u1PoEsCp7fsq8D+eoUuTwzr2OjcSEd8Q55pS1eoZW2/OaeEWW0AFzeSLjggNHCd/ujt21PpjHsfFxrt6dE/lB76lDmArjm9B1anAPKr5EV6fMuDmnix/TZlhxvH5ik7HZ8dWOjhJch6NhNZV5Yh/UXr11qwNBxHKWCMr4/GQwdd8dcOVS+ij5+UwapX15qvGg4akTalvMEQiDFPtDeyPCENPrl0hX002/p1HCmClJ5yH7Ukz30KGUNulE/E60gxSCnnIVCC+05r5Loh79r7MU5mOmHN9Lg+rc8sC8a+/IlnrXjDJ0CcyII9FEaE7anbnlQt+cZhSlD0TqcCxr4WxseO11ynaGEBvlXOmc2xpohesc5G3ZdEgTIcwQtNKTrcpTfO4NSHeHylM9/8ARJR+zE0sl2953PPjpx4tS7d/d3fuDeX/+1f/hT/+n7fv6++37Nc6uP03H6Dak06W9TeuCeN+28611ve/tn/74//B8Ptjffhs+6Nz02foAy6x3tH04I4rP92bGDnb2et9ZFUSD5noKn8tUq38JzdkKpFExOIDdI6fEK1PMA+PzCcsLbArjffdfjUXmrTFUGntU8mKtT3Hy4jJNWBZVJjnItj2HYZlAOs4Cy93svnTzdrl+53C4+8lDqnKK+leUT7Y47n9FuueWOdu70Le3cuVsTfdje2oA2nyQ2Ew9IRaOC0LvyugrENT3bUYF47OrU5Dg0zedlGRWNdM4A6K7Lu1zg8b+G+PUcjT7YF3mgERAQlk8YG1Gu9M7wLxejgOSPBk02D5IMM3rWvdfLoCoPNJ49ykWPAhLSTpQcyiyHfqDENAZUqK5DCmYBYF96PvRJIKGqKM4OvKI4BQ7ep2cAD+uHh0Ycas3SEKbeGONk9IS68lRC8qgBA1KUl1Z+jGelkldZ2maUO/zV8MiyAODSRUCUI40rwb0DCtuxzewroBLrk27pVKHbhgrX3AVaBbiCuspdoyHGn/3kcxKZO4DUUNCOkTZ5IXgINpFpFL77Ikzu+bCPNZYl846FdHs9PASwBK4J5KA7AMo5kNPeZEDPUG7VnY1v1OXz3P0uGFuXddt+gIjyRlScE8qGv8lfaZRW+aHsxsOObOi9V9Jo8kRI2zCrRkUBsHJQebLJzH5zDSKow7llf6stZUBacjdIA2T5LdEceSRwU59tWq9LRgmJ8znRAGUmVSFV1KNBK60xtkYE2D/HP3SRJ8YHbfhZnthX+5ZlGb5nzHjRidCpvDp+zuUYcuQ1fG4ex8v6jRR4roXh9YwXsuchTJ5O6HzPMuTwsG2sr6O3djMflVfve1enHWKkSt8MnrwGoI83VjbtqxGDk4D70sLJbcj4pesbW//w2rPHX/UT3/ttj6WDx+k4fYDUzdFPigSYjP2lP/e3n/vYhcc+b/XK5U+HuGdOTE969O3p7Z29qf2Dg3HAanxyZnYcJTOmt+KmmUm8UCehB9E4SQx1RTFxzYkqWKhpAjqBKvKoGAUSFRWTON4RiiJeKDpBRRGlxJ+TGWV1NDc3OOoP5o4A+aEbZa5deXz42IVHYqHfcfez29lzt/UW55d7AOSYm9UO9raHO7vbw739PTDrQE0jEaYoHsFX42FPb18FFgWzCxaPjw0Ph6joo7HexCQkTPc21laxegx/6wUehk77p4Ly8ZCbW0+Ep73my2e0a6ioLOWBn+lY6wW46vYk/qNvKlIAFhp8l0suYcTboh8qNm+TEzCyNKBRwp/1+nS+7S08mDy9bRxjygfnqNDc/GQYssC482At4/Uo2xHP8xv16aUK9ObzurxPyBxaVZgJ5Uov41XgU5uwUhdtqwzlrRhi/wXnibHqZzfO1qF87EKzERP54H3+gppjQJPklQMCMLTx0nOzfDw/8ggEJUvKDX3TqABwPWnM/oaHyGEMJLgZA0YPjt80XvS8Le8as8aSgO0Z8XsofYHJ/ggS7tPwlkZv2dwnj8aIUSLXkwX4ceiBbL77zH4MFg09pMxH3gpJgk+FyItGz16nk5kT0ikdCV87Thkj+g9dylEMJ3hJB9LvmkMaNVahrMpT17GRtfRfg6D6nscuQ5f81zuVf4b4h8iZT50zHUQu6ROGqfVqTFm5yywV7veae0EE0Arza9ArP50c8gWjSK9enhrFK0Pf0Lfyubu1BcgaaeI79Emzc7q89NosmTFMnyAYHmjs5LkTVKaBIQMsT47MvdytM5Iz8+sACOQa+PZ5bMznw9fDbBybIYae/DB2pNFuv27cuN62dmpcpF9ZzR0tO475LHPIDcb0k/Z9KEx/ZrH1pwbt6XffeWlmbv6n17d2v/Mv/rWveSsVHKfj9EETIvjJmb55OJy48A3fcuf1a++7jQlw59jY8G4s39t39nZvBSvPgrenAfkBU27cOYLXNcYk92DSMaxs9MrYGIoLnd6FCstD4y1JJRCvRcWH8sxGHvKp9JmZRyiQQ7y0AxT1Pp7e6snTZ64sraxcu3L5sbVLj7xvdxdCekd7eydO3XL0jOe/qHfm9LnJibGZmfWN67N721sLuzvr48Ox3hZ1bUPDbm9iYguitg4Pmf4720d7W1tHUwD8FBMY368doSlRmZPDw73Z3tHEwv7Bdn/3sC1sbE0OpidWT/UnD+/e2Z/urW3Ublu9nMkJFC5KdmtzKwdnqEQ0TKJ4BBeUid5FKWofk1pKZWd3MwrIkOHO5mobzC23mcF8QF3+qNzdkOWmQz09z7EOWMAn+alC7LwcAXAL48J2YGg2/wz6rnlirECTeeStCjlKVIVK2QAzNAp+vhL+n7BudxFjROApCWhRxihRlbyg7rJGjaf6vbxmaXA3skZCDAEUvpuSLJ82UOom88XLdKOWY29d/O7TxYxaCBjWqdEo6GpEZS9E5EZ+uRatAJUBEO8NozLnNPBbeMBPgqdrqzHkoNVu993PQXuCqiBiuDkhX/rWrYMLwD1ABG5kvKTfBw7JM/shWHrSmeNjj/YOBOwaB/MIRJ5D4FPtNGrshzTUpjz3WTAXwg/pcw+C3jF56LO8E2jktfxzXjgWuS+fpFGT6AeAOTt6WqTj6oiG/2nLWqR7PL8rTBoH0iA/BTPZF3C0HLT6F2OJzyblMmNCey4fyTP5Wne81OE+htSNpOgVuxQnvwVuDR9/z+ZJeEz3KD8DyJbn7Z4YeWD/lQP7qVy5JCZhjq3jsOsYYRB4zoHf5QVkJUqVJTVojpEL3UbOZvoLMYqwxuFDHwNhk7qQpYB2PefC+SV/3Qe0un69bW9Du0YH/E4bGJ0+OU4jcN6Hcm1s0pafV9qplVvabbff9fDps6f++W23nv6XX/gVzzv22o/Th5U+aQH+/dP3vOlNk7/+L94wt7n5SP/ie985OzYxvYzyOLO7uX16bGpSsD+F13gC9DzBxF1G4S4ywxaxgt2lP7a/u4cenewJHnv7+70dPU4m/WBuwMSbAA+PMPIPDqempvenpicvT00N3oOqvQfv6N7FhcWHnvaC59/YxiF//etfs/+2X/n5wztue8HRX/ib/+zwxS9+Wuh7xzseGXvsnfeMX7z86MTi8mBycmKu1+vvH2xdvsZMHzs484xzhydP3rJ//fr60f33PzC8dm0NlXFXu+uuuyj9UFtbuIbN8oKxiSsPTfQ29ia2xi9MXL06Nfns2x8483tffN9fn5sZ/9rHbwwmHn58sl28PmiXri+0qzf67doVn1KH0kfH73u62QiYfJZ9PB0UhsfJuglQT1glsx+jwDX4UrgaOvwQAJ9CQcVDoy49+s5gyI586trZ3ozytR69d8HJx6+610HFvTi/kGM0VfLCUDb0CfCAoNcEbAFKMBK0TFRfgIRCtu0oYfLqdalcD/dVhIaT9WDrQSwmD/iwPr3GKUP5lFGiBYIe9eVODPIKop7MVyF8PDzBU8+Ozz43XqPFggnP8imP3KUvGgJhEFc1UOy/xAoituVtgtktTZ541nwW8H1CoP0IkPNbhYUDZTEg3IgoWAviesECo3m6ySjv+4CG37c3VmM8jE/6/HqMLkC9wtN6m9DLbxoaAU1ppn4aoT6u8RfAQhZ8zoAgKC/cs+EY8jF162EGasnr2FiX9ctXIya1xFNjpnxVhEJPuh7Raj9iGB/VeEuP8iHvNS5iQNA/AbT6W9ErwV+aHS/B1nqNSvgEOSMbAqTAqrEH1wLQGoN6/UZMYmCMGa2DzqxLkB26OnB1jOXtGG3Y1s7mOrTZhgZV8VujwDV+aZJW6aGIzYZHxS8fIgOA81sfoLbvGl9ZV/egI/J5tsXJU3ek3vV1n9nvxtB9dM1OjAwfoa1BsLZ2mdcN5swe81ZelbwjGeG9fM9SFUS49LaycKrhPLz37mc9/fzzX/zMH//sz37Wmv08Tsfpw0mdTvkdnL557Ju/uY1du3Zt/D3v2R1ff/f1se259bG5uaXZsYPewvTMQn96enLu6uWL8623PzM3tzA5HJsodwf93esdHKDIDxcXT+KGHl1nZl1p0xPXx8d72/3+s/Ze9ao/XdusfxvS0SPtRNvq/9ne4dhfbgcTS0MwAR0K4AHUO5Pt3VdX2o8/fHd74JETbe9RPMhLgNTWUdtEEeqlj0+TmX96hgEyAErwcr1vc+M6SkUQU6d54M02QKeyEdwF4dbm5ldQOHpj5bkYPhb09PLieaqcqHMXBa0x4d0JKuA5vMWsXyNeKjrz6WmqNhMmpXK9qEAeyj/rjAA0X6AR5WZ+CnqPcjx/vhvy97ZEH9ChMtb4iFJG8XZeei3N0C7gIWQfupvZ36BFwFHcBSsBWKAX0G0joXP6k1sawwNpEHzrNsGAn4rXuvV+9RJHvPS7IfIQPJpN2bGtYUJ5PdrQA73mMSoivbavQg/gA26OxRHlrEODw6cQChCHhx4qBD0ASi0dCJzwwY1hXPdpaeGBQJxxq4jIEbzqAEOeC1K2Ie0+9lRa8nx62hcUHROT/ckyhOcI8F1P1b7HcACEcmtieG9e+qaHjYEn2GWE+aEiNnruAqjhese3PF7B0H0OoYt8oQtwLrkQaGmFfN0affg0MtwMfWdTqG3sukRV3jtFbDkRKTfuaUjYD9vMNGd8pFm+WrdHT8eYBXiN5BlpGtJ+kL3EhCaUcz7Cy9SPfDjmvrytzU2OMwNPjnOZybGcwFlYCT93PSuCOikc2fV3jUF6mVty11avtz0jU0N39SPXtO0dP0YrImvknJ+fA9zPtLvvfO4jp28/+9c+4yWLP/m5n/u5xxvpjtNHlJyTn+rpA/bxm7/5m3u/yS0lH+jaJzwd/fqZ02idV/QOJ/48imdxdLnSOABNr/7L/q3tzUdn29YeYLmFWrgxC9DPtY13T7a1R4Zt8xo2Cx5fb6rWdF2rV3Ft4SGpWPLMeJUkyrCArjakbW+vthOnb+P6VFu7cTlKcgYPUK/FR8oG9Eceu6HJId/dbLaB5+LmxuWl5TA9a8MoMZW96+umAjRDwipRPUwVpN6wIdP6Te9YkPHd7wltQ7+GhR67BoHAz4eMbvLyWRCPF0rd4pVgIRhm5zReoL9JS45+pd8FtK7zuhRQQNsBr2CUmuyjAMp327S8ybY8UUya3DWea4bX+byOhxbjh2vWJTECjN+zvECfsiueOkraNKoENEHGut3DYCQAIKT8gWWog6ZiiEi3PLGNACpgbL3ASa45XkP66FhYzrEWpJ8Il9cmsIy7Hi91CrTy1c1y5oEI6imvvThaSTo1omzPaILHRwuM9kWZMK8bOuWfSQMnkRCq0CASVLkQg9NDpWbxiGfn5rJc4T4Ok2OgsWgbeuGG3Bkavlc/wgN4qAHQyW/ooA0jVS6L+EWaCjTLG7c/hsQNjVuPcyJ3AZgbmuRdV6+yEqOQa8U/ymq4MR7+pjz2AXifxTA1MUse55jHaBvudzPrJmXGW39uMXzV0PGZEds763mqpnuF3JXjOFhWo1veSSOjkPl0++0vevwZz3jW/333s572r7/u+Pnsx+mjSLoVT8n0+te/nun1yZmO/gfg3sZe0Y56r2DSL40uVxoD3IcT7ac3n9Z+YfMWvGfAEYUwBoiPLQJkt2y2wbO22+Cuwzbdn2iThwDyzixeDGDUUOwBl1p7dU054Wa8Vq+pyHZRQDkH4MS5KGxvp1Mhz+A5ueM+Cg5lJwbIQHfzqyQ3129E8Rm2n1tYyGeVrKH3bi1erPOzRoQV6A2ZL7uLUbz+qQyzQY/fbUeFa00Jc/NbbbIrev0hZx4IxrYnQRlVPVUDL/SVvIKYJ4sZWtXz3QUE9JhUonqFhoj9XWATvFw/rjB80RcarF8FjNHh54St+RN0pE1apFmeBSSgSYPJPnZkJepBWW/Fq36r0ClLOUFFb1lQzjIG1+WZPKlEfjxU65Wnvtu3tB36BOMCK3kkbeEfeW1dr1CeaQT0MNQ6T9doRsbTFvhP4LMvZSxZl1EIygvi5hmTVuu32qq3C4/HiKOQ3rdhcz9Lp+V1jss4Efgd21AYg8HryoT9FbAFfsu6TOIyiv0yiqR8dsn2LSM4ykMNsFpq8EflBJ5gcDm+5WVTB/WOYiXkwXBCzip70amhkAiGvO/GnuvOGct7C6xr7vKm8jE+/Oa5BM4Nx1aDMh47QO/yQPZw0JZHX+8f7GQPRT3oiD4nyqJMaSBqeGDFhFcavItHyyeW/xnW8vf9hT/zhash9Dgdp48wPWUB/pM1Hf3q2VPo4Fcw0V/B5F8ZXa7UO2jbDNlPbj2tvXH3FBeGbbqnguGfD/vwpa6dwBMF7PtP225zT99vUwMU0s6gDTcqTDo1W6fbqagtq8fE5YQPVVSLK2fa5uY6oH09ykrgEUhVzh0oJQSNp6RyEsS2yK/C9oz9HDBDHj0829OT0QurzUoqeHc7uxvfjXSAAklwEKxUmCrQmYHKFDiiPdW57bhxULrTJp5dws0AhfVGSetVCmgoVMHal+2qiA3pGo5NyJ7yAUe+S4+fLSMoqYylWcZYJ/+FPmCZ/uNpUY+g5FXBSOSKcQR4aLwkhC1T0029MY0cAbGARfC3r/HguRIvUTCiHUPWMUYAKn4AJGoPgcfpOg72L/fBx4stXlhe+usWt8n0VX641iy/4uGSJ5EJ+2F79DGRBPtKe/Y35agjWE29diHdpy3r1xjQE08kgnJZy87YuzdhMu1ATX6zXfttuwe0Y3VWlnf+Sx2018mfQK3RVaF52VGNVzsVLYgcWXfoqN/NFxpdVqHtqr7C89Ic+RwzSkE7qQ8e26Z5zUzKJk54kP0A9DWhdZJ8ysZAfrOuGAxykPFW9t2c5zjJV0FdOt0QaXvuVynw78bIw4Zms4TgufYxaqjHzbJ67spE+kL70rK9v9C+7HNu9L7x9//sL/yhr/zX/+38P9x2x+JxOk4fcToG+E+idPRLp8+gZP7fqJc/jzL6jeA+JriPtZ/cvLu9ce+kqqbA/f0TisMt+YK92np87qDN3rXd5p+BEptBGV2bavsbeCRTKJjDPUAE4Edxu1NZxbS0fAbF7RP+ytdR0amQBSl3B6toPS9gMBgkjyDrwR0qKRochWD5x28qeBVvQBPFpYJU8akgNQAEuCjokbLlAgoTZehaOr8H/PzNzkYjq9QLtLxWbfKRbLbhbWVuZnIzWa7TtnmjUPkrpc93ys0tLDbvNfa3RAPILQAM5hfpw3Tz1jT77Ua9bOJC+YbYIoa6aqOZ4BHops4c8ILRkLVa60CZC1rWH4/WJFBZx6jPHY8EcGlJ3YINxoDfrb8La3c76gUVwdg+C0w5WwH69HDTTxkinxjXREKgW/qkwe/hiXQBjF1kxNcR8lAeKS8GRWOiogL2t8A7Bg1lHLsYXJTz3Xx64gH0EUD7yg53gYvrGjDWZfchRHOn8vO11vCVW/jJ7wFc6Ki7Drqd/PKneKWBJ8221Rk2TxgCJRvyzrsjKgxvn1w2GkWT7DvvMTSnR8sd1GUZy8oH79AwFG+F3VhnY58Rr4yb51XMhf/OAxuYWziZ8TGfYD9wCWLWZz0whrTvraretSMf5IB99T/3l2i47R1MtdNLw/aNf/Qt7Vm3Xloeuzb+hld+8daF8z8WNh2n4/QRpWOA/yRJw185dRZk+t/59IreeO/EE9MZDQC47wzH2mu37mq/sqeD39rUBwL3908ojgA9lY0Ndlv/rp02uJWvOwDbqvdgo+iQAE/hUtGfOXdHTszSM6FEgCIeE38ClRgrGAmAKlUVop6o+QUjgW2mj8JDOYuH9iHhZJU2XwWa1IbyzHWBAUWZA0N4lwZp4iMKs9aCxRrX6Ouz4FSnwKnIBTQ96s7r16PUIFG5Gu4UoA2/uxfAMtKcTXv0S68rz12HMIGjo1GlrDcer8xOeFHa/Qz9uY2NegVLr8kLvTf7FiAmmwAkGOpJZ/8BNOXFj+GD5SkjQzWuLC+oCGbSn6iEACdS2Sbf46WmztFhRuSPcRG+lDGgEZZIC/3xc46lpUHD8AKwNAQsA9T0Fb7a1phgTp1S53JJ9kDYJ/LnzgP6YxLEHOv02xC0bfFSJhwb+a/XG8+bPPIixoVjzZ990giqTX3yiTYsC5HdsoT1enCPZRxH+VWeffXTgn63rP0R1AVf6bCeMqSKb5aVv+GH+xugS37UdXfEz4XOyJFyQntm8ARCjUDrCfDzZz7HUtZZg9eVJw8bkreC/eSEh0QZHav6I5O9inJosHpk9sbG9fDP8XGZqCIjKUJCQiZW2h/58ve03/2Sd7WpvfHT7aB3uS0u/ur5V68fb7A7Th9xOgb4T4JUG+rG/hQf/ywAckZno5KKCu+a2f/vt+9ov7h7Jlc/LHB/cgrQ8z521KZP7bf5p1fYcfN9Xhpvg4V+m8PTEKxymxHNok+j5FRe3rIkLfFuorhUzNCRQ1l8clbpHgHOkHvO7EdJjuCM/0vZGXIWyOLtQJDXVH4CiXlU+lasMlUhRpmTX2XZ1RalaRnzWx4AShvkcdOgBxCFRgDA9Vfb8tZI6w7oUIm3dGkg+DlAG+/OOgBK15x578LBgm7Wenm57i7f4u16cAslycLvteEwX6o22t7ONQ2YLqNvKnY/y58CY4ANsvZ3fcDMAaDsqYQuKcDT8N+ow2jjWwaR9/SljAbBrtvTkEjEqG7HSM/UcoKoXqy8NMLgjnx5IWA65j7wyHq9Zv/IELANPwQ9QV8+aQ1Sn8aXbfi7kQzLVt3yWQS0pyEyfBNAfVhTvFjKZ0zpe8aStuyfBopl7W88W+ouYHTtvJZFaj2+aBDQy9DCYKA1mejnvMiXRB3eJiq9RgiyQZN+yCeos0gMBGmMvNp3ZYk/fzOfNNqfHBk7v5iIgHzzlZMjMXClf3JsCrnySYoYvpSwXumboc8aetK7tbXWtrdWYwS5d8Dxd445Rhq5m9sT7VkY4X/yD9/bTkwxpocagb3TsP0XX/k9G4+cP19dPU7H6cNNSvRx+m1MWXPfb38KvSK43/IEuJMAd4N5P7dze/tvu2dVO20ScFc5feSJUvHmGfQ5gOQOvKS56bZ2ebGNH8y2+YGbiLwlDi9tv9ayVVIqvqwdogS3RwfkqNh6KM9AGSpH5VWuTb60waBPnpHipV09ZhWlYVU1pyH5nAqGAi3vnD5ZVMCwvXjxHeirZGt3sz6wbbnhynrc4GcEIeBA/oAO+TQA9EJVvILE7MBTxuq3gAMK33IVYi6y+Tnl9dL0wgICAt5IyVtfdppDi/Wa3/+y7kpdtWGvIhkaGlackLht+iIJ7gFqUvg6WRvc4qEeGhIvUI6nyO9d6FwQlE7Ho/oqsXCDN8PB6Qv1CpAuTwhi0uZu+bQ56qCn4pkSyqfN8Ir8jqfGi0Dq2rBtWUb+JB9/GWN+yN0INCwPYmhR7y4GnqfZyaecgmdzfDbZ/3j08FEZMppS3jDeLt56Z2DJv+KJ3wFUjA7HwXal0/omp+qwHmkuNiJLlJFGy8hHgVMDAVGBP+MAvJEPOkQdAXrqj1Egz+GnUQXHNUsE8o+s/m4fO3mZhjZPlAtXKDc9Mwj9HgKUuqHFw6Ly+GRkwCiHY2Df6uAsn+RXt1JKdqJK8K/APZcxjuAH7f+RL3lne+mnXchtsKP56lLd1fbIwpuPvfjj9JGmmoXH6bclDd907mQ7HP4JPv45FMqtmf1dAtzdWfMfd25t/3X3XDMQqueeKf9RJsseHIy19e3JtoHie/bn3Wh/6A8+1G47tdXWNvCOJtwB30c5QRuK0t31noGtUtNL9XjR/Z3NgJog4a1FKsMcYoMCd6ew110/rQ1selkAj1Jm4+QXBAqMBUXrBoj2DMXqEQnspVhVhSrPyckC2J6hecBFUJdP5tEjO9hFUUorebwlKiF4mlJ5W06ADHBQryQI+IKeR7QmdA14BsDpp16vSrkDDa+7C9rIg+v73Tn0XKYPGCd4c/Y1B9vQ/xgsAIXDmNAr9QhwUeTQH5Dk3RC7hkt0O3lM8sLNiWKT/ck12rbO1CtgTAjmFfEwuQFM0A8/Am4CNF+oMoYQQHLA99Ay+tP4EIQ14PTmLeyRxq7Ju0s/HeSaY2VdnRfNzxV9IIMGhb9Xtooc6KHzlXb5n/4FJDPwdplxgpZEKxwTBYzxKFlgfOlbeB150IzV+HL8rZFEPRohMXxoJUYTybC7kRJD9NIoQcqRdWSJZxSN8ZolcrIff45HbWpjDBwb+8J1O6nc6vVnb0JeJafKxPbWOn0wmsPMpE81LpPMEc+Nn8tcMcrlkoYGgTR5a51j57kGUxgF/qbhUkZEGWk2b8Dm7C077SUvfqxN7DmAJRc9spHjq5i5Lxz+6LFDdpw+snQsML9N6eje21ba/tEfR6+8ojfZuz0aaKTP3C3v6eKv37ml/eftW/Hix9sMgP/RpihFlObWcKLtDcfbSm+/ffr4tfZFgwvts+98pN1xeqNdvDTbHrs2H+CbmurhJeOFBITd/OV9ugD8aK1dZev6ruFkPSJBXUDRg9WLmV8YoHRrI5EAJNCYciiJypd89lVwVIFadnyiPLPk4z2eESneG38BOpSvgK1CVOmSyRxRxFGa5LF+67G8R7YGWAS7tHmUJ7ip/OVK+gIN5hUkpCmRBK7bRoBG4CN3ogjkESD4FtDKGnKUdAG5QJpDdQDvmBNcD1Dw7kte+RLQAjR4gBXuhs/URSW0Yf38qjFAHfmdT36mCrGOdox0yCt4qcec34oG85lJ8KtQvABd0RR5He8++QXa4rdFXMaRf+k4F7JhUD6SJ+AJEsmvCq0XeJtfI8Hf5X+Nc0lbxg8ehX98tp6iv9q0Lvnsu/0OX/mX/Q98V9Y0imgs5QVEM2TdnzLpP/WlPMm9EY6zXZFu91doUGgUxfixPflDfb5rEMpzy1SUg5KiLW0V6Av2GK8YcRqdRjiKh/XQJvk7PYUnr5EHcBu+t17vb/dYYuXFTXpu0lxaWuTdkwi32sbGDYws+khljmMIRp58ZsLSZ+62F73wUjtzCNp7qtXN1DvBf1d7i/1fP//qreP74Y/Th52OAf63IQ3fesdy2z74Bj7+WcD9aZ6oF+3hbAfId1C2/33vXPvPeO87DNHsRwnu6g7haesI75p6Vnp77dOnrrcvmLnYXjpzqd013GqzY4ft9lvW2y1nN9v6+lR79PIcIDRo05OoaTeiqQBVuAK1u6xBQAEjnh1KzAftqCA9DlevyCffeWysStLfs26vwoQWASVr/HpyKGjXHX1JZ4BP5cvv8bpHm9niXQW0+Uxd3Zql7RdwoPwpax2Cc22+qry22xkLvqTP9iwfz4/vOc4ULrnWXKBpRYZpzUd78YrL47Oc7ciTXMOwCX2k2nAGbeSTVtuz07WurQIX9L0kX2tHuXQG7CmXsDbtF7AXrxKhgOfS5Zq4o+l1oDV50wDtCETx7C3IJccnr3i89Bsaw1fA2B4IaoKKtLXc1663XPRaSReN6JKgLI0aNf4+Nd0n/6iP/ONHC4VXrvUb2ZG+LBdwXTpsy/yOh+PvhrbiV41p9ccIE/2Vf4JqxttloiLNSEPGgAtpm0RRrvkyR5EjPTX21iOQe857PZNh2jA/mWppQ4OTtqExxfiL0WJfkH37bD7rdvlCGaBT6aNGjaBse/bPuy4s573yHnbj3g15vri4gHc/oF8e5LOedXiNMiiscaDKMQzvwYmJNve7NlubO2rPaqttKtGL6mNvAoqPmiGBt77ySzYeOt5Rf5w+3HQM8J/gNPz5xaXh2DjgPvxzvYn2TCZuJnkSQL7NpP5FwP0/4bnrcQ8+CnBXLVjtNl6AwL44hsc+da19nsA+fbk9Y2K99VMvw7+PZ0T7Z89utKfd7mNycRVWAfmpBa4foJDWC6RRhLuGcvUMBRkVODV4Nrfkb6xep+FePcp2utvERRX+R84KJ1dfAsD8xYtTEauEUZqpFz2vQlXRBvwxdsxjZQWsRgU0GPiLDhyBD3Vb3pC7R77Gm4Mew75ZZ+VlCqjwHkCmAl9GIPSUBQQujOoeXae/thNFTv0BFvvEu/QIoJYJoPlH5nir5Leffqjy8sN6qw+WD1DwkgYBRcKCudIxqs8+WUeAkzIBFa6V0UGfuVZAVmCG+ZH8hoXN71q5RlUd6SrQCyq0R1kjIgKS36VX0NKwsU1/pwGuwU/zuxQgzXy3Tdu3vjolcDZgmagNdMfAwYAwWbZAs75HDqCBy/xWY2G9oR0i5KNeshZP5G7koRsKF2Ctt5Y3iue1hFCRlCx9RO6olQZiTFDeUl1/zWNSDuRFwJ0yronrlSuHRoDcVZ9lKHlIfRohEthFnXJnAW0oe9IvmBvF8JY425Dns/2ZtjDPXIK+7e2dtrG21jybHrMl+yPCh0PLtrb4nIO2/OK1dml/up3rbbdz41s3eVhMaqdo73I7tXzP+e9Z8+Hzx+k4fchU0n6cPiFp+KblxeHk7J/g0yv+Z3AHTIdj7Zf3zrT/uHN72zjCoh8z/PrhJfP5OgQQ9fqB4bbQ22/PnbzRPn/m8fa505d+I7AnBKhG5c3vR722tLKxdWp54xfe/u7Tb9wb3j49PT25srOzkcM40IIoJEOqKCUK6TFOqOhQ3gJD1jxR2Na6uLgYpStA+FQvFXmAUeWd/KWIVbAChwoxt+xZswhHilcrWKCUC6hsV1CgGq4bCo33xTXbVmHXZzzulNUwEASgFTp1iFTCAS5yqthtPyBTlUa5+57v5IlnLADwPWvxo7VTlbz8sD0VfTb1CTK2Zb/9lX6kPnLZLpVSh+v1gGHA1mrLOxWkTBodN8GQDJbPI03J47WEdBlfwc1rth9jQprDC/7gjaBmvX43CqPXaYSkQFkg97NLJIwhbdg3G/Q3S3Vh61RCynhTr9/lRyI7tJGwuae4DTQGNQIYoxF/pcEz3+se9mo3mwRHhgKMypiFHtofNQWptaveiFH6MBqn7tz/6iuGDX+Ro5RTbuCDfBul0JaE7ECvZd1L4VKNPbV+AVzZk6+OkXVX5AA6NWQdS75rkHXLEpFP8mce0Fcf4uO4enuoyyuu3/syr/fHa2BqMNjezo5HR++13b3t7IWw3iMAvo0dtlOfs9UGt++0zd3Jtodh/+zJ623myV78FMQdtoW2f3TPK2/beNf514d1x+k4fdCkPj5On4A0FNwPZ76hjQ3/fG+yPf39PfdNFOUb9k63/7h9e1sfTrYFwP3DSU5/X5oCO4C2PuU8wP7MyXVA/fGE4585sZpQfENxoE1GJUYfkQD05VrvYOxe8Obfrjzz4ndfuPGCn7i29tx1dNMdhwe7p3yKWcBFYMV7Vvm5Dh9wG6+nXsUbRpFOAcjLJ08C/BVi1mNToQpiKth49tSlchZgAvhcS1gecgRnwUzWCLQqSMFDmgUCfozyVCFbh+2TIcoym/UESRSsbZf3Bl0CC9fd8BSwp73szqe8ICNouYFLEMhJcbwHEPBu4xVSt22bp0LNhqMFIEGGMgI+JHagKC3x0kep9HR5lAKFP1UI2Dqq3ybpgbrU4Z6EAArX7Hv6F0OLwt3wQVt5u8UrLxcA0pbVJBeGhnzjuvTZWgFVAaSD754Bk8AquDkG8tC6/O57PHusUhoMfyqSY9/rDguXHCoSIbDX3gINBWlR1L0eI4y6iq4y9hyPGm/lShkrA0O5SUaZFVbKU2TJZQJSB/aJssSI0JgzskFm6tGbrrr19j05EeMKefVAJ6/FqMhvjot3SNQ5CSYNQz9ryEmzbRna72jxzakjP+YXVqhXIJ8OfzV6pcOQvA+lgcTwuSIHw9yJsrm9Rl74QwePDoZtauWonf6CjTY2zfjs99rVIV78xFY7ixcfefBV+uIU8/Vyu3vpnvP/4tiLP04fOtXMPk4f13T0Cyfm29jU/8o8/YsBd3WUWscEuOu5vxFw/0/bt7UbR1MJqX84yamvyt4NsI/F43/GxFq89S+YvdieM7n2BLA/edNOgB0gOGgbaKt7+fbjVPN97dLBD469aPvBn/qZt934+q/8Y/cd9Nra9s76uZ3N9VvwmHtuDPIkLpOgphJ0d/DMzHRCtT0Us4p1fnEehTaWsKSKrvS2IIpSpazej6lAvkLnKu88YpZrKm5D6n4XyA13ulNf0FExd2HebAicrpBpFDv/Jj3QhnYE+IDJCASiaEegZT5B3nImFbgGxhPh5DJCVNiCndDpcOUa373lScCyXLxdwK6MGYwy8pg0NKRRz9cohB13o5drzxobti2dku3mNBW+ICBPO6/cZYeqp0BTaAywjeqXps4wulkmhoNAKL3paNqKgUM9gptoEW+3MlXUwzEhr5VZo4ZF8li5Jfg9hlH4Vv1OOf5cW05Z/mlk5XY7C5k3YzYVmmLp8K+O87Uv5YHHCON3+VXGF4YF3n+WF2gncsP13JbGu9+7seuWPJSvyLV9oi75ZFv+Xu2UjORF2/K+22QXQ9UI0qjOksvuZD0MQOixzUmux+gbL2NvJqfYzcI7anTsaMMzFzxDvx7shDzShuUmlRUubG5vtO29zdBP0/T5qC08a7ctfcYW/aMLsMnjqPfpTAzznHlRg9CbljHDZX6+7/z3brwjF4/Tcfog6RjgP85p+NPn+r3F9vV8/Mu98d4zRpZ4JSavu+XftHcSz/22dv1oGs/9g4P7SN/G+t/DMDAU7ya8p+Oxfx4e+++aeQxgv1Gh+A8E7CrUo+EOFdwPHT/VhmP/397k9I+MvfjRe87/0BNnXv/s6//d7n//xdfd+7rX/Pylna2ts3v7e7cD8mN56pVamYoEC9fc9X5UhFHWeD8Cvt7q7vZe29nZRVGjcCcFDAGoANCksh2R5BeUqrfcTcVjzuY48mf9WFAikx6RQBCvCgVpWF/QiLdHMhSq0tYI8LNtagCo3AOoo3B/1os9qAYwjuJ2kxR1QryEhJ4CnQpVC/FedC1WJtpX18S9phI3n0AivbmdjVcAiB/THvTn2FjKeVuc3qrXpdM8WRKgLo2BjpY8JIU6rD9GAWCX9V/Bys5KU8iBp9JpRn7JrXKUT5u8F2h5zO1u6DJUn7sR+Cxv5WPRYC+LrixbSDt16937OZvM7GP6X8ZLGTzkkybqS7I+CBTwErGgT9IQ71wSeYWu+pg6TMknb7o6+VW+1G53jD34bZ6KGtX5AiVzGlDyHGMp40DfoUe+eM+9htcYcuB7nlWPcRIe+Ze26mV/jDpkCeFJKcYB7xWx4Tvj4/PoKYxszXBN73ysDTwimT/HKIYk1/r92eyin552KWQCHh7kUc67B24WhFYs6B6IvvRZG232Nqbk9oh3tHftaKadG99sZyaEe6/wglXw6CSNX/vmPzn91vOv3j5+Nvxx+qDJ2X+cPk5p+J47Z4Znj/4I6uqbAPdnlkar37r73N+8dyJr7tdG4O5U/kCpu66K9VY3LfypsWF7Bl76V84+3L6u/672BdOPtZNj3g4msBtutBQNOsp8xNPYQmnex5cf6Q3H/lJvbfdvjL3ssZ/rvei9N6z7/RPKZP/VP/Bt/+5gavqVvfHJ11HDngCkprNmFbLHbdYhHjSjko/CFsj1hgVWAQ7lnWsjIASUVZYCuYpSz7UACaVLHulVoe5uboVdtuMuaD1GXx5UYzLPzvZ2NkR1rPX56O5gLgVu/Z64V2H3gCY0zQ769QQ9/tyUJ1AYzo9xoEKHZo0WvbihdNJ+QIM+hB7Xs3n3Nih3WSfcSx4Vu9/lUTxrynp+wM72JjTthycaOHrsLnsYDZEnMjMc5Z+h++onxgx5BW7pmpkZBMTMFHCDsPICfY5AbQiLwdSDBj1MD2+RNvLYjwJGDSI9ZyMpBeQmvdfp2X6bJn8BqwBekQAaS3RG2tLekUZW8TYGSpYe7KsccV2/eE32AJKGgWFxByIhfdrOiYeTno6ofHBNg4x3mRpeC+QAZZ2MKC+RH4xZ6y1+Vz/kjdds0wZj2HDdsdcgiiGBXMkr7/7YHcmF4yuPva3TOgR8lxh8Kc/bO1tl0MRgUI5dVvHBMLv8vkndzlwjH/SLNupWOtfcK5okyM/Nz41kaCKb7TQ0zSvflb0DPPwj+Dq9dNQGt8FrxKCYBg+hdYc5/Kt7p9uNI/pKW0m+TSTTF7exqZf54Tgdpw+Wjj34j1M6euczptvVzT/EjAcce0/P5BzN0yfA/WT7D9u3t8uHswnLO3W7LO+f9GkO4rGPN/yXdvvEZvtd0xfbl81eaM++6bELACM0N43MN3TTJv8/hJb79/z0T9vi49859unrD5z/QdzrDyM9+OBb33vXHZ92/8Hhwen9g/27D/d3J+OloPw0OVRsgQoV4tF+m1tcjKJDK3o1SleS0KtRrnqQes61wUtlzW9cV7nnM2Ca8n4FPHKWOHXFMOC6XlsXTk0bvAQd21EZxxtDeWo46JXGexsZBZ2HtevjYUdAJUDq3etlCfQOgvwWiK3eOrNUQF0dnfH0UNgJ9aLgBQ5pjGcmLrosALCo5HPQC4AtN2zbV/qngSFACazV9dRj/Z136SNnrcP8eUYANMcjhk5pkH4uxUP2+hTAqZctwMkP80zNehCPR74KtHjg/C8/BDkNAAFd4PRJgilL3dbbrVELnAFuvsu3PFDHvQqU7Y7pDY/I561yEuS1tDOiQxB3/BNtIJ8ptI9AVHqlJ8sWGcsyTGzbDWq+O64aYLWjXYPByAhtYIxkPEZtCqJUDJ9LxlwasY4YRvwpe7ap9ZbbKkfyFsMsBkFFAWrcRV7HhCqRAccoEQV44DPfPY1Q3lnecfJZ8936vfQMBt42N9W2N3308nbRcogRqnFB3sHT9trcp622oeIJPSb/10y5ihd/68TWyIsf/WIHh70TfFz/5j83uPf8P9/8gMb5cTpOpmOA/zik4ZvA4M2pr8ZU/xYUw9PrYv5njuJx8fareO7/YfuOdplJ/MHAXaDpvPaJ3lG7gwnvxrkvm3m0PXfqepvh19o896ShLD2hokSj9x7i+2sBx+8GAL5z7LMu3nf+Oy30kaX3PvL2i8+4+2X3H+xvn8ZDfiZAN5HbilBmCyNAP9jzJr+jtrC0lDXfbbzrUpgq/AJHlaxgZxJcNBL8TW8/AD9eAId+DxBOuRHPQ3C8xs96i3pk7qIvoKjORsGTVN5yzT9D9Alr046gFR6DCLt4aK7x5jnmXFSZelKdKSAATXr7gpPKPN8Bsm6NXPARFMl9k9eCazxBAUsQAxg671Kv1SRo5EhUgcnytG+/rF9l74Nz0iN+r9BzeeLSr9EQUOCDMmF7BVglIzIn/YshIvjpHY/HE+3C/hpKCU9bB0ZHlhPiOZcXGyMJ4LLuoX0kX27fS/WOI549dVi3Y6QHnLpG4+AY+h56TNQhgGb9O+1XVEBask5PWesRtK3bYhoi/p6+Uzb7G+Clu86ly97uZtmH8Sa/4F500GvaCSBTr4mWik+jsffIYts0SVPJjJGI2vhYY1LjpDFSa/EaX4577SOwnHdTmNHrsBs6p/PUOH/b392H3xiZ+0cYWxNtgPe+t3fAy2NynaPQ72E+WbbqtYVP22oTt99ow50ydLs0gWxsYLAfYtQ/fWq1Df7ntfgBs/jB89+76R6a43ScPmA6BviPcRr+fJsYTp7+Shyhb0EFPDtzMsjNByYpsPKE5340mx3vT5rXN5NF9Bd2meCmO8Y32ssB9i+deV973uT12nzz/h77KKGs0MrDR9B4r+HrP+pNTn9f78UXfv38qzbKjf0o03sfuefSudvufhAQu2WiN/5sMaU8vzp7XgWpJ7awvIJinGx723W+ucDerX8XDJXHaarNdCg3v0O4oGP+rPECOPkeBSygyhfgQwCk33rMKnSVu5EB8drq9cTNI0ALnClnHjIIeq7Zx5jgu7ufZXaUPe1VuB2e8ipAsb7JHF4ScAJQBPl4fgEPQFBgIGtndGRTn0AFbTEK4FHtECcb3wXp0Mv3AscIiD/eNAAEHWkUYPcAND3lrHVLm54e/Sm+FO3m9ZbFIWAmXTOMibv084Q0kg+vkW6bEuSkK7eeSc8RXjZ8zi2N8pe6im9FY8bNvkKr4BfekQRfGkl/4qULfNCnJ15GQNEWxzTt1thZ84HXqV/6DV8b1UnoH17W6YOOtMagmxIrUiI2y1PLZpz4y9KElTMA4RvtmjEyEhrKqFSmQhN/nYESI4exkVBlw9vaBO+bS0eM4cz0gLEfVHvU6UmN3ro4PjaJUbiE/Mzm8cnWacccg5y5wGf3oihrB7sHiXI5BzY3N9ra2g08+s02Nn/Q5l642nqDLRjyG1WxLMMsalf04sfx4sef5MXLwNZbhuiNV35j/x5A/np+Ok7H6f3SMcB/DFPAfeHsl/DxH6IynpdZqu4xoUDcriW4/yye+6VDwB3PvSDkNyY99n08djfQ3Ta+2b509rH25f1H2rMnDMWrfPTYff3GhAI15P44xX8GbfQt7Wjv1WMvu/y289+zWovkH4N08eJDj99+x3PfMz02+RxavJN2UHiGxWvNWKXUnxvE+xK8VMadUlbB5353PL2EmqOXAaqR956NcShIv8e742cVvcCUUC4AWgCJPsQjUmln/Rjl6S5l3a4o9BHoqsxV+Hqp5YnpyQO6gEVAit8q9GxLcDQAZR3SU+FzjQWvmdT7pkQWZmZTl9GIADx5yjCxn+Y1KkFf4YhHk9aaLvwAsOVL18d4nHTI5QA3qklKHVfrO5qcynIKm/mUFn5KHynrbV/WY71Fo/yhHwCJ/A3vAUBT+szv/nlmuncleP+7wOnzyQ/24a+AaoidNgTyrNHbL+gKkNJODA8rhD+2G+MC/jou4YXGDUTYvrfSuaPciIf05xn0tCnNXktd0Gs0xc8aTTZZSx0lO+MYYBoiplDPb3Y1Z7+7g120Gyo7jlPl0rOW5jy9LmU0FqGdghWFqTF1/T+7563Qeslrsi/dnQLF9+pnPHtBf2auzQL6ZVCMQ0ud7Gf0aJAoQQ3H9Kx7GmiT8VA29gD6re3NHHgzxDaaOrvTZp53OfW3o/9ZE7gWvz7EOKR/T5vEi/eOmJHG6E3BuQO8+GF79ytfvXnv+Vw9TsfpN6ZjgP8YJSb1xPDKuS/iwz9lUj93dLkS3jbqrb1p/1R73c4d7crhNOAufKt+nkhCkre8HTGhPcnqS2YutK/uP9ye6aEX/N4LsFsqmuxmQoUZa3wUjfM6NOe39E5Of+fY8x95x/lXP7Er/mOZbv3qL708eWPnEuDxBWjBBTcRqQxV2novJ06eCtAZ5taDybGdgpqKH0Z1n1WCuRWMa3qAKkE3JfldhRrvjXo0CAKUez79y/AovwOIrnmqrAUx61SZBnR4ySM9sXjT+dzazlbdz19KXZARCPXmBRXKocz9bpsaGhS76YEG8A1nO2LQWeCGkUH7WQbgd0PhAk0HSNKXNWN3ctNf88aDBfzkjcebWm/W50OzQO9QVrJtEa82/fnkufKerUuPsgCSvtG58M72yWOZ2rPgxq/+KJ+b1ATXUXSA+uu4WEFDjxpvdso6jTzIwxqXHFizs5vQv7x2M57r74KtefRy7Ve56WXgOFbyB6LgdS1xhI/QFcMOWicY58gA7JRnfj5wzJEV++kdC9LidTNZn/Vk8x2esWMWntFuxxc6XbTHGNHwALIZU8Fa8BX0bd+ISNqEFxo4tmHkIBshqTPGAv1TdgRfrz1542aiVAvLeOuTbWtrAy+/H5BPlErO0ifLaOS6/p4zDfjTWNjZ20EOaYe/ydtutMlnXGL2Omby7zcmdYOh+ivD2XYaD/4sL79HMOk6dZ6gk5vtFYtvPP/P14931B+n/ykdA/zHILnmPnzs3BejJf4xiuZ/Avej3kHuc38dnru3wg0C7qqLqAPmaq9t4ZG7tnwbwP67AfavBNg9hW7aCX1zR/z7JXQf+uYRKvppNNw/6G0cfvfY5z3+9vPfsfoESnwc0mNvfvPRC17wWRc3D4CjnZ0vmOvP4Qh73vcuCm26LS4toXd8Jrq3A4VGgN9bisqDVvFGcdMnwfbmunnApoBOZQla0UcAEaW9u4MHTEUBBZS5ijafqatCuwUAvguYKlgByafQ+VAcb0/T65/pe3Y+eTAQ9CgFHQmUNuuh0oCytEmr7/H4RuBkXyoVyEuDQOEPN/vrdWnkXXBPbkGL+jqgyKl2GCsqf5mVSAJ9jsdKfW6om8YblCYNHcvLF8H5gHoEQgFIQOUy9MM5Pnfr3C5t6KVnGQMP1v5Jk/zKs+rJo+ed7vBfgC4AqGEhsDFGjoHlyGcfjVoIajWOI6OKz1nK4F165H0MB+rU85Q+24oHz0uDwP75WOJEKhTrEVOL31wyKsEleeJRwe6Z8LnqLjuYvFPCR9QeAJbyMqBNn/KYVow2DQMrlkbbUl7cHCiT7KfRigNo8rsPt4mxxfd46FzTWIshZZ+RW2k0AmN43qiHsuPmR8P7ku/jZJUpH7IUo4xkqF7ZcHzlaaI7yPfOjuODUTq+18aedrGNnb1O5SVvHyipJ7Yw+tUVd45vxDHIxDe5o/5wuEDFj57/3s1fq4vH6Tg9kZSs4/RbSIbl2+TplzMDvw2l8ILRZVJN2GFvP+BuWF5wd7d7TU8Agtcmk124v2t8E2B/rH3Z7MPt+QB7HjBzc439/RKXALPLVP5v2tHYt7XBxKvHXnThree/f8v9e5+Q9OAD9+yd+76nX8Z2eUZ/Zvo5/bn5tr2xGWCenddrHG9bfBfg1N+G31WuUbgwy4sqwA7cvZZ7tKOQ7TO/o0zzi/sQULgJ71OmwqZehxWeZMe/igDo+emFG4Z+wkOTFnnWAxy9j1/AFCj1Xm235wltfFLJBzRR0rVmbkRBEC4jQxiqsK3e4WgDGe8aCQEQf4c2DRXr1+BIeN12ALsK/VZYN16iHUilApQPlRnH464HlWTd2TooK/B1PMzmQH7T4XPjWU5EAwS9ddC+xKOm/niv0BV6KRzvWaSRZ4Kg4DmKnnA1123DW9qU3M6LLSmGN9bBJ2818/kEO9Br33fJv7u9BSjbukAoD2mTPvm7Y+B1oxXy00i0fPaifXHjn0njwuT45XeSdZdBV+Nvvw/IL49dtnEDooaP16XRfgu6MxhGthvjCP4I1hAIX6WZMaMt9zO4IS5Ghm04JvA74zPioXx3L4V3SYxPuhu+wu8TE8bTRr/bMs3PLc63WQzJzY3tyIuPXU7/yTE3P9v6A2m1LxNtYmy69eYwsp72vnY0s956h785wJv8Rd1xCg/eyN5NL963YcOa7u1+85+Ze+P5V22smv84HacuHQP8byEx2ceHV878LibYP0KJfMbo8iipOPbam/dPt9du39k8oU7Q1iIX0DeHEw2YaXdObLYvw2P/0v4j7VmT19t8Ns85LKXwbqbR/KfWNf77YSo/37bbv+rtPXbv2MvWNuvXT2A6j1J7wTM3F45mD8aHw8+DvPnaiX3YllZOACIoaMANtRug6rxt4URQ0cuqQ2jMUd0TrA13B8D4bjTAE8EsF8A0D/UY1vcF5sYbU1ELKtaiUaDRkHVPQ/uU9UEiuVVO4D7cQ4H7m2vGeFOUEUAEPzdYCTSuHXvNfAJOed1MFtvWY6aM67pZ/6YvepN6aIbmAzyu9yePoW7qgk7zVQhcY0EjwLC4xgb9gDZvYZMHgr+ep5zSs8xaNXTIE4FHUIfJ1T+9f9sFtMJjaJdP1X63S5zsMCpHy1LehuOZ06EsV0BzGTZGPeAhoCiIJRog9DM+9r/bQ5CIAO8m6/G6B7jo5e/vwWP6Jm99SWM2zenRc31qxvvaMWjJ77hrfAm03n9uX2fyDHXq0diBxAJElxnqCXAVei9DxfEI8Es7dWss5zvJselucYzBB3/dwe5u+z3aNr8yqFxIZzdW0mT96V+q0giXxTXO7gGZnZlDvpRb28cgm57l2mxbAOBpFpCf4TWdfSHuop9mLOaXBpRx06fjDj/3kZnBpbZ3+/1ULs8/uBoeB9A3m8buWLttcr0tYlWPCKznxQ/x4oe9x89/78abcvE4HadROgb4jzIx38eGbzrzhXz8NhTEi+pql9AsgPuv751qP7V1V1s7mmwzrsPjieLjNmH+Tjz2L5t9lNcj7RlTN5rPZPOxkTVxVfWj5EcVz7A9jrZ5DRri/+yNbf6r3sa1+8devrFx/vujg35b0rUHHzx82gs+6xpC9Gmz05PP83nXguD8wkLC4u6mVjGqeFXWejyCmZ/zpDgrAVAEAhWmXrjXVbaUqI6hbAUCLhVQAUQqZxXzlOu71gkY6f0L/oZPu3uMTVnzpTaNDR93K4jrlUuLYOiabm53oo7yaEvRC94BKNry3mWIDugJEiY9vydGSe+ffgSV6opAIYDbD+mSXuvOUbK+89InFrxzGxv01n3uteFsCo+RVmKg6E2a3+iDu/7HoVlwrXXlAlP7pEerESBQx9iijEn+Zwc9SaCV/4bRfRVN9MX+8kr/yRejgs8Ctw9S0cPNL4JooVtAVAMltzvye5ZR6EdoSmgaHtgGbbqOnuUYjagAZnnqjrnhiNn+IHsWBHf3FBjBkKeOfZcn/NRo47tyoH9cJwMiO7bHWClvrt8re955QK8wEhl7PltXZIkCu9s70FNyZySBgnInkZFcJEmDxotz0jGwDn6kKy4hue/CDXtTbXHBI2vx0G0NIzUGp3wJrRQh//bGbttY22o7WxoYGDynHm/bp96ZPvZi0P/mqagpL/7M+G67Bd0h6D/xS2+O/4av/NPz3ilzpa4dp+N0DPAfVRr+KJ77zhnD8n8HZfPSm/MsiYnX22tv2T/ZflpwH5Y35xq7CvLu8Y32u2cvtC/uX2jPmbjR5vDqxzPByyK/mfw6gfI6GD6KgngNQ/X32uTw1b2XPP723q17m7+dwP7k9Lxnvnx/MDfRn5jofcHezs6swOApXqpdwWR3azdgqqaLFwTZeotuaAK7ojhVgoKg65sqfXWX4JqjYfmt88zK09Jg4DM/WT7hby4kvG/41Tx8V1HXWnLVJdjliXAJgQtEKm5yU4lhYjcHVpQA4wGaoj6pJ14kf/5mfkFGZT6Yw2mizmwGA1TNI+har+1aVtqydIDSr/VsctEXN6XZX73ZAooyAIxY+N0z1xeWVlp/brFtrN/IiXcKxM1IhqDAn7e1FZDrVddafaIVtJvwMf2wzdr4VinAzbeR+ZN6ZKT0yLR89xeBnmsOQXnpnvzmHoNhGSK8yyR5a9RE/mooZB2f8vKYTDFCjFzYP0E5gE9e+ezGPflZt1ji1W5vF79ddhkl2ylapBHaI0u0y+csIzh+o/4rO5Ew37lmLfLByEF/MAdvJwPa9lFjQ/5bR3pt/dZHsi77YP7u+fElL/LP5xy4nKLMTrQFjNmF+fnwwtskPZY2yztckKdwh/zSozxipG0ftfE+43PLQ21j9qHWw/in5dT9wZI76o36adbcPrHRFnEglAkTdobWTb8Nxy6c/971N+bicTpOpA8tWcfpNyT1xvCus58PLv8tptZnMzszuSvxYWy/3bO/0l67dUe7dDQzCsX32jPH19vX9h9q/8vcg3ku+9neTptwbTngbiWj5IhMAlCHwyvD3eH38dtf6A2P/mqvv/RzY5958bL6ujJ+cqSf/dnv3BsM5n4eD/AB8UQGqdj2AQPXnw3RqsgFdD1GwT2ePNezHq5Hy58Kd2yyvGa9rBgDvARQ81uPBoOK3afXiUd6gYb5fQmqO9tbATOjAIKlYKGytbw0CRSCiMAbAIDtevTT7srG29KD8yx8Q8Iqd723HD5D+RgFlJuZGzBG422P9raNFBheB/AOocUjTLPnAP3u3QOCde5rN+ws+KYOvVqPqh0dhyrIQXPu3YcGQ+nuVBdEV1ev5uhUNbggKf3y1fLSL+hYr8CZeqFB/rrOK1gJqoxG2lDG0mdAqQCMzxomgiZi2wGkt8wdASZDgdPv7vrOUbvVf40K+SlQ21bKUb9tuf7t8oCArWETQKc+2xUQfbdfjlUMH8Za8N2n3l1AU6Ns/8jjYqt/GiPWq/Egr9zf0RlauXZYh+W4PCIvDM0HjKkvBpQgjpcukGv0xWCk3weM05TPPbAuyljOMqYsc9Am3AqNPt+979IBfIoMaRrx7t0B7vPoz84ij95FgjEzTX8AeDvihlkPaZruT7fZAQbG3Ew7cXqx3XLLqTY1e9TWh5dqDD6E9/7k5BLfew/m2zv2l+p8DNd+1B2+td45Pnz50RtuebbfjtNxMqnVjtNHkIZvPvf5vP0NFODn43ipB0ZJcN9rbz9Yaj+x9bT24MFiQvLPmlhvv7//3vaHBu9qnzt1qd0yttOm3h/YfXMk9FwOh6vDvaMf4OKfxun/f3qb0z/Te9nli70X3PcJ20D3Eabh3l7vsfHJyV9CAe5P9z2605AxCpT3KQ/4ALD1kFS+esruhq6QMRdUvADE7hYGwR6AgMLGEYrOEuQT5rRsWQ/8E1BQxrzHw+aqCj4e2ETdfiU4+Mqub0C28yYFIjeEqbj1pG23gK3qElgFFEOxAd8ofYEQEJRO6eIluG9ubGToh2PWi3cH3dZToX29tooeqMQNB3scbnm5AqT5+QdNgpQ7wLc31tv21kbosN7NjbW6KwGAicED2Jqqn2WMyEND3qYygqy2gDm08V/VJ7hpSHi96k8Ym2s79FWwrjC2oWWMBkFc2uhD57ULko6X4OfZ61UP/XVs6XOeG4Bx4rgLrDMA2yRgJy2eu6+hlPLQPA7waYSVUTOaQtLJKx8B0DLwNBIE99EeCoxE24yhAT+lVb668S+b8w74FR7YZ5rKu/TKb/nrMo1Gh1zymn3Ld9iZ/RSODX1Ov5C3HBxEvdkTgdEjvRoU7qZXrlyGUmY9glZJNH8ZeHDHrvBf7Q3BZqfspMYreY7G4MfkNVoxVZ8/VDLvJIC+08bb2/aX28WjWa4oE/zCP21APrwQi+FLYd2HV+lx+pRPH775eJza0RvOfiEz/P9iOn0xE0r3aJSYaGMH8dx/cPNZ7eLBoD17crV9ycxj7XfNXmjP4fMJPPsKAL4fsNfDI1RMrrG/DqXw9zHUf7g3cdubxl7ywLXz3//xveXtY5Ge//zbh4PBiamttdWvwsuaMUSvMlQxe6xoNjXxJ7C6zpqwLUpcDycKTyWKolXJJpRtbhgi2EZBG+IU4NBcpYhRmrGueKNOASigxnj4rhfstcA//8xf3zUGBGCAh2vxRFHe/hAQsQ6Uc+dpG7417C/YZLOWoAidtmlf9FgD6NBYm7PKg0wYXpDyT1C1roCxp6ZBAx62m7PqXnDoD82u2eo9gjaUty0yhgfWZxtjrkvo5vKb/PF3K9RLll75JkgZ9i6vvvoYKKZoaE8ZPgtwGDG2FV4ARDGkaF9eZf18VIdgpoHl9/qNF32zjQkjJfxtb3ku+yTj5zGtlPNoBufHiFcxTBJVsH8j79y2qd/+SKfXvf0sY0jdoZO65KWG4QjObo6n/U8T1BUaw5rOGPEH/lE2dZtd2aHuMowqIpI+j3iSKETqYfy4ZD4jHlbkb3yBlok2N7/UpshnJCUPz+GzEaOTZ5ZTT42DR+POtMXlOuVOGd7d2m/r1zbbZv/Rtn7qvnbU229jQ89MsBcfOkmldK0dTbc59Imh+ps76pN6Hnwz2bvQ/x/Hp9sdJ5OuwHH6EIkp1Bu+8czL+fhNzP4Cd7VN0rDtMcnesHeq/cTm09ssP/yBwUPtj+Kxf/70xXY71rr+TnnsT2L3JJOSr8ODo0fRM/+GLN/U9g7/r97GxZ/sfc7jD/Ve8uZyAX8HpB/7sR87mjqc/rXBXP/hcVCoAzxBwEd1xqPnpVekwh4KDGiqcZU0+Tog1qvqPHaVcqeQA4AAkN9VlgGh/MFCw6/Uo1LOBiqu6UlrVBhuFigMpwZcaN9NatahASLwBDAp6z3xerGS5OEw1mUK2OwLQrQFXdnVjpLPPdAUFcADCAEHb6/id0GNd+l205gZ3UgncYb088EX/+y7ICTPBKZwDQNFI8LruV8fwA6t5BVcQ9PIcJAwf9PcMYzs88gneLde+548/B6jh9yW0yOVZ7Y3PY10hvfwi7byimGGR89nvWhB0+WUDBf/dcsemm3rq6ttY2094yCJ2Qewv9v2trdrzNK3kdECTQeuQ++QZ9d9GG6ILFridVO/xon9DD8B9TyHgLozzvxVncqUe1vqtwCxPBj1u5MZK5RO6689ELKCHPKDepS3ulWPvme5Rb7XLBX8jWD4qk2Wo+gDdLnvIc8zYCyyLMFrZgZaHQ34a2IeMHbWWwaKsuM9guMzvM2tt/3eDuCujDkqH14y5yRcd+ugYfpHcSQqTF8/Ri+19kLMp6+ui8fpqZ6ehDjH6TdLw18+83IU3V/h45clFDaaU84qJ9vb95fbfXsn8Nqvt68fPNi+aPpCdsnXITXMOUPyXdJjd419b3gBHfIjFP+bTPy/1a7M/ejY519+V++L2ie9x/4B0nBiZ/3a5MTkr01PTR66Mcm1bUFUoKzdykKQ3p+Abgk3hRmuHgHNTJ1KF++Ql2AuQBnejjenkqYOFa11lRcJMKmoeamkNQwMC/sDvA3gmSch/BEIW4UAEDDgeoGXni2KG+W8R1tZE8crm+l7P7VtSk/1QS9beqwjoMS73/2sVz4zOx8wShQAMDPp6RkOzgYz8gsegriHrLh+73WBxtvFvKXrwHC5XjjlPNDGPO7ez33yAHIOX1Gh8zfNZ0HdPo5Dn3SH59Br/83XgY7jAaHQV78LfoauA+R0pULy0B0jQEPEMlP5XPfza344FNJ/lDVo+x1PmPd98gnY7hsIT6ApRhltWVBjx1cXWrffGifKiuHuhMD5E7Bz0JEePe07RmVsKAMhK/wSlA3by7d8lo+4zu73kCaNGU8GlFZfXQTC61Z00+iCbo0pf4uxEaPCJQTvStCDt7zRGeSJ/C6lyJM8x4Ax0Ij1+vrqNjS4D4LfRnK4NzJgFPrpSebF3FjbnryCQblH96yb3z6CZPcF+UcO++3+g8UnrcWTfOu1E9T5NUe/fubuunicnsrpSchznD5QSlh+vPcXmThf1pvI3LqZnJpb7mwFxF84daV9pbe8Ta6OHgTD5O2A3Vnp+rrAfjB8vO0Nf4wf/ybX/3abn//hsZddeOfYVz74cTlW9hOVfmX5M6D/6E0zMzNHntLWbUq66SWhYGVYQBHlWmvaXIBFbiDzkaaGsAWXA5SyQGh5lX1BeYVrVd6CkFcEuCh12vD+8J2tzXbI74KALFfJq1zNI6DYnspXo8INdCppPcBu/dlSeq4b62vJH72s9yWIoeBtR7ryHjCrIUse+qtnG680AFNRiBgF9EFaK6+AWCBj/e481xCI4UM7AWcAjyoDPG46LKAG3LhomYTzASENHg0dmGvmeKAFhHynOXkUeulbfS5euIktGxzhRccHk2BmGxASUDbqUR5/GUQ27oZJk3RqkHnft/ss5IHJNfUsw/hAltxdUPwRvPXkXYvWSPGz4B/vXANFI4AkX2NARA72tM7SB+XnULmQAXITPoYf9puXY86XRIdMHvcsb5PdsZDHI1bZH4HYcLun/dm2t1yWMWd+aZ7IfflGEdzMGeOS+o1OaLxoSJk2c/yxdwtUJCkyS31+n+1PUkc930ADTPnea9tto12mXzTyZMP/w0x2Z8q1ePTL/Xjx7zvUix8ppdCNF98bflrb6/3BunicnsqptM5x+oDp6E3nvoDZq+f+FYA7rkxd75KTbRtwd/uQt62EmZm0I7b6VhvnVC4X+fEXufgfUOSvby9+7EHm/e9Eb/0DJxDtG/7oH//CqYnZH51bWD61vb3abqzdaDvbda90djBH0crE8tpVrL7Hm0TzqqTL20YhyjuUZQAQBS5AqqBVogWGaDKVKoBQkQA9YsCdMgJqd5hJvH1btH3qFTzi2QsGvKbwHN0Nb8pBNgFM150notylLSF/wEa6BFzHVSOmu5az0Smrl9uF/e2voORX66j1XGkx4oB3y18iFjZsk4BI8ulVktwtL3BYgX2SL7VjX0NkxL/0Q9Aq40RryY180mh/BfsYFPCiu2VOQyZ0kH1szE1w1umucgCO65bx3XKeQa8x1C1rZLMZ1+V78aU82/DM1h0TDRIMgzJyHCvGm3altzPyvOvBsa99EIa/mTPUb0TDXng/fxlUGhMFrB69K+2OUYCYiuStZTs+ky15HLewjjz+prEmbdkhDx1uoFSGNJKMHChriQhRgfIi3+1Df34pBotjMTPl8raRgz2MgX6bm1umH32om2x33Hq2nTq5jOHp3RDIMvIun6anjUwZUTEyBW0bY+3Cwdvagyf/bdufv9wmDnL7Oq+PLNntHfSOezJePn2h/Z6ZR1FOJvhiXxSyNvwfbTj+v4+99MI78tNxekomZ8px+gDp6I2nPo+Z/pf5+AHB3eRE6/cO2pKPfBXYs87OVX/oNs/tDx9Fd/8UFvvf6fUO/kbvJRdf1XvJY/ejkD51wN3U6w0XphceHp+Yei9K3z86bxhTIAdQUNalRAWe8h4FDRXwzvZ2297awnuu8LAA7O1lAnfCp/xZR3dLnLdWqUATKhcEYKYnsrm72zCqKV43bQUcARNfARsUasDdTKCcIWPBY8qQLO+eSmYIPGFpQ83QJ2g6poKswJDFBt67dfry2nkdAGrks5VEBBQFytgHN/MdSC9VhRbylBcPUKXeYSIT3pZW4XBoByzTNrkF9wJD66zweq0PuxIuceSlzwlnk9e2+BjDwrsJfJqcSw/yPXwByGy3IiAVVhYIBWz5KdCVAaZ37XJJ5TMVcNc4GgL3c13vvOM6uS79pl55s3NzTV96R38UsF87jL0PArKs4+74KBcxlsint6+B4O1o8jztk8dresW+xwDkr/YClEFU/Sg58HNtvnQ8zemxvPBbWqG/xlj+lYyUfO0A1i6NVCRKQ2kKY8elGHmStXfvFqBNk+cdDOZnMFAq8uF+gzw8yOFxzDDE9idX2+HU1uhQq+LbR5Om8dr3jsbixb9XLz5n1JOqqwrY8xiNr6arxzr+KZyOB/8DpKM3n/4cWPOXQO0v76EfPxC4P5FUQrJRhcKb+CLW7x9dQPG9jjr+ARrkb/U+8/Hv6r3kqsD+0c/qT/a0OLc2NTv1AB7LoV7f7Gw/h8tUyLLep1Hg/QHX3cVMERW5ynUChQkW53tC6oCr4Gy5KOURuJT3VqpREOvuyx7izWTzHWMgKJeSH8+1AgrDzCnKOAFuGQj+UO56Zf7uLV7ZEEZ7BSKAmGvGAIFer7u19VC7kL1e7CTeuynghMIfUrcaVnBO2+TxPQbDaD09ewagsTs8xiWCJ6/TC7L23SUAT02rPQbl9eckvpGXr8CFHgwT+12wRU+gRRDLmjuX7EfKQJf98JqALy8TgaBOy7iefVMl0I8Zxs/bHk3WLK8SzRC0occjequvI7Dy8xieOnXZ71rHNiTv/grprOgK5NDPAr7aL2B4W4+aeqjDPRE5QQ4aBG9/71G+DsxxLEnks1/yRmwOXfBOw8v3etVav0bKE+PKOCuL0OVSgkait9nZP3khmLtJ0d+8HW4c616+e8aBLRv1cGwca+maweCcmTX60ai3+G3Eyr0IiWbwkkYPs5oegLtz6+1wbKf1PsTxtB8shVb+97a5xw777a37K20vzoXG4E3++Lz43zf8lbPPqQvH6amYRrP5OHXp6FfOvqR3CLi33lf2xnszH5afnZlf78OD4WVe/xF36tvaxNH/1XvJ49819jmX3qo+St5P6XR2bXZ28G6U8qHhQ0FWsJUxKm9fncL3nmB4knBvlCmvCmWjBFXEKMWwlDyWEZA0BPbi/deaviA6gYIVtLLpCpDUS1WhmkckiSeJ8jeCUOCEJ5Y/2jYsTd3mzxot1+Kp8acXn2NfNSz4IYYAdSTUDWHxzAFiQSZhXeoISLocQRl/j2cO/dJkPkHGvrlTvDttL/T4WwDXMLaGCm3wu6BeIEZfqMu8Ggi26xIAP0lIyth2AEqDgrwSLchrNOghC3SOg/z07gLrJUO8TwFe3vu7AGl72dgHP/VwXa+3YELf5LLN6reADnBb7iC/MMaCZ3nZ0ulucjecdefQh/fwQDo6ej0ZUOPP7/Lfd2tzvDUkdqSFcd/2iXFGLajXzWtGBTQEu/fwg5RoQyIOJQvWF2NMeeF9hjFXtqTHvjhvTYisHPJTxjzyOI5h5JhQQkBXJhy4cfPSoM/Wz4Nk+NNAWl/dajujpzRrxM4MXN4gP55Cm6Qv49fb0ZgRP42ijz5JkWvxB8Ox9k68+PcczCMjFX3wn13my2e0seHv9WmXKXScnnJJOT9Oo3T0y7cyIdpfwRv8qt54m/3gnjtJXQAH1WU5ee6w/TxX/nFv7ODP9172Bf907DMvv4WJJsI9JdJ3fudf2J2dmXvP8AhVt+dtUuVdF7AKSgJkadMK4eqVAm4AdAQRRurl+co94ihYPbFaOx1PSNonjAkSelHm12vScBDwVcLxVGkjoXXyqeANDRcNtl9rrOY3ediLm7yy6Y+8ArleaDxdSM0JeyM6fDyp4fPc20/f9Mi3Nzfj4ett725ttwPeXbOt26/sn9VUn32zLg+ncakhHis0azR4K5/guA+NAWTAzNv1ynCAdxgOgqZ05MQ+QZ4e5mluHRBLx6gPMUgMEdsfgFl6pVugNGy8vbkdvjg+biwU2BXVGBSwxj7poZsnexwE6/BCkKsohif+uYO/M9y4xPUam4T6HSeNGv78rXjvqNCAfZEWjTLG1QwxCpAJfxOg/c0d+bWEsxmaY0DJe/viDnX6F8OKfhtJyL4MW3B8aVOQFeCtPzKw7/h5iqDn/htpwHChTzFs4IX9c+Od97cL5KGVitxRr1z0+/N5/rtGjbdDqiPkhXItb70kL7K8kvrHCuR5X9u+0db2r2DAjYTht5isQS/+yuEMXvwJvHhl9klKa9jmuPC1w97ZZ4yuHKenWIpePU4Azq+uPK+NH/41Pv5+PPcPDu7OLPHFSOhhu8SnX0AZ/FMm+Z8de+njf69C8T/2ocyDT8mE+n0fCvta7fwW2vTyVPLwGIWnElfZqeyjYLmuZ6VSz/3j5Pe6HllAm7wq3p1t13Br45aemb8JWrXpjDpQyrODQV5T066Depue96prPFSoXCNBb1VQUOnr+XkMq0rcDWR73pJHW9a7DajouR5R/rCconhwtm+feAsgu0nL90QoBG8AT68u6/VuroRO6bB9IwAm2xbcBFavWP8O/dUzjffKdw0UDQFB1F3nASza1dOvtgEReJjb6fiNLgWMva1wB/DbpX7X5/3N29f2AMDDeNkVXvaTvxkOjyHmC/q8bh9Fqnis9C0H9JAEYtssvu+FKdLryzGttehaetBocxyk2V38iTBwTci07wK0/d/e3GCsd9IfqqFuARsjBabohOpleyCScuDGRgHYHe6u1Wd8NY4Y1xpvwbyWAQT7Oi3PzY0lg92mxBh16Rs8tJ/KKu9y2FbDS/uITGS93pdlqNunw3nevMk6/byzWcfozvZrb8j0zGSbnq3b+7wjRMCXtzc2L7XtdiO8+Vgkx0qA93z6d+wvtgf14jvF5dgo+G34Ejr2lcMfHe3DO05PqfSUB3jmYO/oV88+rx1N/nW+/gEmxcxvCu5PAPtQj53/f4mL38HFvzT2sot/281zlfGpm7aX5y7Dl0so/EMPj9GzUhEl9C5Qu6EKEFIR58x3FGYB5jBeu7uQA3L8bjk3zcU73fURooAGSl0QVYOpdH0Qi96iZXwIiOAhgFcSTpIz3wSq2nFfwBflTd6EccmitaaHGQOCd0FZUBBkPP9er849BdKd8D3lK1ReBoMgpsHBx4CyoCPdesJ63vmBJLDpTcsDL9W5/UY8ANB4yRoKUwD1FmXIQ7/j95JXT1oQGR+DB17AiBL8pUXAM6LReb72IXyxv/TRU+ekqQOybmyyhk6+8s4ZA75n+QIgyr311Jk7D7REJNj26Ktt5rbC1VXeAUPq1DCzPyb5qFGg8SDfNQrkt+MwiWHkHQweW6zRkk2ZlNfYE6Bnc5zxOB6zBptGznRux3PywfDIgnzQOBMvu93qtinPrFPwN4/yIT8iBVyLAcB1lyGyURD6HOd6vjzj4fkEvNwXkUOBErsvg8sIzgFjamWO6cJCn/5hKO1oJB0F7OV1rfnD411kfrXk93BmIxvseke/tfD8k5MS5cEcN46m2717J9uukXloTUqHezQ2/PrhXbfcrZjm+nF6yqSnNMAr8MM3nHxmOxj+dSbDH0Z34SqNfnxyclqoSwX2o7bGtzfw7R/3psZfMfbSx/7u2Gc99qvJd5za5lj/6sHRviBvTDl8i1/Iu56WH1T48eZ57aMwo/y4pmL0enZ+T5cH5J8h1JkZvNkpQBPF7ZqtL9ftdVJUuHU/dO3Iz8NY+Ow98RW+rfC0n7P+S52257B2YK03NzM7AEgAk9kZgKdA5WZeMgu8hvINhbs+LWh5Dvku3wUSU7xPPuY2L8oJINJVxoKgqvGgMYN3SZsaN7LHlBAzffWrRk2tfwOgHkYDUJbxIWjXw3xy3z80yGdBLP0EtPSYjSaMqk3yt9rI53JC8efmGOwD/oDuDP3W452m7352Y5tGWsLmkkmFet4aajEC8Kj3KLu7K0ge8oLX+0wgQTT9q+WIbpNb50FLl4cfzQ76Of9fA8l+CJhZt9eQwzMOiNOubXnIj/yQrxoeGi7W5Bnx/mlIGAlwbLxjQT5Jq3VKh566EQ07YskYZNagAUAfHR/zGWXQOND4UCaUyS65Cz/1MqbWMz8/x/geICdALHXI27mF2UQOvO5GOzcLHuxKKfIwu9GOJjBuD50HTx6djz5Zy0TW4nvtnQcL7V28bnrxJLppd59Ho1/THrqzdoQep6dMemoD/C8tLKNV/zwfv44JP/ubzTn1J691Pv0aeb4dI/lP9DYv/cPeiy78+ijLcRqlpw1vvTY2PnUJlWl0G2WHcua6QKInGi8dBahC9R5rPT9BMGFslOvWRm0I08MWlFSwDov3mvu74LS1sRGwyiYolLGK2aQHpeLtNu3ZhuHd/hzA7YEsfNZQmFuos/JVxNO8XEdGP1OnYFUntokf8fD47tGkMRygpzbrAYxk2EGBd56hnqkGjPQIVobJ7ZeGil6zerZAbLS8AP1Zv+e75QUc//LAmdhB3rNuPa5RC8R6+lXeaRvvH3DKZkUBkrYOaFNQg1ExFgJ9/KYXniUDPstDwVve+TJJo4aOHryA6Ol2e0YPoFN+Cmr208iAzxCoUDjUwqPwlVeMH4i0TX8TjL31zb0EXgtveMnDrfWN/KZhpFNpWb1632vZxKgMdWlYQLN9NuojIkuj6+bKlgaA/ZGeyAY8kCeOrYaZMhfDgnqnjRbMIhMTY7mdULC3nBEh+SJA5zZHyni2vNEaoyQzM33KeXTxNLQDnNQ/PlF3iCwvLkZ+ZuftvwfZaCjCU+qTVvs7M5hqg8VBOxjbbxuHV9rROMbgx1jtWpvPh7+GF//reyfaTs24/GaCW9N8/WPDGztPhzQB/zg9RdLHVtJ+B6UI+tTMsxD8P4BCynHx75/I49zf4ONbUBjfjnX/9WMvvXh+7MUX3/479EjZj3v6pm/6PZv96cFjAN5hFByemOuUhldVfuq+bP4S6FCqKmxdXgFSK0pFLXLoCfvZg0ZUSSrX7e2tAISbpXKRfPHyeFle70ugqPV9DQND8aMd46RcQ4ELhmo5vUIVvSAuKBkidx3e18HonvwckELehGFHhgeEBUz0NqUxO8npWwcwtZ4M8PCeU9v4bF5TgHD015+ba/35QUBImvW8ITD1adDIL/tqXR4vmwfUAEoec2t93nIoSIcnlgPY3K2eswfooGu99ks++Z6wsVwZlTfCUGkIsG629fXVtuUGNIyonK4HlwRtf/cgHMPmOXEQGlzTcDnF0LgPF5IOy+UxqtAun62BjqVtx8BXaOJ6TsRj3A3b611LsL8vLC7lWfvuRNcADL9py817eTIh7cjXHMxjtMO+Uac878/12+LScn53gDUmXVpwA+ThvssG1BceK2cYRvxpSIRMaaTPbmoMz1yuQR780Xy2Jd+kfzCopyFub+7GgF1b3Wqr1zy+Vj7WUszyybm2tNLHEEDu4cH+EINmDB9hXH5S/8cwKd2G6ZGA9sDBUntIL74n7U9KvfbMttf72vbmcz6G7jg9RdJTFuCTjiZOMT0W33++MWHQNUMDa2/u9Yb/qB2O/4neZz3+yuM19g8v4ek9Cu+29VQEZpWo3is6GsUa9R4AV5kKOoZz9Q4FSMOjE6NNTD6bXeWlV1ln0qvsC8wNh+rZub4sSHRrpoZnNRQqAlC31LluSoNcA2QZ64R6+Ui2gFWe2Y7CzxosAGIIVrCZBagECz9PzWikzMQgsE4xQE9xtj+IEeKmPOnVixPEvSY4GqpNWFwaoU0DIIYLfxojs/3Z1h+4vj+Ol7wNP/CiKbO5thZaDWUL3oqogOPO/Bg4XJCO4qt14jmGt/RLgyLgWW0nSsAP0m85wbc2l2kQlafv8bVW6yZE6XcvQy190Db50uGUrVC/9HTnv/uTHuzMNPzSiIC58iYbED3ZDU88oX0amKGvs3PwjELu1M+SBrX57jXbsr+Jemg00Uf7pFwk8gEPHMcAO78oQwe7I9Dmb39nO0qtPxhgfEzjrdfeDvuoUaHx48ux6QyqGD7U7TjDyBG/jQxMpU133Uufnr23b2q4Gg2anBxrM3PT7dqVVeiCDvqZpSDKaxwe7lMnIuuDlg76O21nchvK5NzHPrljBROkXT+cbG/cPdX2kYFMuFGCt32+fw1dfM7wR3ML3XF6CiTnwlMyoR90+R7iw4POx9Fl9YQz/de4/i294dE3ttnH/+7YZz/6ltHPx+nDSL2JyUvolw29a3VmfCDxAWlLaFxQBTgrRKx3VD/qpSYEq3fF95xuNvL0a+25PK6sgXtvtGuugkyUq4p4B0PAsLDXPTTmACCrI1ClxbV2b3Xys+uUB3t1UEsAiHrcACigucFNMNpY28BL2yKvHjhGhYYCpGqQZMlAY4C6t9cN8hgankwoOZsILQMoCA5uR8gaPVImTb7cvb4OiK/eWEs4v4teJJKRPmqcUAD+CcQaRkdu+Brlk7G5jQ0AjEFB9d2DaQL2Q/oNwKcugZr81bda9++WPvZ2yrDy7HwPJ8pOdcpbZ26LkyZ4m70M0FyRF+EyrCN5W98mn4d47kZPuIjxJL80QHwP76XZRDtCseXd1Og9+TkngHwC7i51ZX8BffN2QJ/f77howLkfwT0B8trog/XbLzc6uryS2+7sC38aHtnToQFBYxk/5EaDUFqlQmNkkn76cp9BHfk7jJE1Pd0vmmlPeXAZxKiBy0vKmjyY7k+3jfVtjLTpNljs87tRgWHbXEcOfYqczwvw4B/anx6/Rjs32u7RFH0w38c22SPNGA23+/HiH9hbgk1P8uIzYO2FfPjK4R0rg7p4nD7V02jWPTVTb+ORt/P2txH6t6IoNpizb8Eb+hvM5j/ezkz8o/bSy2/pvSBHzR+njyDtHRw9jpe8fngwHAbIBWaUoko5XpLaDckzzCngR2WjZKPkAbGAtkof5Wp+N2q5pixQ1HrxTELfSVQn2OpV1e+Gtute5rn5+YRHy7+pcLDr3nqT5nFdVu9XY8AjYrswuqAokNm2pAo8Pv7UfBoRm2vriSiIHBodeoCW2SKPnrwRAvOpU+2jfdeYmRndRuVDbxKSD5AbitbbOwyoaOTIB0Em4WL+LOvGNhFV0BEAXROXZ4LkwYEb3+DikZ683qmkAXPk95WwPnVJk0Co8WS4W5q9S8G2rLuAfNQmdNiuAC+vZESMAup2OSKvGGoaTfwo7xivnS03uh2I3jHO9rcBVb4b0XD83T+hEWK0wXEXjGmafkE77/HieZ8EHPWS9cKlI3sq6Jv0SmN2s4/GyHZDmIn37Q3vmd+M4Wc/TN2Y+93sykXGl/5ZUp541LF5lIXNjeuJqIx558TUbO6e8AEzGqAanNLtbZRGlfpzRkYwkLIxsORYnkzPwkPo3tw9bLcN39W+dv5t7YWTa23zaCLPsKCbH/MEd1L/G/ZOt10P03nSffHw1vWwr2m9qWfRyq1B1AAAv/5JREFU9ae07n+qpKc2wLuOfvnia5iKf5CZ/oXMjq/h9U97r730trE7HtlW542yHqePIM3OL14GWTYOdvdwjAAMgXe0Bq9a14OKZ8h7FzZP6DqePExX+/C73I8HD/BMz9aatHk1CgLiKF1D4nqmhiM9VtVNX3ox3tIlgNECdVMVdejVqXg9m92KpM0Qskq/wvRcw7DwJZAGHKDd64a33WwlAAm2tvH/b+/Pg3fdsvug7/3N4znn3tuTZsnIlqWyMba7NWBsI4NnMw92oAiVSlX4g6RSEJOBBGIrFUISyqQqQyUhYGYcBLFjINjBrlgYExmQbSEZGVmzLan7dvedzvnNY76f73rf2y0PRLbuube7efbvPvd93+fZw9prP2d911p77b07m+y78gE7gHt4clJXfcEywp/AnziD9BeipRxaWZL6SQHiZZAAAyvUhi4ACSAK+hN09hireqeBXmvFI3ThBVq5yrXXdfPmplNfgTntkule4s2RvRQnAPkQoDc/TalpZHryuA+YGxOQuvFrLOGZq985AB+mV/BboBqLeU7ic44Axad1p77xCpinN1biDlIkvOB2Z9mKkj+grPGGmNoI/yhleG6aIM2XFgXrUk+9XPp4pN78LyREeUn+KkD5jafuey/0n1LBGwGEH6L88FJgWiPhbZKTT+8DkHcZC/1GvzETT1AlM793d2f/BOPB00EJ8u4Zus00ylWUGWvgd9O/0ph0dxfF8uoy1vUbq1949KnV33v6o6vfcvSTq4Oth9U7j1GyWtPkfS8STu+k7h+8fdorvZkHUpoJzz6Rb79p9V3PPFzSl3gayfJf47T9m1fXq2/+cz+29YlPfu/Wxz/15/J5sfUdn/+vYkl/penJk498Zm9//2z3YCfy8W5ldzfARfgCZgB0H2HNkiuImP+NcCZ4mwjiCCPCF3D2VsAY6KlnK8K07tUIWJY7sS3q2Vp1Apl1V3AnNyO4bTtbkA6QWA7mGeuZtX0Ra09jyvnHwJJkOe7sj6XGCgTSAAioOwNd5DXQE/SnHCHPBVyADDVdhpb7loHtBGQIcH29uLgYpSJ1AJOuWw+Y9Z8hnqA59aDz5MnT0BFaUycwBzxtKxZsLf/wgkUuUFAd+seNDNAANK+DuXI8rDKFrtwDhq1LX/NdVLxkTEStd9136pF3gN3hNbHC/Q4tlDKWqz4C8bsoUsZ09jCwFj0AroFcltEBYUocpaBz/8A093hpeC+09cASzzNEaVPfKC3iDaxwwAftd8wDnjxCljCKX5hgRMBsfA861hQX741P0xjAmvekdPW9CphnjI1vNwRqf3gE8Gd/dXT0tGN0cy2o0/4LoeHoNArIcdo7Dm/uV5cX9hrAr4e8Q5erz37qzfIHwD975bTK39XZderhhYhSsPV6wPdm9WrA928++vOrv//4h1dfv/Ni9fxhv0e/eoffq2Ti6/pxZ/Unbj6yuvDr83e309D26rc+nh6y4t/LZpf0BZj+aw/wUv7d82R225D1rSX9HNI//o//g2/uHRx+Zv/g8J6VxnVeAA2IBB8qxIFvLc5Y3ISz34DSvDFwIXnc6/xyQEpw1Wxyw6oa67KbqkRAqx9gmi9//tY7FcAT9Q6sUmn+21iWytbFGkAB2tz2rGJCn5UuOAvAsxgJbPc386iS3+oxB7s53YyXwTw/8Oa6Z6keP30augO0AYBpj9U8YPJgRzl4FhoEwnUJGoUndKgXI9AE8xxuYge6d95+Z/XinXdGCUgWlu7erh3uApBosyKAEhTgdbUe/6Vd/QCWbswYjKegUwf6HQC1hGw/IE0Z8dd58yhPIuJPnj5p9DweT/T6eDo6148nGT+udONnrPKfQW5d6KxrPe14UOUq44O/e4A4FzCUWL4sfuPViP0AtkemZE5O8zvPwv0A/U4BHu0NMszfLGWzfC+8ySdlQK1+e9+8d+ipYkVJyEVx6soJQYPoM06lG9/FihzkHeV+316dnT2vJ8V4UGJ4aUT66/uL5xf1nFBGbm/GK+QdctQxtu9tv7M63H2ztK8eo4hGgf1F+2+tftvJD61+7dFPpbXH1dsP42l5L5J++v8PdXe7Z/n+eTVXh378pvzvt6z+2Ne84teSvnRT3uolLem9TQHsx1h5r9/cXN4Cb6DSOcwIaADA6t642wE4kN+L5QOozH1v3Nq2OnWvVm+AoCATwWnuN5J2DYYR7/kuCpwAZi12TjsFC4Tqap60G1AAMCKdWYTkHguS0CffxzU7oOV7D0oB4PkuQAuAWJqmT5J6gRVFwjppeavIpDIg2UDAtZcC6HetP/Ebq5BFLyDwsmv6BYblfmjZxB9cnJ+1f+1L+g/sRcYDFd8tyapCsO6nvP6Gp4ASCHJ/z5r1Tk1sPAL5zbOgz/jSCvQnN9xzS99U5hEFgYKFPrS6b9WBuoD8VsbKHL9ygE5kvv0GRI/zJoynYgDQe8A6ptzZ2hY/8ByY23tf3o3ipCzAvbm8qKCayPUNnzcKWGjtuzRxHn0nkqpY5apHQ+Egm75mxKpY6au2KANoq1JQOg9SlsfiOn056ntXSz79tlfA8XoDJO16lyiT6jIP7z1wT9o9yHgfORdhb3W0/+bq6dEb6SdeIybvYj6/cudq9esO//zq7zn+sdVX5ftbDwerqKs/Z6Fs5Gx+cx5l4nuuY8V3LIcuaWsn2uDj1t+5Orr8RWGXh0v6Ek0jzZa0pPc4fdsnfuUvu728/NaA1TEwAkSd3w5YjggKeEQA91sEJBArqOSqZRjJQ3A6ypXM7nxxyrPY1cGVbU65c7C1EiMWU9bvzuUGRCBh14R7JqUeADBu08MI5+sI9gBGrLGueR5sKAB2C13tB0Q2rmo0bKLgAUF6VdCbYDegEQBJWbRRNljlwEu1+g9e9LuAG1DSr05dKJPv07fAdC6pFn7bnv6P90I909dxt49VLOEfBWOmOPAn9OU+dzcwFSFf0MtjdG3mrzd9tNUvYK0ilb5TxGpRp0WgakdBnoUB6IBiyhYoUzdes5LdE7yobgoHRUniedB9z32ywoE9vqHVFIu2VVLFKe3ko14byph3BQgjvu9RnpcXzTsBhPpRhSXt4itlUN0sfbTzMGxWAfTdSX1joQ8vj45Pq2RgGgVT3VeXZ4Xc4+Nnq5PjpyubBOHl+fPzKCKzNwBvAO+JpZT4QsG6vwmfU8f+6ZOH070f+vSrW3/wfH/7+fFq6zCDhCPehu3VYcboY7vnq6/ZexG6tlc/eXe6us59J8XpyV9tatn8zxa2X7l7sfrYjtUgny/uHz+UDJ9e/eSz7/2Of/6F9XtL+hJMC8Av6aWkv/5bf803XJ2/86sjTJ9wQ9e6TAJeBei1kKu7O4J5gC6CNcKTcCL4gRrhS7gDLnkIdX+zhercd68gBQQiqHkHWJwENOHLUtYuUJszzFN/8jrcpYTkkt/yN+1x2yIXThZc8hyQab9TBbFOOy+cNoEwgDMv7Hvn7/PbMi8KgrgAdW7AH0CiGUjWLZzLfantBBz0HQAizTP3xl0dqJE1/xPRLVhRGX2WT/tFMXTfic43pwzYA9Shy6OWz1WaA974Uuu/feTNCEilDFAsqAdgeWAK4CnXOf+UU3aW3Hk0CgKFwNgAz62CHg/DKGP9bL9TPvXjrxgBig+C9Nl7oM1RWGbLYvQDfEpcvRV5hi/AfqMY9j1oLcNjCNoof6Z7HqDZOzfeBvsc3LVP5X8y6Lu2676PotGa5M1zyuD+wenQ4n2UN3VR8p4+O109eXLc9+D5W2cB9+mXAE9TBDwoeReT85XvfLr9//o9R9ufjtZz8PNjXuveOmUs8/PV7ZvVV+++WJ1u3a0+fX8cYLZBDgEtIy7/lSd+pItH00tbq2/cf3u112qmrljxHp/m4ff9zq88/4nv+A9RvqQvtbQA/JJeSvrWb/kbvvL25urXx0J+lVCppUcoR76YmyROWHzmiMkcgGYTGYJZPkLXn4Azwl0iWGsBEkV5bokbYe9/BH/BELhHpLJaG72dZ8Cn7t7kIehZpU5YI7wJccBDgG+AljuW5Uygc3VLpRM9AXflAX8gKfcGVAC7wDMdBP6dEkg+ZQZcOKPVr+Nrq1sfCjLpf/psqkLqNAVwSXm08UgAH1Zw3bxJ6scf/cUfd5Ev8JB7HPhPX8fSVo8SUzjCX3l8w/O0BawL3GvwHQs5NKI137uBEP7jaYBWXdorT/McCJum8HumAYbf+oi3lKu+A+mHcpSoUSqitOTZVpQLfFS/+IkJxoyAynP71c8xsIA8Cljq7fM84x3SIXwB6PjSGA7z7HmOVnl5U2q5ew9mCDpOxrV05EZuVSka+ln15uujWCW/KQiKiXHSX9MIr732asudvbBW/6p9o8x6l5++crI6PrW88/H6bvXa7/+xn/qKf+Xnf+jf+i8eH46B+9dtHX3+iZXa3lodb9+vviLW/Ed3LleXj3ur1x9k2Qow6/VfeVLGe/DG/WGUh7PVx3aj3HaK4N30keT41Orrj7//O/6Fc9GmS/oSSz9jtJe0pPcq7e3svR6BegUUNkKd9cuVyTpyrynCs+AQwS6IKigy4FJwyPcCMRAY4e9S1+62OXrgRWCPxPadYUKwb1zj3N7aI6wJ+sNjW8NyMY97mtu7VmraHi8AhYNVTSHRhijtAY5G7eceACg4AobUQZJuQAeg8BJQDtDTE/ViqTYqXJ+SKAd44bdn5ny70QqlIZ+ANuiV+sdaVSdLdRP41/YA0eMs5xtgQ0t4EDqBL0v46OikgERhMbevIJrK+zXftdGVA+FlpyXS7828f6cjeE3QrX8pe3R01LwbRQMP8EQwnkrxlPIg+K2Ajre5p028nFUPLNwJlOt0QMqzqAWnodXUgtrRoixFpWv49T/01oL2Lsmr/dSpraa0XVd+Eq+Ad8XYCaD8XIBi7OJ8x0tKEpBXnru+G/2k3Y5v+E65UfOzZ692//nSlT/5r6LQPX/nfPhyqh/pE7f9yazaQHtetavDvYs3f+Nv+21vbn387rtXO/f/61T4Tz9ePn5/zat3TazU/LizOk7f/7r9t1Z/2/GPrX71wSdXJoJePGQM2+pfeaIWXcaK/0+vP7o6S/2ff9Lc1t5W/mE+/obQ84vn5pK+1NIC8Et6KSkg9kbA6rrbq1aYWto126ZyqdYajRAk3FlL8hTAI8UezLtH6ALSqxgWdjTrGeNrQV5hnnxAo67s5p2As4JohBerkY+9EfW5T/BX0AekAQQhrh4ABwjQV+uQ0E/+Cnn15TfBOsoF6407WpnU6b+2Ldjquta05Risf/Sqi4Xe/gGM/BWg8te28Sl0D5ikjgAGN7I5bPO8RDorUwI0u/iV+8AbOKfmPkvhgP/MS2+UBrRXoQmw2YMAmEK3KiVpu3zXh1CB7h4KFF5iFTq59OsGTw4AyrsA3EWgC56bcQiFoYOSUXd2ecQaV2rAdaNQ6Jepli4hDI2bbX1LQ/4zX92NZFJoxi4313yrgkT5kVW/Qie3+7jm571Bo3F1D03q9JJ4zygD7jU4zvuScbGcrk3fRxnamblzQXQHB7a4jWIUGqatKErHTwLaT1LHdlco4Csa3nnHKX93q2evPS0/8fbk1GmE48HxKt7dPLyVd+ZTqJG2P/6ZH95aXf/fArT/5OPt4/8zOtp5fedYJgWEjevX7lysfv3RT67+luOfWH3VTv4NrDfHkShIP9uk2oPt+9UP2t3u9mneTwC/Li+8Y2vrr0u/ft3jf/KRL5ubS/pSSgvAL+mlpMeLyzcjPV5E6D2aiwWMtZgj1EkdwLnO2QvQsnIBZq35NbARzIDSVUUhwpogJZ0JbmABCFtL/tfo6QjmAkp+FwYjmG37attYrtqr69kGdaM4sAQHFNE0khY91tPPiW8s6wHxcfVylQ9wd8e6lNNOlZT0kXAvjbk7gBMAEn0PmAKEDQIMIARd2ldehA3o1pLOpzlcOKmdWqhrF3Qt9lRNsenKhDzrLnBrLwXq9b8b2oQuCgSQLdCXp2PF1woPWAs2VAd669kQeS/GwFUQzhV67bnPGhc8ODEN09dObYQmzC6w5j80Hh8fp27R5pSA3G68wBpcMh69cC2f+uEgHbTzInQwcx/t3ekP0IZG4wzwNwFw6kVHlyj2HfFdEKTxNE0zis54JYxtKk55+Sg1mzl5qzVY7rNkjqeDUmNqaNqxFv787Pnq4vJ8dZnxtqyRwmMJaGMH0oaqjbV34Pz8Onnyvmrr8fFT6ctnW+k6bX3irXe2PvHpf2fr8eE70oX/4+PNw0/0wUYac6PH6n5l63b1Kw8/tfo7jn88Vv0btcbPc59P4a8E5HejBF2s18W/k/I/w4rf39rJx28Oh3/p3FzSl1LavFJLWtJ7ml75ulfOAgxvRLze1bICCCyfCHNCnbAmdAssLLwI0hGQI5ABYF27rEgAlu8UBRcLEyB2s5UIZYF5gGYUgHFhAx2WIwDTZiPU1Z/L2msWpqhxtAEWYCoR6NrcuJYLAgHoZAxoBDBSrpIxgn1AY8p0zXOApXPbaaOVJrG8AR4Q29zkvscDrv+6qQMUaSpl+7h9ADYUio0ipF7Jb/3W5kS2T13vWvYUA6AaEt23+5ulfNqcdigCaWwNtsAd3zY7580RrcYl1nF4o7/mn7Xr2ngJCrD5Qz8FwHgAT+1QWLjjRcDrewqWJhbyYaPOTXNMPV2expJPfV1SqI2HWTlQfuX+RlnqJjzhLT7fdGthLvfQHsClqMnOnQ/UlfHppgh6tNlu2Kd+U9zSs5mWWPPWZjdWbUjjebH88mJ1efmiyqH3gYJaus3xh9fA/vnzF+lzlLM8o3B4x7yj8hweH3xy75Wtd1rp5yXd2vrWz3xv8PZ3BdD/qXTjjzzeP94GjT+X8nA7YP9Ne2/Xkv/2w59efWT7enUVsLaRDZAfyv+rkzwH6esP3r6y+pFY8cNdfEi67ecvygvz6x6+76Mf670lfcmkBeCX9JLS73zY2dl7IwB6CwgAEFFT8NuIpUg5wh3IEKgH1hgfHVXIdwOb3CNMJaBAJsGljQCHysB9owwQ3gBbKjAG5Vi+QMD9BpylLXOpT5+92t3iGqAWOmbZ18yhq4tiYL7+wDy2ZxXgsa5t2pI/lry+HB8/mTrS5oYugh+4EvYHLRf6iPw1bcAOGIiw73K0FO6Od/kcUJpUJSX55Fcffmxc4P4UmCmPmUMuuLPOU2ZiDCgWo+Tog7l/1j4Q3sh3ClN/hEcUmG4NvAb08rh9wnS5H3tC3HH4gkfWok8bY4Gn6qEjV93q4dGMfca4So0qVJRxSp3AmNJljwFeFXv0l57Umaft/+Yd6LhuyqINn7Agz40fHhVkc+0eiLHgDTloTAZaKBRiMZRXT/vKA5T2RjFLuW5sQ1kZN75jebXhPh7ySug76/3F8/NY9eepyjv3uDp5atfCoeX49Kj8R1vY9Prx7snbafgvmbZ/+ac+s/UTn/zdW1uP/4sU/lcfbx8/U6mMVxK3fID+y7YvV7/u6KdWv/n4z62+YfedDsfFY5SNcvj/f7LsjvX/p64/vHpRV78a5mMrumz+/+tWt1vfMjeX9KWSFoBf0ktJv/N3Rkbe3b8Za+a2lnAuQvpdV2kuwpDMtvFMI+jlCyCN0PzcXGpB9dH3EWW+E6pq2bji/aYEdC40f3XvxiJzQtic5gZ4RWjbuc7ysQFDy9tYuzCMxaZJ58XXzRvhz6pEd8853xdIxbq3jv54dXL6pIIfXYBhorKtvU/egBpwNW89h+1MsFZd6pSS0CIqW54Cn2cBBc/tz34YZef0ybOC9Wbee+O+ZzWjAV1oHKVieEzcU1SAG6WAVc89Px6S+2kvPGM5W8NdF3xo7zRB8ugPJWvmxNFxvDo6OW3f9IM1vPEAILvAmz7rg+/dm37N48YX5P7kjwV95SCadTR7McX42xbXHLsT//RhQD3/qxJQz8sahPs+JNVLgB75c898Pn74DXxtqNO4gGSn4BlD7ewmn/cP/wXd4VW9MqHfnLx18Nq+f0AjpYlyNpvddCoi9U0A6GPXwevFyelJ+MsLM+v+jUe9HFGS9PX25u6Tl09v/7IAL2391tX91je//l2r293/eSj+36Xp7wu588KkzuTIR965fP/E/mdWf/vxj6++9eAzq5Ptu87L364j44c7f+nkGSveSXM/+hda8f5Jbq2+KVT8+oc/9dpXzs0lfSmkeTOWtKT3OEUYP8aqe/Po5CQAH6HJ5Vzhbv46onUtvFigBfib+5Vd2i6s1tkyrxyF4DbAHBkEqFJwQDNgNN6Addlrx8YOoMg2Fu/aqku7gABeAHTAR+jK++Kdt7uLHOABBoKtUqrfCWlbzpprLgAkD6TihrfMikva0i0eAcK8/eKZSD5AXtCN9Wf9ORnaaYN1O37XhesKL9ALbAWNTT8BZ+qiKKQtFiZrUl4A0ykGIB9Q2QFAKUsJAHTbaUPQmr4XlAJ4vgN2rmcgbW5dPd2SNahc676gPV4QwE4BUF89BaEJcF9dXTRI8jYgbRe+aWee9cjc8+ehOxXnP8C+8azwWnRfe/xRpz6u8/kfiEGPCy/xiRehFnq+q591Pl6E6RvLv/PbqbNnBawBGFBrzxjMmCV/ynofeD78Bu76TPHp9Ij3yfK+8Fz5zueHV5+f1EWBtO8+Xt7mfd072On2vqex3I33+YuLvGtRukzVXEeB1KGHx7PQ+slf+uVf/rNagrb9K37yp7Z+/JP/27xrUY9X/++8k2+XT+VVEsv7YXf1Nbtnq7/1+CdWv/7wz6++fOciYL21ug7Il5eT8y9Knh1uhc5Y8X/SXLzwff+4JEMjov5x9e2r+93Fiv8SSv61LWlJLyVtH+2/cbB/0O1q+zufxBBrbzP3DIS5jy1TI0itJyZoRT+PwB9QI1hV07pSQYOtAhaENwCQkaAl4oDmCPZY955EOPc0sPyhgLWqjbqAA2ra594FJkBD2ZGUIwABNLC3/M18L1p4B16881bPKuf2fnxkac5cN9gy974BV5+1gAMu7QvFZd2GetAvYGuAJGCePNzpvA1Au9Zo6O559Pk9VMVyDagB8VquKc89vR8g0xbeqIv0LsAD3YC3vgIz3etafv0tTylDrH4gzNOwHo8rx+te1iItsALeXI2lSFvGgbelXoGU2T9wAIxDf0YhyuMG/HVb3XxXJ2ucZU4xqhKVZ7Xay//wOjymfM1cN3d7wPjoqG2pa94NioPLioXcSzljKlBTvRruIT3h7UzNCJib7W61hScuPDQ9cnuT8b2+KJ+8JeimKFB+Tk6eefFy72H15OmTvCumeQ7y/aTK6ac/9ebq8oIHYhSJo+P98M97sHp9Z3//9Q7XzzKx5re/9ZO/L/j7P0wF/1Ka/JFctM91Sq0P+6uTmN1/48EnV3/X8Y+tfvHem8mesYoCYMT/q5KV9f/l7aurH6sV701yJWWsUvU3rB5ixX//V3z13FzSF3taAH5JLy/d3L0dkCaRC4LAqBZvo5vXVi33c4QuQVNLK0KS1RzpXuAhtBsAljrs9a0smVTBTIgWXFlfY911rTh3rhrXYEKEaaMHkwT4CPzD49POsRPkAIIAZ8XW0g8dtWJ3bLhD+N9G+M9Z8ILWri7PVxcvXqSecaVzEWuQC1g7BVwu4DX9QBPAuJQBBJK2eSGAk2huSsbx8biYufYFpQ3A8UJsgHesax4RbmRtbGgGRlzPrT08GaBP/jzT73CmALgVXuofkJyz8AWvpa4U00Z+hGcEfujPH6+Lo1cb3Z8LTQPec5nbDptGoUh/jcXV2YvUO65xVyuf/7X/Vaz0LWA5QXDjZUF3GZPrqvzm4cln3huel051AOjUg7bxErD6xQOMx0KqEqZc7m/eHU/Ugy7vGMVlphP6iqa25AgN3g9L5bjsLZHTX1MI6WiVjidPnfR3sHr+9vNcZytb1h4e7bctn+jAnzD/k4eHe/+V7vm/XNr++Kf+zNbu4XeEqn8qlvb3pI9XM0DznMt+K4D+C1P9333yY6u/6eiTqyfbtz2Zbu3b/4uS/jmm9jzl/uTNh1dvPVjRgpNJrPiDLRsh/KrV5cNixX+JpAXgl/TS0sPq7s2b68tb37hQgZ8jPp3tvhHEzDrHxU4A2Haez17gDXyKoAQyLDGJctD52xQFDhQGgAD8zIU6CY4AlC9VDBAkPwAVwNW6khc45mGBoe5pgPUAaGfevVZtng8wpsL8h5a6t1MeKGpXuZZNfaMQzG588gDEeglStmvMo8gAR4eVHB2ZE0/9qVj72tAH7bXNdJelySoH6PjmeSPmU4brf5t71TRAANJvbQE8/KTwaK+0p9/Kds4aEPc3UAxt+UOFvrhfb4N7UWwG5KK87E2fS6PWEZfP5h2UTQlp8rhRZUH/cvmca3IZF3lr8QP23AeaHaNB2ZAT4N6JcpKcLOrLi4ta+njR6Zn1mOI9+pS/C2gry/XeOnJ5rv4qGW02Sk7eK0qI4LsqOWnrJuNnCkL0vnvDt6ETLwH23p6T++575K/23n7zndVbb7yV9+V+9fSVJ6VLD6lEvBxV+h7vX9+6vX1LTX81aeuX/cTb29/y+r8Y7em/m1+/N934tKFqQyUwHIo1/2qAfQ6t+dHVz9t5sbqJtnWTZ+3CXyIdb92tfjBW/I/cPVuN2rMGeaccrla/MJrDb3j4zz785b23pC/q5N/Qkpb0UtL11fWLiI+bWnARNwBuTjeL8IkQBUyN8g74nJ6eRpAC3YcqAAStuVsC2nfSqoCf585wP4sFTci7r/oCecB5LD1ztEA64JHv5PWNY1zzhaV8fn6ROpziNqe9OTmMJa3tmdOOIROK3QO4p0+e9LLsiyA/OTldnT57VmHupDHtF6ADuu5VZKZdiXKCti7pq0U78+m1IKMocDczfx/vxr3cyO4AiWeX57wELNzwJXXoP4+HQ00oNBQFz7nLKVCj0AxIFuhT9xyjOnsK1MUd/rBSWfrqMg9rXMZLMOvF9dtUxNVFeHRjtQALObxIOTQ0aDGd1NOOZerdHBYDnKkC5rW3066T5rr0LeCNDvkoEbVy00+82yhK6gL6QJrCtXdgjf52I/ePvB8pr2to1XcKEA/KcZ6Z7qEMoF2frduvRyAlHqNszXTCAJk2NrEPxnN/b+MpESn/ShWTywsxGs+rXPAkGFOeG+NzZcOmKIPeJ/vN2/jI92evnZYHeOiVzc1PXj9u/VVZ8J+ftr/lU//Z6nL1j6Qv/2zG68+Ex+aiPpceQvvjdtfK/wNPfmj1Kw8+Y1jrsh817nMJ/0TUOyf++25f+4ut+M7Fb/2N4fKvmZtL+mJOC8Av6aWlp6fHb+4eHDxnwXKnb+ZcgwJdHgYE3Ssoc6VH+hSAkoAOwGF7ibJucFsE+wEXtsCwCFLzsRIlARAJ0FOPirYCNECO4LccrYCduoGPueZaZRHyABkwKEP5YDk3MCwAV4Ukv0nLg54UNjRtwHDm8O2VLpJet0bQa8xzFrOTObcifOs+Thsi9Df5gIv+AFo0UCwKgrkvJsF3FipcUq06jk9slypocQLJGsAWMNwCYHmCJ903PoDKlX9345S1u9poLPf8rwDUVQj4DcwFOZoGSV2UHpHwLGLPWOpAG+hRTKwlb1ChvmhLHkpU+x860wYLF22gpVY/upLHJjnWr4sB6LsQ4PRJyTJNgCZ1crs3JiJ9BOoUGOPL5T4uejrKeFJevP12eHpTQD/sSXAZ0dSDL/q3lXr0V/0SBQWv8L+Bn6aD8v3o+GnqpVSmDbQL9Nzdz5gY24fGIuCn5YD4QBnpu1ClZoL93nnzLPRc9L3JY0rDJ588uT5rwz/HtP2rP/WZrU+8/s+kf/9YGv8D6Zqoxs9LaTBg/ZGt69XfcfKjPYL2Y9tXq4uH9KkZU+Lzkrn4H7p5tvqhu6e19t8FeVb81urr06nf8PC9H/vo3FzSF2taAH5JLy1d3F9cRhieRfg9AiRiBlB0jhtgRDAS4sCAECbcCyIR5KLdCV5gAUB3A675OWLKJ+md/9RD4gMBgXtVCgAScNWO7PndjVdySY2gpiREgLPEn5w+jVV+XIBV3qcgqp0egJK6UoaF3bnxlAM+g2hjycoTSlN2q0umuvlLwXosRe2x/nvP+uzUfWR51clJ8h4GdMaC1bFOQ4RegYAnT59CsoIbZYGy4tnVBUUmlnV7YxmYuABnlov4H+WB96JLxALYggM/346rpyMAeHh0sjph/YZGUe/bplHwiXUfmilRrGj7zFM4qiWkHr21hSvxUa9K2nMyX0iby7gaxwD3i+dvVwmgDFFESutFgD0KFMXg6pKn4nLGH+DmeT0ZKZPOpAVemPEe6FdB+GYC62rxB6zzEqxu8+5cdYne3eriKlb39WWx6i6KzuYdw696hfAidVV58i4Zv9RLMbq6uSz9MtvWdTxOYjkyBjsTYzFTJ7vl+UHG88MffbVlXv+pN1vfKx9+ujo42Xtr73D3Uz+8Ws3WeO9BCskPseb/wGr7/n+Qn/+n9OnP/0wJrjN51x62Vt928PrqH3zyg6uPH7yxuoklf/3o/fpc2kvfzle7q//i5kOrN+55eHBnPrZ2aaVbv2J1u/Ub5+aSvljTAvBLemnp4O61u63HvbMIjRiWI5DN6xIirDdxSF2DDVyAUq7uB350vLL+mvvVPVa/pUlAgBXOfczqPTqxXpsngKW5Dlar4J75foBs//ZkCerIY65cmxF2ASDWKUDmyiXA7wCLyPViBktwAtWAOqseSHSdflCMYjHWGyVAlDxgny1P9wMcAJnAzaOhTf/BFcUmvykH5HHn+4MKgAvo6h8QFyH+4vnzbpEKrPd6qlkkfIEPiHLBDx3qFQwIRAEVbwfgm3Xcs2aepQpAH7iTk79R8CtyPAxJmU6DpL4uUSPkc7+gC7hzv+2FjnAt4AbcAb37UWyioKRIwBvwjnUPgIG3vferbIQRyjXmYa1EGaMGShrD1KMO9VIIRuGIFQ+YOxapI2XxWr56QfLZw29S19WFgLn7KE+zWx6lsH3gMUlGXgG/KSb6yDp/9tpHV89e+XCVqbu7q46vzt/cXFQyHh2dtr10oHRx0VOUKHjG13O8Vebtzxqnx9XR8cHq6tyWt3efSTff/E2/4BeMm+k9TPazX+09/lOh7bfnHfij4dBoz024k/cgQP9V25erv+fkR1Z/5/FPrA627rtEDtdkFXUfdXH1Z2+frn7k/kms/KR3XfX4sPrafPvNj9/9sa+bm0v6Ykze3CUt6aWkV5/u395vPdiP/i7yuAKU4BfRTEAXBAnsSBxzpOZqrWknVMlVoGD3MIF3BGk3YQkgs4r9BlIsX+AE6NyT95AbO2WBhiCqLn2LNSvAr+78gGgBN8/P3jbX+qIuaTQS5lzhDmjZT15rome/eQ9ns5a7XIGL1VHA8+jgqKfA1a0eIGMxj3s47UZZqPs7gN755lzqQBM+APfczH+zX/xe+gfUMOsmddzczNw16HtYcaUHxHIfYMKiWprp58yxR8znpshvQEp58dwe+DNvDmhZ3AA9ikE+bmKt4kOVBAz3H17mi6V8gJCVrS48m7iGKEPpR3ehy716YUKjsXAqnvuAH43lYcBX1b2f8k6M63x4SDduwLWb8qBLvvSh+/bnmbpFzotd4Ang4uc9QPvEHsyqjMuLmRs/6DuR9yjl5FOOMlHXfe64LBNEEFrOzt7u2EraUgcloofNhC78068nT1/rJ8XwMEqlsXHef0ag4/Pp19/s+3X67CR1OPPgNkrp3WdC6WfD1wnGeI/T9i99/Xz18U/926vbx/9eOvR/DdC/HdT+mSmA/iT8/FUHP7X678Sa//m7z1cXD7vrufm8K10Xv7f6vuuPrD79wLvlHZ+PrXQ3Wb71cXf7b56bS/piTAvAL+mlpU+eX90/3t+fb+9u3xP2XU9+MQKVoN0ikPIGAgTPJkp6vZTuZoBVsBWAAJ5AkruaDec7sOXW90wt5pA3rv4GsK2f1b0PEAFSLOeH1OH+uMVTd9oErgR4I/PTQp6ugXGAod8jzNFXC/FgPQ8fEABUALKAGGAEFpbVxYorUAFc9bjPgmx8AZDJby5kHQQmuqEdoATAGI4ABz08A+piSW9vj7IjUrtz+6GPdWpJHD52aRhehRf46JlusEB9cbiK5ykYWZ62o2Fdc28nLzAHWhQNa9p9dglfQBe/WNPAzKE0loJVSUk9rG4gyGMwLBua0HIdpc1ztKkbn64vL6rM4YHR2wQwUvrmaFtvhXHX9mFBWvDcKAwzxWOseF4EMKKP8qGP6sZvSpN3xx7zjzdpX3sNjjNNYcnlLJfz3KZBeK9eY6T83d316vz8+erNz/50x/CVV19bvf32m6u33ngj9IgD2V1dXoZv6eOTgPvhkXiKGb+H28c3ru9Xf9UR9D+b5BXa/hWf/v68e79z9bD9jz3ePX5vmYah76bwKSD+1wTc/4HTP7v6tYc/tdrNP4YXj/n3mGci6lnwP3T7SjfM+ZwV73+PX5Evv+nhj3/s5/Xekr7o0gLwS3pp6eTkozcRmG9HWFi0HYHEzToWMtAABHawu71mlRLmAQ8olwcit4EHgOjmMoCLda/ilBsgY92N1dX13xX4AfGUFSkNTCroAxLc2cBLMhd+GEAIWvY+KxJN8qofvKOFC55gH4BkvY5SwO0MvLXdZXGpw+5ldWOXvHEnowdwlwagnnvqdzwpV7W2u0wugNBofuAa4JG/bg0pH6zn6zyXNnRSfpzV3oNwQh9XNgu7a8Xz6Z92FQK0hn+b6YNNWffKnwC9oDrt6p8x6jhBwfwnzyYAcnuHlRdUieKEui4FzGcVqli0my1+/Ta++tMtX3dT327oKe1c8Jt8GY9UMEfGhkepdd+qgVzq0BfAbavcHqFrzJKHgkAZUQcFwPJFvC7d+W3sy/dSx1M0p+aZEpDwEx+1I0JfzARgPj15pXmvLs/Siv5vr87P3lldnJ913PET74zlsRiKlL24OI8CSbEylvahz7t1EpqfHP704eH2X3TIzMtIW5/45Ge3dle/J53/7z9uPf5rYWU6uH64TlsPe6sPBcx/4/GfW/39Jz+8+rrd89VZrHnJdrd/+va11acejmTsvVrxu1uWLXxzmPI3zc0lfbGlBeCX9NLS07/++f399uNlBPEDQC6AiBiP1BB1zFVNBDcYbW3l9ujTNTgocxPgZCk3yCoClDUuUQpY+gQ5t/XslAbYCe4BTRah+rskj8WdOgCXOXHgPApAnhNmAR5/AALqcO96SIjXWiU10ZSrZSL/bzunv91ANAFwrgJBytda19/8C+NkF28Q4gq4Eww3sQDAoVZ+3exbq6N14BvrUwQ+HuBLFZf8qcuf/lEoKAaeDR/GUta2/gmuE5DmGfAbJQh9QDp8MCahCc3u1+IPb7SifsqD4EJR6tz5F+c2rzGXz0PBCxKLN33UJqWpFn7qMAZSwTegTIlJpR2velbSn4P0UeQ7i/k+St4odAPq+otm7wG2TT9sSXydcb9p3ZS/ThGEn5/vsaGXdL8A70zqRpf9EUZhO6iStxWlg7dH/713ClFybq7OW57n4vD4Sb0GlL8nz14t/96J9Y4gnoROUYQGnhz1eB+PT49XN5f3q8ury4ftrYfX9/ae8uO/Lykgf7H14pPfHWXpd+Tn/yT8nAA8mlhTCA+Q24H/l+y/sfpvnPzZ1d9w+OnVg74/bq9+7PbJ6r+8fdY19D/Dit9axYq//9sf/r/LHvVfjGkB+CW9tPSLVr/zfn9r+2xvd/fO/DcANE9O+BLGrp5zHmCwHpwLnGAnjFhhhCqXeAV+rgJdhCkgEdndY0rzHLBdnl1U+BP48kw9I6sE6BHAUNl9IM2FTpax3LRXBSL/GsyXcx2nopZvcFryAwJuXNb8xooGHkPD7gBj2rY+m+UPKDp3zVrNZxoODeMGBwz63n3LudMDxvVQcBdrD8iVH7F+A+KACjX4wTtQV3eeU5jQUaBLXtMQ2gH8pkC44tHKg8GSxlP9wktaTa3e9tJtPKBoxWgLzzZKAf7UPZ++q0efM4BVqqpwJDM68GAUEGNkDAasC8z6lz5L6tSfoSP9Y7GrM4NxH34grXSlDQra53YQjEIW3hiH4TuFbe2lSX+rpKSM77hkZUAVrdTZrW/Px3XPxd93UP60w/PQaZ/QJMpffry/OHu7qxUEN+KbcbEtbZXJ0EJRVJfpGve8P4fHAiEDhzd3z1PHZ3d3X5+1ee9T2vo1q7utb/n0j25tXf/z6fw/HF78wVxcI59Llmw+7Ky+avtq9bcd/fjq78r11Tvnq9cfDlffe/Oh1ev34hXWYQPpS8Y2L83WLw8j/pa5uaQvprQA/JJeWvqtv3Xrfnt770WE7x0LykVqEOKEd6PnI5QJ/fxXIUmoAEjAVCEfQV2rOvcBz/XlRGnP81iIsbDMfZ48ieWbq1afjLkAe+d51+DiWVEdyAS0uh46bXK5s0JZrOqsQpEywFgdE3DGrTzgXNBOvSxZwVbmfWtR5j5wljZuf/1Do7arpOgowNaGyP5YgsC07QPsALV2kznlI4y59lOG63gTmDc0UCgC5OEV1zPga+BhvSFTBg82cQ1+X8dCBcH1ZARYfQIu1quRKZ1AMn/1AFwGWGslz5hpU9CgZ41/AOKlY80rfKnyIfaBIhSlIP02zqUp9wDz/vFh20gXA8yhmVcmil4yd2woVK03VPFydEkjJcAzsQO5XwUw/BK0B2S7f0HoqFKC78llGqYrLEIPrw7Ph7obx5Ax4FnAf/ecGmfNe8fL2vfUw2uhrc0qDfddPDYi9q/T5+dvv6hygYHvvPFidXBUF7016m/kPR53w/uctj7x1jtbhx/6D1Z3u//jMPF3RWn56fL33ZR/bwH6J1v3XU73205+JJ+fWf3E3dPVf3rz4R5cs9rEBmaM8uNjUQz+roc/9tWx5pf0xZQWgF/SS02x8K4CbsGwseoAlHXFBD4wYnY67INglYdgJYAaQJY8fppjFT3PtUyAz1z6lOse98nXpUsR7IBQqqW9BjxAAqA2FhjFQT7zz0DXvcv1eeQTRDYgV3BLXRuLr8+UCx2mBC7Pz2pNBylXu6HvMZ8irCdifixkbnF11IpPX4BlN+hJXQV9gJX7aDVNoG5JNL72EY5G7ddtnv6yHDfKERAXrd959zSEN4AO/eNGHgAuPWmT0mBrXa1UoUoCcHjAFd66Us6acHQWbNGYpJ5NcN526A0BY9HXlzvL5+q9yC/tANUCePqJdqnAGtrxVF9Y+dooD5IH6KaXPT++QZGxqNGNVmDfKPnQ2CmU9HG2Kx6FhOJT5dBY4WXa6vKNfNpz4PDktFMS+G4c0CZifs6yDwHre95PKxvQgibvpb698tpr3TWPW15w5DvvPF+dnYngp+jcrM5eXKZ86NzbfXG3vfXGv/R1X/eBALy09Yt/4Gb7r/+p78u/lt8VNv2Tj3cP//Fq18CtM2D4Y5SvfH7D3vNuc/urDj61+kws+B+6f5bn3tr5CGvy8q3+utX+zd85N5f0xZLeHe4lLellpEDixfXN1T03KQFMWALFcd/GCmaV5jcrm2BPhgpvQpOAr5zJxfVKKHeem9BNGUIZcFm/rgxXq/pSS7An4CqwLACknHbrJk5ZlvqGDsAA3PpPIUAAwO7S1m0unyLMgzEF2Xoa8ldwCkjcBfAe0liozx/r8nF1FVourNsPHYBEPxqAlk/912bnrgNCLMm66fOsHo6CSxSItCNvmq505TGgnMx8OYCaAEB8sXQMb+ufT/7y9TogTdEIDfihbcoMhSDVNU/BPABeL0ksd30D4Nra7DlQRuZqOcpAPk2JDGhnDFIe8Io6Nybd8GedXz/rWi9vzWvvdRc+tI9LfEC7u/ClTAPgQqNuCAi0jr1jm7z4s7HMtaPfxm9NXr6PFd783ifvWWjzToySddTxMFXArS8qfyv8p9BV8Ui/L87fbv+1Yzc/hxmZa88IRZkbBYraZNta2yRTBigqpp6qzIQv+nF387C6Pr85u3t+/dZ3bG0msz+4tPWtn/nUan/1b64etv/xx7vHfzHdeF6XPcZJsda3HnZWX7Z9tfq1Rz/Z8+a3c++mG+OE0Zv0uHotZf62xz+1rIv/YkoLwC/ppabA9vOA1XWt7Fp7AIawnShoMsRJYIAI0HDFAuRxdQ9gmH8FcBsFQSpARDgTQeCVwO2z5B8LLcIegPlLXvkOT2dfdmA9luiAeoV8wR0A24Et7XHBB4ABt+8XZxcBU8L9+eoyoMriDtqtrkP3VWg7e3GW9rinWd+x6NLelXpyFRgBovrX9AOhehTWSglADFkFHW7u2awmhlP6UtChjATIC8AUoPRNX/FKqsciIGNNOT4rh3mUEW3hN0WAhS8fWsxLm1bAK6mKEDpSMTB1X1tVIqIQYJf7FC9xAwgmQCzPoyTJ2zHwX0E2/Ehe42dKY+NFMGKu6DSrbkaEnpSvpZ8ne3tqBaCmZ8ZDYxw349ud98JTYM5yRse4yTOGaVdgob4KvAP0Ln1wtK9zCLjWVeWAGTQrP7EVu6lPnMRV297dO9S7XKvmE2QnsNK6e0fzfuhDr65OvVNpWyT+8elhFZDHrYc3th/v35cI+p9NsmZ++9s++R9tPT78L9PZ/9Xj/eMPlNGAvik/Ys2/tnW7+sV7b6++Zud8lO1eSRmusEc04i99vFn9rXNzSV8Mad7eJS3pJaW7m+uLvd3d63GbssIJC9begAjhvkmeE9wAWuLi3SgDhE1BMqDhORe1xPLnxmXuEtAAjbXapWC5CPrblGGBsdYJ+oJO6w1g5lkqrCvXSWHAevBurGh5aokG+IAzWs4DjEBcUBggkx9Ym7MugAfwlHn+TpQBikkUBfdDYkGq68LTfm6n/aonA0wBuXoQUnfbB+qphxVZkEvGKkPut/2ZBqBAqI8Vi0e9cg/Q+wT0PCDtT9rWoHJVYvTr8y7KT1c1iH6PMsRaNy6sfuA/XoEJMjsUYJj6AXcDEPNXEM84KMPFPWA8VjuANX6mGFi94KMKSPqMzxC/O9DlPhf5gDuXO2UDfaOMoL3PQqeT7zCW69/7JOhxQ7vgQOXxfLNOXmDfWPv3PQ8hX6JQHKyODp+k/vQt1no9GulP+5I8m/5QGPQbX4+OD1cnp0flqXeg/C49hn/7M487O+9bBP3PNk0A3s3/Jdb8P5Fu/3thxYvPWfP5X6PsH1enW1G2+1b+Belx9aHk/1sf/rOPfP36zpK+wNMC8Et6qWkvEuXw8OgakHJfbyzYBkgViAa4GXazHGpcumOhAoYAIUFLEchvxQsqyV8LLvUCxu4WBzADQu5RIOSvGzqSCQhfxHobIBmhLVBKkFyBLmVY7ubWC8gR2iw8oO+fyX6Ap4I/IAKkRHd3bjrAUms1hE20uLbW69QBduu9aT36Jl/ntslPAEOu+l9oLdRTcgIUtuyt5yFt2HJ2E2PAvT+BgKMsqCAcLDh1GVnamnl3taWt3AdsQNJ8NaXExiwAjGtdFepSDzqc/jZ8tMY+IH50HCB7sjoQeLZOm3nuehiSJ9TXc2BKRBd0i4V7GCC0u1wP8REop0weKs9yp5DpA17rv7qMM/4U/oNAAF3ftLEJ2vO+aHuAPADvPcp93h8A39Pnwr/NNr3GwwoA48f9b/075eD42Hz6jCte3d5cltdHR0/bloNnrq/neNiZmx8alauimPevqx/K+9vV9UWXKT5EsXnj4SDm8BdgEoC3/a2f/H3prrPm/7mw+MeLAqNTJ+G06y9IGdd0PS/e6pfn5fmNj3/kbxwNe0lf0GkB+CW91HR4/OQmwviK0AY5hDP5UWEeYQ8e8rXWUl26AbQGngGoXAWmCOTNMavKspZrba8VBgDWKOsk+9YTvFzcBRSCP8JcHRQK+8QrQ2gD5rHmx3KmdOR/fe7aWMV1l+cyXyw/ICzA5tnlxVkVE/Vpzz3uXKQCCf0s2Oa+Pkp+mycHyJ6rmwQFMvqOHxsLtcvw2jbFYObFtUXB8X2s3PRxDUCaANBA3tLAbtua++ac63YuSPo+F5q4pwGrfjp4BS+Ur8WcPxYrAC8wFqxZw6YNLOez/G4UtA144/lplIKjKAelLe3Z+c1qB4DLCk6L9UgASHRsDgK6uR5eUsA2/BMUqE550NPplbTlneJu971Bf0kscDvQtf+3AFc8gukBngNeEI2y2ufdcHmvuPHxpwfQJItAvpsAvCsFSvfEHsz7eHF+GVpvVk+eHlV5MA4i6O9u7m+2th/e/MhHnn5gAXY/m7T9rZ/6nnDrd6Vr/5vHu8c/luvmc9b8Xyb12darq4etv2f1oR/7mt5b0hd0WgB+SS817RzuxrC9carcA6HKmushIxGUhHiBhcDv7/m+cY2SJ3ZBAyAAspI3F4t4LG1APC57VpgyEhBIJfnGfT7WPOz2xHfrocftHuBImcNYcV2Kl38OAt8KnEDn8Dht70aQx5JLmQJ32ncBIeuyHwIEqbL19DQ7z4HebkAnDzzjkj45eVKXNjBAHsVBQ0AD/QWZu9CbZ/UQpD02tfZrJabPnU+OkiFPQTKdotxM/1m0XOpj3W+CB/UHP3MrzY3laxxArJvjQRE4JyqfupW+hPZxo6cuikkUIf3oPLV216sX0OnCq+E3pUYkPOUqCkfzjMahXhfilBngvW20PAVChLy+mYIwFhQYnwO663n69L9TJrk2Uyczn87jYtma+2IN3I/yRJcsn0J3vqPZpj1iCCgYwyfTFHdpw3a4Do/ZTzt4J56A0qcvExcyiuJuFTr8NP2CNmfCv/KhJ6sPfewVHby5OL998+23z78gLfjPT9vf/NlPbv37n/rnworfEXb/nujQr3stev2lUjptWPLtmx9vrn/T4x9ZLVb8F3j6yw3lkpb0nqSzF2/GkLq5iZUWgGe9EbYTTFXgGeQhiQs0Y9OzCAngAeRZTgf4gSuLfZaKATPPza+bbwdqI5DH8lUeCKemfEZos5oDyOqo0A94mpvlWlYGwJFiSEKX54APsACB3Z29gMBYbO6l6dXJk2c9EGcPLav7gry6uptaUEV/fO+yNv3Up6AXF7W60DjTEuaHsWIUHCConwVd7ImyAtT9oCDNZjGM0fsqHgLwutmNPPUEUG4G3E0VdP68/A4veCxuzXEPDxQBptbuA9QqIUm1VvOcwiJtlAFtdK6bUpXn7uMX3qO7XpG02cNxqpiMVwYIax8bulSSRyDAvp3vM7bhYD55TljHXd2QvJ0/T3+N8VbGbiff9SeVdh5de45u1Ybx0qEqb+nLjCul6tEZOwVkypiy3jSWvvxYT1GwwkKfqqDk/rvLBgP4tuhF51UUiBC9ev7Oi9WL5+edizceZ+9EKdt5vH142Hnz+fNf+AVtwW/S1nesHrY/8fr/J2z9jnDg/xCQ/7708S/a6vZnpK3VcTSwv//x6GNfvb6zpC/QtAD8kl5qurnZiqFtPnI7phwgIFjJx+0If4KZIB+BDsBqAa6BGxgQtNYzTzkufmJ5rEBCe+MNUL5R0xHGIHo8AJBkBDZc8UmA7+/HMo/Qn53pdgp26nDtAZ18Rn63HbRwL5sTN6e7sXT3Ur7zt8A8F/puLi9TH6ubgpIKoEYutPW89oDOxqIumqcMoNJPwNHfBROu8Sk77upxT9eyBlr5DZgKnKz75O/vNYgqQymaneyqVkTBsBRuPAelI5JcnfhUevBXhuTmSSiApn13KFAemfsXhDdH0w6/ml/5ZFB+VihEkSBZUvdY8lPOeOA5Wro3fsau/Q1AT6Cas96N46ywaExEPk3FWJ4m2b53N+2Y2z+Ikmeun3WuD94fvEljw5PUa+Dz+nTcKIU9UTBlKTk8BhQcY3d18TxtbwIwKVyUq1lz38C71Ot94DkwHo6pDRvaV3W/+dl3Vp/+qTfw/fb4lb13zs62REp+0aTtb3v9x1a3+/9sEMHc/B94vHt8u+vmvQB/Qerdx9UnogT8lsc/vZq5sSV9QaYF4Jf0UtOXf+wrbiMAryPEH7hfI0tzbUCCbT3u1Vrs3LkRyJJ5dnOsBPylJWj5jOQeEJIlAMR6A1CEcq1Mj3IBDdY6axDIdLlbgKHWPWCIcO4ysrz9XPwABk0su85RB8AdHCIC3MVToJ1asKmfte7+3lroA4H2I+RzDwN8G/MgtBvQpIx7wET9vudW6zo5meNwx6INCMUqPjw6aT+BGstcZqfxqdNnLXuolgQ8bdRi/3Tzx0O/WINxa6NboBzaN4qAoDZw+5hniABkjbC/Gvc1ugv8+Xt3DTjgNh4Zl265mwvfzHMbjnm+UVbEL8xa96Jv/qvl3prXS+8ENzqJLf0TNzErB8Kn8LVKU/igfW74S2e9B+z18+DwOOOrovAr/K+ylb6a33cPABvng/S5jAsNlEnz/YAbSQBa4vHQdwAvgz/z9wxYdKaitHmauk9Xz175UMbq6ZRLXfr62ode6/v8ztvPOyd/dBql5XDvemf78bldHJv5iyht/4qfvNz++Kd+b77+z3L97oD8T6Z/eRn6+Gek8NHWgn/f49nHvjL8CFeX9IWY/hJDt6QlvXfpenvvNuB5HSEbgzOAEEHdSPeAQ63tWJIswQEv28fu5q2c15JVJ0isAjkAzZKPuG5+FxAibQlvlirr7OTkpC5cVnkPoCnY3HWuv1Z2AGosXLEAM8/c4DKAEYCtCxcK5DegIrlcQA5QHMWaPxZZfnyavPu9WMoARVlWfg+oKcCyotOvtNNYg5Br9z2H11RpaM0BxgAv67YWcIAjyKP7pROA4dOAYCza8A/AoBvN9/exdAOywAtAqaP302cgqw7Pu3ogbdQNHSUgTF1dnJ3XWm4AH/Bf12HrWPwMMQXEsV6T0i7wpBRQiNDV31J+G496GsITS+64stU71v5uaZpDYXhZqEapMEl/2vfUwVPi9LgqOwf4OzEb88mLwXXeYqXDvgGNwk+a5YgZR0pCLkGJw6O71YW4iygT70bsh1Zt4i8vw6x55xHK+B2ellbjcnhgG9zD1uNI3Y6xQM307+T0OG2Ev9ejnDx51TnyO+/cXq9e9MYXadr+5k9//+rhyXdEx/kn8o/rP8lYXxUpNnzfpMfV1yf3L1n9iWUu/gs1rf91LmlJLyc9e/aR24eHu+uA5QOB2qj4CF+fJIR7LFIgw1iQAAKwrxV3H8CpcHdIyGyEsxvBzwIHDH7vH89WtrYQddiLZV0NOAtITeAZsI1gDhDXUgswcecCXuUaUY2e3Ju9z2NFB8hZwsDIkra7WyDIAxFaozx017zQ/K73IcCiDu7a7tcecABAaNUvlq7+zhRDHukzcDZ3XgtS9gEc1jCgp2DYJ58iAPw6pXFx0akAwF0vhFqTh8u96/6vLOvDVwGDMJobn0UapUCAYy/xCdqErMNziSIlYA5QU0YAsH5J9X7Ush4+8iDoif6ipVfqxI8qYBmrzn2XDoC+5s+OoELz5Dwr6VfqsLPcfpQiUxCse9vk1gsTnnV6IO3ztFwGpC8uXuRZLO0A6+VlrH9TMxkLn+WJ3CG5UfEd1ygWGS/ADZzniN155/Td8r+T46e99mOtA3p1AHTb2J6cvKLx1dtvfmb1xqc/uXr+1meqCIm1YOQfH9ubPn1K3x5vTQ08vHW/s2MQvqjT9rf98POtb/nUv5Kv/0iu/0feg7cyFPSy8O3zr4cw4uP5sqQvxLQA/JJeavr0p783aPp4Hyv5kcAnXAlWAAJQCGBITSDXLR9hTFAT6APEyVhwY72ylIhfAGR+9L7nsHcZVqx3gMpFDhRYf0AIkAHii/Pzljw5Pp4NTnKv7vqAVddNp7zo7waqhR7BXEUKKR9oB3yCrYDDzj6wmqAyIO07APEMQNeajVKxugM6hcrez4/0OZTkkzXZe0mAUb/xBF0OUDk64aqfKPlxJVtvPtvvSuqgvAAvyg8Qlqcu6XwfJQiwssjDr/AQXf7RwzdTEV16ljzqB4iUipkDF0SIcsrNWLPc8j7Ng/Nc6BPviAS0390sh1KQOru0bC88yvduSNS/h3pWOi0SGrSt3yLTue3t5X95flFwF0dgzJKttPBCOKmuW/nmXs8OyFP1a7d0pt4uf4xWRhny3lDQtCPP+dnz1HG7shWtNe5hVOqYUwMpFV0xsY6S905eRqG4unJIj4DKV+r92LxfJ6eHqw99+JV6OFJ9N1S6v308O1ztDlO+yJPh3/7m1/+TDPg/Ggb80/lH8WcC9Dfp612t+sfV96327v/U6uN/4kuiv1+KaQH4Jb3UdP/Z+4f9/cO7g739RxZg3e4R4hXNECoXINhY6LXiI0Em0j5QzlIMYLBCLa26OJsDXgAfkAk2rJwwd3Vha1JzzAFNYLkGzHoGIqi7RC+WOVcxAAR0LN7OwwLEtGlOPd8Khpto+Coh7vdfSqjWYME/KbTXGkw3Nq7kWr/pBeB0wEmEY/thbr0W8Nqb0LX1fqduYFyr17OAtfz1AKQtLn/gAgyrDKUxv+s9yFUgp1ToZ/jkGXxNxtKkzsYjpJ/a0Lbv6PQd0LJwa9FvUirAX+2pgxeEsoAuPEJzaQ1PC27Jj+/j/qZkzK5vvUyJaDv1bG8LbgOCAdOMSWnIfTxES8cm9dk73qfxPaC4pU7vhvn3x/T1Boinv1V8cinP20LJAtTn52etX3+Nl7FEAyt/39x88t893OX7SWi+C+i/jV2xxp9mDGPBU9wC9lfX593MqKCeru3uH0UZfBpydlYvXpyvPv36m6vPfvat8tzY9x28v3tn6ygM/RJK27/8U59Zffb1/31ejH80vPuXcus/DL9+d5j7O7Z+2Wd/eP1KLukLMC0Av6SXmp58zS+4C5xG7t0+dN/wCFKgwIIC3gXu9VWhH2kBSOsSDoD0rPQACKAhqAnxwth2/p+sQKI70kV4q9wcrkNbRGAD1JPO56bs4Xonti1ztLurg6MJghPExeXKOmW53a/XP3NVKwcMuY0L6vU85J9MaORtoKyU2jxjEdt8B4DN3D7rPpZiPjsPz62dP3uyAxtL7vRPBX6TkLo+wAtMBYzdVhnq85ihVSbSUKPgAXrueT6W6wBsSE++UUqs+aYsNbYhbQPeOQEvfUmDA9h7sUyfBriOU3Zc3IAdj/FBx9AkrqEKQy6Bd9fXsXJTDeuZJ4V7vXEU6at+AMGCsKj5tDGKURS3fJ/DaQLm/ngD0l/jDtC58SfwMZY+xSR9MzYXoZt3poxKQqv68aT0pZzliscBbWBvCeLRYRSsPued2F/t5R1AF6ueEoSGWe8+XoHLyxd5xno3fTJxIo0bueM5MO0yG+d0iiY8QOcbn307oP64On5yvNqPInB9efXizTffniCKL6G0/ZtX11uf+Mwf2to6/h9tXW39t7e2Tv6n29/66e8O29YjsqQvxLQA/JJeajo9/fD97u62zcsjCEQ+A7AJuOrhKRG2Pb0sIBH5HyAgXvMXkDh5YivRg+bzsNYk0CVgbwhfQpgrf1zi5vYBjmVVlmk1yCp/gIfQV8cADeEeENRIEnp2dri90y6wCah1GVUQjCJyECu6h8vkOWm2iQnwi+XGxe+Bte5d253nV+cXq+dvvhVa0ReLO/X5AsgsQbNjm375jhZz88BUPpY5a1aduMH9DUAByoDkxCiYSwdYlA7KEivYfVYtBtZLEDq7tlzZJICr27PjG8seaM3mMax2vN/Qqh/4SjEAkECQVc67gHMzXw7cQ0Po70Y1KQtQKQyC09A3gXBR4B6jOIWmngkfsMXDLnU7OGp9MyUznoJpV4Bk2krf1YP/ozRk7KKk1b0foK/3JzRQdIy3sZ4DisQrXDXfTJ1Q1mLFp72d3bxXlMo8w/eL83cK5HhNMZN3L/n0+eLK2QOxzvN5m3FzTnyVoBD95NlJ2nF87d1q9yhj5uThN2lQX3oprHjc+sSPvrP1qz7553yuby/pCzgtAL+kl5q+/dv/WzF67m4fY4Jyk89c8toaBSgsxEZtBwgCHBNpvbbcIoxZ2gLf9vMJSASYKf/uDngpDx0I/q6hrtXqFkC3NIoywAKzbAtIPqwuzfXKV0CDmcnoM0DoojR0NzTLuEKTp+b5zbtazgac0T3BgjNPzBNg/fjNJSCYIDvgryzgYi3usuKTX6pXQZ8CeLFF+7zrwwN8NlRhKQI4Xo1NLIJ4AfSbi9aG+40wD8Bt3Nv6COh4GJxPj0f4ko+CMaVF250KKP9j0QLlULrxHIw1bawG8PHWCWoDoMmJT2ueoX87AJwbqYuiQSFJuTy27S2gBO54ar+DekfwruPHg3IZZSh1hwbeCH2TH73o6+Cmzbrbyw8KE54Y8/EyyF/FMFm9DvK2WG7ovzzGg4djLwqQvuvzVcbR+6ErG88C8L66OgvxUYJS78XF2+HfdT0TJyfPVofHJ1Ve8NwJg+b6mzmJknpwtP/8yz/6bJmTXtIXRFoAfkkvNX37t5OBfKIPD8CDkJ6AubECCU5WHOEMeJzStbcf4R9J7TjTs3feKXABlKvL8wLP8YkzuFl0gH47lmJALtbr4x2pvNlnfB1YFsF+FYBj1Z+/eBFwDvimbUBcEAkY2RbWfDxJD9QAkDlm4K3+d5WJtNh684x7nEBXPwBVlgJy8uRJ+rFe4hUgAZZoBwEbhQQAoo3bu6AVABUtzwWszw6DATrFqPyxRhttH6BqYuUqm68UATQESWs9d0vd5HUq3vnz51VSzGlz2wO5CXCL0pLKHWpjbp3lz0LHZ27snp9+c5/yjsAVgS6AL/Qmj/EyJ+8gfApJuBP6V90ytn0M/xy3Wos44G0cKSF4vUlAlZIE2Ls7XZ7hEJ7qMVpY2fqZCvq7ipQxT2agynJnqZvu4SUxnTHTKbwPgF67A+YY2XFLfkoSC71ESxpv3llHzxW/U0XL0cKmkfBaFXPwDt4cHZ3mvXyR8XioYjHvW/JFo0n7Z29/5mwB+CV9QaQF4Jf0UlNA7XF7e/dh7+DwseuUA4qNjI8QJtTHvTuAN3PS+b52DddtT/hvzzIz5QAMi8xpXoR5QTaXN5kbG8Cbt78PyLRM6gcwlqsB687tF7w3u9/NNEHLJrEy6/aHNUlpvsDaee/UTdrX2madR8Ar281hch/9QBwwVOADBq7rAM9EiUeRALK5LLNT+UbBSWXNpz/qOTl9WmsRkHfJWQAKScCu27ty6YfICW4zXTFude329DagUz6v3es65HuAkkJiTTj+K3f/OC5pigaru0vlwiOAykrGp/a9TImlnE+eAMpJlY6Qgs9z+MtsNCMCfmdvZwRMinV9+/EEuHX+vLpKQDN9NNXg+wOLPzzAf4B9eXGR+gOgoUXT3QvgXWUqbaRN9dULhNkIyX+mI0LlKFPeo7TXAMf0x5QEMD999qHcs1eL6sI3SlOUGIDeqYXUp2+H+0er46MnfffOnr9dBUo8AF49e/WV8hBv9Wl3b+dxa/vx5qevaZpLWtIHn0aqLWlJLzFdX14/XMViJqQBdmChAhrwADAWGKsOUDXoLUKeuK5lHuE/1hEXaJ6vg+EIX1bZY8DAkrYKeGI1Qp3AlwAwACeslWcFEvJ2PTNVQCiL0LcGGxAI3BNkxSW7ifQWZY8eQpyLuye0aTN1AkKWseVsrEOxBFcX5mmjNKS8ciEh+c0lc2+vU8ijbJQfyTAABYiCemEQnlgqhhcbAMI37vkGeqUu68D9rndAHaHH/L+DTxqrENosHeQtuAuoASJz32mMOTs8zV/n/9MHdRgZnGtwXb5QLHwBuhQKoE456QY2nb8fl/vwP/RFObLPvj+bweztigfY7XgPL2ZqRjvSXsbBOJ7xNIR3QNMz8QHqRgOeGfOCNEUl5bnZZwlhsiSD6RMl8fPg4Hh1yPrP9yoIUVwoAujFC4CN3pvLM9Wn/1HGGmznvTrT+U6RXF++yO8XKbdeWpjG1FGFMPeOw1tjVIU1z3f3ojzuUih2r796/3Q6uKQlfcBpAfglvfQ0Nl+gKAKeECfoSW/ABbQBHKuPUK5LNK+lHHWR5z7AYxULIANMTmU7Djgc7LPouY7lZ6ly3x+vDvLs+PS0ly1bSf62G5Ax9wuMAQ03Ostew6UodNjGtnvMp5yobm7eWeKWegj51GH+3iYrdzc8DOldaHrc0i9LqkTPRylIe0BNUFqepC9znKk2KCaCBAWAAXFeAPzQT3Ryj9vB744hmP/wqCCT/s3+AOETlzmFJVf7kX7Vkiw4Dy9qXbsXOmrNgrTQOcGAUxc6tYlWFwAHYq4JmGMprwP+Uldd9az73N8oaMDvINbwydFx92jXljaTvan8zlUvQe6brBF4Byhtx9sjX0PaxuvBI0JJsRERHlkfLxAQ3YIuxWpcPBfxHqUw9dxEsbDNLpob8b5WztJQx9U70N0ES8dOFAbK04sqIRSbUSZmXOb3TcfRpje2/8Vr12FXZMy7oN+UknpOkigPD7cPeaUfrt4+uFgAfklfEGkB+CW99HRweHy3f3DwyI1bQNofVzYLupHhSbWIK+AtY5ogsqsI99liFbgQ1myu5F0DwVitrNUBT+DW/esDGOalN2uhSfm6zyvuWdQBgIcJnisdUTiAUSEwgtx9FiNLmfD3G7hp1Hwr4LwLmHTuPtf583fSXkAmIFRXfkoANDuyKadfxdbUX7BAfwDBvz5KhHvKI4K1qSn3uoFLLjQxvN0HQpK+ATKAbO5ae4BVKq/QnT7UMs9/AAkNQLI8ieUJAFnb765OSH9HCRLTEOXKmOTCI3/cCOiT1zx0l7WlLl6ATnvkO3512gBQhhchoOXd7/y4enJZk37BS5Gx8rwnBoZvXTHge8rNDnxRCPLdyXQ2rrH0j2V+GcXAdIdYA/VWEUn7faf0XbvhcZWslKHE2EPh6uKs9PIuoD+jn/LrwE28zTNbIuOzqQG0zfg9rs7P3kr9Ny1nvHiCTDuYihBJf3me9/bu7vrJkw8vAL+kL4i0APySXnra2dq+vbu9fwC8BZwAVcHLXGsE43WsYQJ4Iq0nWMs8/OxkNq8odygBD+Rm05vblXXSA+Tj0mchmqN1z3w3AGY9cn9vB8QBGQBm5UkiwIGQaG6AUECP4AYQQBqNdYenPoK+2+fGEmzAV3HqMRblUcCNpT/XAJ2pAN6HgESsa1Z7o7xTBOCoD8hxjeuse/Uw4AFFoRH8F2mfZTnxB5SdKg+hyR+68HIUgvxOOUDkss4dvZ3eyHP+DcDY7XXX0wuST0qPX8CxCgIGu8faVa4WatoJiOGTU/EoYHi9OSGPYmCHuE0Qo3vow0OACezL23zas2C8EMb6rsoaxU+79RqEF6m8ddJJ8JQHZZQJSkCUup3xrmz4p8+HPDc8PKmLF6bLCCku6QfQ944V2FOOcuKiIM2GPfuh5Sr9OSvY8xbg1c2Ne+nT1fm7NOOpLZH39rYbO0E5rHKWtHOw+3h4vH97dnaDiUta0geeFoBf0ktP2ztb9wGjx4JtLoId0GxczMBEKsgFXEltLk9gKj8BTbDWxRpQ8rkHRHc941oei62R7cnr+cay16Z5d8AA0B320m1ouaptoxoAY8V1WVjrzvMAQW1WisEa+GoRRmxzhavPrnist8PTk4IJW1jejcu6NLIA3c9vwCNxxwMEgG9ve8BNqWjfUn/d0+EJsDrMBfjaH7xi9ec3Guxw1/6lvQ1gAzuAQwlIoXd5lf9CxXgx0nDbKH9Tz8yr8wSIkUi5XPipMuODfy3jXgjUlGWH5y/eCe3njVFw03h2oiPf1ZMSaYOC5rfbQ4+xlMc6eMsMgbGxovSgFV+qsERJUB2wB8yAuGBPiTKtkjrUJ9jRuAJf7w/FoErCWlehvtBbkrXtCKCjQI0SIvJeu5SkqCO5ZgyNZd6HKBI29bkM8Iv72N21T/2szKA8VNlKm5QHxwwfHu2ZRrl7660rlC9pSR94WgB+SS89xdp7CLg81vLNb0K/EjiCVCAX4CFQa3FFgHteN3vAsGAR4B6QGJBuuTU4dC15gIqgdRHigGDjNlZeQJ9gK8AFrFncnvnOGlPnHA9rbnoAA4XNS9CnPaDYOekK/ygGATSegVr4AYkqFAHdsc5tgDPu69YEdOs6ZtNO39ufABovRacPAp7q7SYwB+lbPoG6Oho3oK7H0EixSd/2c6976qeikJS6BIEB4pny4LYukLGSk48yBOg6H54yeLU5810/fBZcU7Zt5XLToyo9+V7FBtDmOtgP7wOWxhTdduqzhMwYAuqdrfRJZQFN9XTlwPV6bT8gDiDjpfFxCVhUx+Y3XlVRaecmX+tI/0p7LglleNvVDKnT7/GSmDIZ1zzlgkIEyCkz8plO4SXq3gDJs7NNebA5j1MBLcOMlb57ECXuacbiOLUK+hRdPwqnKH+uf4cb2afh9pqnx3TA7f03fMMLPV/Skj7wtAD8kl56CsA8EPrzIy9dI7LvK7AB0sZ9PQFoAa6NO5aAByyWWwVECiapx9wyIO2GMlcBjfwm2JVl/arLvbG8gQUgi1VYIeyUMSAlQIwlHgVBnXmuTW0AkJk/Zi1rMzWqI3TWUg1A2GzFzm3WcXcPfPdDLggn+OuqjkJRd3aUADTpi0zyScBcEN94MDAm4LofYM1n4wnSR3QNjKUv+ORK39DTefY813YVoigaQBEIRRfIBfTXke5+rwG9z9Y0lK7k74qAKAHGgBeAJbxxtasPb7DBcjIu8p64dxwwTB86RZI+GJvSDDAzFqz7xlMIfstlLwJz72h1z/bCNotxloBO8+wgrHVRMAB7Ln3qdsSC7dJ3gGwM9EkHfHo/qljkUx118YduyxTVh0/GhVt+AuVcgjYtIVRP2sofi16MBjc9ZaRz9RSZ9N8zGxHxJr14/qJTRtLp6fHq/Pk5pepxZwZsSUv6gkhrqbukJb3U9BCBW/OQsAUilc2RhRWrEdhAAmCLkAaqAphYtiztzW9rxpUbC5tbOFZ1QSH35A0odH4+gpzUBoipuL8Je2C6eggIcPkWCDxmwcWCzPMm4ImutTu6Ln7WPsBJ4p7mru68+lqW+3Ba3fmLswGj0NSTzNbAtgG8jZLTLV3Trt/qYa1K+jTu4rFWRzGZQLx2PPeV9XVuFPYLdhu3tC1czWm7eDlcHqh3axuIh0+51/5oG3/WykwD+0Jrd5MDkKEP3Z41LmHNG9/x1Gl0dbtTOtI2RUL5thW6qsSZkjAeeV6e5bk+obxejbSjzEZJKRinsnlP0LOe49a3jIPC2uyURfpoH3tTF7YdTvWlTxvGGhjX3a6ulOtnxjlZCti2nbWxjQA+c/CWE9qAx4V2AG/THv0VUW/cLZ/cBIZ6oV+887zxDfqABxmrx2//9m+fF2NJS/qA0wLwS3rpKVZdZO5DrgBRhHUFMCs61t8ABIAfIT8Xyz5CNeDSuU4AkN8s1kpRgjpCfT+gbw5cANgGqAEswKxgjzCv6zzCHEh3XX1+O7gF6HS9+g3AXAv+dTtArXPcBYQ12OReo7kDfgDY/CyQVD/gaspHLWgAm+fqrcs/V1EtqZ6IlOMVqCs5AMeXPR6K5Eu2AfyxYp1k5hMPAIpaWOCzjGuWawFU/dt8Ry9+UnC03b6hJqCobb/HQ7C2mNUr/7qM9igI8gHCUULuAoKxbGPdJlPzuqe/+GxY1GXffuAKuBGrT900JzQB5TmQxrRMxqO8WXsOknmWslmzPp4WfUYvr4qxM23BrT+vANGFG8YaqMeiD2NmCmUC7bTZswBkSx9M1VQJ6btiT4Xz0BlwDpiPl2PGWt365B2kAEj4sBeQd8gOL4A+aPsuCoDdAs3Be5cuXkz+JS3pCyEtAL+kl552dg+I2ArsDQgT6o3yJuSBCQAARgR3ngP6KTPCd7PBDGHdDWdy2RmvgJ5P+WuJJhXEUk/3aU8bLH/3unFMQME+5HWhR1CrUPusMoBFuBfU/KknQp/CAYy17QJY6k2WXpSG7kgXi7HlA0iUF31zPCmLebMuXgH3bdYS6mMhbhSGsdyvLmI9WvYWAAe9wK5LBdt2gCyfls7hY+tKOcDpUx67zrGEtbVRIOzs5ojVzn8HOK8vLrrMr1MHAbINWDbIDN8Acv4oY8PzAHCAF/hrV/+AZTfbSRuKp2jrwBI/Cpa5eGE6L09ZoIiIsUiBegOS3HdJjYwvH1YdI56Q0sTNnrrm++Qda/p29XiXe2s+AHfJd8raw81tvUQqpDCYp9f28DbthRbR9M5516f2JbTYJhcfuORtgoNHXXmRz82KCQoFL4vNhPYPKXBpL7y6fdja+q7v+q4hZElL+oDT/GtZ0pJeYmLQxgqMMQoYud5ZP5JgNMFyApVYxAGXgAEQAAxjjc88c61JLnaCPgL9IdbarKUGiLH0IqApEMCNcK9AD4CxJDs/HeHOYr+JlUW41w0MWPLZzV4KvoCM6xg4DgCx2tW7xvIB/wCVX0CHC58lClu0y1XcILYIfNapPgFFSkiQpe1SUIAJsEG3BExnCRqLUr8DngEM+QBJbjV/CGj+zu9TUKTUiUZp03d9067fBbU8GwWLBZt7qacHzuSZuoHvBmyVqTWfUlVMclnyt7u/3gAoY0VJAaj1FLR2bUfBwOvQO0rD9As/y+u0oV/X6wC1UciUBt4i5y1Nmx3ngDTLvPP3V6PgtB9pk0fGufQHoQHvxV3UG7AGfw6VzU6Em2meicTPd/PvltntziqEvldtKzQYo9Di0Bl9PTx8strfP9F0x8zmQ8nYvhkjrhTvKq+EdfD5ubW//7jjAIYlLekLIc2/iCUt6SWmraAaoUqIFizzSWpaeiRIjWDd/Hn2Ofcs63IsOkIftG8ELDAZzMwrDJRUGcneHeAijAGZJWiUgMvLy7pWG0iW7EAGrBSYUhdFIJVU+AMsu6u5B+g0DtRqebatlIuFDbScOX58fFJCevY6nNO31hY6c40rO31JP1janrrX424D4AXt3AXkulcwSh2bOWaflAK8seKA9ViXPcApeKKx/7VN1rfd5LqcLPmAn3s+gSj6KFQNFtOvAuPMx0vakaxqAKR+tlvrcfC0baZ3+Af4Re+LKqd0GZM5nz/AnM8qMxSV8BN42/2tCgiwTpupNmPF1W/c7AFgG2J7x0eBSB6u+Ym5QKIe6uPuTAXI414uXpiOUwBdKo3t0vSrgZvJjw71s87tx28J3PnZ231fbHHbbWvRkH4cBOAdGWs3O6Av6YNYkTRZ2s/PL7qroc1xLi8FDV7tPPkTf2IaXdKSPuC0APySXnqqhRwhTzDWIgNuEfKAEvhtXMqEMgFqpzJ5H9eAIRHeFcwR0I5l5a7dAC8AhMVzCEwEf8Dr4OTYjbqsu649ABApXXA05926BFKR1LnQKOLa81p6uWrdeh6QADjq7pRCQKTKCgDjYg/t/iFxeUsF4bQpeIuioIYBZEu5AotrcNNmQZq2kvoASY+g3RMDoD1LBkN2nqGLRZuKcs82uwcNPJzpDWXlB4os0HGHs2oBINrq3tfHABEvij7hpXlrSTBc9ydAj3ytZ6z6GRtK023pxVNH7vIsKG38evhPfnPbqwfoK1cPTP7af2MfyxodkjGsspVxaFvhC3rRKn++tJ/AVv1VDNLgTBWEnpSnqnlej0H+o+A5MU8dG1DmGdCmOpsvdZy/eLsn95maqTWeOm1y47jYBh7a5ObqvLSbex+l9LHl1UWJcoCOyP633jlbHT85zlhsb6Uvuz/6o4fD1CUt6QNO/u0vaUkvNW09rLYDbhGR49LeioBkk1nTLRKbMO6ztZBnXTKPHGoCIIAdGxZ4cc0KaNrdraSvJUwZGPAEpgMegAaYEcy1knOxNlnhs3vagLRldhQLoEZw7wRUD5z3HRCs+xyY5HkqDtjnCg2OdgXUAL1z5vnt8JPZfCaAq33glzY3ljjA1zcehNSSCyhrK+CBttDllDjgXKs9dbq4mfFKnXNe/m0t2JOT03oQPNl4RerlCH2Uitsr59Pfhv7pl+ddT+8yzbDmCyWDIqVzVYTCG3VqT11B3I5PLV9kp0wqKVgCWgCND55PrEI+gXmuOcKVskCpsL7/YDwLUZCMu3fBGKKP4lcvRuii0GzuVzHRbPqMbnwTFCfvkBO+pt9AWrwAOvC3p/gFqL0zlLNuG5z6KBC3NxdphsI0/eRdUo/35fDoZHV8/Cx3o7jcXqSfUXwC9jeX5+HpRd9Rh8qYe1f+MO8qxcZ7kPZTxfbBRz5yssjVJX1BpOVFXNJLT5dXV0UUkdkjtGfnOJHIFZgR0DAGUHHTFqhyASoABdwJfAKV8M7N5qkgz0cj0pNXfhfAt42tjV5YjKYCuhGKaGmAkz+AkQrbbj0MuURD24wFUAnIcwIejwJXv3XPF2cvCmB1Jd9eF+x4EaAEMCkCCpBDYYGOC100uSA6ACriXLH5Z1crNQmwTN9vQ9dO7+ETHrHMdwIodUvbFje/AW9hD0ClrvJwzRpL4fDMjn0UFJa/S13jZgfIo3z41985/9DB+ufS5wWRXz5BiA/rqHmEA1H8qlcj5WtBp6x27OpnHPTNuI4yQ3EZBaf9QCdelO58z2VdfYPrUmUVHopV8tl6Vhn8Vz9vRpUTfUJ76hhFxVTP1er87KIKhSHgGeoWyHkPxD60rfAYLazz6+vbKhtHjuMN23hOHDxzfPIs7Z9k3PBnd/Xk9LXVgcNm8udZ3fwhdCv1P3/7HW9R28fb27xXN1cZv9XD4ZMXb8wAL2lJH3BaXsQlvfR0dXW5dy8UW4pEBNHj9p25aUJ/Mx89LuEBjg1ABBLym7V4P/O6EdpgFEg3SjvCeq872o2Fx3rbOwgQRgkoOEQws/pZjBNwd7M6f/68SsCcmV5MDMAS0pQDe+OnrVhmN9cB6rR398DVzMs/AFMLm3Bv0KClfGjKHxDMg8Ojo1p3Y8EHiPKMUsKCBdbWbgMXLnFb59pv3cVKr9UePgE9m/wgsOuyG6kdRSQKi73qC8BVLFi7Gwt23OaQbqNAiHPo+e/J20jvlNMO70UVlpRBu01/AF95ytKO5dv+5tPzejkgaL4THZ51nPIHlEszov2Xz04fJOdtgK/r5vOjQXzhM/rQXSUh34Fwx7d9mn4aewCK15S7BrrxYhisjEGoGW9KnvmuntmnPnTnOV47Fz8NjucgfFe+u9qF3npWUKi98GFD195OwP7gtMoOMk3NiLZHy4vnb+UdFEQYJUgQYPqlCu2dnB6u7o/3Dn/0yeEiV5f0BZGWF3FJLz0dHh8HA3cjEwF4bgCKggXBSqjmHiGeh8DSM6ABTBrUFMvsKmDkBLGHCNVgfZUASoF9wAltB48ABC52wGO+1id3/3gKHDQz88sDVAEQQjptTDAfwkJa/igGG2Bm2QK7CegKqKTN7ZRBo3avzdteWwe93yAt4PIQkDJdDizN2adj7Q960QAoxm0//QYOfrMygcpMW8wSOtb2AO3O2ishNiF0ljfpe+oz5w1o0RUUHN4BxD6LQhPlpIqN/svTZvFAAOFugN1ubvgpun3OoaewdLzwpc8oOgPAPBgOwinY5r568fLg8HhAMu2bnzYmlKTr0KnvWjbGE0+gXhZwFLq0i77GZ6SPxkffzbsDfvUpX68AMM/zbuST63MrBca1T5Fy37GyG4Vvw7OZRqAQ6ZJy4wWwFh79t7eXq8uLd1JmNsqxgx2aBeKZx++WtcnvHRxF0fukBa90eHRzu/X6W+d7/9H3/blFri7pCyItL+KSXnra39/diaDcAtasL6BSiwzgsVYjuAEpkGrwVBAcaDGRRWYD+GRKTTsR+rG+HfvpkJYI7Ik7ozDcF4S5mW/twZ629iPgbY7SIz3X1tu4evdWT5692q1WCfCNpQgYCPVGcBeE0mYygOe9AK+gtYP91BkwPwqYpeEGjnXpVeqv9QzfUkI/3w0mDECmwoI3IKl7HFAFdUJ5z3nnjQCmAs46v+/itdDH/O3vH6VMFADKCiUiz9VREI5pXIs0PJxDXCbIj1KgjO/62LiD3KulX76HBsAb/jUIsnwLYFOoLi7adulMP6uEpB58BuidiIBsSbwwPYrVCXiALuPIYwDcZRKNz1K32x9gVGeD9aJI4A8vymbvfcFrggerWIUv90A09RkK70yVL/1LPyh5UhWgjtWAvT0TtA30tev9AfI9MyD13kfhcXKccdk/PFmJlMcfu9XZi759tLNdlBnHy7LujdXmXX3zs59avfP8zbRh21uR+TwlD6vraAyvrHZOf8OHn8w8y5KW9AGn5UVc0ktPv+Sb/tpfHST+tv29/ZMGWLG8IjALgBHexYoI2Lq3C1xjqRGmdddHENfiDQAAm1pxuV8LF6BQFOwHHwHcrUTzW1nWWaR58sfyTjmgO5Y+hSIWd8BEeYDD8uuBLCk3v8Zq9GwTEMYiF1Am4hxIq7PKADo7Vx3gajvKBYCS9zqgOfP+wfjWBXTH4kt3C8IA2Fz3WNloN60wywo3PCng5juAUx/aPMc/32OMpi4eANMQwIynYAAOfcB82tav8WIA1IJ88qSV8GQ8Duik+MhjnFpeXmOQOoApRQpwO4AF2OJFlRf1pz404k3B16ZGBexZd9/58NzrPgH5XVe+e/ne6Y6UnVPy5Muzdb/CiORNmfym2JWB6Ev75Rc61bdDAXqI0kBZQ3PA+1DbW1EgntTTUKWl+9HvBqivV9cB8iqUGZwBckofJYInyHTPThSFy/DvsfEXzjKg0Jm7N57Wws800sOfvL65/+5/5w/+67NR/ZKW9AGmBeCX9NLTX/uNf+23R2h/W4DquIAU4Tvro9fguhbMroJVBDy3sueAoQI9AhZ4uIA0l/huhTA365QdgR8gzXeAZdc2XgOWu6VsbdNcevI0AC/PWHoAm7BWluBn8V2eB5iTcazJ/Vq58qMPgLMugSOgmSmFFq9CUiBNQtdmO17PN/ebAibzuarFXI9FAM1VT0D62GkAVnTy6P/e4f467+c2iBkFKTwIUEn6is7Odee3+WJKFQtVLIG+6s9mcx7grq0JIBsLHb3KaIMnxCE1wNEfRQrvu1QwDeCBuIXu3FfwDZ1RhAbIeRa2pq3wchSGVJt2KTYsc8pTp0CSh1vf2PMm4INxn4C96RuAd9iOATROLtWpsK761h1ehDaekHoachNdVxfnzWf+faYETBuIPfAOam6COtXBkrc0TuUi6L1PDqZxPrx1+kdHJ6vXPvSx1fXVRU+so9h4V3e3867u737/wf7WH/39//6/EY1hSUv6YFMkypKW9PLSH/kjjzGSDvcjQ7edrd1I9YAZoV1QikAml+tG5bJlMe2O9U74juAd0Ad4tTohUySx+XVzrcCMtc51261pjx0je9z5eGUI5lQYILF2/LhgpT4b2tjyVhuC5YAzOt4F0OTzXTT2dT6vfOaCMYAMSHdveh3Nb3SyWFmckqC9YFLBbEB2PBJ2PVOverqcjPVflMGl9Dv9AcwOhqFkXFgDHjDrOnDKDKs0/dXnCYpLm0COApP67fi3XYs2QL0Gn+DdTBfkub5xL1vDrc00F55vF+yrrKRcLfVe6LFkjFs74xM6KBVVjkIjBco4dc48IFolCA/z6UQ2IKpMPRupH+BrX2Bfo+ijLGjPb3VgQwa0ygHPhb3k1ZFb7W+XvwH60NWpFfS1PrEAoxhwx19fTGzGZuveKhvJ6wz7i4sXbVPfTSuMVyd11dvAg2Eb3vvGV0xwY/h1d5337ST8PqrVThE6PDpdPX3l1Q6bgDvv5mFuHp++thhOS/qCSAvAL+mlph//8e8i94pAFaQRoIQw4CLMCd3KdEKd0M4z9+pSDpAR3NzihHozRtj2gJAADusS6Im4Hmsuf8nDyibYO88MDNMm9zaLy/y9/CxGVqsENFh99od3JjklgJJQ4EkdrLRGTgPqACpCBICpXzfqzoebkfS3ucdDwVNA8LtYrgASqG88GE3pk2cUj10WcEAGwMIeFrE+AR7z6rXU09JE13NR48NMS7TftIXQwcqnTAD7pjUR+KdOLmvejAJeBgb9wFx5Vq8xAOr2FKAEqLvLzGa4Ug74radWWpaLnaKGZhv1+O7gmFk6ZyWBRjotkvbRYkw3vNBHvAHOnSePckAh6jG+a0Wp7UZUmTPf0GsVgPw3PlO++/PjSeoUYMjjgXe8Ayqwvp1r3svoc7/feRaGHi73g1jt8/7N9ENBP5f+suRHwXTuwNHq7MXbaf+yCpY28O0u9OXj1Z3dx7XLYUlL+mDTomku6aWmD33oo0c3Vy9+baTvLw9gHnKlmpvmKmZFE75ABFBw5fZZrOS6e3MBKsAK/OQB9qzQiPACeQOwItCBArCz4chm4xu/oSXFQhu9FzAwz8w6BsZcuCy8OYgGUMeKTz5CH7DAYu3IV/DTTp7Z+jY3QhPwHGABeEBXQYA21nKrLZB3KVZAQKAXUEdfd9pL+WZLPnPbnTMOkMw8etpVl8/8FYhzVelZ82bc6Wk+bdTqzX1tOeimII5HrHQWs0bSHv6KQZD0x1U+RwGocpA8deXbTCfl3OPl4OLWB0AooQ3YopcyVRpSVo861RJ+dIrEvbTdJwA4vEzm8gvIt67cy62CPN7oL6ued0H5Kjx4nks9xj3Mz/380lbawedRFtdjkGe8RnhUZTB1HJ+chM97VfjU6706inU+iiX+Tz98DrvmfatL3rin7e2t3fw+6/uUJvrc/vaHB/ufety6/fd+37/7r73ZTi1pSR9gmn+lS1rSS0pXV2e7gcD9AMe2udvIS/KxYG5tMqEaGVsw4F6usAzQkKwF1UjqgrhyhG4+WGFcpELWneTlIoiZ0XWTHptDjfVW9/VBLKtxK/t9fHJaMGP9A/ZUWTDXFiDnggcqAq+43+1kpm7ALo997blvgR+QuUoe+YANKxmAAAQiP11p3rHYAVGAIvnGVa9eO6cd1Qr0ucdiTCHgJoKbJY0/Oj/fUxZ4+R0wFZ/QZYCxPs1NF2zSB7RSIPCNFdwteFOeBd2d81IBNzpmU346vZHxmLZSub6oL/xkadfFnTz6Y2//+zt90aPHWtHy2yIWkFKUys/woR6GfNcBoMzr0p0DQ6NxnDgGIDx8oYhYFlge5jvQ7F70jbUAtK7hpfy51YvXf/ji14yja1zzsyRxFI/Um0/jKwajwYJ5X4zx1cWLWDvhURSVhzsKIiCfqQBj5ax47vqr6/PVxfnz3j88PC1/eIP0BS+uLq4/vH29dZrCS1rSB54WgF/SS01f9gu+Pti0uxehHgx6qCtcxLGdyubAk9nClHBmzbK4AB+w2gqGszoH0AfAuM1FYO8f7RfIRb6DUoC3H5AUqKV+VjKBbt4fuHcen8IQ8GPVsmC7tj3/ApRlgdZFnbqc5d594ZOnke8Byc65A5WCLLe0teP5B5RyLYu+gJk4AJHlAMBmO9zrA/RRPgKwlIyNggEwWKdAdz95A+0BG0F1Mxfue2lN23jH69E20YSGgO5MVbC+JwZhghEHuEAghaXgGh6cvf326vz8Rf/VAz4R/kAZ7W0PCOZqI7ns6scbUus5/Ls6tzQRDWtvhHL5flNQHjDUZj0AvuU3uigCpjiArnEubWnCEjjt1ZsQPvl08RKIXN9MGejPeAxwctKMy3gcWia8pSRVUQniZ5Tqdj88sO2wNfEUSu+ZefiLzsXrl/l0Y106QqvgOnnVLYbAwTOOiG28QJ4fHsTST9tc9saE63/GQ0yG93D15PjJk9nrdklL+oDTAvBLeqlp5+J+P8L5IMJwm0UlEdo2NOlWogE+chtwcqMS2LOEiqA2gwRwR5AT774T1JY9UQxSsMA9FyN/gDDV1d1dSzDPZu55LFIgU5dzQOQwdZ3Gqj8y7576CgZAKAJ7osUFq60twJSxM5o12wBM2wWN9Ecg2dC72f7VRjSxDK0NB+6ph1XMupXP4TdoYK1yLV+dTz5ggb5a3vnDp7tbLvNRRDwDmA7KkfBEkB4AlZRX7wScrT0jrGjgkzolz6291zeb3KRILnWHppQbq1v35EdFMlBs0J0LsD3mlr40ADFgZ9173eN23kveAXk0px/5nSJVjFi6lJOCNmCOQkZZMn5dSkdBCn/lHXd5xtfKh/zhofzuG2z1jDJAAUwDoWmmX1JuT1vTN4lyoRzw9p6YotGXrn0/PFkdnT6LYjhuejwuL9KH+4A8ZaNb2IbH3YhoZ4LsKI6WzOlLvUWpM+/cwdXdi9e+53u+Z066WdKSPsC0APySXmq6ef7mfoThcYT/TmR4gYYl3h3LYgUSolybPgGBS+LGBn61KlMGCI5lNgBKYJsrB2ybE8S4tQfIBmgJ6j1AHQAA8AXHIE1duClT6y95u31swMUn8AbiYJSV2WCrCH1QutfDYAL2qcNe7/JbQmb5mfvq7+5moUGemcNdg2rulcYArq1s0QCEgTelw/0CDyBF55o+qXPYBchpo8CbegWWiU4v4ObCG8/wazP/X2s590TVF/xSDlgqn6oCcuFzflNQUmx1h048T21tRxulU/Cg4LoZD2OjPNCfoDVz81Mvq72tqx8NADlJrW0j/dnaWi+BTCXGntscT/BieKePoYGig9b8Nvo8FsbCfH63Lc6lTnRRTNDAekcbxeAqFjiFT8CgqRTvFYu/AZap8/LyRd31aWhWKtynfS1geCqpQpD3lMUuuBOweyfK4yhZlD71UOYoJre3d3sXZzev/sAPvDERnEta0geYRvosaUkvKT1eX+5FKB8EZLcPAGIE8WyFGgALkM42sgNKgqvcLwDbNISwroBPPZW3AcYIVJYjYd417gR82qliIGPEe93XEeLcutyv3QQloFqrsHnM/+434ltdBS8WsPZSmTzqaP6A0+Z3vQAF08Jf81fxUGF+AklBcW1DPbkNDJi7XN0NBst9e8mjn1Kgv/JO1LbflAWR6PodBSU84onYbJXbk9/a+ro/4U8b938fGJVGgKm+AU91uuq9SBkHqVSxCugZC/xzFeRbldUAAduUB14N1EsGtFIYnKQmcV07RW/c4mPdF/goARQM7WrftENaEDxIccEzdfm09K4ejvSvfc6fOtSnzRnf+UMfi5lyprx4AOfOC0acAL60sm5XPfLpMz7htfaMM2WCgqK98fzIZ2vc8y4dpAyoH//xAqg/pg1ueB4GipepIA06AGjeoeu8y7umPA7eeOP6Q2/8SLSXJS3pA04LwC/ppabt48P93f39wwjwCeDOH1AyPz1LqnIPaBK4nuY7wSw4rZZp746rlzB2n+B3c2PZAQMAQQAPOJjTtT0ti3UsbQqAIDMCeiPwVRMsKAgAGUqAOgY8x7KXT5qd27jtx9IvaIYW9buvzgEp1uS4xG2ZuokrANqtCwCjKQABGOUbpcH9AFrKdjOe/NU1H144nEa7TfKnvvIg+dFZtzeFJnydaQ5R9ckw/yXvKC5oGFf88FIdnvs9/FjfSMV40iBDQDe35n+RGJ2PTn8b6Y7m9JFHxjHALNrhR6zt/MYj46kNzMY346Ui0wGq7XsR3heWdwbgN4qcjXU6DXBBKco45c991vu8D6z02RZX3dpqP9Jet0ambKjZOIUvlBvjBOzFQexsTxBf4xRSHwXi5jbWescEHXfrd0G8h/iKo+TzDM3D224GFGu+7vq9nf2dvcePXNw8t55ySUv6QNMC8Et6qen6/P4wVvhJ5Ksz4SscgSxhW4EfAepeJGyFe12oEags3F7K5HMbQhHeruQHAIQrECeAfR+0GKG7+SSg1QOAgSvg2d2f9fXXPAbJI0iMpahOQMd1LK8lUV0WlTzomih2/2S4lc2XzzyvMq6ZBmCFAlN506f8EEB37PhTAON3+u/kODnVp+5OR7RPLFueidCWNtA07mWWLhrXnob2x9f5rq387O8Gp+WzykqydT6/7YgQH75NoGEUIFTI1D4NaCKy/Uh5ndnwWmxELWdLCpMNzdzfNqOZHeYQkLHMl+4zkPq14fPdMcp/fVYlgEJCKaIspI3U55P3pqsPXIA8n3jafRTyB+h5Sg6OJg6jsQnp/7jSBS8iY7wNghzRPPSP5X1y8my1E4ViO/mMBzqq/GBp6McThPpufD33Dt01un68Hpex9hXerHbgBXrn7bd9hml3Hzs4vlhc9Ev6wJM3eUlLemnp7v75wc319fFYhDcF9XHJD5ABhE1wVQWx5wESbu6CXz5tZ5qHkaefs+5qRSUvAe1TRHYepoxo/KvVxflZ8uVegABAAgiuWXkAcd29LE+W3B2PAXoC+qLKI/gBkliBRrvXop55/uvLy67Tr8chNOR/BWPR+uZptaN/ph9E+dvwRezAozosjcOU0HsXWjqfuxfQSv7OyYdOfWbJAj47+oWU9rdxB/oT4gBardF2HvgOAANv0xwzfw+4NTYAph51GAMbyyhLQVE3xUsZaK7vCu6ErvF2CKobC7h/eY4nFCQ0aiLVd5zQ4hPQoqf0tRxarBOfAEX0aEu/pebIPb0dkhExdKuiShdFSj/Kd+2Fx67cA/J2NNzQz00/mxntz9RG8lSJAtKhXR2Un4NY5SLttX97N3PsGZzmLeczvoCfR+X6+qzlKDWUrduby9Zh5YI970NRx/Di7MIYfNnR3sGyVG5JH3haAH5JLzU9rPZPIhUPgQoXKmuO9UaQ16JLKgDlGeAjnAnvwwhnEe5OhGPxMq8GYALiKbNxnz/ahrXgROiPi11dgM7vng8u0j0NmufuUawFfmAwVloBB0G56hYO4LF4Z/czwjsKRO67ak0G5ZwvX7TjNFYf+tf9AYxorRKTZ85uv7YsK0AB0+SvcpP25FV2Y8EXuNIHwIRGtLE6RWmrfsCKxyCfFB9pmm1/pCoHyTOW74A7IPfZoLo1f9xzE/Drt7bxcuIRwtNclIrOVyepr7zGt/wGhOgYz4XsY3Ejo9+j0Ezdo0DIg//qqYci+Wqhqz9t1ZOTRJlikW+mHVT4Of5v8qwmhuBacF74r6f4knLjaaHo2RnvuuOuTWV7jn7u41F3qjMI6gsd4/XoAKXJ6adT5ayTpywcHT9LmRkXfez+/Rkn9OLB4fHpyjbDqfvDzz70ymuteElL+gATWbmkJb20FKvp1YfHLWedjkCMZUvYkpA2uwFYlpRxkQvS6tr4jXVKlkOByvQI7dyr23UTmFcwAkyzIYr55wHAAE8ELgEucnyAIgL46KhtbHaI24uVKzJePMCApXn6KAP5MzWwsfRcnS+uUNdO6lx/dv4/nwDAvH/d7/nUpwawBSgGrJI/ikbzssCVy705QnaC6WyTS5GRh4cBkOhL95UPsAA11vQGaGu15+o0RC6wO/PDAHENzsC0ylVAKv2cOARL9kxBXFeRMS4tY1wAuLpZweF9LffyZrwj+GbvAfzvHDsepS+1sGMNU1x4TNA+G9QE0NWXi4WMJwXr/O66fr1K9WhVxsVroMX+T/u50FdaKT55MEBvpOa7NrwH9RSIQwh9DapLn3IrbeYz9W48Et0IKH9XV+fJa2+GJ6l7v0qOpF5jiz5ldtd7GzhRzljuHxyXNgGTl+ex7lOn/I0duX98cvdw96HveXxE7JKW9IGlBeCX9FLT/cPd0wj8XYISUBDurDqAQbBWmLMcc6fzvhGShDUwqPs8mHN1acORmS+nIAA9QV3qqeCPACfQ2x7rs8I+v+FF2hwgGiBJATcDPlsB5P3VycnJ6iigR9mgCAAIgIU2BSq4I9hLq3J5RnGY6YXUlctfATbfazmH6IkrEEx4GMtuIs3VDUT2KDG18p1qd1mAUjeAkFSLIfppn/WxUq1zB2DhVTLgjf67xoKdvg4Yh27/z9eNJRq4Sr5Y1QFV1jIwLEjms2vR9S/tVwEIWBuXKkvrT3W6tD+KSeioEjHXpqwNhvBRi48pUgWpPDMeM84+5zegpfhM29pSVv19B0xpJF/rNe6hFciqg8dhxhQ/MuSANWUodpvnKK43J9/V64F28I6icRvr3NSKwDsxCZslcj0eFv0qTpsznXPRJXWbaR7vqch7rnpKxChdPu9WL56/eOVTn/z0x37gX/0Plnn4JX2gaaTikpb0ElIE5PbJ8bNXIlwjMQNK3LUBrEjqCM0BqVpwSYAD4FyeWao0S7e6t3n+CFAgYq6cUI8cb/nZqGU2miHEzZkXkFnIAdAR2oKjuHcB4u3qPNZW520DYhrZEVUOCljaTPR8tVEKRcLVqO7QUgDM/W6GwwKukAd2syYaiOmDg9ltt+o+wKq1GmBFQ93iAYHNpS2V63fBmks5igOL0FwxevW51mfq1ie0FNhY6mEE2su7dT5pXN6hKe2PZc1DEV5aehg6lNPwxmvBCgV0VQYQFf7M5j6Ps7wv9fKaAO9RItJPQJs26v5+vM9YKm/qxNa7s3uf53Vfh4941qC9XMCRwkFxsPZcOWO5eT+8F9pBr4pmiiVKXZ7dUPRCP4VJqoJTcOcFyPsRWsVI8Agppw31m27pJkZp2+toAyKR+5ZRXseKv7p6UYDHJ0fDUlA6vRIFzHM8bYR+AP8uvPI+VZnLvZ3UMf2/Xx2f2rhn55Xb67uPfeZH3l4i6Zf0gaYxGZa0pJeQXnvtW/d/6id/4DfcXF18a4DjqFYqS4pVFGG8uUhgFjirDsg8Bj9YXLORiWCumSutezhAAYOAz7jkB+BYd76rp4fFROiz1gAaq6ogCEgjmMcNa341gBIQFXhG4BPaAxwBvcvLBlO1PEBNm2gJJkSY368VgAC9miBIMgjial9CO9DRFgCoazh0FU59z7UB57FKx2swfMjzKBLy2f+9AYFVingdUkfyUx60wQuwKQcIC8r5Pu7o9LF1c6WPdasedXDJF9zzX+8XZClQs6wP7Q63mfJomXb7Ow0B4I2igDf1nhSQcWOAFk1oUa79zXeKgGe4hX8NFERn7gyPx2o2TlqioHSaJHxQzrQHRVFZ68+TNfe9E/tVQPZiiVd5yX1TJXhOYdC3o+Mnq8PDk3pM0IQGdeC1IEoKm5veqypg3sPc8w7Z4Y6Vjz/yWGpoBz3b1rLgKVF45h0TO7G/d7Czv7/7g3uH+3/8D/7h73yOJ0ta0geR/Ota0pJeSvrP//Pv37+7vnw1Fs1e13ETrBGgdXkDsSJMgCBC+sG+5BHiwKACM4KagGX5EdQFkWQnmKEsgFMPQLYMrfPCIseTDViw4AquwD91ArWDo6PV8fFpwcIhNObKWWoqPoiF51532buyDCx0pmzLp61UgtRurvKwFbBJqbOzF43Wt4uZcjPvPcvIKAza7Gls6TfCBWgB35vLWWamLzNnTgkA8gHuAAk6akFSGFi6ARnzyfaOV4oiAmBVu+GJeXpAB5D7IFct5XzqP2DHS9MDXWq35ostaw+Pj3P/KJWMa12feTbMqdtrHz/1kTJk/DQLSIfuVGVsAGR+AEegvVHkOsaptVMWsqzv+WnapV4NPLmZneyUAeCzNNL3WPb6G6WKoqKv6AOoxpiCU0UgvOcvwCsufeoURaHKSgpVSUo575TfvBpVfJJna8s+A7H2Mz7OfXewTBUWysTaXd/TA1Pr6ZPXusUxReHy4kX6cNX3xFjXI5W67Zx4eHDwVU9eefJqCi1pSR9YWgB+SS8tHR29tb9/dPTK4f7xHlAGuFIBvYI1ojPyfwAHUo31VEs5ebv2PVafR1u7LLpYZEAhwpqQ94BVdfegvDoDshHogskoEMBj2rBeedy7Y5HfRzhb435bMJG3QW61+sa9XwUi9/d7EIx9xmc6ACBu9mzfDbDN3ugOjDlaHZ2eFmhBoHo288K1Dk0FBIiwoIFYcgHg3EvuKBXjdTCXv1mGpuy7AWvyps/vWtQBoJ6Fnj4CT/nswrZRaroTYHhccAS6+hUQmqmFAHn4xSWNp507Th0O6cED/KI48R5MNPz0Ax0FzFza12/XxrUu1oBCwJp+d3zSH8DnOXr0o9MXGVMAvgk2pNRJlBuWNVp5aA5Z6umLKYTyDU+iZDVAMPxHj6WN9c6EFz0qOM/xv96NthHFKvkuz5+PdY7+3Hc4kX5zucuXgWjyMdMbh/mOj943Y6C9u7wz+rcTfp+tFSNTTt4tFj5l6Ca073zZs6cnH5kal7SkDyYtAL+kl5b2brb3A4Sv3Vxf7U3kOjc5AI8gjOCsWz73aonv7/ZUtVg+dXM2mh7QErwRmnUH55NA7p7oEdQDgvd5idUR4ItAZ70dxSLdzJUDkIJ9Nym5KqCfnD5JfQDVtqehCzWs/oKRde8DYJSB6/PLAoj2gMYjoIoAn/ncvbQ84MvCvrxwlOh557RZhSxf0fiWZQka1G/17ge0ADWQAn4IqKuaPhNadlO3ejf/OIEw4DXfDXCbNxe9Qf6pILdCR5WI3GHNjjLD2xDlKplZpqYeKCAUA+54XgF0iRuoFyHAvhO+1VsRsFQHoO90iPEyVgV/3gBu8oxJMqvzxfO3C4SAHJ3or3K0nlYxDp3Hj3IB3CkU1q8fpD7bGPPyWKpmGaOyD7Haz58/r6KmnNP4BDiG0NJnHbz8nWppH3hRoiBRBFBEAUu5UJh7xjt5QhtFkEXe6ZrybGt18eLt1XUs8ipHoR3o66PDaPB7b99yya3V2Ys3w7vLen/2D5+kT3urs4vnq/Pzd5rv7PysRwjf391/xfXZ1ceWQ2eW9EGmZQ5+SS8tfdM3fvyjdzfn/0AA86tZcALBAIALWAEKANS5zghWIF4LMQKWMAW8Bc9Yy8nS7wWQgGLzJUfnTLl4I9iBZaoYMAsoUADq+o1Qr5IQ5UB5+6fng1Oh1h1rrUCoEfSFtp5SFuFdUEu749pN+brQx21LWUHjxur1Q96CoDIeJgGVThnEEgVOdUFTVELf7M+evjWSnDfBMbjHBSf8AK76DZS0BxgLSu1AlKS0BaC0Ib/vgEbd5St60JJnfa4ugBweU6D0zwY+eOhqHnzoNdH28mivO8nlO95vtuBtGwXC3ZYXCHcZBecuIChAEW86Rrbd1f3wQ12qx+98lGY8My2DbgoUoL3O2LHK27/kNYdPgZG6w2Hydxol9zpVE4VhlEb5p78a4JFpgGJ+j5JFmTIdtL06PglI59N9QXmUNvWutuS9Xl1cCr6jBIbn+eNhUJbXCehTLEXYz/HCE9B4eHqKL8cXl5ff/aN//lPf+4f+0O+j0S5pSe972hgJS1rSe56OTnY+EoH+SueA93IBsd0JrCLYATBAmPnl9X7igCny1c50QAGQADiWPHAglIGUeoANi/Mxn+oDkEBffcAVSPZevsu3iapmYRPiNtJh7at4gHEsWC7mniyWPIDFnLrd8VjcXQ7FCgydQJXyIOpfohTY1ayAym5Owy5AarMaIMOyvIyVb06YomEqAEjqm3+NgOnqIs9TP6t11ouPy7nWMOUieYBSg9T8aSf8wSfeD7EIXe4WegqkoRHwpIPtP+AKCpYv4gYarS6lLasLWK6b/m0AVYT/DT6EFpeyHUdF8z/1F0TzHQ+43Cl0vAB43Wd4n7IsbPl4E1xX4cdZLHUDb/miOIH94+Hj7iFwjsKVe0fHp30P6h3IM7yjLM2699AZWigZBrSWeL53XI1GAJkLnWeo+xWEl4Ludrfz/rQT+JQx75RIfqeD+u/d9b1L9tJnilZerNQ7hjmXvah7bYq2Z92/9dlPp5773fDh677pm37hk2Zc0pI+gLQA/JJeWtrePfhwgOeQZBTAROheXlwU4FhMIrm55QFR8ycfADsg3PtmslAjYPljk1jB5s6JbIKXXO7FkszzgngEd93MEf4sLFbdHBc7AEcQzyY2A5yWpDWwLtaiE8EAawE9l3uUDVZ7ZH2BgBUfgnIfAI7QBzg3URpk1gfAAgS7rlr+lOv8MGs031m76DCXDCCc7d4jb+t1GMtUmavwKurMut3HPtNTn1cBxvFiTCrAJZlicEhNARBAhg+bufQqT8mDx/jToMDQ2nwUobTB9UzxUF7f8l+VAgDLhd6AsliqJ7F8O5dOecuFpyE65QYo51CXiWtoW4AxvDA+Kga2juWd4EtBlOFJiLujWKT/QBk4t9/5XUUu5f1Gj4Q2hdwDvPXWpJ/qQ5f3y7p/fEqmTgccHj2p8uGIW2NFcdOmMjwGrHX9UTeaOg+PD3lusyFTLWjHT16K61j43q3xDlF4osBdnK0uMnaPW1tfd3+5+9GSuaQlfQBppMKSlvQS0rd8/Ff+6rvr818Xgf+EW5iQBcZ198a6JliB7AjpWI+xOs3TsiQJ6OQiWVuubvZ8B0bAhyCvNbi2+gl9YFGAvr5cA1zaiIC3Mx6gZJ2xirnASfAuCQvADWmAV6CXZWDmX2MBxzKz3l5d3es8llzP/y5JKZRP4FUa8wPgJ/fq5OnT9OWwACFfwT7KQ93HAT7AogjaS3/6gi511TpOGd8LdMnYuXzgTzFBZ575rIu7oEfhyO/Uk1uhBC3jbmcR6ze686jWOiACYq1jHYwnUbS0wcORJ82nLp+Ugh7Jqv7wum58NeZTX2rt54s+y6993hl1jxIwfafcyC/PHpd6wTFtp0/6bBy9AxME6d1IZha0cRULkXrVOYqQ+XceIAAtX/5LV/oO5dXZvGto9661fwFxoG6VAKC+urpYXYc/M7fv1bsPLXkP66qfaQ7gX5d/vuOb6ReJJ8C0hZgBS+m8M+6dPnuW9yWfx0fXp6f7//H//d/+F360BZa0pPc5jSq8pCW9hHRzc/mRCOI9Ap7bdoKWYtUdTVQ69y93O6gg2LmjuepFh5tvdXqZSHaCX7DUWPtc7anHPZZYgJd1CfhrWT1ymQY0AlxXAYkuWcslmAxI1Gquhb1WLgIAlA0uf3QEEkrLJiodkAC9WofoCrhoC6j6zdKvFRxarI+/jGXd5VLpS8E7oMA9fRClYhNgpqx/eeVFXekzT01R0U8JaJU/ARegggfcy7VMQzO3NPhFTy3QtGPXPB6L8RC4JaAMyA944lUVpIA+MNN30fRordcASK654D/9at/DO56XVXi6u26/5dOm73hnSgCYup1GC+jGqHSmvc2UiqkXSle9LppKgWTtvvJdex568NrYFFSTgRu+UwnYlvbxzJn0AvN8b0AlXmYM/Nb/ifHI5V3JfRvdoC+tlua7B4qUsVQu70/eGSBf5aQNhbjyKRT4xBAKQ/7wy28Bmg2+S5mDtIE3N5fnq/vrGf+U+9q8Hl+BJUta0geRFoBf0ktJsXa2bq4uP3ZzeXUAgAhWQrFBYfljfRUEgPTRUUG61lL+I2QJTZK/YN0aU6pVRLAGeKo0pEzLcgPXqio859l2QClAGyBRDngBlJ1tu9dtBawGlC2TOnnytHWx3GY51ERMc+MCDfvGq5qbm5Jizv7wcLZ2ZSnOGuhY+vqI5tBgCqK78QUoQAML0j70VVQAEnrTpvu8DnWhp/wGyIM0sKS8qCcidABqfSg4hfYu00NT6qpFCSgDoJulY8rCqfIy3zu/TBHA2tRRHrav6SdLOnTgLS8DJQGdvlcZWdOCR+IQTGkU8gp0NowBqpSq8RpIaAH6kvziFsArcigcISI0Ce4br0QVvOTpWOVTv0Ww47PO+a1vEyCXerQTelIoYzTeG/WU3H7OdIm+OuWPS11fjC33/LxjrP3h/x1XfS753fd+2umu0yD3t6v9XTsmerYd5eJZ3oHTvEcvVleXZ6vj/E6TKRP+pvD11UUUyYsolTfPorD+NX/8j3/2aRmxpCW9z2l8TUta0nucfuAHfmBn/377vxlx+4sjTHfrTi7IsJ7XFlwuwp/7mUUNnM3RVlgK/IqA3QhrgpNVP89itRK862fAS2AZi5F8tmUobwAAY/XX7cuiizVXt28y1Y0LAFIzFzZlA6inyTUYBaQCtAXKXOPS1hZrGdim/rSZiksH61veuuB3Um/qG6t4wE7SWi3e3NNXYII2DVBQKDO8ArXy4Zcy8lazUT1391jveEcL2NSNhoKTvlJMeAsQrmhu61MD79JHygirPLeb0lpokjffSsvQNXg2fcFLYIdPLObyIL/1RzwC5cFY8rgYh3S+oD/1A1pFoK86eSZkCUAnGU/grj5jKZtHt96Jto2esdztPSC/esYbof/o12/t5QHepB+8QaNATTBe35OMj/dIWb9lFxinPNpN/Rg3v9EnuLCKV+qxrI61L6bDlIvCrP3GkKRNB9coc3BwElqjBG4d4PlPnBw+fs+/8q//n9/S1yUt6f1MIx2WtKT3OH3dk08cBwg+Fmu3k6x3V9cFj7prI5R95/71jJDkShdxfXl+ubo4vygQAw1udhuXCHgbl/vUwyLjxu38axKLC5KxzAo0+Q7EWVWEvO9d4w45I5h7fG2UDUvE0DDL4ljkfgIcwV4BgPyuJZj6zbU2Gjv3CzzbLPBZamZe/+jYuvABK/SwOgETcJ295ddBYE36QGGYS17AiTdVBAKy5s/1tVMAaFtbsACzPPCXT4k7uq731MW6xTNArg/KNoI/SpM56OTKveR3H2/UGbagtYDdOsfabgQ7xaCubtHqA94UDMCGn5StFIoyNUCH/82XaozHjDcFjcGd/BkH41Y+6bt2k6f1c5XnO5q7CiJKVFdN5KIc8srM8yhz60+0eBdGEZxkSgCIm2KZNjPO6RsFzXvH5W9JIg/Gfqz6TvkIyhRUFzrlMw5VUtKOdwdfKWHey5s7G+2gYXf1/PlnV9e3Vw2WNL43AX/TTEfHB6tnzw5/Xvi8bHizpA8kLQC/pJeSru4+89FYQq/Gkt4mUGsZ5+pmNBGaBaNCzawt5qJvKihEoEfgAg/5lGGd7h+a5wUShPVkrxWc50Cp87YAY722HXABR3O63VQm4ABEuKAjwsdaq4t4At5qhfMcQKI0ACAa/IWGSP26r7m0cwGfAl3a0xZLt+7l1KuNwGQAZ8BcdWhUrmDnZuifvdknarxu7PRXf1jx/mGi32c9CfqZT1Zn+6/55J85fuA7qxS0C9g3rm9AyxplHbNG5dd2T89LfdrEgPEgTBxCvSoF4LQV/lUJoSjgaYC37adMFaB8CjST7mJxo28zHt2LIFct5dSsfl4E9ABnSwedoU75GJAH8BkfMRrJZyMcSeAhj4PxRdMmLoKi0D7hX/rRU/fynOKDz/i9od1Y6CM68Iai5v5swBSG5KIg2IaW+13AHIXKFsaAv54Lh9CkzP3DLN3su5f73QwnVQisOz551vd8PAHdJ+Gr76+vv7wdWdKS3ue0APySXkq6OVp92f3N9XGFe0F6XNYFhYAl4bm9uwbFIOBBrMHNPOruPjCcYLoJGhP5fhRwGHc7wSqIqm7ovMGdXw0w31zGyo/1P0J9lp353uA4IBbgbZnQV8utFrNgrP0KeMjXugNi5t7rtU496Ce0h3bz8TNfLZiup7BpK+ACYPQFmA4Ahg6Ak+8KbizNgl6+F4wAbDoBtM7PzgrOVQLwJc8pHfU8UADSx6kLqM4/XUDH2yHqXN9t5avPA/ZJ+V+BWj/yo2CY393cJuDGq6D+0pF6XVYOdA8A2J8ydw/JF/oEwl1zTYcx6kbjBKYF6NJeeaXf2stFGXC1lhQA6rWUw3fjRxGQT3S84Ef7/BszXVRHlYkoGB1fN/OfdmYbXvdnnFWuvx0PKxmMV/5Y2gqJUdCWd86428pYH6b/Ti6kEEQpSTtVBtKW+oe3F6n3qmNi/v725iLPTKPoy17onJMDq1SlvubjhQhNZy/OV+fPL1+7uXn4uj/78DDaypKW9D6mBeCX9FJSxOWX3z/cHhKYrDIALsq5lk8EMMt8lo0FdCIcWWOAohYwEM83CEPQ2xGNEC/4Ad48z3/JF8Getgj6yNsKccBZazyfgA6octHKpx5Az10LLGt5puBYtRQQnzamoVTMpi2AndAmvIGkrBtL0rIxFvLQM4AKJPSlAJV7aJttcgNeuYBOoTZlC4r5XuTKdwAlscjbduqoAkRhAThrqzyZm0+7vqKFxTgXGke5aN15XgAL31x4A0yrfMiTPuNi6U79nR/XX5Z7nrW5dUX3+VF3vBIZU8fqqsO4aMfYujIs5QcrvK50/Uwd7Xvyo0OlDt1p0F7qvA1/N1v3UoB8Ryv+oZGSBzSNj3FWr3nxzSqMkpj/j8dhruHPjLl3bOOxmDHT51jvKbgpoxMdr+6HMG1TDm+vbYyEt+Oh4MbvrnXd7GZrdXVxljbUcxdAfzP551Ag1/XF9fGLt8+/9sf/8A9+KDeWtKT3NS0Av6SXkrbvHr4iAHgEPgjjLhELoAObWrkRuj6D4rnDqgTerKKx6gh5wp57naCdOXqW1CgHQNqcLKFN4BPm3L9AZbO8rPcj4NuelpIfOI+1OMvmCH+Wt7ZKW34XZPpsALZR6wHZushTl/l0oHh4yOtAEVhbkWkDBhV80g9AwmIsOPmdT4fTcOFrt+vK8Sf5uve+usqT1IH+9EkfOjfN7e9fa8qor6AV2jZ1u9+laOasgZfn+Bg+mQ9uzEHyF4ST35K549OTTo0UivI/ipBy+tG4g/6pehQhFrDyZjEAvJ3pADPgbyxDfs+8+a4Kyl+89Kmnnd8PDea3Z3ph+KquKgLej/RffdrtSgFeF0Ce3xL6CvDupT10G2N9wgsBcJt2ZpmlgLhZTVEr3/hH0VKPNrsxUusZ70MVuVx6brwbdX9w7FfqeAgt8uc9uKMk3TciH086j7/NkqeEjVKivof7x73Li+uvfusnX18Afknve1oAfkkvJd1cXX5lLKNDVgxhapcwYE3YAk/CtgFqwDgCdmOhEdaAiYAet/FYqAVgAJSL5U/gN08uFhg3tTwsuq6Lj8CnCHC1W8bVpVyAR8kqCbFSI6AJ4dKwbnvaozyMAO8BNBHatfJTRnH0opUFDjgdMHNzBTSAzbihgTaFoeUKFimTdoCDPMDW1aTd/GclANpaT70W8w+0dOU+kPUQP/sZEGk9+FIdY4DY1S16HylC2gCcM5eNLrxBG0UAgGqH5d92Ui/uNjAxNJfnJWgAj/IEnLmpKQ+WKQJR/DcPzr2fIoBtwB1Ytp3Ul3G7D7jOVsEzxnMATL6nTXlc2qII9cx1S/aiHI6XIPQlH3qq4CALXwvqYgj2VoehZ5QuCgLPDb6FA2saQ8S79RSsldXP0OI9Q5fCaHYNyB/l/TlaHR0+WR0dPWlZCb+8A+7N+7C1Ojl9pUcSy8EjMsrU7pcfney/1kJLWtL7mMiPJS3pPU0RwFuXV+dfGSF8AIAAOuubAI3UjDBPnlyEbi034j3Csc8jXAWAARgBbg1MCzD0d76PcI3FBgwirDeW7IDd1EMws7Z8OJ3uIACxD9girAlsc8Au5ZrHPH/aUi/g21jO73oAoGMyppX8HkBJpvZLxHSjwfO91nbrkQYwWLaAkBIicK1u6FzqbE9Kv7ngcZvrV3A5D8IPYJN2ysMb88mTbK5TEMofb0Lb3vQbf8Nc3gFghmeHFB4egNzaHCxj7t1JbdcXl8OX9lPBaQPgbX40ojy/kTXtCqgLMKeuglzaBbT4UJB0JZ/SABRo++W+PmmnypnyvruPrpSn5KClKR+Ul05NJH9ppEDchn7HBqeMuj6/Xfeq8KTxjpWLZZ1nFDV88N6ZgsG/thtFRNkqhAF9jFIe7R2bjPH+3lHet9ndTp8thePe576XzOWnsdXps1e7qY46+i5Gn3jcevhQFJ4lkn5J73taAH5J73n67b/9d30osu4jAbtOkBLOhGld9RH2BB+gs6Vs17b7I/ABaYS65z0wJXlFrStTizKARXAWCPO9IJ/n+yfHq4PjWHzOgc9zwBF8jcAed7S87wJh6GvQVj67kU2sRIJd+/J1XpxwF3wnkjp1oMn//NVd7xeAZ30+3LYeXQ1cvEsvQDHvDpRqzad+gGkZWK3G3FctgAIUbdS1vmeuu67qKDeTuLjHRT75QnMowYtW5FfKpKF+UiZKU/rWPMnLwlUS+OoXKxud+k85AYzystDr0k9mR8cWqKZgeav+AdH1wTn5PQrE1NP5/tSfXx1z902L8N50Y5m150beWaWQPiVxnReo08bV+VmVkCo+6k9eHgW9TnXl32MsdMoSgEabAL3zs/OWMT7jqcCcUR69Z7dRjigUgPxziicepo/hr3LylUcZJ7Tf34WOXNfXF6vLy7O8u5dt8/pqTSNPRfg2UxW21x0vkykCbZy9c376xmfe/th3/uk/PTv/LGlJ71NaAH5J73mKlfOxnZ29Z8HuLdbiLCXb7laec4Y30R8syn3PCXpyWOAbtyogINQ385jAgfDmBq8rGMhGoG4sOMLeb9ugbsoVmFOpcqUpxEi8AS3HKg0tBbMIaaDfU9qATgAaiKgLmg+1/rHkMySx+rRXcPY0ACkyu+CYevJTd9IXYKX/qRuA5I+Fb0e8Po+CoH8Are0D49CpfjQBntIqc64eXpM/NPpEJEDykPeiSkX5NP2hEOjDgCR1AFBySbNMdWinu/mlkpbnuZDQOWCaRo2Bb/lNeUIrb0L7HnopYu132plpiJRLfQXg5NGX5sXQqbHJtyoZ+o/W/KYcUYRsfGTfAe8LLw1atMMadiohRe4gl08Kgs1v6kVIG9rXtW6oRKmI1T4eHax+LKC370kseoCML+icIL/r5veelC59Cg1XPTZW9HzeqeS5vrlY3cRqnzEf7w0l4O23Pru6iHLSaaQ0awxvbu6OL8+vP7z3Q585npaXtKT3J82/6CUt6T1Md9cvvvzu/u7p7cPtdoOwgFekXcVsvs/WouOaB3C972ueWXMOwOrSjtAlQBv1nnxrfO09J61dnJ2tzl+8WF3m88Ye8AR6wEFZ8822i2UVznGuA0bBnoKsBPgIY+XQ4YS27vBGMqehKif5A5RD30OFf9fOU1piidazkHol31ntF6GJVboJwFOdiGtdMP/stDFtt095vnFbA1/uZwpOLeC0NcvZ5Hlc3YQP9SAol8Q6RoMG6hJfX9qTqrj4nXq0QQGQADDg20SFN08f5L/k3QBlGF1L1bjwgChfy9sY5bmAts356aM4BBSNWcpgmL6zbikpE9Am71ja2uIhwVNldtPmYQCe3a/uzqWHr1ZKAEsR79wIA+Tpf66eT3A4mwOlC/WcmHphTWtTIGUD+tJmSOllcxsMurRnfPIY31EyKCmUvjn2l9Lg5Dj3ze97e8OVacfxsMkoHsFIyKOvFCf97pr9KAt4S0lIlUdR8j78k9/7yQXgl/S+ppFMS1rSe5iuzt/8ivsAfL5uEa75ryBSizZCr+5W7uMISaDIMgYwG6uHxSpgi3VNgNaKSn57pos2t9yuS9lYfKkPqG+sPFJ8BCuBy+rbuFzJ5Ansq3Wa7wLE7Cvv5LdxGQegUvY2IDz08AIAKi7vANwDl3wAN7+50K+jZACw1SNgY6lRFJQcC1L7XNIC/+pByCP9k7jLu9SKBRoecFt3qWD+AIwd0vqZApulaepDjzoA8XzxiJXJip1pjcMje62z6lmXFAImq/XgXOOjoDQvgG15YDU8ocyMglOuha7Zg5+FCsQ2m+oUFHOph5VNaYK7eAZ47X5n7l+0vrJ4kIep0UAgOUpHeMINbnrF2IbY0DSxFlUiUqfNjbpFbe7hjf4I3NOnrn6gLOiddyXl9UUf8KFTFPnuHcn/BnS9j8YuY1zXfMYOgAui024P5gHoKYdUgN6jjkOn+ssfrv882Ak/9cM7gdeUHcfL2qZWQOn52YvVWRTI0Hqwu7/7ys6z/fVuTkta0vuTFoBf0nueYoF+eYDvRCBUBb6laxGMhCCL9CYXALOTWYGDlROhb8nSAM1qdXh82O/cqKCGIGfdBgVqCbLUAE+XxnUOfK41euT5rFVOA7XoWHM3601gWMN1OUdoKx+pHQWCJX6w2g84sopr06IF0IRGe9r3bPm0a/4W6BdsUtfGVStZprdbKzJWKRdyaAMM3LoUhFrHqY/Com7fZ5563Lm1Uik6Q0FSYC0PAXEBD9iG1oK2rgIiz1jT6lGn+2gpwOV72mdtc4EDYUl+IDUJiuH/xhuR32s6ZQGeoxRNxbavNee+iY3oEkh/eYZXQB9AN/4g30NsPS42tMF3QCriv/0tj2eKhtXduWyAmTYpScbdmFGknO5XhSqZeVAEGw7vR3FUHsEUDO1XiQp9fffcpyzkGRrd895QGNuvvFf+713ktbDk7ejoNPTjARA3v26Tn+QKjfLiYfN4j/LOTMCkQ4yOw8vDvhumBEwrHJ0cPnvltVePUmxJS3rfEhNlSUt6z9Lv+COPuy/+5L/790UAfyJCMVjI2h6BWysOYERAAgiCmpCui5jgzGf+K5iZMyawO4+cmxX8AXvzpPKMNauKmevtr5RrMFWeSz12lJs2Nw5iPFny5jmhKw9hDBCV61ytcqkP8Piq3rrEU6YKQYS4vAAPAPNCsLyBUa3Z3GXpbVzuwIsnAqAAQkpAt6Sd2psHeBUQA85iB9xTfuan05xna6Ati0KLsn0efNQfrmb80Re8xTfAWkUiNNXKTvt52L7V2gdyqalu6twDePIBty5t8zCprnxt5oZ+TrdEzFPKeDzmXvcGwLuUn/nvjFP+eCE0pO8AX6qHpWMxfNSGtfotn3vy+268tGs6w1QLBQuY4rXn5t/rPg89lJumDCLgxgNTLO7rI7f+k2evlgfeiY33wvQMRaheFF6hKAXazH/91D+XTgJ/5buff3htJWNPpotyYPMbfNE3iubR8WnH1HQLj0pY9Jmbs8s/+u/9oX/zJ4fQJS3p5acF4Jf0nqZPfN3ph6/ffPPvzddvjCDeJey50Alkgo9wBkKArOe056r1ZU4693diHQIflluEYgGSoK3VRahGwHOjEpyAAHACKJBcwEkdhLH28pEU6zXg7qt2zMHK7f7N7dXq8vysgrnCOW2xRIEDi61LqoBr2inNEfBVCpJvwN2OdwLWLO2znC+gmzbMfdeNjZZcs6f6gK+lVvgwLnXeiwAGwAuBV1cXwx95c6FVn9XDfQ+sgJ1gQvU1OC/lug48dAAqFXVb29zH49KhP+FRFQigljrQqc/DXmNiA5+Ac55hFtBME+Xj7PiHCdoaHhf0pdzGL+2i1RikQHg3XobGAYTXo3ykijVYtu0UL3hu2sqnPgLazW/cmGj2qCpte/ijrzwBtcBzfxQcSg/aWPKpIIkyJjjO9I/tcXWjUwqi6L1zeQ7sjZ13rOv7KXv5GyUqlnveE1MtsxPhdV3w3Z8+96yBtxf9xfk7pZln5ursRT0tfTdDw3h0Hj51cX35R//wd/2+HythS1rS+5AWgF/Se5q+8au+8WtvLl/8tgDD1wZgtgE8QDMfG1G+ugZQtXDHJT0AMyBFCJtbBx4EowcUAJZaz36PQAdMFaTJC6QJdifMqdN9IEXIUwQI7Uj9ehBmHpvlSnRzR5srnfXvdSvXZTwWfpWICOcCPIDzF7Ax1yq/uftOHQCnqbUAWQs1V63iAAzw1pj2xjpn9VI8TDmMQqMMqxdVtUIDKtz6dTsXrMzxT+Q8pQZt5WXaqHcgPJEoAIIRJ+8Ee7nUqU1gCXtRQynpNAP+qT8P0IyfQGujeKCp2+amvPgJXpjSnPv4b2zxSf/0W1si7dW3vTdWsT4Y63FzG5ft1dHJScttrPV5TslIm/k9yw53G9NQrwgFINSWh/kGOENKLfQqRLmMm6V9cgDXeg5SjCJgasI0ER5xpXvHKB48PGgE8ugwNdCVCqkP/6sopD68oiQKonuMMgTUWewUmKvL85Wz3/FRPehWV9fe31XtbHthyWeiFPxHf/AP/5t/FruWtKT3I/Wf/JKW9J6lh6uPxAL66OX5xQ4AZC0B0ki8ClQvHIDq3G0uwlhwUoOo8nl9JVob0JhvDngR3rWizMFe1boyn7ux8AF+g+By3/KtOcJz2jLfD4IFYxUwkw/4EeCEvTIFNeAZYR6ISlmu8bWAD2AA4s7zAoFQr11H2t5ehQ5R96HXAS/Ax7IsoFRwSR1VMlKKu5rQx4vbm5TN5fkmMn2z0Qww6dzxGnS449GWysMPy8WSJyC4cT3jTy3UKjeW6sWijfJh/bXfIanz3vjZHflCuykRShOAm2h9ygkgSuaUUR8+AfDN3Ho9AGlD3okon8A7CpA6rP9muaIRl9RlLMRgsIDLx/BAoCJF4SZ02GAHLWircpE69o/EoIXWu7Gste0/36UCfMqrq1Mnofvy7LzjwMLHq3m3gOxjwf3dwM2U3ax9ryKUpD/1OOS5GIla7vkNpLu/wsHx6uTklfD0SfMbF9vWovXq+nx1cfFO3rGrfL8I749WB8dPui/99jYvURS38Mw4VYnc2t7PsCxR9Et6X9NiwS/pPU0f/yWf+Jary6vfGkA5Jkitye7ytQjkRjfvz1xpZDO5mhQxnvuRxwVXoO0HuaucPCKxI1UrnHsKGcG8LmcnOYW47QnxEfTc7fO94BYwI+RFRwNV4N7jQgN68ipraRMgAbDjug0ApK3OO7fekJWr5QNAlnE5D36i6D1jD+dL8o4SMUFgOgr8AFuXnKUngML58V0JEFACApQOQMD1O5Hs+hSw19dctYRT98wna9IUQwCbxyKKgPRgiV34ncftv2V12u5SxeQB7HinzwOguJ9+psIGJCbpD8CvZZ77+ts+UXzSB6sOFLI9r7za37jdPdBuATR5xuLnjeGyH1HTccmnNrjnN4pKFb6+G+Ma10Pt499dAL2eFF4W45E65E/G1l0PSksM/VdRwNSf/73bVqcM8C982OyJ0PcOj9cg3H3nD08y7lzr0z4SKIK3t5cF7/39ozy5X52dvZXmzbU/7Zh5hygQXtzNFIF3x9i8+srT1ZNnJ29s7+z8sX/3D/wb39/Gl7Sk9yEtAL+k9yx953d+584P/5kf/S2BwV+7E/MPkA3YQnOWKSFqbjZC810rqlBd8KhlGfAVIMbqBxR1xwYECUogR+jWIkoeAn7mwsdqrzSP+KUIaLMAkU/WqDa6Y1rqsDNZ24hgtumONNHSIcyVcm0TOLXNFItCMAIfaLFYWYkDgIdPTkNK2khR0wgFF3lY38lDKUGj3wL1gFr7cz8gUv6kLAC6ePG8fOClGJqjxADtna1a5zqJTiDYNgtQs+EL2tUHMPEFSAHG7vIXuvCy68bRkfKscJY9YHIGO8DDO+2iF00UF0pCfyR1XXnuVUFI+7OfgXyhNXyuFZz7s1Z8lIda4CluCVw9ErnX/B3H8LqR+7MF73hkVJi2Qst4MGaeX5828/F1ySf/jA+K01baLy8oTnvDm6MAtuc8Q8lRnlGS5FMn17p3EP+mD1ZQeIdGqdgJbzbvAp4fxkpHXB4V7PV3f/847+113oXr8IMXgtph2mQ2z3mS9+PZq0/eePrK6R/9zn/7dy8Av6T3LfmXu6QlvSfp43/Nr3369otP/91X15cfj4zbJUCBESFNeNaajoXVwKpkIDjNieZrrMxZ5sT6Ze0B8Q2oV+gXM2O3Apa15VU3ep4rR9AS3rM8LtZn6vS7a5vTTmmAI7nfaQHgknwboFU/ga5eAIE2de4A1kNLqSgQY10eHs/yqQJClZi90tGUNgGUtqvgpI1OUaA9AA4ElUOztgea8gxvAE7qAWIs/P2ASy33ENf+s3hDn46oX1/whMWPz8DOBi34Arjl8ZzCoAIKwvBSPeMt4e4v4PM6hL7ZRGbod6HPZ5WW6Vjzz9dRMhwMo0++z/SCvobm0queUUqMPdCbcWXZo4BXZJS9zqmnHL77rhEKITDX7fIx9KgnPQ8bRsE4OuENyZgnkzzm/9tH75B3JOU77UNpUXL9XrK05WOh44cAyE718PCgP3mNBe+G/mE4j4Tn+GJsy4h8l/T39MkrocW+ARn3fB4eHOfi7dlhwf/R3/v7/+UF4Jf0vqVRnZe0pPcg/dQbP/Lk5v76a2O17JiLJhMLFAGEukEj/IFTwS1gAlivLuzsdpHS0Qga0DVClVBuBP7a3et3IKQgVDc517QgpgjYgQngvAa6XHX350Hd83naCPPcsNYbYcCyAr7yeavz7L6y4CQCHdADyKvLi9ICDICt+WsR734D14vzF7E+z1f3j2uXfyxSoKaNAttd6EX/mj5u5CoqAv6stQLQiMzz3YCC+V/8AjYs5sPjE9ASPp2nPGiZwDx1AaYQ0ny1trXPkgXa6TOr3WE6OmeuGr3dCz73gZ7x4U25eHHWfupvFRPjhge+V+nKZy6WfZWU9K9z3aXG/4efwJfV2uV26bedAnkgALbnNrcxN11lxvj2/oCm6RuKWJWENW97AlyIr4s9tM0UhbZZ6Xv1pPitjsZH5H06f3G+ujy/art+i0PAo7x05VGqTXuxttMvcQvvKoX6kX6hgfJi/G6u7bU/wXloMlDq6FsXeowBC57HolH+aef68jzvZiz70Lfh0eP948N2XoX8WNKS3re0APyS3rP0/M3XT6/Onn9dgDdyd1ypBdv188jhgk7d1RGk9oO/D1j7tL0pdxJgAurXEezAXJQ4S4nw5CoGTgRyLerUTBjX4k4e88FAsOArUCxt1KoMLdN+2iRsgXQAQZTzJiivy+civ68DNLX4Qs/d9VXntLusLKD0EOFu3vvi7EWnFABUjz4NkBVBU+9YgANy5vXN226mHrrZjrqSD08E0bk/G7uUwNKqfE95C0DYK/7diPv09XPKAY/E9K/lwlPH5EqUpypWvqeNejxyUYo28+basPEOxWMC8ALCuQ/UC25pr56A8PFGhPj6jwLBo3FsIyIDGmC3usCmRX5uPCnbu2gSkZ+2O0YZt5Q7PDlZ2TRIPcYB6KsHfaYRxDaY5xd34Vm9KipOXjyn3G3eIUwTcAfEa9WHh+imBHS8AtAUoHpwkl/dR1GWTp48y+eT1eHpaZc3aledFIgU61j43g7lrWyd4ZNbdwF7m/RQevb2Ypknz0PuGVArK168/dnkvW1/9R0/xiu0f7t3sHttfJa0pPcrLQC/pPcsXd1cfc3W49ZXBgBifI1VNSCQREbng4vTLcKPkD55QuCeFgwAwbhzg7TJJE9dyZGsBOpYcFy76uJOzpf7SuNae9osWAPtPGw7qZMVyYpr+VwEOIurAhsgh85akQEUluUVIG4kN0Az77ueydJeQJ7VWHrTAJDkCk6ztQjTau+bkzVPUDdu7qF5EkDgHr5PHbZgHbczS7mbv6RddLNye1hKlB3g5flGUVEZ5QefgH3BLCCE3vYh+QUozn7oVh2w/EV0i+Kf1QMAnSKgH6xYipR+1dIuKA0wq5tSchn+XbHEU0ae2xtW9/S9fQod+oh2wXK8MED19NmzKgTyNAI/NKJbuzw2Y7Enf8rpA051vwGAmra0r8P4VO9E2mu8xsWcRcADBMgnMG7eOXkOo0RYf64fB1Uqjuoh0cftrdkIxzkGXSVxTSGzAmIOkdEJSiR+Nkgwn5cXz1vvAWt9Z3+1tyvYLi2mnz2IJuNtdsP6+tPT16YveSe0d4veaHy3D49cVUta0vuWljn4Jb0n6R/6h/6hva27nV+/s7P9WyKwY78R6RPwVUGZC3gT1oR4vyaxFgEDq4u2ubtr3vygAt4FKAZkB8ClBnrl2mx8QsCTpvIRwo20z7Mu82rkNWs+QJS2AOfACHBeu+g3dEWwdz694PIQ2o8KRDJV2ajr3bzvKAfo6VK+JH3l5p3gQWv/BbU5d94mKgPM+g+k9RmIdAOZlKPEqNdflQL0pz/6X3c7azXPeTeUdx+98uBrquh9RJVn6kqdwBboyCC4rlm1G6Cf7WHXikfyN1c+hxPhhXv5sZkmAVjqlShLFAl9xic0+C5PFY6MR+nqfRUCau5trY0CtCnD0kVnWy2gZ3TSr049pDn96ZRC2qZQtApt5YvxtbtdQTs8U47ysM5ScPaesLK9E5bU3XS724C5uIQk7W9S35e8J2gofalDX1jk3omDWOzGtG0lPyXOksgehBNijdvJ6bMoFyer8+dvB9hvGuR3evo0NG7/+P7B3r//e3//v/zn29iSlvQ+pPkXu6Ql/RzTk4sn+8dHJ98UK3GHMNyAbXdpi8AkoAEVK7Kuc4UijM29ds5WnpSp8A6oDNiOJQ5ElJt7tgc9qKu3+8IXQGdpUttJGXkJ6K6xzr2UCuQ+1v2OHtDCQmehsjIJ64IqUAxtvgPojeVewIBXgCsgtAE1yoKe+A3cgexYozur49OTgLugLRYxkAEA5rCBkrXaLPf8A0yftKlebmmBdXWTp0+z4mCsfVY18BorduiEQPlvwLi9MAWi//oyCk++9Lfnfsu7GQ/PWLJ1b+PtenMa9OvfuPrN48/+++ph6V5eOqjlvtMcpizUwbK3g54xEu+AJ+o1D944ivBP22jY7O2uTf3JzzweZWXDrzlY6Cg0BYDDO96DPC6PD49GcQL8xj+PC9o+C/hpBz+xBGgbk76TuY8+remL4ECb+CTn6gEN+e65mAnb2W767j3StliLi7MAd4DdvvRq4gnxzlG+uv1t8ollQIx9APSf2rS/v//84ODoRYosaUnvW6qcXdKSfq5p9zhifW/3GwMe2wR053ojdLmKCfMK0Qh958GPdbYGngjUzpWuwUc5bvMGiUUwE9SE/my3OiCuLq7vsYRVNeBP2JoTv7vjtp4DZljULDvJXLF8+S+CmPWu3TzL/S6da3WBGqCTv5n7XlvKa1ctoa7u0hKaWIIUAtfl+Xnn7lnHAF+/GwyY/uVHy6bJsfLxQh8Lvu6bHjCXD37mGeC742Xo3XW7ufRX/fIATMA1lmYqTwJmnVev5T1A3U2CQluB+94BOeP+L21pACADI7EPnZcPD4G2pB1elcZCpG27AHrCA2IcXUAe4DdyHj/SL2BcNz9ATwH01RXunWjVUbQuZ5+EKhz5XY/BzeyfUOUs9zcK4+f6OtMDlJ4qBKlXPzqdEX7jMyWoSlfopgjUK9F+RLnajfJwdNxxRkd36ksZPJGvhyClvPGo4lh+RLG5Ogsfz/suSO8eOBQ60D5TGg+rsygCaLdP/WPene3tx9WT48Pnz548vWzBJS3pfUoLwC/pPUiPW4evfeRjAcKvD/AFQ8cKL3gUULdGEOeSCE0WFxlf0GKZrkEiUrOAki8N+jInLRJZPoI+tU2w2DpSm5VkXr1bkLL2IrEnyCq1p3nlAHqjySPsj2IlO2P8KFb0waHd82Jd1aIGCDuxoG02A5xm/tlljfTGBY6uz58jHsuQVRowRg8vwY097rmDnS0/S/d6Alzyjws9vQBU7dMoGk6he8x9yg2+uQc0mvIh//AxykgBh9UM8Nf9DdggouAY/tylDspS8ycfJoxiwCsSWpOnnof0V92A/90+CLgDnvgc0Kungq9f/t3tnpKnjnojwlN0KecmpeD87LxgSx3Sx9IKuHMPiKKnba37og96ih75AGXd6KFDoCKFAGDj1QQFTl87tbHuV5XB3FOfNDEMUVguLldnL16821bPaqdIRfLZdhafeUlKJ/rSVqdu+js8eLjlXq9S4wohpbeKRj4l0z/GuVME+a1OigIvkCC+nZ2th73d7bOtx8clyG5J72taAH5JP+f0nd/5b20fHOx+Q/DptVhukXNcsUCRlR3RXakXfCBgI+Bv7bhWAALErLSZkwVGkiVaQIMQJ0jrWgYBBGr+q+W1Bln5gAPhysLcWLbuRvRPw7ng0/HRSYGdGD6OBXd8fLwKtQU9IC8Y7PDE+fD7q6Mjx9Gin/IwR9u2PwR5atxEXpunh8AT3Z3naRuYVAFJH00I2H0NaKWyKjMAJQT3OxBhtYYJ7cMNaxDJ6A9fHFuKR2mYKd34AQDZY3cpN+Fh+ZT6KByjQLB0eUe0B2rmObqBXD0RoQVA8mBMINu4t2fKA61Dn7zKUqZuLi/Sxig8zRM6uwOgfoaejmGe85zgwWb+PoV0N2mUN1MP6qSAdfxMCagsl3Z0VZ8oGPok9qHgD3QD8tIEHSqn+pTuuzG0UkIomN3SlqIQRYtHoNb2+upSS8cPp0yVtfTBeHpRbKnrvfUeoNXa+k5TRJkx/pSwKnL59H7qtzqM2c21DYpWjdb3TJ+SblYP22fP37lk6i9pSe9bWgB+ST/n9NZbb23HUvqlEW4HtWII2gjIzhXnt1S3d4TwbSxMtmluFHw8dzVoK2WUBQ61NiNcJb+BXIOtUqe6Z312QCpXhWxq3Vi9A1yE9biX62IHQBHsrDp1VSgT8KHpXsR7PttOBP1+AIxgP4iA7za5a8BRL0DaBL6pu+ADtAFrMlIEzO1WwRFAFlpvY9EDwlreueyNb0kVAJbQP1MTs3Mb9zab1jI65T2vpR664RiXt21ypZBVuhBZvoe24Y16xqVOYQLAtvVVR3mbPOqu9Zz+6aLKqhzof57blQ8v8K/z0MmCdxtPjHKmFtJylaR6OtIuRanjHb6IQwCUdZkDy1xWG9iQB12P96N8eSn0hTKFFs9cFCnjoK7xPlA8hhe9MobA+8ae++Fpt/cNDS58w4N6GfyFb5Q0RwdXqcBPupO8fa/EPViGedQxGN5TFrdXDpUxxqZ5WPh9z/M+bW2ZRsLT1O8dylgn4+owbaAdH/uO7209ftVXHenpkpb0vqUF4Jf0c04//Z//9MHN7c0vub29Ori+unq8vbl5iHXzEOvtIcASzMzffT4jCSOUc8//6+Bkw+XG/M4d8vYhdT1cX1/2d0DvIXU+BAAhzEOEZStJs3mc/PmxtfX4EAFbhI8A1kCfs2lB0PZOnuXz+uri4fri/CGA2DZj3WkUXuTnfZ5dPFydn7et26vrPL/Ns8eHKAUPV5cXuX+dcu5p9i70Pzzoq7YCEGk597a2Hnb29h4eQ4/Pvf3dmK+p4+YqV8rDlPTrFm9aR8ru7LQdNOifz1iI5Z3+BSxLy/XVZfnqXvuXvAG88kH5WLS5dqdvJtGDhQEp5nPaQfTjlKlhj4fViEqnfLehD09oOQHZ8Cl58+me0lvbqXu1HV4Ym4eHgNfDwcFRaTg8PHwIoD0EGHN/f+hLnQdHRw9RNkpTSUjd+iZldHP7tuPU5/nbPzrslL3M27vbqScjmr4rh2b91Lebm4zRrfcqdJXW8Dv0RvnquxBlo/ww9nuHGYeDvY6Rd2Ur96KY5btx917lXtozlvcZF7Tj/U34bSyMUfme9o1VFIFcu+nfTp/v7h2Gx7spf/Wwu7OfMT/sOw7yO3UUrWbvcPfo8LVnE3CxpCW9T4myvKQl/ZzSb//t/8zJ7t2Lf/jNz/7kL3znnec3dzd3wTnu0yBJrJ5RIyM3IQtsAhOsq1jHHnGlSjC87neWbqykg13naN/n+U2jqVnIewdrGRmLqfO6yUuIckmzjLl4RYOr//bSHu6rbhaj3SBF226AVV3fExi2nT/tBTH6HZ12L+tX30OX7+pUfjMFoUuW4bMwaR8XZ89Xh4d2NdtdBcJWR/nedeiXF2mHhyJW7o5lVVzN9xNIuD/L3/xDDFjEik9N+Qxm1trU5laswKvzi9V16jjYm7XdZUFK8SrX9E0drEVuZwejhJOtVwoqhmzQnDIpkI/V/U34dmDL3tzD8zw33+7TATc8AFpAq/n90pWCW7HIH23kwlNgTjr39NFpavJeXs1SbzoWek5PTzN+l6vzi1mWFkqwcG29+z5l9QUd7l+nPnTs910wHWHjGDEMbW71WN2Fh2QvN+adsWvcYzqIN/p9l4ER7b6bd8FWsRnepHJ5lQ6mvZ3VdcbbO7Szy0bHg4mP6BRCcuLbXsbQhjY2LMKTKDSlNVzKeOVdy73Tk2d51/DubnVy8rRbGUd3qSfg4PBw58u+4iNbH/2yD333L/plP+/f+ZqveeVNlCxpSUta0pKWtKQlLWlJS1rSkpa0pCUtaUlLWtKSlrSkJS1pSUta0pKWtKQlLWlJS1rSkpa0pCUtaUlLWtKSlrSkJS1pSUta0pKWtKQlLWlJS1rSkpa0pCX91yutVv8/DlTQlV3+9usAAAAASUVORK5CYII="/>
          <p:cNvSpPr>
            <a:spLocks noChangeAspect="1" noChangeArrowheads="1"/>
          </p:cNvSpPr>
          <p:nvPr/>
        </p:nvSpPr>
        <p:spPr bwMode="auto">
          <a:xfrm>
            <a:off x="1302544"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sp>
        <p:nvSpPr>
          <p:cNvPr id="7" name="AutoShape 4" descr="data:image/png;base64,%20iVBORw0KGgoAAAANSUhEUgAAAfgAAAH3CAYAAABXfk2qAAAAAXNSR0IArs4c6QAAAARnQU1BAACxjwv8YQUAAAAJcEhZcwAADsMAAA7DAcdvqGQAAP+lSURBVHhe7L0HwCTXVSV8X1Xn+OU0eUbSKIxkWaNRsmVLNs4B22AWkwwsYAwsaWFJuyuJuLDe3Z+wxmAbcFgbnDAGy8ZJkq0crZwnz3w5de6u8P5zbnXPfDNW1mTVmamvuyvXq6p37rnvvvskRowYMWLEiBEjRowYMWLEiBEjRowYMWLEiBEjRowYMWLEiBEjRowYMWLEiBEjRowYMWLEiBEjRowYMWLEiBEjRowYMWLEOIFgup8xYsSIEeMEQnjbxBni+G8V66wXa5+QILzWXDr7pDFiu6vEiPGMiAk+RowYMU4whLePbhFjfh1f34hpGAS/JGI/Yhz3r82Fk7t1pRgxngVO9zNGjBgxYpwACG8d3QDt9av4+kPGlXHjSMLknCEQ/tttaM+xNhZmMZ4bYoKPESNGjBME4X0jo6iV/xMo/N3GSF4CzsTUsRDwpk9M2C93SUJXjhHjWRATfIwYMWKcALDfKfdL2/lZyPOfhmovHdLSDrbHGkv4sixblfZjxHhWxAQfI0aMGMcZ4Y2DRZtJ/5BY+8vimrKq9pVgTW3MfnHMNLj+8KUxYjwlYoKPESNGjOOI8ObVWUkm3iTW+Q2TMMNPSd/a6m4nxbXz+jtGjOeAmOBjxIgR4zjBPiApSQWvQk38myZpTntK5zvJnW3wYvZKaGo6L0aM54CY4GPEiBHjOMBeJwlpDV8kYfh7xjUXiv803dtB8NbaioR2SjqddndujBjPipjgY8SIEeMYw35GXJsevcBa9zdNwlz+jGFzGl9nFsQx+2VhICb4GM8ZMcHHiBEjxjEEdLqxG1afLUnzK+Dutz9ryFzU/r4ggZl23vxETPAxnjNigo8RI0aMYwh7y9BpYr1fwNf/EKlzna0IjQXfH+aqZxc5IzPidGa6c2LEeE6ICT5GjBgxjhHCuwYnTDLxH0HYP2UccQ8l90Dmw6Q0bIIavzsXiNrmd0syGwfYxXheiAk+RowYMY4BmMjG+ImfsFbeZ1yTPuiah2o3vuz2c3J9a0L8yCcfAV9taNsS2r3SCVvduTFiPCfEBB8jRowYRxnhd0fzNpP5UevILxpX+g4JqjOhLNiU/HNzg8wEGck4HbD6CpIX04RBsMe4ttmdESPGc0JM8DFixIhxFGGvk4y05D9AqP+icczqg+TOtvVAlsH6X2mslfs6A7I+UZMk5h0Aed7Yuir4f52MFXyM54WY4GPEiBHjKMFehTq2OPY2/IVyN2ceGj/nSxVK/RutNXJLZ0TKTlvG3YY4K9U7amgjzpQNnf3mmjhFbYznh5jgY8SIEeMowb519E3Wyq8aYy5Qcu8RPFR6Azx+c3tMvt0aR0VspWQ8GXI6IPQVBA+ytxLuMok4g12M54+Y4GPEiBHjKCC8fezVYOdfw3SJcvYB9R5KG6x/R3tEvtVajdlWw+kLji95qPhD2t9DbGRlh3Xi9vcYzx8xwceIESPGEUZ419iFIPVfx9fLjasCvYtQfEz3eoPqmmeXuCzUPBeXHE/SmKKG9wiwAyy23mGWg5jgYzxvxAQfI0aMGEcQ4R3Dm6C8fxnU/FrjmtSBlnODL04gj/j98rXmWlkMU5Izvi5iRTwI9Z46aAlEPG+h3K3ZITIbB9jFeN6ICT5GjBgxjhDC746OiLh0y78Vyj1/MCyOxB3Io15Z/r21WqbCrJI7pX0AJk9gxVGnKcnDCd6YKRF/ylwJ4R8jxvNETPAxYsSIcQRg71nXJ57zS/j6g1Du/Qe5Gl8cX54MivL15mrZ4RUlC3Jnuzv5P7RGUlD3A06r65zvuuhVwctOrFiNZsSI8fwQE3yMGDFivEjYB4YLNmj/jNjwvcbIqJJ7j+C7Wequa07IY1DwKRNAsbNxPYIFk2ecQIpuB7+65E4wB73IDrG2rr9jxHieiAk+RowYMV4E7HXrMraeeA+I+OeMMWujmfpXlft0mJEbWhPygDcgrrGShlpfSe5EAUZAXgPsVkAXhduNDWOCj/GCEBN8jBgxYrxA2OtenbB57/vFsb9sxJzedatHMJ4shgn5TntcvtsZ0tkZEHlvcQ9sh+932pLHspWwng0klB22NBgH2MV4QYgJPkaMGDFeAKwFrece/T4xwW8YI1sOIXco94Z15abWmNzeGhEPVW1OU9BGir0Hrm6g6odB8Fltke9WydG+po1rJs2+J1Zmro8R4zkjJvgYMWLEeAGwd45uM2J/GyR8YTRD/wKBdKyRW9ujckt7TJriHugOd7h6D8HkDLYbdLrd3HtJbqKPPdYGy3KFMn+MGM8bMcEfR0ABmPDm1QPhXcOnhfesXmXvlGR3UYwYMU5g2DvHz8THb4prXq2Dx/SY24QSQpHf3RmW69sTUgmT6npnwtnDyZ2/ObGLXNlt67xDYOxek3QXjYkJPsYLQ0zwxwn2M+LaW0a2SLLzfgkTfyq+97siI2+xdxaGuqvEiBHjBATIfa0Nw1+F2n7noawNEjeB3O/1y9dbqzSRTdZhL3cuOdQ13wPn0nVfNoygXwFd3eyxyWRFf8eI8QIQE/zxwprRNZI0v4Rb8AcmJe8yrvkFa52/sjb/y+Etq86zD5yd6q4ZI0aMEwThzQOrbGjfD/J9r3FW1p9geseXx/2SXNtYKzNBVlPQ0v1+uHLvoUf6/U5H+syhEfQaXmfMTqlInKI2xgtGTPDHCdY4Z+DPJSZjjHRQBYSoMlxZhb+/Iwn/T21r8S3hbROD3dVjxIhxnKFZ6hLJnwAtvx/vauYQ5gaZ7/Lz8m+NdbI/zB1IZPN05E7oMmtl0G1J3lkRYEdYO2/E7pelTOyej/GCERP88YIb4P22vrbfEXzb8R10nzCOeaOE4V+KE/5GeMeaTfbOrXHbfIwYxxH2O2v7pSPvxgv6q5KQ8iGt4iDzGZuSf22uk+1eUTLPotx7sJYDwxoZMG01EMQeUh3PYfG0ycYR9DFeOGKCP04wvnkcNcAdthOyB81BsFagmnfMKtQAvybW+wdr977e3re2n0F50UoxYuBRuU4S4W3FwfCusXXhfRtGw8dOS3cXxTiCCG8cLNpM5214+/6LScjIAaOcADEv2YR8ubFeHu30SwZKfGWWumcC13GYojbBALsVW0Tt79MSONNyxSFHixHjeSEm+OMEc+n0TqiBT+NlvgNveXfuCuB9N8akjSOvxPe/t+3Wf7G3Dp0WR9rH6MEWxy8Vk/8LGITXSavxcVmqvTW8Nib5IwlmqZNE8g34+rsmYdYeOuRLqA3kzC9/d2dQUg5T0B7MUvdcwHZ6JrnpsvpBGJkxmcSMYfh9jBgvEDHBH0/4idslNJ+0fjgrbnfe4YiIflis81uSSPyNldF3hrcOlLpLY7xEod20rP0vMAB/BCSwAeTzesz+TRmoviJaI8aLhb0K9WO++Ur8/U2TNJsPIXdjxYP6vq65Rm5sjWv62YPjwj471BmH/2WnIwOMoF/hnrdWAux+h62FcQa7GC8KMcEfRziX7W1KKvElvO0gedQOTyHke0Aljv9yJQyC/yNO+mpW8LHL/qULa+3FeG7OUe/PAY1nN+ONvrL7I8aLhH3r6DZrnN8yrrlIvJVC2uI1DOTW9ph8rTUhLr4nn6dyp9+do8j1G0+KTIKzguCNtTUs2hUH2MV4sYgJ/jjDefnefXjVP4ev35bUs/M1WH4C6/+iDcO/lbvGftDuG891F8V4CcGI3QAm6D/A7qQCYwpYcFZ44/CmaGaMF4rwrlXnoWh/A9NrKakPAvLa8eWO9pB8qcFxZSxe2+fW5t6DvuUaYGc1wY2rWe4OvvtYVMPHrjjALsaLRUzwJwCMk/guPj5qW+EuSUTzngnGMSn8vcyG8ld2f/jHrIxiNf/SAZtocL8nwA/ZA8yCTyhNPD1ms6TNlu7cGC8A4d1jZ5vA/3V8fZtxlIe7ILkH8oDXJ//aWC9tVJ8Z88JENnfJYLwogv57zAMQfLhHrn8ePv8YMZ4CMcGfADAXTjaMDb6BquT/WU+i1FfPBFbmBoa/IyMw999nQv8v7J1jP27vWdfXXSPGqYxkbgTPyBAmcsQK8IcdxWtNgy9+t18A7O0jG0Gr70fpvQMGU/pg+UKlg9yf8ItQ7htkySa7g8c8f/R2mXN8GWKK2hX3EF8h4GVKwsR+c01M8DFeHOJK4ASBuXh2yoTuZ/H1m5J4OobXCjz6SuArE25Yay4Xa3/f+q0/Cu8Yv6C7NMapijAAiZshY3D3VyJ6PBiAeY69Y2KVzovxnGFvGx5DlfhzEtr/AAt6RV93vmiB7Paz8uXGOpkKci+Y3Ak62xhwwzHghzRF7SHVcIjl200jGY8BH+NFIyb4Ewh2PvcwKpYP2o7d+VRR9YF1ok6xKysXVEJMmWkcsw62/4+B6P9XeNv4z9g7N5a7a8Q41WDUczOkb+8Ke0+fhYSqzi1iLAdDifEcET48WLSO+7PQ6T8O5T58sFxJ7r5Mhhn5SnOdPOmVdGQ4juH+QkDTnXYDty44nuSdQyPo8cOTMNwuw7ti9R7jRSMm+BMIzpufaIvnfkdM+BHr40U/XMgbK7v8guwPs6gTfPzuEj1rC9ZDrqq3V4ljf89K4w/D28e26fIYpxasrMaf8vc8H0Q0DwRlXxa76Z8b7AOSkrr7H/H1p0DujG2I3il9qQKZDdPyjeYaebAzoFnqDmsXed6ggmfDfgnkngLJ925aBIP33jwu58QJbmK8eMQVwAkG57K9C2ITjKr/8uEVuMuAHkw3tMbljs6QtLiCRuB2K5wDal7WY9ZPYvH/CO8Y/Y/hLSOj0QoxTnZotjprJ3DPDwbYrYTqPiX/bfaesXgsg2cBjSBbG/thWMw/g/dmg5YpW8EJkDmz1H27tUru7AxKAr9TeP9eHL3jFmEHSeynz3T081DYFo7/pFz9og8TI0ZM8CcijDO+XZzwQzawDx9yh1DxrErUpM9pydcaq+XLHLUqzOAuHqbmSfSuFFBNvQbffltc5/fCO0cuiVaIcTLDLC73g7zH8HVFANgK6L2nm95ukcCc0Z0b42lg7xh9i7jyfpTl2dGM7h+8UzUsuKk9Lrd2RnQRI+ZfLOtyeyr4LPY15LRhXUTzCRgb+GWmxUntk2te9KFixIgJ/kSEufAuT1rhzagHPmYDqeOzC6O1+qXpKRl2m3IDKp/PNjbI/d6AdLiSDjnZrRfI95zlymn4/EkJnT8Mbx/96fCB1QPRCjFOSriJPtxjBtk9NcET0fMCVgou0m8xnhLh7WOvFmN+GV8vxHvCyLcIMJab1pFb2yPyndaYtPH9xQTVrQTJnbeNo80Nugyw48068ILzDLZLOVXHnJjgY7xoxAR/gsJ55XwVJP0ZvOjXwrI/6MezCSh4T16f3SsjbkPu7gzJFxvr5brWhEyHWWyIimilmudPR4qYXotvvytN/7/Zu8a3xiPUnbQYwn0dBSFxwLKnBp8WI0Wx5rLw30fz0cwYKxHeMXQByug/Qza/Cu8GU8hHwLvDzPB34r36dmtcqiG7w7EZ7MgwLg8TKfhACuwDf5DciVCMfcJU6tEBY8R4kYgJ/gSGc8n0Dhv6f4mvDx9SD6DS2ZCoymsy+2XUacpOryBfb67SLjz3d/qjtnm67XtVUrfyMgnZhFnMgveH1u77kahbUIyTC3Ycd3LgewcoWkE/+MqBivDnLBlwNnfnxugivHXsbLEuyf11xjXdFPIszxD2sJV7vQG5AQbzfJjRSHcuORLkTnA/jMDPG0+yGmDXBQ9CH4I1T0j1DEr7GDFeNGKCP8FhLp67Ca/939vQLnZnAagNrCMvT81jmoOi70jDunJPZ0C+1FynldN0ADXPAJ7D1bwrSZN03ohf/90a99fCO1ZdbK979XPInxfjeMNC+mFag69Z/ohg1Z28aFOaWe0AIv4fBmnFg8+sQHjT2DpJmP+EAvp+45hMz/jle2IxPeT16fvDvu75bne4I0XuaihYg8OH+s5SxfduVPcgTbykT5orb4gVfIwjgpjgT3AYWPVGgv+HCuDLqGpUnCtsQtvxLk7PyLpkDaxtJemEMomK6WvN1fJvjbXygN+HSh8bHBZpz4EzTNJsxLxfFfGvtoXH3h1+dzSKJIpxwsJ+bTQHFlqNO5o5wDogi7kwJQ97ZZnF5yEGnbVlfF4S7l4Nay9GePfYsEnL+01o32McyR8oQ37BO/JkUJTrWqtkl1/U7nBsA6E7/UhBbwmmNF7CQactSf0V7T8KsLMzMNz364wYMY4AYoI/CcAsd5Def40q4CHLQN5enYMKfW2iJpekpnRMaR9Krmg85XCOT/3P9Q3ajjgTpsELVPM9uQKQ5F2Tgop5I2qXD4hnfkXb5jn+dYwTEmbQAVGHa8AF3S5y+IN7Oo/7+xAIfn+AW9cjeMIYxlmcKdPBWdGMly6YyEYC+Qkb2veh1qPh0wXL0Jd9fl6+CcP4cb8saZQh/fYHVjmCCHBw7n+AKWoJdsnj+wwrHn/3mHanovNjxDgCiAn+JIHZ9rO34nZ9AhXBdHcWgJrBuvKy1IJsTc1CEQTS0ohfXwqOr13o/rW5VnNnP+qX6P/DJqxHulUX+Z68n9SBS37HhuEf2WLr7eEdQ+N0B0crxThhEAYlkPZENNgQ0L1DVZuUvUFB3coHsqKRtwzeb6wvgX1JJzyyd47npOG8A19/A2XXdwhz412Zs2n5WmuNPOj16zuUwrTCFD5i4GE5keBLGmC34kQsTHdjd0q5WO3OiRHjRSMm+JMExlzDAJxPoE74N6iQRnTnUEHYhLr8LkjPyubUsrDVkG2xbDssQM1znOq7oOb/sb5JboSapxs3VDW/onLx8ZNUkHbegGN8QCTxa/bOoZdrUpUYJwzAAatxW0fEpWGnc9Rrw/iLRdzXySAvNZB91CTTg+0T1261X3ppDisc3rw6a23wOgmc/4ZnfCwqty5QTkt4Q74O5X5vp19d8mm8G0fLtuV+ewF2DN7DCUQLItCm2C1OIc5BH+OIISb4kwjOxfvnjWs+hK8PWYb7av0QkfwqtykXp2ZkDJ8t/GY9xomZt5gSk25cqvkvQs0/ATXfVunOOqVb4/GjjV0mNIjrV0HyfybLlXdB/Qzp8hjHH05iPf7m2GAbweKWuVLH/W5gmgwysk/d9Cv0pzVJrH+eHfFP7855yYAGqsl0XmGs+W94b04/KMvx4kBFN/B5fXNC7ugM6zwq617JHg1w3y4M6zLInQPN6Hn0YExHrLPLbHkojqCPccQQE/xJBrN18i7ogA9Dge8+WD/gC5TcmclluTA1C0UfaMXPxaxU+MkKhWkx2Tb/sdrpcmN7XBaxjar5ldUa1bzBqgl5Lcjhf9kg/K3wntFz7HXPZaT6GEcZ63CvDgbYAUrwYRL32CrJ7w8KWKV75/Gfwwrj70YxL63ucvZOSPPFygXWd35XEs7Wg+ROBNLBDKZ8vrE9JiHKi0F1B16nowQeh237QxpBjxPS+4QPbe63c+KEe3VGjBhHCDHBn4Swnc6nwcxfhIpfOnAHUbnTVb81PSPnpeY1+9bKKoucQHd9GZVLDet+Dkr+s/XT5Um/IG1WNivb5vmhbnszDob4z/j+IVsYeXes5o8f7GfUgwyilhUR8ST1JO5nSo03D2S/3S9KRd303WA7PgJG2Hb/CvvAMNj/1Idlfnl/1dniOL9jEuZKCbrPtcJK4ARye2dUvtVajTJzDpD7yrWONLh/H3+jLnJtzODRMDd6RWl+TGPenP6KEeMIISb4kxCa5c44H0ONdCdIvsvjqDBA3EOOJ5elp2Vdoq6u26j+OBRMu8n2+Xs6/VDzm7XfLwfV0Ej7ldUcvkIBGuM6r8RR/48N7X8Lbx1+mbXvforBbGMcTdiJzWxDh4LvpajlHyuLUO/LmLRLFxThTJCVaQbbRSt1P0wCHHKxbcpLY9Chu8bPENf/DePI2w4ldwDP/b3tQflKc610QO7si8535LC1jgo4Bjy9ayWnhQPyXeu9nXiLSfCtICb4GEcUMcGfpHAu2n8P6oePwep/7CCL4wsqLXaduzQ9qYk6mk9B8qzM2ErPtkBGYDM5zqdrp2ukvef01PwKoJIE0YMc7M+L435Ibv/2jzN4qbs0xrFAbpmxEUMaGX+AjYwsq4LnPYZshYHGILu9QR6LcNe7gZT4Rjf9Zgmds0713hH2ntH11oZMZPOe72FtkPtjXln+tbleU9BSuRPHgtx5DA4Sy94t9KLp/emBXeSMTJnSwmx3TowYRwQxwZ/MGJv6PGqHyFWvmhrVCAieoe/npRa1PZ4qxYeyeyqSJ9ilLov65UGvTz5eO0P7Ai+CMA4ZuIbAV2O0e9ZF1pg/lqT/V+HdY2fTHRqtEOOoIrAbcBNX5JVnBL1RompZV28CA7iaYUJ2+gXM5wNBldiFNXk8I1faW1afsnkOmKzJ+vJTuNb3gj8PzdUPUt0f5OTzzU0acNpT7scKbH93cT84jkSJ40V029+jk8DLZp2dZovEAXYxjijiyvkkhrNWmiDdj0OpXY+K7aA2Q4XfB+Lelp6WTcllVelPJ9xYB7JdkN12SBRfBsF/EkT/kNcvvg5cw2jfgzUlFSSmcbH2R0E6H7N3j743vHGw2F0c4+iBY5UfJHiQuScJqYGs2FWObEZKD0Acc0FWFpmqWN3AXXCVQC4X0yl155xSCB87rSSe+TF8/SXjrsxSB+AZnkV5/FNjk5J8RO4rVzj64BF5j5iQqqCeg27VG92iCt6nffotRowjiJjgT3KYCycfQb3xd6jw7zk0zt1o17lXpielCPXCfOUrfLuHoDc3hYong6roUa8sn6qfJl9prJW5A+PNryALQAczseYCCc3/kHTyA1DzL+lkKscA63BLcwftNCsNqPQKFDzvnwPCJ2m5uE9LNiU7GE2v60Z3F1/xAJhNkrTnn2peFyj3vCzX3gOS/GXjmIGVjguS+4JNyBcaG+RJr6jpnY81ufM28KgMhCyB4A0jWLsKHvcCJ2MXwf67dUaMGEcQMcGfCliUb+HvZ2zHzqIWieaB0FOoSs5OLskr0lPSgTp/Klf94UiAKPIgdLbrfqs1IZ+ub5R7O4OgfdRDUPkrd9BV8yOopX4MK/xFeMfY++zX+8vdxTGOEOwOTR+8EeV8cAx43CcS+RJmMXirZ7xxkDkS/24/r13osLXOV1gpSui+Ru5SsX9KQJMxtc0PKrm7Zt3Ky6VRuoQyuLaxTh7o9EvWCZ/WyD2a4CtD8ysN44IEH8VGYG70LrGT3JJ4do/+ihHjCCIm+FMAzhum62LdL+LrV2wnZDK7CCD5Iiq5i5jlDkRfAeU/G6Kqx0aDbaAiYlKcz9U3aCCeqnnDACFKpC7TYwOoJoZtb0Ml+99tX/oD9p6J86OFMY4E7EJ7FOU8hJJeQcxWlmGE1cIoiJK3nPdOG55hdU2FedyvLBYc4nnByvYyawaZ2eWkh3YdXKi9Dd9+0RhzthYAJwLPbw0Fc11rtdzeHpaUw8FjDvVCHSvwqDytIs6JTWcH2t8Vlt77WRkoxoPMxDjiiAn+FIFz0f5HUXl/El9vUxnXA0h+BKrhyuw+bf97uq5zT4UEqiam7mRk9o3gmE/VTpd7UFmyuZ9BS5ESAfABTnFB9Mxp/8PWD/42vGPkZ8Kb4hHqjghCsxol3Icbt+LWGalAwbdAW5zZ4zUqVI4pOx+ku276g6SGe4RVzQYxyZedComL7Lqx14lj/xOeu22HFAKIlOMu3Nwck++0xrT5InVg4bEH7wDvC/u/99FA7t1G/TBtLNrhnPFEd/SZGDGOHGKCP4VgjHsTKo3PWN9OSaJbiWAGKf10tyKvSE2hsjHqqn+uYMXEFJ6sH5kU51+g5P+tuVamdLx5uuy7BML6E5NxpAA1tQ1bXiVJ5/fDu0YuBd+cMi7h4wLfrEHh9uGuRR5mlLmFcq+AxL2Q9/dQZcqXmu75nV5BghC/eoYYwVz2gb1UZN1JTfDhneOX47p+FQ/9K/WCe5eIsvHw424Yot9srdKgwwzLq7v4WINvWgAjm14xpozOMZ6lV+1GJ8WMuTv1W4wYRxgxwZ9CMBdONowvX0J9/3mQ/CGu+hxqk23pWTkzuST1FyDemNOeap6DmjC95+cbG1GJjkT9etg230O3JjUJqk77YyY0f2LvGntfrOZfBJIhFXxJ2ULBDHaOLAVMfErXiUZqdZdE3eW46l4/L3OHDSELAyypwZHFzkl7P8JbRs6TMPxlfH2NYQ/BA/ZNqLEi93UG5evNNZq6NwtCfe7m7JGHEjz+Mu+EDv6Ed+gQF73B6yhme/dXjBhHFDHBn2Iwl07vFCf4NOqTGw8E3CkcGYaCeE1mnwxoVP1hAVjPAiUO/GUXI/bpfazDhCFr5VpUpNOq5ntt892VfZBMQvJQWK/G79+QlHN1ePvEZfa6V5/0ruFjiW55rYVaPTiyH8q5AvJagrHF8cUPDxyjWjQg+QVssotu+pUKP1r1TAnNGSejm56JbCTh/BIu8I0wIjm6awSUCTMxPuqXdejX2TCtOR74Bjz3p/zIg8dm6WccZrDrfI+3BeDIkDu632PEOKKICf5UxGj6bnHtJ2w73HuQ5Blp7cjpiWV5Zbrnqn9+t79XUdJlz2kBlSiHoP18Y4Pc7Q2LNiKqC7K7ZrfyhcragGrupzD9kZQe++nw5oFV0ZIYzwab2T0ogV2FIj2kmWPZpjS/QYiiXmnG9UDSpwvnSb+EdbBpz/iKsM6GwQW2f/SkGg44vG9k1PrmF8Tad+GZKhwkdxZCKE/4Rflac7XsCXLaE4RPd+TLOH7gm8Bz4GBPTHJz4N3AadmQbG+nxevEfeBjHBXEBH8Kwlm7tyle4mtQaZ+2nZDDw0eA8ua4YxeD4M9JLmlimxdSAbKKohuYfYpJGw92+uVfG+vkG81VMqlqHjVvzy3MlfnTNRko+itsEP6eJFK/xTZUu0NO2axqRwxOY0gcMwzFevBdRZlWoN513P+nuX0kePLebr+ganaliofuTWDDrcbvDHZnnfCw95X7peW8D5f1o3iWBg9eTvSA7fRz8o3WKnnMK+lYC3yyueR4o3cOZePppMzOST8sbGK7y3xlocZ1YsQ40ogJ/hSFc8k+Dj35GRDD9YdwOEi9HxXNlZl9MuR2dNS5F1IR9rahkqc6mQ0yGtREor/HG4iaADBfWYYg36NSNmlnLb79HFTYVTI78hPhratW6/IYTw1jOILfCApce8BFJe+A4NM6etzTdf3SW44/i0Fa2+IPQWR7bbVhesPJEADJUfBsJ/cT+PpTMHPYU6P7AOIPnr99YUa+hWeP2RfpCmdkgi4+AcD2d94LJpvKq4Lvvoz8sAz2d3aYa57mJsaI8SIRE/ypjP7C/ahJPmYhcCC5uzMBm5DTkstyGZQ8WeP5uupXQukGJF5E5cXv3wW5k+Sva4/LVJgVe7ia70BZJmAXOPJafIOaD/5LePvwZfaBs5+9k/5LEnYM0zDKK7qBJpQOXts5Ejxmseyfjsy4gYd1d/hFJZoDKh4bYH+bYHydKw8OZ6OZJyb4XNi2824YhO/HOa+PZupfXAQMyzAl326NazImPsvMxHiisKWWuI1S1OZgVKdo8B4C05TQxO3vMY4aYoI/haF9a0PzNVQkH7eBZY7MLlDpgNTpqt+cWtS22ogAXhhY33JiAB7VPIcs/ffmavnXZpRBjBHfkdu+WzOT70kySbNWAvvzIu4fSmv+R6DUQGYxetCUshakBn7ozgKs1EJXh4llCNkz+V9ILCQ7BtpFAwitWJcGn5VLbMPv78454cAgQNtafIsE5teMkc3RTP2La/E10PCm9qjc2aGDw+jz90KanI4meD70cjHAjr1QcOLRAsJIDdcRE3yMo4aY4E9xOBfvnxfH/QSqGqazPQjrStnx5TWZ/TLktMR7ga76lWD1xb1QzdN1fGd7SL7Q2CjfgZqfhOLUmKKVap4efBc0nzRX2lD+zDbd3wrvmrg0Hoo2gn18oIACXQsiOIS1mHioHiZgAPRk/dMhorv5ICNTPqPpV9xhRueJXCJObhUMiROLFQGeky2MXi5h+LtQ7udGM/WvPkMcW+FWkPut7TFtZmLEPBevuMLjDp4L3wkO2zyAd4Jd5ZTgWdrRazBjAifOYBfjqCEm+JcAjN27CzXNB0Gijx9SldNVn6iqq579c0nyRwKsxqhWmDlvJkhrV7p/bayXh7y+g2q+VxXzQ7vUmWF8/xUTBn8iSf+HwntWx5H2VVMQa9ahwFa0k1uphilpUZHj+zMxM5dxbAEGU273SrSngBXlLmaDCcPz5K7xE86gsvcMn4dr/x3jmAujGfoXpxz1db+jM6yueRo6RRDoM5XD8QQ9Y+z/3gcFryfJPvD4b8W28GevddxqtGaMGEceMcG/BIAq0hPPvwFM/1GQfP1AbcjKBoR7aWZKzkouor7hOFeHycUXCNbH3E8ZFRtdxXd3huSz9Y1yQ3tCpqnm1V3JqQt68ClIXe03/2cS+L8V3rrqZfY6HWjlpYkgzWF416A8uu6ViOWWNYKe94nl12M+tsVH/1aC94Aksz0oSFWNgi6wGpPEWAlfYd32CeWmt3eOr5XA/V2c9mujGfoXiPq634NniUF1TLrE7nDEoVd9YkDNL7xjJHi2wR84yegFYzbdPRLsb+ivGDGOAmKCf4nAvHK+Zqz9LL5+I+p/2wUq/Rwo4LXpfTLqNFXFs4/8kSJ57ottkCT6eRD7tY018s+NDfKwV5YW24SV6Ls1Hz9I9K5Gjb9f3PAjNu+9w962bkzbo19CoIvaBN6w2HDCaBc5ej4si0fmQGwdEIfD8fodkh407YFyjEr9IDiErJWZMCtzQb67Xhe8yUYuFD95QnhLeM3hXWsmbBj+Nn6+C6d3aLsRyPz+Tp98pblaM/QVcP28hJWrnEjgeTHhUMH1NKNeVODdD2taEto9zmVK9DFiHBXEBP8SAeoUK9tmdorj/gW+PorKp1sv8ltK1iVrcllmUtsLX2jXuacD98U9aqARKuV7OwPy/+qny7dYUcPACNVlv4J48NUYSRjXXmgk+JB1mr9jbxs+N9z9Emqb/yzUtfE2irQLB4Pj2PYcyoJNohzHpeiMSMrJSTKZllQip7/zZlAC00ERklAiF34Sv2phUh7zS1h2aDmDaNaitLeyK1o08zji9nWjEni/gm8/hfM+NMue4+n5f6W5Vo0V5nTnM3Ukn9MjDRYvUzyXce6M7j8IJfqGuPEQsTGOLmKCfwkBpBma6r5vQyp9FDX7Yck1HM1Vf15qQRUflbxWQ0cIrIip5kk2VPMc5pRt8/9YO137L7d5MCX6LrgBfzqmbFz3l2GYfEimvB8O7x4bPhGDwo44hllU4QYUQGRthRB6tgNWGJFOckQyzXVS3vlKGdr1Rhmeu1wGG+fJsN0iQ3K25LAxjCNsCnVvI+PJotB2eAUo/6jtvlfAxg1J7BfYINWHz+OG8KHioHVa74Ux83PGMYc2y4AgmZ3uy431sjfIR0MZ4/x5BScq+IAyjTAj+wedtqTVSOs+tlH6wVmxcYBdjKOLmOBfYjBXQtqF8kljzVdRzUQNmAQINwu18cr0pKx2atoWv1JzHCn0qjm2nWYwPeyX5VP1TZpidMGmtDI/qFgBfg3A6K5cgg3/THzzB/aOifPtnSDAUxh2jEkH3dNxza4IbLF0Rjq5t4DgflHcxbfK3K2hPPD1x+Txb8/Ko/9Wl8e+0pSZx3xJVlbLWfJu2ei8RnLugITJNgw7AyXpyV4of8184NbVrR862HUKROn657XCvnWwAgwMAZ26p3FMED42UJJq/t04qV/HufYdwtzG1yaJf2us0/78DN5kNPrKVU5UeCjGPAPsdIhYnLEGmOIjEGa8wa1ILOqKMWIcJRzTFznGiQFUNcbeMboNXz+MSnUL6v+uocclntzWGdEhYZfDtLrsj1ZlyoePYryFio/Dem5I1uQN2b1yZmIBNIRTYja8wwAhijXt3eCgvzSp5r+Yly8vdRedUggfO21Y2rP/YqXv4jB/pbMgb5fdi+fIrbfvkJ2PPSz79zwiS8sz0uo0pFWvSyqZk6HRNTK6akxGRsdB6q6YkTlZdRaEuZ+URmGH7F6ekisT83LFwG7pdIZlsnqG5LO4v0G9ubdy9scfXXjlt72WbeQKzu4tm8/bfv75fTUQ7kEj8ChAu0Qmg3eIDT8A5R5lqesBh67hSfgsDMB72gPq7mavgJMBfLY5GNBZqSV5R3anrIVRxXgXfawDWmzmk3iS/6t2Y40R4yghJviXKDSJSGH851Gx/j4q1v6oYsXjAGXHXGBfBsFf3x4noapL9Gh7xem+Z3cujt19WWpaXpXdLwMOU3WD5Kl8VoAkj9Wr+PsZmCofNmb1PebCu6iKTnhQHQNa2l2lzN/htdc+lh5YJcPpUr121zcfLIu/+PbXXVj7/Vbygr6b7ndlZq4tOx+/R7Y/eq84jpHA70i1sig+Pt2EK+lUWvwAzFGrSCKRlEJhQAYGxmTz5vOl0JeSXH8C66alslSR8b5A0lhn176G+GEo1VpD5ucmm+K4nUyuaCdWrV88/bSzHly9ZvyzL99y+heHhpzKynPluR8J2AckZdujb8DNJ7mfgc+DwDPXwseXGhvk5vYoiJ3K/Ygd+qiDhcXeDhenZuQtuV2aFppeMvpjbGDnUZJ/aba+7w+MuebkuagYJx2Obq0d44RG+N3REfHsn+AxeA8q7uwBknc8mQwy8sX6OnnQG4gG7wAnHQvtxNSqXujI+kRNXpvdJ1uSVPM4p6dS89pKb+/BOX8UK33euWBqtrvouKHn3kZ5Pm1xff3rd5atTa71Qm9TGHqZdE7uHSr1F6Znmj+5/ckdncnJPVvmF+uXO4lcyvc6ZseT90mzsSzW86TVqmDfAsXOeMNQAhB0GEBk83COI1hfyT8i+X5x3YQUigPYxpFyeUCaWD6/sCipRAq2XQebONJut6XZxP6tL8l0WhLJtB0cWmUuvuSyJ9/yptf/37M2D3/i6zc81B80g3XJjtw/tmm0vmXL6IsaIAVGmmPvHH01VOwfmYRcerA9CBeH583HjK/DyPxaa0LT8SaPydN35NAzWF+X2SevzezXd0if4YQR64cMrrvG2Tb90WjtGDGODrQyivHSRXjH+AX4+yE8ClvVVd+rR40n94Hc/625XvYFWSlqO+LRf1x4BLb/d1AZslLclpqVy1FBDrvQc1RAK88BX1XNi8zgy7+DzT7kbN1/S7Tw2OKqq65yrrn6ajo8FIcT/G0P7BhrL9QHVq2a2Hf37fe+3HfMr7iJ1Lmug1I3wY5KteI3660tjz/6UP/S8nxqeWkuMTs9J16nCcUXSLtZk2y+pIrd99q4VKbuxyFA3DAqMIVQ8gms62GdtmSyORkYXg3yB1n6AfbTVjL3sG2zUZNkKiu5fAH7caVRr0qrWZEQxoIfRmMKJJIZOWvLhfK61799++bNZ95aWVx2sZ+Bcjn7idJI/sbzz1z/olKshreNXQij5Boo9zfrjAMFxzYYT25orVIvEnmfg8ecbOhYBzanlXdmd8ul6Rk1ytQTRRd9aL+LC/09Z9vUtdHaMWIcHRz9GjvGCY/wtvGfQcX6+8aV8QN1qQnVRXp9a1xHiWOFRcI9hLWOIuiDj/rki6xx6/J92f1ydnI+iqxbmbCl+wSj0mTCkIfAYp+UwHzyWLdtvvuqz6TOvmI4vObKK7XN+uabw+ymTaa8b99k8Nj2nZdYCX7Eeu2JwNppK4nRRr1xQa1ezedzWZCs8e++81a7uDDj1ipLbgCy9qCqlxZxvcm0lApl6bRbIGeYPiD0RMKVdqchHSXthAQgdRJ3JluQbDoHsveh2vsEx5LK0pxuw39ZELoPtd/ptMR1UrANXCX2TquG7euSzRWxj6Luq+N5MBgysmr1hnDbxa/qTKxaD1vEWZgYG/+7uYXZmzLJ5GhuYOSuN752871aAM8D4R0j54Lpfg8n+i4Q/ApxDnJ3fLmjPSSfb2xUI485FE42sEGJSYWYyfEHczvlvOQiLg1zwfK4tXy0v2kc/7fN1rm7oi1ixDg6iAk+htjryn02n/0DfP1JkHzhIMn7MhOm5MuttXJni32s6apnDXXswOA7Zrbn2PMXpuag5idlxGWXMUqhFW57qvmo8pyGsfI1VLMfcS6c/E536dHHVdaxV0N8Qrl/9asPDJQGUucuz9e+f3Z+ftUDD9y7MQzt5kQimVteXvKNBY157eTk5G5xkknJZfMytX+P1OvL6orPZgqSTudB7ilV5gk3qd+DMJAU1k9AqbOt3QMJW6judqsubRgAKayTzxexvguCbkmluqDqPl8YgJJH4UAdF0r92MaA2BsCwqZXX5V9E8dOp9OSh2HQbjal2ayKcROSzmSlr39YhkYmYBS4frk8MDU4OFEvFUrZdZvWfPj1rz/vL3DNlW4pPCvC2yc2iwn+M+7UjxvXZA6Kcyp3X+73+uVzjU2yZFEuB/32JxVI8EthUpuZfiC/XTa5NVxeL8DOMlbkc+J7v+lctrBPN4gR4yghJvgYiq6q+t/4eiXq/e4w46ByJ5CHvZJ8qbFedvpFzal9LAmeIGvTg8DjbkCl+cr0lJyTWhBlByX57mPMDyV624Jauk9C82kJ259zLlng2PjHBDd8d3LDcDb9ljtvve3ND9x/3zaTcAvz89OJRr2ZaDYasrgwJw2QKdvJqb7dRApqvClzs/vEg5Jm08jg0FoZHF6HmxKoa5cK3YdaHxgelVQqg+8MsFuSEMsz2ay2t7Md3vcZwWCgzNmu3pQOjgH7QDJQ5gkYBr7nS75UljqMg8XZKZB3Tsp9QyB6HAPb8lg0HtgEwGPS+OC+wsBq0wD3lU6mZeNp58jw2CpZtWbVI1svvuRL552/+mMZxzzULYKnhb2lvN46qV81xvlJSZjyQf6OyP2JoKjkvt/Pa2pX3s6TETxvEvzLU4vyNij4cYcG6QGCb+BiP2wu2vwbxtxwVHsoxIhxsr5DMY4CwtvHfhwf/xUq/mBEMxQ7Kf2m9ohc21wnbRAqc2sziOhYoXckkjzzlzFRzsuS89q2OZFg96PD1DwlFLlf7F6Q1jdhGHzcXDh9HfZzxG2TXlDd9kV7bmKp8fJ773/odTt2PHHp448/vOrxxx5Ms4ldHBeEXJGlxVkNguMGbC9PgtzrtXlpQLW3OyBUWFYSelDRAzI6sVHd8iRcFzek2ViSoTEOLOd03fXd/u2pFJQ3p4yScafVhKLnOCZYBvXtOknpBAGMCQNV3tCguxbW6TRreny25SdTCfUM0EPANn+v01KPgZPM6Dwfv9vtBgyCgljfl2wqLeWBQSmVh8JNp29Z2nrpxTcNj6z94umbh++uLszPijQW1qxZ01oZh2AfWDdmG7VfxN38OZNIjjC3QXeJGpG7/az8c2OjPO6XoqBO3r3uGicbeN51EPqV6Wn5vsxezWSnzyf+W19msPh/OhdNfUBXjhHjKKJXd8aIIfbOjWUbNn5bmE3MdQYOVMJQV/M2qclobmqNSwYVMjPSHesKmA8rs4/TyGCXqXVQ85dlpjXSnl35DgnC4wcmVUwCNS/hP2HjTzuXzkxHK7x4gNz7/vr/fuY985Pzay59zeVn79mx49wH7v/u2PYnH8vNL85IpTIH4s2BzNNSrzeU3AOf6rgj2WxJSbQBgg9BmslMUVLptARYp1FfBLEyqFFAoiOSSed5MMnmy7gkaHTXKP0xeM6CgNMg6Gw2rwTfqC3DYKiB3BlAR9XuYV+4eqxXx35D7CeB86E7PgHybzSqIHoQPIyBAMYFj58A8XP9Tgfn4KBMsQ3tlFwe55xwJICBQdc/2/AZjX/Wued7QyMTe1avW//EBdu2To+vGv0/I/3OPXoBQHijFMXpfz8K4pdM0l2jxqM+PPiD+zYTpuVfGuvlPm8Q99E/aRLZPB16sSNvy+6VV4Lk2X9fjVASvGcfxQVe5Wyd/qdo7Rgxjh66tWGMGBHC20e34LH4E3x9M4RjVFOxugWpP+kVUBFvUJVFFX08wAeWlX9PzffjPM5Pzcu21IysVjVPVl8RhEc1jw1saPeCpb6B6e9kJn+78+Yn2tEKzx8zM3b83nsffM0TTzxy8cMP3v2WTrM9PDQylnny8UeTu3Y8ot3OPLrVg6bkC/3igYipqlOpgpI7A9tK5WEpFgel3VzGyTEArgjCj9zj9cq81GoL0oKyHx5drxHvmUwehO7j8hzwJLPYBtqOzgIpFEj8IpWlaamBxB0l8IIG4XXaze53Zq/jYH0uzsuTYmlI3f2dVgOfMCyo1NndDqDLvtWqQfHX1D3Pdv40js8gvhSOnc3mYIxA/cOgqCzAiMmkpX9wRIbH19hzzr2gPbFmzR+Mj6792GWXrd1n/0aS9mWDP429/rpJOmdE3hbeQUwgd2Yv/GpzjdzSYl79UCPmufRkBe9DA88fY0Z+ILdDLuh18+REgg/szbju33YunDt28SExXrLgkxcjxiEI7xj7QdSy/80k5LwD7aTqqhe5oz0o/9pcr5XY0cxy92zgg0s134SaT+EsNiUqsi09I2enFvW8nlrN6ya34MdnIBW/6Jy7/3kN9vHYY4+V9u1rnv3oo4+9HSr93TOT+1cvLUxnEim62usyNzsNUq6o0m63a0qkmVwfSD0iYwcFSnVMzzXVezKVA2k3QaBQ8MmMtpMHIHhsiPWorpdhBPRhvQyu0Kqh4JEcQZJU0JrkxuU+EzAUqrIwtxvEXJVi3xhIO4v1PRgCAoLP6zFyhT5tv683liSX65dUMg3ib6jyp2FBJDCPgX10yTdhiLRbTS0+zk8mMmoMZDIZKZX6YLyUpVWraXt9EmVgXFeK5QEp9w89PjS0/u9f+YYLPvWW9a/YJkuF34H+vyAidz0MboEvS3iGrm9N6MRjRAmVTm7wOhhBP+q05F25J+WcZBXXDGbnAl6+L/9mJPwVc9HMdt0gRoyjCDx5MWIciqt+Mb9LQlOW0J5nOFyZqniqv1BKbltaeGx2QMUzAQnbSqPa69iD4pzuT4ZjzQQ5HYikYZNK8CWHbdQ8N64F4CuDxk3CrAXrnQumHLvqZ8rNq3/+jL3X/O2kXuEzAYQ6tHe688MPP/jIL99683Vvevyh765enJtJBFC9jXpNqpVlJT8XRE2FTdc508WyjZtudV/bvasa4Z5wQMgg4tB64jguCHcRZNzGaflQzB4IOasu9zSInfukMcAAOtpabEdnUB4j3x03qe32HRgTbZAx29kzmYLk830aec92fpJ7CueU5G8YA75HgwKFAQOhAxKnkUCCZgGR2PmdyzlgMP/xGHT1sy2fXoQkjBCPXfSo7rEemyA4oA1/U+nz/BqNxmAncNe7wczEuiH/bblUY6sjgYtnCsfBBCKvgfRuao/JDe0J9cQcyy6YRxttXM8qt6kDNzEoVZ9BXDaKiQX/HeO4n7vmb2snRebFGCc3YoKP8T245kN176qfL8yiVgIZylkkxqj2BYGgIi6CPKdBqJOYtO2btddxRJKGBqaKTclevyBzQRZkZ1G5trGsd37dcwSVg+RLIJvzxQk3Qm8lr/rZ0vQ1H64+bVevvXsba+6657H3PvDAAz//+KMPXPjQfXfmasvzks8VQciBkjtj7ZQWodLpPic5tqGW2b7OCHf+pip3QegkQhof7HOeApF7HiPqXVXBTGuXBZEm2M4ORtAgOxCzAwVdb9a1e5zvwcQC6XI/LWagw/4zqRxUOVR1vl9d59wf3ersR09jACcBMm9DmTNvfUbd/x7InufA46Wh+HkcrkfjhMYGo/w5sV892985Eb39R9fhaABgC8YL2/05j96L0IYD9Xr73Lp/xtqx4Xyyr4jHyVLNwgiAwr29MyTXtVeB6JNSPI6eoCMNXgfb4M+Acj87uaSGixI8a1orVWPka2bb1Ne5bowYRxvHt2aOcUIjvGP0LXhEGFV/iap4rYWtBKi07vEG5HP1TVpZ506ACrr3IDMAj+3zg25btqZm5QJMq9xWtJwu4t6aPWEf2Fmw1Gfw+zPGmjvNhZNMmHMAUKnj9z+4/3133X73L33nhq8N7tn9GGeqcqYyr1WXNJ97IpGBEqeKTkF9g+igkJeXSWo4ItZlf3L2bw8Y9AbVnMxkYGiAJFHjUzEzcj2RMOo2F68t+UJBA+JImIwr6OCzVq9IC0YD29U14h4I/JYUciUYG31qSIQh3fKhpNJZyZf6pAPjgbtgOIVvPVlamAapl6RWmZd0Lq/pbKn22U+e27mug+P60mw1tGmBqp4GApsdQp9kZXEdkTHANn7tUsfrSbqSgpHBrHhMwpOisndL0j9yrrztioS85uUPyNr+h7GvRbmr0S9fbW6Q2TAjJTw7UcjgqQGf9wrP4Buy++SKzKTmjtDnjilqvXAXCvSPnItnPtxdPUaMo4pYwcd4Wlz9vhITcaCmlpdBmHYT4JDWRPpAmkxA86RfVjXa5cvjDo42RkVfhZp/0i/KAtR8ygmk4HqSWqnmySgk36TJY/WLUPGeRua++hcKC1eP1SvX3ECOtunde+d/4JGHH/uV++65Z/zxx+6VdqOmiWnYLt7psLsg9gE160Cds686m8jTuQJmRsfhMo51GxEy3eAoK5euexcECrIGkapCx7qMGnCh2g3Os9w/qNsw+K3dbEhleUE8rB+52T2QPJV4SkrFPij3AtYFsXTqUOUwFGAkpNIZNSrYhEDPAc+XqjuybOhaz0u5b1TPg+es6h3zmeKWbnduk8D+6ZZnVjx6Ejoteg5cLIdxgmviteSKDPBzJYl59EF3tC3f1dS4NmiivOZk/4wjs5XTsO8NsljIyrf9pOzuZKWM62RA36lC7gSbG9h09bLUvKxN1PWe8jkgwcNy2oHy/+I1H649obNjxDjKiAk+xtOC7YRXvT8zBwUyJoHdYhiCrbWxAYmGMuA2ZdLPyVSY07ZwUtqJAFKYdk0C9gV52eWX1G1acDtScKKELlrpEsrQ+J9x1olvLpbAGTCb/KWrP+LDuLn6zHu/++j7brnxpkvu++5tIMhofXZ3o1ud1JTM5KBgYThgp0wWQ7JsQGkzkxzd6GwfJ7EyoQ2j0hmdThc+yTHsEjUD6zJQzn25rJQKORkcHhUH6zRrNRQ9jANMLPZGdQGHgZrOFjXhzNDQuPQPjKjbn25zkro2A4CsXZCzm0pqf/k2jAi63En2WRgDzFDnY/9sX2/U61gGBU4DAOfAa2rhPKne6QXguTJpTohr4zW1cf40OOgVaNQXoNZbathwNDuWKJssomx6CTEg/HSSCXh8mVtMyHLzDFkubJblUhvrLsCYgaqNbsYpAV6Jh6cvC8Pl/PS8TOD9cHpeIxJ8IA+igD5/zUcaR6yrZowYz4RT5+2KcdQQ3jF6JT6uNgnnVeL39BYIChXZA16f/FP9NKnbaKjXEwl8uHlGjPgnzkwsy+WZKTktuSwaObjSZU+oG5XU27q+mTjvH+6q/+3Ebbfc8v5bb/za2oX5KcnnSiBjH4TXVqLudJqSLfRJMom9gfFaIFIqVxI+SZkKmOswIY0DwuN3ZrFLgoTz2M6hNYCJAXVD5aIMD/ZJoVRSBb535+PSChxptDtioJ65TxoD2UJ/1xW+jPUilU3CVWMD26lLHSqbbedMX1utLaprnYPHMA4AlgDI20qtVo28Axx4JpnQbXPsZ48iYfs8lXsW18uUtWw+oLFyoKjYpOC3pFKZVcOhVB7Fua9Slc/rYfMCz4cpdDXYEGXNpyZfWC1rN2+W0a2etCcelqo/wyb/6LxOETTwHjDA7gdz22VTgilqUaA0YvBhA/v/wPK/6Wybm+yuHuM4gkNmS1+5YB08sG22rbSXnFfOV7uLTwmcOm9WjKOG8NrT0mao8l4rzh+YhIwc6DqHattzQk2A81VMVC4Hh6M7ccCHnMqqHiY0q9irMpOyNTUjQ05HoqFoSfQESD/RlqZ/mjww+7bF6++bsHfcfmvf1N5HnUwmC/IDmbYi9c626nptGarWl+Hx9dqOXlmeU8XL4Da6rUlwreYS1mlA0aaV5DVAzriShfLnPtguPzQ4LOOrxqWQTUgdpJlM52V5fkHCVFGmp/fjeFTeZXFA5jnURbyehdlpqdeh8HHO2k0NBM1+6jw+3egk/lplCXwbkbuvhhmIvY55OLdqZU6WlnAsLKPa5nrl/lF1z7MRRgkdN5qeAYKufxolNFY4sh270bHJgIZMoTQM8vKg2ENJsteAsTI4NHzArU8vAhaqhyBh87J60+ly2hv7pDZ2ryzU98HQYU+Dk78qYgkzg915ySV5R26XjDit6NmKyL2Ba/xLqQd/aK6cfVFD7cZ4frBX4Q5cgWn9uoTMz+MlyZWsJMp4vlfjsTtbrDkPn3STfds45t/MhZO7u5ue9IgJPsZzQnjvwGrpJH8DL8MvgJ+YyC4CSH0RquVT9dPlkU6f5J0TO702+81znO5zoeJfndkrm5IVqHlA7RJUyGlPdjfeK1++6/Xy7RvvkJk9N4sPxcs2Z2aA43Uz1SsVLsmdmeCyOX5vQxUvshlayZBuco7ZbujVwFsWRbuH2o2NmePy+YKUy8N6YK6Tz6SlmCfRchS3pNSqbVmoNnA4o+7yQLuugXjpFYAyr1erkkjltd97p1OTYmkQyj6rLnQG4enxYUSwSxsD5JKJHNZrSAPkzH7wnSbVtcW59+n6leq8ZPIlSWeLOB+OUBdqF72+8pD42K5WhUE0tFqve3lpDss7kkjT6OE5o1xrC2J9Tw0RVirDw8M4BwYQgvTTma7hAQMHhkDQTMiZLztf1r3ZlcniDdJp4JoNyja6CScteIfYB/6K9JS8Ec9Wie8CCZ6ODU/240H4M+NMfNBceFfcRe4oAc+ikevZ9LwuYZO1pCQyZQnssEn6g1i0FvXXmXiNQOqYjB2H0ZWhAabeu7atYuu/Eq/xAeeyykK0x5MbMcHHeM4Ibx/bhlfoD03SvF5W8jhUMbPb/UN1s0bVpwwXnqiPFknElWWoxrJp68A1F6WnZRAk67otCbLjcuNjb5YvfrMgTz7xOIhrWqpVJq1h+BQsGyhlEnDUtS2p7erV6izIP6NR6Y1aRRpVjsyWkb6BMW0v70DJ+50mSLhPMiBFEmu+WJJMLiO1pXmsPy99fYOSy6e7qrcty01PlmsRUdPtznb/JLatVRclgBrPZLBfzFtcmMK5tYUDx1BdJ6CgdUAan5nzsP/qnHZvK5fHsH4Tqn9JjYxyaQjEn5el+Sk1Fpj2tsH+7SBuEjZHqmPu+b6+YfEZJxC0ZHx8PQyTkizMTWukPEmePn02apDI2ZvSBeEzuM+l0m8tQ9EncPw+GA45GCTMd+9LZXFRcql+efmVF0r/FQsym7gHBMhAw6gp5WQFGyOaYULemt0lr8pMSc6gIEnwSY2gfwiLr3EunP5Md/UYRwCqzt+21ZXBOVfmK2lr8sN4eNeIY1bDOt6IB3ETHs7T8KBuMq4ZwdrcSg11rQo49ZDBfWqGN+I+/Wdn2/Tt3bknNWKCj/GcYa9bl7G5zrvEhH+Cl4V95A8gBMl/o7lavtxcowF4oKXukhMHUWcsIymQILuTVQNHXfdnJWfk8ixs/txZ8tD2Mfnklxbl4Yf3SCblg8Drsrg4B3ItKHmFfjQGO4PmmCSmqoFvCR2GNZ0tyMy+7dp1jClm6dbXlK8NED7U9eDgKp3HAV2Ya57BbSR+DvpS6h8GYXKs9jbW98XHMdhVLWTkPEiUwXU8/3qjKu12RzyobrbDsxkgCaVNtc7zyucHVc37XgP7qUgux5z3STUSGCNA130ZpK0ehL4+md63S6rLOD+QeQvnbV1XWu2GzE7v0hLLwZBgN7hCeVANlma9qsF8SZA1jRO29zP4jusM9o/r2PVTkzv0mhmzwNHqtAnaZYpdxhJQ1VrUvwnpL0/I2a9dL9nLt8tCdZJubDUYTlZohz8Q+g/ln5QLUnhmLKtXXE8a81v2JgnN7ziXHMMhjE8x8OnAHyN3wdIeXOdK1WZtO1yNkt8MEj8Dz87pWG0d1pzAqhOoo4q6FV/73vRMSGH3nfDbUPy/5Vwyc2t37kmNmOBjPC+Et4yMgkl+RRz7a1CMzKEawQRSQYX26foZ8oDXrwk++DaeSCBBkqQNztMHwWvXMhtIzWnLxr5R6du5TW77wozc/93boIoXtc2ZA8VoXnkoXEbJMykMs8qxLZ3R5cxAx/Z1tqe3oHSX5qYkky/KyOgGqHhGlodKanTvcyQ2uuDZFY1R6dXaHFR8XkZG1mla2cWlRZlbXJJGq6l90YkSDIcESC9KJYvzxT44bnyrXlFPAHUjr4zd9Fw3g2uK2t8Z+EYXeau2pKqZfd+5HoeOpQeC5gIj3hkE12m38R3nyEh6kHe9WYXxsITVrQbwtWBUsH3fuEmsk4Mij7oBst2eNQi3TeK4fUV22cvInp0P6/kyHwCvlZn16O5nMwb71JeK/Ur2ftuX4VUjcsG7zpD26sdlsvaIJIXxCyT5E+vZeS5og9zplv8REPwZiWU8Z7wOFFASV+PZL5iO83vmFZOPRGvHeCbg7veqD8fesjplUvWU7eDBSwbrsXQLpvPEmrNQyKvw2YfPIuojmOldPN/Hh7cqkGVs9temnfozc/nuxWjByY2Y4GM8b4S3TcBaDv6PSThvPjjsJ2A82e4X5JP1zbIQpiBc2IL8fN+0owsSYAhiItkzriYLZV2066T55KA8dMN2eeTOe7WNuzwwAoJmN7FQSXy5MoP5DSmXxzVIjio8hComybdaFXXdazAbSIwucLaHk9zYz5uR6KpaYVjQdZ8vMAOep/MZ5JaC0cAkNguLcyDByNVbqc7pvDyIuQjibNYX1NXNmqhRW9TrKEJVuzgA2905YpwPwqdyZls4M9TlCv0gUbr5XXXf56HsaRyk0gVZnN+nxD8wuBr74jCzdVX6WFmJmN4JRs97uGZ6DxgHwEQ+zEdfHBjXtn8Gz3FoWya1KcJwMH4LhgtHo2PinMiYYU3LXgE0jtjWzz71AwNjkVcCBkg2VZCJVevkzHcNydLIXTB6OPgO0yIz4U6oE8/9ZAjCY1a+TW5VfhQErwF2ZA38twEKwsiHUWB/7Fy2wNwSMZ4GfE3ku+tKNmyXjR/0W+Nugo28RVwQusjZmEbwSGXwmcJzcWTadPBo4bjTeMz+QZrmg+byOMguxksY9oGzU7Y+/3q8ih80jomG/+zCguSva0/Il5tr9ffBaLzjD6p3KtYA52RNIPlwWM5Kvk1qTxTllm9eL9t33g+SnQKpW5BpWfPKk+CptKN2dnZDYya3kkbKLy7sBZGz7Rv1OJVpeUI4djob+Ngmzk9uT7VPxU7iZXKaQrEsHINdRQr21+o0pFqvQzU3JWCd5aalzqA1rMHBYbwOyNdNSBLHZJQ6yVgj8LMc713UsGDXt4WFaRA8Xeg5kHVWP5kZj/nna8uzUhpcA0VeFRfGB0edYxCgB0LmeSY5Al0qH5Exjsz2dfZjZwwAA/yqy3NqHNA7QDXPdLS07Wic5AuDUgDBdxqLOG5KXfX0XlSr8zhX5rtv4xo4NoCrRkomm4cV40k+l5W+gUFJuRk57dxzZPWVSdmXvUGanYokQjY5kB0tDBdfSf5EBs9u0abk4tSsvDO7U/p6AXYuPgK7gDX+twSdv3QuWXjalMgvRdjPgLo3rB0xjjeBp24VHkUQutmMG34GltLlPoiyS6CA6XSi0+05Pgh8e55lVS5mIKhv7xMT/pUEiS84F++fjxaeGjix35oYJyzsPeU+62V+Fl//AJUvQ6AjQLXX8XL9U/10+W5nQEgXzPFxvHU8VWgC9YTHtm8Ql5MOZb1cKalHXia33PAt2QFyJ7EzerwNMuJY6NrODqJjYBrYTomS6xTLw0pwCzO7ZXj0dBD2oCp6ZocjITWby9qHnB4ABrmxmxzzxeegbAdK/dI/MKwVy3JlUZog68WlaXGSRRgUZZmd2w9+L0gGRsTi/B71CKQ4YEya/d0rUiiM6EsbdGogezY54LpAzjQsOI68GJhUvE7P177qjNxnnUhlnYKi52h3Ps6RRJ3Osp97BaeCPXI9bJeBYcNx4el6oDrXbHrYloPNaL92/KPxs7i4D+c/BwMgp4TN0eoYIEhOHoEhUSwUtSmDapzeAHYpZL97GkT0bmAu7Iq2DAyOCBPjMGhwzWkbZPwKX5YH75EGDAM3hLGQWyVJJy0zjV0oe2b5wwFOQPCeLIZpeX1mj7wht1dQIrh2Wl/48OxuPD9/YHbM/L35IbwQL2GoOOjMrAOZgrzNaXhATxfjrMV7sxo3dzXWKKHo6HLijaYDjEX7HAAhAaOd72mI5yZA2TMW6GmBvaMaYN/OL+EAfyW1zK3myl20zk8pPMfCixHjUKD6MvaWodPAgn9qUuad4vUonK+kJ/uCrHy8tlmmwowOSMO39XiRPI9Ll69mj8M/X1qyIXuZZHedK//+6Wtlct8TkgCBclS4dqutw62yPX1uZo8GyTF6vQ/zqCJJmlTnbP9eXpqBYk1DCVNtsj/4oCp2Br9Fo8mx3b6FyiaUErbZOD4mI0ND4sBwmJmblh17nsS54Jx80KaTEg/10xzms1teH1RwG8qdrm4aDoxa9/G73DeOC7LSaS7JYKEkZUxU2uolIMmCPP3QkUkYHxyxjuRPFV4uj0i9sSx1zEsmC9IA0bvpPs1q14YBw3Z4g/NiNzyaBGyPZyIdNQySGRg1IxoQyJHscrmyNgUsLUzRdSE5GDjMbc/jsK8/295TSUcy2AfXxelqdjyWF930NBAY/Mex5emmTyVdKPkhyWf7ZOOms2X0VSD5VbfDGGlIxilJEee53F7AdXVwZidmlcUGHya5eXduB1T8DAxbAk89A7fa9n4s/m1n29S1OvslAvuZd7ty5m0lWJsb8b5swaxz8DCQ2Dk+8ADWwMRU2IYZVWlnMmNzhKesLFbMJHnrhHko93aQ0LpmR1CQLJ7gLcmlaNjop3pe2CXOD2dh6X8ED/3HzM79T5yqhldM8DFeMOxnYI1vWHw12Oz/Q0V9No3oAzAdubE9qmPHcwAYJsF5ynf2GEBbcEFEVIAh3uNU1siWxs/J9R+/Q667/mPaLlwoDIKEWiBwHySXhWpfVBJk9zd2NzPQEhz6la55JpYheWbzfUpC+hqhdmKyl0ZjCcSYEw4L26jP6vjoAwPj0p9JyfqxISkXs9puv7C4IFNzcxI6Gem0OtIEgTNIrlavQlU31MXOCHWO+EbSZHS2tmvDgEi6afHqCzJYLsjE+BocOhTmoVfyg2JmFz7txgb1zyx7VDclGCjMhNds45rSRZlfrEm92REfBNvE+o16G9tFA+EwoQ6z59Eg4gh3dPWTqJmcZ35uD/bbUcWdYoQ9yrRWW9Due0x9q+Pd47zZdFCAss/A4KDRw8Q5bNNn9jumxe0fWAXDhecGIwjXWCiVpb9/GOvnZfXaDbL6spzMjV0nHdsUl4lwWL60FE5QMBVyAvfhJ3NPyObUssZb6HMRKfiv4/vvORdN3RGtfeohvHl11qSCvA07g2KSm3DpZxuQOorhdLz4w7h+Rk9yFCYmh4jc7Qfp/BDujoAZJO8DC6LKJcBz0AnxbkGlz4HQJ4OMTIdZ2eMXZD5My8ZERQf6WeM2sDllxQrwJ18RX2hwfUCS9qvmZdOzfLSiFU49HCzgGDFeAOwDwwXbMD+Dt+cP8aLku7MBKFk8Xf/SWC93tOlWtpof/ni8SUp8fLGhpAPTlk39l0jrptPlMx/9B5mcfkCGh9dDVQ5oEF0VREX3vHoIldSTqtDpz2PXtlyuX6saKma6uNuMigPxsI2+tjQL4ssrIbPtm8Sby+elVOqTkXJZNkyMy0Af1G9tEYS4IK22J/MLC7JcWVaVjw3VhV2rzmvkfiZTBqmL1LG+Zpxzou5uJmxKEcRbLpalWCqBMF0o+nkUuS/5wogSOzPWNUHYNFC0DR/bZ0tjMEwq2tUNfC7LrUCqUOLs4d/qBDAs6rguXDsNChO1vTsgerrz2ec/lUjL0vxenZdMZKHch7BuUtU8AwaxuvhBgGMl1aPBDHmsTRnkx/7zSZA9y7ilrv5QPQNsBuB6CVgEdO8zAHGkf5Vs3Hi2jLxhWaZyN4vfZuQVYxZOXDCD3YjTlJ/KPyGrEzD6SC585vjIW/tJUNMfOhfPPdZd/aSHvXN8yAbhKL6N4bndgGs8HYzKNvMNmAZx1ST0LB6kzCFE3sP3VASYQUWuC3oLjbRw52thUiog81mQ+RQmEvsyCL6K+Usw/io2Kf1ORy5PT8mlmAZdT9zwMHJnLIRvG9jdtXjR/gIndNfhI0eeivjego8R43kivH0CMjL8AB6mH+rOimA82RPm5fP1jbLDK2hUPcdt/553+1jBQL0ncrJq4c1y3cdvk3u/e71kc0WQT7/25eaY5nUQPIPB2K2MipF900lwrKmDgBHyzPZWUkIOrSvMUc/McGyD1gC6XB8IlmrcUVe0w+FQbUvGB4eh4CdkcCAaJc6B8UBlXFmel6XFOah6uuCbeCHZDECShWqlgWFSqtzZ/m5DVFwgy75iXsYGx0GyCQm9umTTIGBpY3kHJD4u9XpDpmd2S61ZU+VL0vday1Ic2gAyXtR+7x1UgItNXyoge6wEBZqSNsi9g2Oz/b7dDqUTMOe8p/eLGeoIdp9j10EGDTK1DcuCipxNGTxnqnk2S3DYXB6bMQLsORANhJPS86eHgW3/XJ6hq169FY547ZqOsc9udOMjZ8jl79gmlTOvl/nGzm4628Mq7RMErESXQDZnJ5flPYUnZAjPvRI8/tvAMk/vn8M++YBzwdRstMXJBeZst/2ja3BZ66JscLIeF83+5vy+CtfHh4NWcM7wge2xSo+rn/KFx0wldEzqZue9dWQZhtJikAKBZ2QmyMqUhVGJ3+yh0AgT0gRT+1iXLoDe0NCbklW5MrNPtqQWJU9DmR7/3jF5LtEYE9N4oTlM7z+ZndMPv1RiIWKCj/Giodmk3jh+mXXtB1Fnn9udDeAtc3y5tT0sX26sg6Wdkqy2ix0fBE5bBgvjMv8v6+Wbn/8aVOuClPvHlcSXF/frJ4PomPSF6pIEz4nR3KqgU2msE6pKpbpdWlqQxdm9Grg3MDAhuWxWklC0reYCLp2DvyShTKFooS6G8gUZ7e8HebFfOBPATIAci1Dn89KozKOkoHhR2SVc0BgqPIcVlN+U/oFxqNxBqS1Py/zsLvF9X/vGl7A/kmE6CWMkSepjn3YPf12QNpPg1KVRnREXBglJf2n2MSn0r4dC9zW6PXSz0mj5slCtSQuEG7ACbbZA6h6uL5Q2blOAM2qD8HUIWJPG8rqqdEpty6YAGAD0RDP6XptAcM0MSGQzAsuSgX8azAdyZ9MGgxap3En09HKwex+NGY6GR3WfTHAI3bZ2zVu95hw564yL5LTXlaRzxh1Sa6FM/SiY+kRDj+BfkZ6Rt+V3SpmkRcLSCHqhZfbfjTPzQXOhsN/gCY/w1gFYbYn1eChOw43aiBu7EVc5gUXjmIZByLB+DUcvyoBL2X6ur/qB6RD0ZuCThN5zu6N8PBD2AuoEutY5zYVZkDoIHeqc5M2JaaXpYaIHMPLr8500SvSMFnl5al6zBq5xa5GPB+sfAB8VHiqUu7GDP8cD9PWX2kA/McHHOCLQ9vj1Cz+Db38E5dnHF0sB1dzCY3Ztc43c2B4j7+moc73FxwrqEs670h+eIbf8+X7Z8cAuSWaTIBS2Py+p25h909nOXiwyjzrT0eLMST4gdyaSMYwkb7dlaWFaXeD1Rl0yUKSJFLuO5aDuc1oJWeyTbdnpTFr6SlD8TijlbEqG+hhYBvJrV1CLBtimHwSY14A5N5nW3PRZN5R+GAEZHC+N43r1aSnBCGH7Nl37nBw3o4liHAf7SEf97VMwJnju7VZL6pXprrvcgpwDjZpnzAAVNoPmaAQwoM6icq3VazpA4HID11VrYP1QGo15VL6eFPrWYZuMzC9OyXIVBgOu3cOOvdBodz669TsgcW17Z7c8kDSVPCP5GTvA5gA2dWgiHBhHDNxjIJ52QUS56ZC6KF9m5WOO+hyHmcV5tershVBGWZXl/K2vkDPeIdIcf1BjF0ywogI/QcBnmS76t2X3yKvSk/RLYw7YJQrm2o3C+s/OJVOf05VPIGhEe62TEakOgqjX2ZCE7mzCovW4hDGsMYIbOIjPEm8qjHc8dKQMXB8vsTetRI/AV0zU6T6It6lknpJZkDl7HCwEkdt9GcYlngSsw74VMPKwGQmdd5oDF/GI5GoXe4I5CCXvypDblktgUF2YmpYRGNC6hnoBgO4G1rdNI+bf8ONvre/c5Fy2txmt8NJBTPAxjhjC+0ZGTcv8Kd7P94DkKdcAPGJ4AfcHWflCY7086vVrVD1T2erio4qoMmIV46CyTS+ulsXbi3Lv9feA1Juaca4BBc2Aukitw/hIF0DwQyDIKLUrWF2D89SFDiZs1Ks6YAvbqtnePtw/AlKy2u5N5a8VEia2e1OpD5T7JJvJyGAhLUMFqNkUR5Rrg8QWoHA7IMaCegas35L+8qD051LSV6DizQlr1KCzrFH9bEsPOlUYBzVUtQUlbO4ngMoHV0rf0GmSyw1KqzopXhPLIB07HV+aMEJI5uyqRtc5E9SkciPYflmS6aKk8Z1GzuTspFQg20OQM5PqsNtfrojjgrjn5ydlbmlJOiD2Dgi+0nBkqdGQOps12lGWPypwJtDxWFYoN03nS48HjksDSpU7DAz2k+f1sgamkcIUvnwQfFwHo/aZq4Bt8suLkzAg2jI+erZcdPmrZfw1VfHGn8S96EAInljt8ZqiFtOP5bbLucmFSEny2Ytcw7dj4W86F099W2cfJ+DZZka4PnE8WFdQ4cxfYWUDJpI5LDk7ClUOdS5DeOwKyqg98EXtvayHvLT48T2EbqSNjZmTvwYyXwCRz+JzGZ9LJHVMyyEMZZwECb03/iT/ksBdFBtLk+iRU++TvRRCbLMhUZNXQLWzrJkxM1Lt3bX4QXIP7B5cz6fx7RPORdMPRAtfeuiVXYwYRwThnSOXgCX+Dx6tizW4hj5c2vCOL3d3BtRVz7Y1jjrHJdGrfLTQPTYIOB0WZeGro3LvVx6TjlvBcaFqQdokdiZiSUCFMjKcKpgBYnQ30zXdaFY0yI3dyByQH8dlVyWJ5eMT62VkYAjk3FSCZ9evdIaBcL60mUiGqhUVYC6Xl9VjIzJSzOjvaAQ2GAu1JZBhXZKZMmpfX0ZKZRkfKuM8cA4oPNupSGlorbqu/cYiJAzHZE9ICKJvVWckmV+lUeyN+UclVxqX8tgWCb2aGgFeuyXtBq+TlZ+P2wDVjuM2cV4B1Ga7DUUPgs33MybKkenJJ6TJHgQoAw/XyN4BzOCn5YMirLc8dcm3sGx2qS2T8zPSAtk3Oo4w414ylZcmDBabSEuDcQwow1xpGLuGKkPZ0EgiNDseJhoDTJvLaPNUOgv1Dk5xaBg1YQTAqJjeKRVcYzrXJ5tWXSqveOMFkn/tk1LL7AVHwRAQlPNRfnqeC/iEkXhKjifvzT8uG906SrNbrUYK/gs4zauONclEHrWlURPaEetQiQszT2m7Oc5uNZ7CIfxmMNygSeHB7r4q6vphsT5l0WJmz82uy5mI2Ugd118DoVdB3nOcLEg8SElFiT0KgmMaX2ZojEosInT2U+cYrd3SespD9k6rDqOAwmBLakEuS0/pWPvqyzlA7tgaX/EacTe3YtYn8NJ/wTlvZpqrvVTRK9sYMY4IwAeOvXPsZ/GaXQWOGj/w1uLlZDb1b7RWyfXNCR3k5Vh0nbOoRJg1rtw4Q+7+0Kzce/stMrJmrarKhYV9kisMQR1zFDcoSxCoRqmDDNmIwK5my8uz0mhA7SbzkkuDwEE+1eUZDWhbs2Y9FHpZK0UOqZp0AukvFaUPqr6xtA8kW5V8dkAyKVeGBsoy1NevQYZ0zzMincFALXYxW9ynSXHGR9fK2NiwZLMZ1KMMzgsl1w+hBeXt1WewPqgjOyythSelvbRLMgObJdW3URqzD0u7sktyAxslXZrAuQXiwzChO95NFaRTmxQnkRU3XVbDgG58yGiQPIg5x375OalXQNgweKjgPTC6D7Jn+zgD79gFjO3yPhR8Ayp/bmlZ5pcXtLtS04Oa52h0MDzmq00N3mu0qtoGn8zk9BppNLHJg6RPcmdue37nfAbaMXtevlDG9wDGTFJKmkioLguzu9SLMjy4Tl6x7Uo5840paa3ZK/PhJIsQ9blW8ccVrEArMJjWgth/tPCYrDLsqw8JyQUwbqxv/0pc70+crfP7dYOjBG03dzLj+MaEDRN47Nfh2V+Hx3gdzmMCb8IAXoYyirvEvvnRRnwW+Rn9PBR8MzHxeeWksxwNaquAVBnBXlFCz0ChZ6DOk6rYqyBzkj2fmR67UJHzuSeZPxuh99Bbh/VEE8/ZoNuWi9Mzsi01IyMunl8SO49BcOWI3Ov4+1Vc50fNcPo6s+HUS1zzfNErxxgxjhjCb4OlMvYP8Hj9GOr3/IEKBCpnEur9y421cq83KGlW6HjNn+lFf9FATccI7kLlNLnzg/tk1/YnJFPIy+z04zgtI4XSmCp3dWEHHupGR4mNiW5I9FTITLNK93sBSptSp91agEFgQNpDknJxgdmcpF1fqkt7ZWxgWNauPQ3kDuVfmZTBoXVSAmFnnFD7kVPHkMSKhWEoVgExT0t19jFNptM/sl76B0ZA8CREjliXE8t+8DAqWMl6tVmRZEm85oJ41Ulxc4OSGTwTin1ZWvMPatt8BoSvbe0wLvTyYZj4OJcApIsNNIAtYJ/7XD+uq4G6kN4EVIuoHdme3mjUUW+mdV8B1LTO4/jzrbp0AgOVbqWJfbTYd9+HsvI8qbVw7Y2mzFY8Way3pIbtQpQjMwK2YEwkUzmNlqdnpNcUon36g0C9JIzc1654qI04tO0IDB2Ozuc1GzDEFqWQK8hgsSBvu/IK2XT5sNzhfl32NHdI2kaD6+Ds9VqPB1iBUqG+LLkgP5B/EpKYnoouufG0QvM7NnD//Ei1/3Yj2tNik32mHYxZkrcJV+FY63BMDsQCUjdr8L0PBZ02Liw2+r31JmMHfBcPKa7ujx6J62++k0YYrc4gNxowbCevgsgX/LQmlFnsknkDUxQIR7MmInB+kno1WFT3FOGQwz4DekXH/fIdXevW5PLMlJyXmpcsyxfnE60F8EBY2YaWwx/SW/JR5+LpB3VZjANlHyPGEYW9bfh8a5w/xyP2StT1fM85Fz99uc/rly8318m+IC8Fw3E4dMnRASoZJmsxs4PyxMcDmd4/JZXafqnVF6TUN67kQ5JgWtWo+1ZNKtVZJXdmb6O6pOrkGSZRV7JqyaQcKRdzIOw8SLAjE8P90pcJpI19jgytllIxD4JGBQkCNY6VgWJJBjgyHeRTpzatBkff8CaRoAminsb1oyJMJDRYrpDvl3QOajtT0nNozT+O7/2SLI6CtBtQ8lF/dwNF7mAd1tghI8xDkCSD9lKMh0KlCjINcN6MaGeWvE5tDuTe4ZFA+ItQ9iDcREaJlglwLM6Ny9hP3SYLSvxefUkCr6XBhnWUSx3qvdkJIPwClJeVWsOXBbb3Y90miH12qSpLjUDmYSTgA8uxHWMAcB2pbEm3ww9cZ1nb4x18r9YWZWkJZYDrp2uewXccUpfJgdIo+0wmIzkYPNWFKfn+i79PfvBtb5Ttgw/IdfUvSzVYkqzJofx47kftCXpG8KgNEM5r0lPyhuxupmXDHLAOFWUgDD74T85FU5/UlZ8nwMmufWQQVpmbM52g39rEOApxAgW3GscAkYcbcOlK6Cjigr5IvRq9Z1TzdA4pGvw4jMyJDs7ZA6GyKxq7qimhB2wzz8p0AGKHWq9heQvL6G4nbUfDQmPi86ZzIryY95n7YffLJo7FcSzOTi7KqzOT2hWOo0AeEiWvTSDqlL8LCz8pXvJTMKTwMsTooXdPYsQ44ghvHf1psNp/RT3Oht7orYdqpxPzhtaYfK21WiuWHKzyF1ohPBtChwOmoDJ6/HS5/1PTMjO3G8oEqhKKnGlmqc6bjRoUeVZqIJvF+f2oLx3pB1FH46q3NJEL24aZTz6fLkpfPiejwwPCZDYkyFVDRRktgrhAUoVCv15L4HMUNqOfZSj4iZE1kgWxM1Augfo/UxiAkk+hZmWQXALrsimBaW/TksgVdUAY8kRr/gmQdQYEz+7GRrylfThmG+sMiQOSDlpzYtsL4mb71N3OCpL7S8BQ8HA97dqCGgPsHue1atgWhkyLQ8Fi9+kyVHUShkhdArCJ42I9LG81K+rFMC6bETisK/voU7VDzXsM3mtjcwNDqSbzlToInhHxoTRbnjSg8KeWFmSu3gbZd0DyTSyL+swzmt8BsadQ9iR4Nov4KL8qVHqzVcV5Q5E7jiYUSjNnPZb3lfqkr38I5x3IuevH5T9c/mrZfM5muTV1s9zavk7aYUvShoOLHR9QuTJY7AdyuzSqOxoDHlPU/v4QHsBfdy6e/Pdo7WeGvW5dxpbbReOHDAbBgxSssdZlX/O1eJLXYb+rsWs8CDJhoM11IxI5w857L9D3vEiYoYTOKaJe+hhI0h2QZR1ETjXO7mrLIPRFRrarQqc6T+j7ycA2/kuqxy3KZdEjju853IsA90lzv4Pjlp22bEvNyis0cU0b18nLpVwHukWMC1nGqV2Hs/iIMdNfO1m6IR5L9O5TjBhHHPbO/rIN0lejgnmvcU2UAo6Aip+1abm2sUZu74xIDr+PTlQ99pkIJe8MSHDLRrnpH2+Rhr8Ici1DURY1PzpHbWs128LR2Jjoxvd9yeTKUO9DICEoFpBdsxG1Z6dBwOVcSYpQ8P3lIsi8gIrHk8GcI2duWq8GABUonZVUwh0QaSrhymC5JCN9A1LGPrM6gAtODSTNfuGa9AY1FY+VhLINYVCYJAcQBxmCCL3qXhwDy9MDWk/TQLBhWxyobLAl1oMBg/0k0gVNMStU7FjfwXHZp7+1zJTbKF0fyhvzmZCHgXjYuQhIVF23OB+2mQcgbuaK78AQ4GwG9ZHkXaxH136zOqtkTdc7iEda7bbUWiBxlB+72QUhDBBsttxoyPxyS/YvLMhCvand6VooPwbheeyTZ5LapY4Ej5PXx4LGFb0oHFaWSW/YbMK4BKa65cmks3lZt2pUXnvORnnnK14r+bX98g3/a3Jn52YsxnL8Ox4qnkTJZ/fHCo/LluQyJHeXfTQHffh1WIu/61w8dWe09kHglI1cP5y3pbBkLN0uMgQ1uhE72ITtN2EFutwZ2T5Ee1PbzXl5bDcnQz/tpbJ8D10Im0sj26m+6yDzOUxRu3nUVY190CuMbMe10CXO/9TovK6VgXDc69Me9giA7fvs877KbUC175cLUnOiXXFw3gdAjscDg3u+C98/j7L4u9gl//TgfYsR46ghvH10C56yP0NF9XpoDjaqRXA8ecwryRcbG2RXUJAis38dUdDVF0jW6ZP1nStk780VueWbX4fawgmAuFogUqpCBnN1mKa1XtUuXZpwJZNXd3GLyrK5rPnRs+mcFPN56StkpZxm+zg0DdRuKZORoaIro0N9wi5vbFfnRTrsZlebk0wSBD/AMdBHpW9gTMdoB8tK2CbJigaicShYuqs1Pa5GMeMcQcQu1g05El2nJokUVC/b4nFN9AxEkfj4jm058E3oNSG2HUwZcD5InsO9Yh2/ietkxY39MfFM2K6AXzMacGfZJu63tZy4D6/BMkAVm8xhP2nYIFDumATKml6NTruKsmrAGAi0aYKGUavTlGbgyEKtIYvLizw77C8tcwsVmatWZand0WQ6FZxHjd6SNq4dOlB7K2CfbBqgoue5dJp1qXNYXhgqDH5k80Au369Z73j+HMzn5ZvWyHuuuFiuvOAVslhoyrXtL8tD/n3gvyT2euwj69lOXHY68hOFR2UDiMlBWWu1mgHBN4OPmsD8obl0eqfdAXU+s5CXNCxEz+nHiiNQ3iBycxaeg83YaCNuqA6+otngeu3mfF94Sd9zWb0ZBxfwG2wsEGWU4pVd1eogb80IB0LX/ucgdKZ3Zb99KnMXBE4y51mTyKnOIwf80xz2KIBGBdv7ee/OhJH0+uxe2ZCo4OAgdnXJd88CJ4lXw0e53Idff4dl/3iqDe96pLGiQSNGjCOPaz5cn7nq54uo7ew5xjFD0bsa2ZV0w5EMt/tlrShThymPFwPSCN29w+GZUtp3rux6dLvMzu7C4ZmdzZdqBWQEogKbqXJnXZpMZyQDZR/QDc3kK34DRgBJPy2lfFkK2RTO0ZdyMQM1nxS/VZfBUk5GBoqq8HVgGByhAEMgl06C3BMy0D8guVyUGS+F3ybsCDbUNnKO3EY3NA0KRsxLgPlQ8tpfHIqV6W41wh/naKwH4gMx0oXPgDTHQOlGo2pyX3Tfk6xxUVDvaRgoTDSGFxxlwEQ8VMUutmdTAGtKGgkMgsJGmAIQPgyNbEk9G2p0oCwYF8By4R+srvtIohxI4SGMBfZzd2FUUGnn0zgmSIl96GElgN9A3AkowEQQnT924+EaPV4mVDr3aTHf86AtYXBlu6mBCV4bDQk2JzANbpvGCwwZ3pcWdpCH8B8pp2UiNSbZAARmZmTJWQa9r1B6xwhUnKNOS7alZyVvaN7wSqPnG4/Ct7F459XvK22wLf8yI8k3gYF/GEt+BkX4c7gH74TRexEIfSOKqx+/UWyYw2LgbeqRe/SnC3zHfbOYAhyGTQQNvEULIMNpkPhevygPewNyR3tYbuuMym3esNzTGZRH/RKIPod12RxEB0OoCaf4yfeO7eh8HrpnfsgRjyZYYoyUzzi+XJaekXfkdsooo+TDJJbS7AB6xRlKFd+/gQf+T8y2qc84q6unfC75F4uY4GMcdVz9nux21CYDqLDOMQkTxSHhTWWFknfb2ta3Kyh11cORANW7D/VelnXuNlmaXZKH7rpLKsvLUmtUpFava+Acu4dxvHe2w/N8coVBdVVXl9gNrg3FXpZctqyueRJ20oDsjSf5bBqKuSrlQkFK2YT+dkGo9eWdSuA5EirOIOlYyWXSksJFpZntDqTpKjEnlLj1OwiW0eVam3PUtQSOk81F5M15jOynix4qV0kdhK0ufCxjk4D1OiDbJk7fFSdV1H1pRQ3SVG8AtuW69DakYEiwfZ/BSuzHTyJmeTNDn2Vueah7G7RBADgGjR9slwB5q+cAtSsJmMYDLh4/YUiksmoEMCrfwbI8yotJakj0eRhDfUUsx3mxqQCXo6TkY7fQjcK+9nXcCybZYR4CjkGv62F/TJLDPPtsJmFXxg6uL00PBowhjuzHY4yU8jKUz8iQ7Qc5JWR/YloapnFMSZ6PsYfrOx1q8/zUAoiSc1Gi+FSlGTHUpVjxpziZtHMljNwtINhRrJLmerqTHpFzOoAVP0DCIcuOE5RuFe/LDMh8T5CXJ7yy3NcZisi8PSJ34vsDmLcnKAhTvlIdpxwYRTA+2I+chN5T7F3ePG6gcUK3/KjTlDdBtb82u0/SuMaI3Ltn1y0jmDS78KB+Ag/tHzrbpu+85ppDSyvGUyMm+BhHHdd8rNG56j/i7TXuZry/Zx6sWQxIOJCS68k0KisO+8gBaV4s+ObT3Zdy81KUManva8qjdz8slWZNFquLUqnMYQ0Gc3lQnEuqZvOlIZBboMlnshrNTtWdBEHnJQu1nkB1xPb0/oFBkBeIGqqX3d9KWSxDbVlb3KOkmcsUpb/Qh3qoJeV8SYocGx0rsC98hsFl6TxID0fHMR2X3dHwCvp1XT8i/hRIG79RNhbqlmRKpZ+gosZ2Bp90vQfNKrZBWZHIecEga/ad1yYC7MMwtS4rSxgQVL8kfgMFzgFs6BqnJ6CXflfd+bgeGg9uksYF5sHYUPmOdakYIbdxRo74HRwX8zUAD/Po4WCuAfzRc6DXQUka58BUvRyYhn3paWgkQcQmdEHybJNvisdzRjmEuA4O3sPzZopa3pdiEWUIVNTYYvwA9o3z0wF2cCbj/cOybs2IDJb7pM8MQpk2ZbezB2cY/TsWoN5lf+/zkgtyultFZcoHu/tw0+nhmjUo79NwiQO83ZCrB8n8e3BwJsszxORjI0a2L9uU7IX6ZpPW/d6Qxq3c0h6TO6HSH/D6ZUdY1AQzzM/Oe05lTkLP4vPIGc1HDrxSlhtNjXOSS/LO/C7ZgjI06pI/1EDDo8Zivhdl9wGTSv+Ns3X/SyqX/ItFTPAxjgmu+Uhj/ur3FVt4uc9ExTcW1WeoDPGZczpQGYE83unTFJZJEsoLBvdJtePp052tlWXupoo89vh9UmMGuGZdmAOd/c6pHIulYckX+pXopiZ36rbFUh+qHtTEQRNqHMTMtm0QEPuxp9k22q5JGuSYdkMZ6esXvzknKSxfNXqaFLEO3dZhq6aqn9vkioOSypYjUlWC5TmCpkBkrJBJbKkclCjIn4RHwtUrwXIyAr0DPKyyN4qG487TmDBQswysoyFgcU0uDRG6+7kuFDn2JA4NAyV4nRkRN66Og8PQM8CgOyah0YA/nB8D6tRA4CniX8g2+hYD+wIYDVG0P8uKbeg0PjianZvgMSJyoRHBdLO9bocM7KPhwKMK9bWB8cAB1txActk+bJuXNo7BzHb0nvDesCmCyp6JdzhgDwcXYW8FBgEGOF9xUrJqZEy2nLZB+odLkg5SkvQc2WcmZcmpQBrj3I4BaGiQpC5Mz8jqRC+DHSf8pa+ej3FvOgQHZ7CMcSMkQNl1sCm7hy0EWXkSKvx+vx/KfFhuApnf3B6V74Lcn4QyZ1s6s+eR+TgGPfNJkNR1tEad+zSHPQHAMoua40J5dWZK3p7b1U1cQ2I/1BSx1nJ4xS/D+vsds3vmWvN9yy+5XPIvFjHBxzhmuPp3BndKHbVXKOdCzBWjGogOW7bHt0A/jjyKio0E/0JVRwAl2rItkHJezg4ulLHHV8uD994puxcmhelmGaxGcmdlkgBxMoFNA2p4ZnI31HtFUiDJTDotWayTg0JPc6Q2yxHPrC5zvIoUQfok9FLWlTVjUPRgX/bbLhRArjAK2BbO5CzFQhHbkFxZrdEhSbLD/qB+tRL2mbMd189BWECabEtX5Q2CJWkzYQ3JXdU+iZ80CYJTcsY22vaOYwnbsbGdmy1qcBzJWF3tmKdlrEoZn/wD9UxPBQPySPxU1lGwHt2i+Mkuc5hoRIRqDHAHXcqAUaFd+kC6en9oiOFc6B2gG5/d23p9/5XSQczMgMekN7A8sD/Qj2UMQ0nK+QFpt5rS8Elu9G4UNS2wprFNpSUDQyMDg4NpbHkezEfAGACeCTPtwYST9atGNLI+iXNI+q60HU92mj08Mxz/hT5Bzx28qySqS9LTMuygvPWYPMPDwTLEhHXZTMFy8zDRJGBe9qmgKA9Cid/RHpHvdEYxjUGlD8lDmDcZ5jQVLIMRGdHeazPnOxK1mz/1EU8k8Pz0vuF6Se7jeNe/P79bXpXZJxl9rkjuh14FHrUZzPqgZNw/cLZOPXTNZ7UQYzxPxAQf45jhmj9f9q/6qb4Z4wSrbGjORb3frYWjinLAbcpMmJf9QV5VyfMBBVMHROxbTzblz5Q35X9Azlk6Q5b3T8kDU0/K/tkFPO1pEHpRONY7I8c9zwPpt3RM9jZIPpfLad/3FNvQ6eIEOeehwBkc54DEHRBNDjUq3cLlfE7GBotSyiRUAaezORCRpyli2X2uVCqpq9/gnEju3B9VrotLpu6jR4AqnN3bEqksSDnqRcDMdRbnpCpZ3eh0W0KVoYIn4WNj3RY/9KqVvEHkDs6T65A8oqA7HAfbiUbX0w2P8lQ3PZYpoVONo/ixPfePE1DjQY/FQCyejI9z4bowOAgaFlxV2/xhQKhxgDJh2l7m7mcbPQfpoTud94Oj2XlMcctrBeknErh6nAP73tPb0AkZVd9EaeD8EzkNrOs0SPIUatiP38G+Wa+T4GH04Hgcz9736zAa0lJtQvkFLRkqF2WwOIL9JmRPuEeWZFm7zR1tkODZQ+Hs1KKMJpoHI+iVzBlswPtEI0k0qn3BkswjdX5PZ0RV+c1Q57eCzO+lq90vaoR7AMOIJM42c6pyEjmV+dOZDycyuqWh6WZZXucnF+Vd+Z1yJj4dbWs/zCXPYhW5FwuvwrP5d87WmZNyDP0TBTHBxzimuOajlYWrfq4E6SqbwC9M4tGFI2kosKLTkcdRATIBB0n/uYBk0rQko1AuzF8q39/3I7LRrJf68pw8uuMRuefxJ2WpwsFTPKnX2P5OIetLs86BZJahOqG48yUplYdA5lkQBRVzKGmoXAbMUbmr+oaqZbR4yvWllE/IyGAJLxCD3ZhMJyG2syyZXF7HhU+gZqNyT7MNHgZFEkTOzHEMkiZRkui0vRvkG4JI6e4mYRIRUYOgKc+0vgNx0m2v67Ca5M756pKM8Y8EzG1I0tyGJM3v3A1Veprkj+8kazUUcA4odwbWcXu2udPoYDN69AegMQDC1PVI5DwPbKuR7tgPf6r73mc3OlwD1Tp+83aqksXvNgwVDsPLeSwfDprD3TPtbQMTSTqFMmi2GrJcm1e1zmvWceJB/DScmJOAhkgu16e5AjhSHkfx47y9UzOyb+8eGcol5PT1GySbKEnVq8pO/IvyC3Ttx6MElpQmgsFTwBHOclDxWjAoJ6ZxnQyz8gRI+z5vUG4Bmd+E6Xao9Pu8AXkSqn0Gy/mcc30Gl/WC4FYmkjmZwWugsVKFAVdyfHltZr+8PrdHRjVxzVOpdgaMmM/iGf/vZufMN5w3NOMo+ReJmOBjHHNc9Zu1vdIqUJRcaBJSYJ1I0A1dQiXJNtdHPLaDcx7p4elBgmpa2guOXJq/Ut5YfKcMoeJsLeyWxelJeWD7o3Lnw49IO3Cl7bWlUplXgut4HWk0mNjGSiqTkXKJ5J6WRn1efK8mSayTAXEmqLzFkySIOek6kk0nJZ/oyGDfgJSg+NnNje3QdG0XCmXJ50DkuKh0fkAYEQ9OA1Ex8CyD/XTJkQRMWmD9ZnG9MDbUHQ4DgsFpnEjmBupVE9+Q7HmtOCeNYif58uK1gEimvQLsfSfJ4Fj8DZLGCUAo0RPA+SRu/KZy5/nQ7U3S5y+qfD1HkL3F8Unw7AOv6pzdj/HJ7aja8ZvBcGwTNw5UZwdl2aqC8D3swcXuu8twPF4ts9hR5Xt0/WP/JGt2U+x0QmlAiQc41VI/h6el8raYD+oEwXMkOiYPUgWP7dgXn54Q2jFs50/bjpwxWpTTJkbxHQYCjs1gu6qpC0wz7OvogWVGdc1+5nv9ggbD7Qah3wF1/p32uNzcYrv5IEi+pFHvNSz3cH7cji52kvnhI6qdCuC18NFk4hwaMBth/LCt/eL0tOT5XB7uksdXPFkL+PI/TdL+L7N15mGzRfiAxniR4H2IEeOYwjlDwGrOl8FgnwWPHKzdQOxMOsqgpS3JpW4g0dODpE7lzm5fl2ZfLa8rvkUGUkUxSdQNIK7l+WmZmpmXdggywUE8KGV2QUtnSiB4ulCTUugb1gFhmDaWiVVoZERdyDpK6FSLCfxjEFsKjDw0OCpjqzZDkUft28z3zgFpND0siIdkqe54XJhLogxwqSREECNd2TagWu/oelqtscInYYPEVQmDFP32kpIZXf4EiZVR63Tba4HgepVo2b2Pqp/74u6U0DFhW6zMFfE/CtRj27uuo+uC1GF5GPbLp8LvzmMsAAPt9Hzwj6PYhV4Ft4lR9thHiGuh257ueeybUQHaDY6Z8XCOND6iy4qi+RMJB+XEJgzuD1eKZWksyCaMlLNpGSn1SY55/WEU9TMBEMo8hWs80Cee54Qy4XnznNhcwTJg7nzmx+c9GxmekLGx9SB9mGHtiowFQ3Kud5bGYgTm6HMEL5fJYnaA4L/cWCP/0lwnt7aHZHe3zzn9LTRSGQyXUoUe6HeWx6kIvf24tGUodJrGl4HUfzj/hPY0SLEJA+/0AWBlrBvawN6Bgnq/yQX/S86f3oVniJZmjCMA1gIxYhxzOBftZzTUp/CKf13YFNcDyKvf6cgV2T3S77Y1KOepKkMSENvcUY3L1uzFckXh+6Q/UcD2jYjkQFxL7ZY8sW+vVKoVaUKZ0x1eKo8Lx3NnghVGZjPi22vXpNXgwCok9YwUMgOSSzPRDKoox5dsJi0D5X5tdxe/Ku3GIiptEFeS0ecZTDQaiqrYSYDa5QznSDWapMGBY1hsx/Z1vnIcm51XRDJXgiaBk1RJ4LgujuTGdmqtAUlwJHu2zbO7GYhau8+RsKnECe6MtSrd+PzkfDIty4H74PpcqafaKX+xTF3pUME6H+fC9nYqf40RwPY0SILmDOyRJayeQlml8Mn2eZA9Js7jdtgb1sf54wvVPKPzYQWA+FwtEzcJBY5lVK2FdEaKmSyO1YaRtSSZtAuCB+njMkO2wXeaWm75YlmbJRhkqGcE5Z+EAZHJ9eEgCfXA6DgAIPg142uxXlrCTEoyKLuzaxtkXXuNNDXwjWd3dKH3GtfG69MBWEjoKB823zB3O+6+rqPlxA1OUdBDxUDZJUnpO/zW7C55K5T7Gs3wx2eVpdAFrD081nxg/1Gc8NdMfvCLZstsjY9dd40YRwArSjxGjGMLU81+F2/+x23H7kLN2JsL5evKpkRNrszsR/VI927kou5B1SWIrGHrsjl5prwyd6UMJwZBVNVuVHlHmpUl2T89KUv1prSbIPBOXbejOq/XKuK1muIzNzrWrVenpVVfQIXjaRIVBtUxwI4JQhwOVoNzA0dBeVKtQtWyTRoqltto+zmJiOqSVITttU2bBEqyJHGD7FSR4jtJ1AYc5Q3EinnspkaQ0LE65tH9jYnbMw871H9E7jguFHXA7yDBnsJVViUx628SO/fGedxXdx0SOFPjqgHQm88Kl9TJGQB/k6xxbA3EY8nTiMkM6qA2egw9Z14LltH1TyUPI0uB+RxIRj0C6smIqhYdkx7szjHu03StgwJU2SdhLOA34xVKpQKUfFLy6ZySIY/N5Txeu7WMqa6j/DFuYXhkleRzZZA9iB9lk8Y9KhXykixwOHRG6nek3MnLubWzJB1mxTviKZCfGixHmm2cSHS8DSuf2VMdvGYmrKpDuZ+VWJYfzG+XV2ampJ9eFCX3bmnwAz9tEO7Gtz+GLfBfzY7ZW82Wh7oPUowjiZjgYxw3mCt3tcQE1xlr/tF6IQONuzB4742m/9ySXOy6Og+CdURdqjLsjMolmVfLmsQEyIBdu1CZcGQtEHcTqn1hflaWlhdUFaaTHBbWaLswA7M7bWZQI6EZDeAaGJzQ9nVjq5LLGOkv5kA4riQtlKOA+B1U3ji/LFPZgkSqyzvAbyCe2qy6hpWESfY8PxI5yC/kwDAkc6jPSOFSpcMQYLtEp4L12f7OSHGQJ65QyZ/GA9U0Xfs0AEgWUKVK1FTmJM8kzzNa7wC6qhwzlWzxBxPWpwEAFa0EnsjhMFiuUfCsT7FvGibc54ESphkE44IGBuerscIKOjo/nkd0fdgHY6LUkOFhcKZ6zRERK9nzHLAOXfOpdEpS2TSIWfPYqfGUoyEF44ndCcu5KN8/4yE0Mx7Ol0GJHBCI7fDsUsceD61GXX/TYCukQ1k9lAPBwxjgeeAsA5Qtz3uiPiojzVHpOCvKKMZRA7Pm0ay5PD0l35/brk1s7Ix6CLmz6Z2PRGBvxgP8u5JL/KVz/vQO80OxS/5oISb4GMcVzlaOzxr8I177rytT9ADVXob1/5rsXhlxm+qqJ1iNo7qH4E/Lhc7FssmuFQNi1ShzLGNwV0cHjkF1k2LfarYPR0lVisVRqMc0iIqPPYgGzBP4NUlCPQ4MjMggpoG+QSmX+6VQLMng0JiMja2TvmI/lL0Dw4AOSKh6HCOXLkkm3yfp/IgknZy6pdkHnV3ZSIRUkhpwBtVtoXKZ+lYJkf9A2FHwGq+Ic7Ao+qEBaFoO/MQ10SXOtm2SnWagA3k5jDYnyZOUlcBJcCgfEjAJnN85j8ROkudvBq8p0fMgWIeT/sDxaRzQ24B/alhgogLXY2MN7BjLWfI0MmgQsK89iZPGB74HuHbsT2MXeO1quHAfOCzT2WJblgWbI1LptJSKZRnqG5CRgT7J4B54MJRSIOgMyL+QzWEeo+szmvGO7nimsOV4AUx8w2h93lsPxtnEYJ+cvnZCCn1lXBvOD4ZL0KhIp1URtxXIyGI/rh7GiOG1xjjS4LPBN4LBhYNOW96e3alR8utdzXiPZ6FLL3zMQO6wvap4RD4lgfPbMpL6grMlHrv9aKN7B2LEOI7IDz+ER/HjsOx3qNzrIXRlo1uVV6cntV2TaTvZ5t4xnpwu58gZnTMkXKjLwv5dUp3cJ61KBZV/KF6rIe3KpLTqs+KDiFLpjA5awtHjahweFiTggBCyqhpBYiRe7L9UBsEPrBbmO2fbcSZXkmy+pNvSGEinElLMpGS0f0AGyjQWklD1RjLsK49Jo99BzB4UqEaUk+xA0oyyP+Ae5+VBnao2J+kTJGYldn4ncYJqyY4kSRInjQoqVNSO9DjofkjaGoCGV5jbkXADkKjug0RLUsMnDAIej8RMgtUVuJ0en8F/nDif++lN3AlAVc598JxI2gy6a8zoELbqdcA58Pz02viJ41K583p62fjYXEGS1hHvuufkYjtmAsyB7PP5PFR9UpJQ8oVcSrIow0y6ADKglwOGG9S6Zs3DNuzaSE8AYx+8DkfyS8ro8KBkSsyIh+NgXRI8RwHsNBaltJCRjJcHn/D6Yhwp8OngxAQ8LbyjZyaW5F357fKKzLQMskmExniP3PGVK1vPPo537H/jRl3lXDL5HWft3sjdFeOoonsXYsQ4fmD7GwjtevDY34NwmJ6yC7bHO7I1NStnJxeFvbZbji99MiSbljdIcs6X6sKsLE3ul+r0fvGp1gGmbw1ARpW5HUpQ5b5xiNek1FHp16rzUJSMeneU+PP5fslnS+C0BBRiU7OptRpRu29leVFHnWObO/PSlwt5qPm8FEslCGRG1jO5SVuT3DBXPEmNw7uGUKSaDIbEDahrnm52kiygKpn9x3FuSuScuu3bURAb/pHIScwkbhI2ideJcsRHOeppELAixbJeoByJmp+MQ/BJuviu25N8eTiSdbQv7ofb6f4wUWEzkK23in7ncrrm9R/b3bldS/z6fizDMVhxw0hRewAb8fp5PXSv8xqwl2g/OC81FLhid98+pii/fKAD02RQhlkOyINyzWTzWjFxGN00CJ2j+bF5hQlwfJS5j/3m3EBOHx2QVeOrRFLZ6LhMUJTOS9hdN1lPS6aVk9DBQWMcMbA0q6H2LZFL09PyttxOeRneT/aAOcQlD6MNtiHt3Otxg/7Iuub/Olv3PhEtjHEsEBN8jBMC5sLJOTDOP6HO+Kq21R2AK0UQ8pXpfTKaaIDgXRlbHpbCnqrUZnao6zaZBjn0DUoSipx1C9uNU4VhyRYGtesao7JJJhx2VCPbofxyWDfqX52GEs9o++5yZRaEPoN9VjSoq1qZl8rifmnX5zTILkcixyeNBwsSZze6NI6dBLGwrV3HbocxQMWpeeWpskE2xuX46jg3/I7InYPJ8DyhTKMTxmpu1wXPNLB0l2N1GgQk1RUub61elbAx0Sgg0YIsFSR8NQS6Bcj5qq5pPHSJv2tIqAHBI9EIgVFgYRBo5jiQMcuKngfN+97zGPB42K+bHZZkfhyXgmPocbEvRvyjLHjukZuehgurFotdezpRwUekz8UM4MPuWDY4L466x3vBFLXMAphIGElnMlIsD0p5YFwJnk0CAc6fbfIt3KvTx4bkknPPk5GxNXocnp8GNzIrIMrM93BNHUcSHgym6LAxXiRYjD6eB45mR5f8G7J75Y25vbLRrUdR8kru3RVJ7p1wyTj2E7jJv2+G0v/kXDAVZ6U7xogJPsYJA3PR3HbUxh+hO09dez2g4tiYqMorMvulDOVQnEuLqTJDmi/pfE7K4+NSGp/A96K6zMFOkkZFPz62UYq5orrlO+2G1juZdFajuKkM6WL3fV+aUOu12px4IBCNZgc5MSd6p10DJ1YlwMQAusCrY2qLC8Wby7BrHJQmiQ4kpQF+OAANBmauczNlCG5qGrZds22b0e9LUPbLIFAQI0kRRKTsQ/WrCjkRKXidR9c8yJMubizVYDwSvZJjdzsqdipxkioPznNRssUnfiopc5Eqexyzp+pxzWBvbIb94ly4zwjRebD8dJ9cTgMB22qiGxgZNF6SxQlwPa6N19EleW7LZgQ1Tnj6vB5eO841CsSLykE/9Ts4IJGQXApGEwwfQyMD+2K6WqaizWRB8KVhScFQIrnT+PC9lrRxH/OOLxeddrpsPuNcMRqUx0DGAAYAjACQP5sdYImIYfmTaPAvxgsH7xXBgXA6mNjDhd3frsD7OGjwfCix6wNHe1y/Wi98DJ9/gfvyx8626evMhl0t7iPGsUVM8DFOGIAYfGNyN6Ge+DCEZeVAzaJfXNmanpZtUpOSl1GFXhpeJYX+AUnnSNYkElBKEioT5J3N5WTN8JiM9/dJuwNyBQEwkCsF8mMbb5JKHgTQghJvYApAZhzwJZFgqlrsD+sVQOCl/ACUexkkZMBnbUmAnNi1K1scAPHQXd5gbabkzMFrOH46mwg46ppWeKzsSI7Mn07ljotkP3clOSVmTGGPvEHomKMJXRhEB+KjyuUIb5rBjswJ8lXCOkDKeIWpsklqnEjOnBSYj+NE22EbVfZcn8fkelTo0eacovLm3jGzeww1LHhees6uGjoMGuT5a+AfyozXhxXVWIiaHPCTxgG+aE59xirw/mB+NNhOxAIu9sEx8jkMbxbzHJRDu7YMNciBfdIoz6Q2l7TqMIpw/7hvHnttOSVnr1sPtV+CEdaEEdbC1Aa5c2rpujoyXiEnQYZNELyeGC8EfCSYbpZd4NjH/4L0vLwzt1O2pea0p8shLvmEuuQ7eNZuwM3/H+Il/9y5eO6xaGGM44HunYnxVAhvXp2VtL9eQrMGTzIf3wbq8oYkLWoVyIhU4JmO49tM0pNWB7V4y5P+pGcyBU927vLNlZCYMZ437C2j661r/hRP5w+SE6K5+AYVv6+2XvY8/k4p2o3SX85KJp+G2ktLmmO0g1zBHqjQAxBFQ3Y+/Ih86iv/LJ+97S4QN0gaJAO2hAoBuZloSNN2qwq1n5FCtiA5EEoKq6QSVkZhGIwPDks26ejtZk+sIoh9oIB1NZtqKF5jQY2FTK4AIrPaVEAFyyAyZrJLuCAxfGcyHQb1UdGrhwDrkLh7w7hynqOGhVGvgot9MtMcxTT3F6WuJaF3SZ3GAd9cVeokbBI7V+b1YTsuVBIluCIIrqvaez+ZNEeVO7ahOqYbnRHqOlgMlLq667GeciObEEDwdNt7rQWIdooxBgomlFA7Xl06INWQAY7YgGlmPR/3AMfrhK5gNvZD1z+MAN0nswoy1S19FAlZbvmYQlmutWVyoS5LTV8WGnVZrC6p96XZgKr3fOnrH0HZ+3LpuhF5z+u+X87fuk2y5TwuJhC/WRevWpXa4qIsLS1JpePIwlBB7jr9ZqkLyCjUFuIYzwN8VDhuewfTgNOGgT0rr8xMS7+D+68DxfDVxA3VZ5HPlJ3Ds/fveL4/IrXpG+P67/iDtybGU8BeJwlbHH0jNMhPQAGcg1n0MLbx2cAzzWguRklhMsygwu91VLRsXKXvmMnR66hnaRBwVMgaKuyOpT+z43g0DPBGYPKwFAZB0PRsf8aTXNE3pz/hYTtUiS9dgASM3DHxWpTXn0O1nd2djSJrgJAn5Mkn/4NIex3UNRQgCb5AkgXBQ7X1Bl5hEpu5fZPyzeu/KX/x+c/IYichxUIZ+4AqDHzxQEjN5jJWpSIvgDhgLKC+SoJkOUTs+NCQjA2OROlFpSnlTAqKPiF9eVcj6f3WkqrbQmlcUvjNBC4uu8lBiatiBXEqwbsgdpAmyZzErVHlICSmL9UBUXR+WV3f7B/vJhM6pC2j+mmE0DjQxDMgYAWuUQle2R/zOR0geHxXgsd6/K7AfnCtyqx43FS5Y59RX3s+hhzsBqKLBB2gxKnYQxB8l4ipfgOQdQfXRdBLwl4BGkuAZaEXLetoWztHjjMgeJQvtmlhn20P24PIOU48VT2zz0U56UH+WCYwbNrYZrGJ++EnZKnuy9xyQx7d9Zjsm96rxg1z1rdA8jSkzhjOy0+89rXy2iteL/0jg7jU6Dr8JntOLEsN5L68WJOljsjM+qTct/4WnFcL/ENCivFcwMeHFRDd8bhDsiZRl8vTk3J+al7z50fk3gVXxoRHegce9P8nTvBx54K5x6OFMY43YoJ/Gtg7x8+EwvlT45q3a9ctPulEr8T4m7Wg1p2sYQ2zplAa+ga/UWfpdyyk3KERgFrR0DCgAVATE9bEOvg0NeOENdR5nF9HBVrFXqp4WRgRhWrK8Uwi7FgaBslEx7R9z6b8jrGpDggP9WnGM4uZQIbzobSyVqp3WZnFnt6tZ8hhpHtnflLBPnB2yrYW348yvhrX0KczEy2Q8og8+cS7xDbWSV8pJVkSfC4Pos9BnIMkSfAkLRDJ0vSs3HrLrfL31/67PDa7QN7XPDigJvFgAPhQsWzj5ShnaShwEnwGaj6XTmmimz7sM+taKaZxAlDu+UQoQ6Wcjmfut2o4TAYKnoF3HAoVpBuASDCPwWZ0P9MtzSFS2U+fd8HFuTFdro7dDgKmWz8aUY7kHo0iRi9ENDZ810UPA0DJHISs7fGY2KaNP3g0+MkHsvtQ8k7zN0hYl5HUdWJ1jXk0Atj9jJ9YL8p1z/2gIsc6AUjS82G/4jsnJXiQa2NxSuan90vopKQ8MhENjevjcWUefiVqqngvKlMeQoeJBUGA2NudyDPADHf0rPgwJnhs5iJodmAccF3jguDx6eZgFCRlrlqXBx9/WPZN7sGquH6U03J1HhSNx/oVl8tPv+uHZNPmTbjXOBg9D15bPCj4xjLJfVGqMBCWvYTs2dyWR1fdAVOaBhGuM8azgk8SG4qo2umSZxe412QnZQM+dZAYHSiGDxrARyxA/Wbkfmz5VyaR/pJ5+S6sGONEQbdmiHE4wrsm3oYa8I9RvzzzuEYrS/Dw0uz91s8VC7XS7X0/+InZ/OVjzYY1NjIG6CEQW+V3AwMBdSWMAkxh12gQW8F7WIGx3TC+g/eSw5OFHai+tr58DuUYpkSiLU3PMxkaBinftquhKbih3QdmKybBXJnQVMqhbL0rlKthGFxz/L0I9p51fdZv/zVK5V3ghJQkOtJqFeXRh94ktnm6DJQLkitkJd0l+IQSPEkwUrnN+Tm565Yb5VPfuknun1qWVqch9VZDGp0m+I/twilV3QyeS5oOSHxAMgySI6lnQWbYZyFpJZvwpJRNgNz7ZGJoVPIMfkfha8Q8ionR9Ik0lDduHCPyyb0GhExyp8udfEvlzA+mtOWgLkrsUO3R+Oh0DoHgQcpuJo/PtJ4fWB8Eh2UkdxIdjAc+KJqYpqvk9VnSAwA0OEnwdN1zni7nfLrnSeZdVd9uwrYkqeOBw6SZ6fDPbzahdjk+O/7Rbc9tYAw0l+dkeucOqVVr0j86JANrTxd2oaPqZ9Ch59WUyDtQ7R7Ue0TyRjz9hLEAJuBpRNH0TGnLDlYu7kVL6mw/NympdvA7dKQdpmWh3pTt+/bLHO5fC8TdhDFVrS7KBevXy8//4I/LZRddKPkyyxl71cC6phpctaUFWZiZlEq1LY3koDx27qzsHrpP0h3NqRbjOYBpoTuoZMrQExenZ+XyzCS+U2tQtXefs+4HHp15PKLfwrP0v50L990azY1xIqF7q2IcjvD2icuMCf4YFeWrtXbidKTxdKXP+b1l+n3FiocvowehA7llhNFPTB7BZoOGMbaOF5Ch42w26DUnYB1TE8cu4XogwWAAQPeDUbC+QENhH1wv4H4wOWELzNVCbQ6pmwjMYhVs54S25YRSgHxqwDBYgmEwAsNgOwyDd2sX5CNaUuHtw5dB/v0V9voyk4AF4yfloftfI53lzTJYKkuxryjZXEFSuawkMmklbfaLJgFakMfO794h//C5z8v1T0zjQo0s10j0bRAsjAEQIN27DLjLphwp5otkIU2fWspByScCbW8vMMENCH+4r1+GC0XpL3E8cpBXYwnFwmA9Bucxfzrb2KEWQaiq1knYDB4Dz8IGiIQ1frspdgVjFDrPqCNOsoB5OXUUuSl236OiRzHCUKEbn/5PBwYBiV0fBc6jIcNr5QxOVOlsZ+fBOJ8PB4hbJzqWcF10zeOHCIwcRtUxMx8PQxVMomciGXaRo8Jnzvugg0eE36HEG8uLUpneKUlGt4+ux3y224PcUZa+3wLJ01Ufqnr3MXVA+ByKF2cOY4L999kEwOPhgHxIMDVB/i3PSgunVvcT0sD6y01f5iot2T0Lcu/AioVyX5jbIzCJ5IevfI28801vlTUb1kgqg+vCuXFsgADXQwVfW16Q+Zl9IHhs17dKHjrvEZnJPSkZL4eLjPFs8HCvaIaucupyBYj9gvQcSh336zCXPB8V/JnCTfy4Ce3fmkvxYMQ4IcHqIsZTQAPsksEvo2b6BVSsa3UmK8NnxLOu0MURLvbe7p7yE38Onw8usB5rWtsGV7StNfRasymBDa34ZPOA8mEbE2p5p4JyoBehYVypgS8izwI9CQ69CTAaXL9mPGnY0DIkvS65pCeeE5psPZQOjII8vk851qbTQWQUPBFKFUe9Qo2Cp/UWkA7sbSP/EaTw+8a146Aiue/eS6Q+u0UGciXpp4ov9km2WJQkSF4D7dgfniQP4mrPTMmN3/qGfOiL18qjC1UcyJUOiIGDmLDveypdkCK2z2UY/NbB0lD68/iddCQP+2WwXNL0qTkQeF/GqJt+sH9QErSBcNaZTAHbeTpADTPegWlAxjA2mHQFqtshOXO/TNYCgiXJayAdjAqqc5K8my4qsSdAhHTXR+uRnBmERxc1v6MgNNit+5v3Mg3iIpl3lTYOHFkS3C/d+bzFVPMkeI+ucWzHc4S9ZjuYmDAHKlwz1LGs6Zrns8E27Q7sPPY+4BJ6Oehery9B2TNBDV34uL3tqra5h5Yj8nEI1xDq3UZkD/KGoMdvrMvzxqRBdpxwXpqMBrtuY51GBw9fmADJW5mrdWR6oSHb9+/StvxGnUF2VTljZEze86a3ySXbtsnAYFGDKmmgaXBdZUmaMNwqtQVZWliSWist1dXD8uDmW6UaTkvSxgF2zwTWWkwFTb/KualFuTKzT9Yl8LqrSx7PjK4B4LHC+8064X48oH9uBtKfi7u/ndhgNRHjaWC/s7bfZto/hmJ6H36ehTop8jU+BSyKskn3FirEpKO6hXWyFjC/0wnLf4T+PbCf3tweuKA359AlRxwrd/9M31GJkyzAEzg59olio4UOts3k6vT9UgKyH1MUc2AMDALBBOJnrIGYZfxmXEEFNXsFvytiAvzG8tBUJe1VpJmAlEWNzoY/N+Gbjsv0cYHMNz0pJjKoWP7YuP6P+m4id999r5Ll/ZukDIIbAAHnoeTzpaJkiiVxsiB3jkQGVa1F2WrJ7Pbt8rF//Jh84ju3SM2HogYBt0EMvLZsrh+HcSQNgnZMRxPZ9MFwyON3GSp+qK9PUrisFOydkXJeA+zyaSO5NAgdKjwBgmUf9zSORwUOSSkJkj6KQ5PWgISo4sGo+G7UWxAF0uXB3yB5FCdd9KrqMdEAiNresQwXQIOFPK1patVFj+8kcSp4JXp85zWTyEHWkWLnWvyDSdfBTrmMLnyuR9IGASvpk+BxrlHGObZn+9qvnJn4NN889h+A9ZlBTkezo+se67D9Xvulc0x6h4llmKKXqh2GAFU8iIHueQYzUrnT+8C3oEfwNAy8MJraeEMaUO4VEP1CI9RI+j2zM1JZngW5L8HocmTr6afJu9/wNnn5uedKsZzDZeCaYDyQ4Nsg+NrSrCxj/cqSJ00ZlIWzM3Lf6m/AfkK5H5o5KcYK0PXXwL0qwTp/VWZKLktPScmhwUjVzgdaHyYFvuHdtd/Ae/wBZ+vMLd3ZMU5g8A7GeAbYz7zbteu+8zo81L+CJ/xKqK50d9EhQD0lj3hlubE9pMTe53QkB67KmECnLEgii880DQB8arpUchl+a3AVvtMQoEuMIUGsklbenKf2fB9uHOCXrnYMbuszHaK3jOeCibYBGAqMgk+VhGxcplzkfNhEbC4wIHrGGliQfmQMLGPNKsob8812a+w64wY/1Qrc8dtuu0Aac5tlCMTe31fW7Gd5KPgsE91koOyguCWDiSoWFby/MC/33naz/OXn/0m+/fgTmA0FmCmD25gdzgU5Q+2HTUklmAAnLflUQgpJjlOeklIOhGwb+C2yZmy95NxQo+kLRRA0LoHBdHRscjAa/cwWNWkLL5rueDon2Keey0j0Saj1BFR01D2O/MvAu6ySOvPdU8G7blafBQf7ctMgb3WvYw6Op0QPw0DVO3dAb0WxT8lOaLSQyLGOqnbOI2hg0DggqUOB629+V+WPm4D1ORY73d3cPgBpazc5bE/VzcFj2KWQ5eW3lyVo0V5zsQtHWm3YaDivgOo94FOaBKn7StwdnYf9dG89FTfBpgCIdWmT4HGabQ4eg+0qniPzDV92Tc7Kvpk53KeULC1NwsBKyNbNp8vrL3i5bD3/AhlaNY7ywjb1ZfHrFenUG1KrLMvCwrTUqkb80lrZu2VRvpu9tuuePwbvw0kGlghNnzZEyVq3Jm/M7pVzoN5dfWcPNYj4eODB22es+ZT17P92XjE9010U4wRH/OQ/R4R3D50uvvt+FNl7wAljpKlDAM7iy3JjZ1i+1lwt+8OM5EHijPyNSJxkzuqPvYcx4TfFagrLUtg2TfLHpAYByIDGQNaJPpMkDhgI3AeNA3ZV0X1g2yQnbM9Yay6PdFIPfFsP4uD87jcq8wNzDy49blh5CoeeOknIZ5xZM2y5N39nkzSXLpfhvmEZ7MuD4KHg83nJcCCSHMiR3eF6BMio8XpTqlMz8vUbrpcPfukLsnepKuX+NdLy2O2uArIv4fZ5KD9fSoU+KecLUkyxOxxUPAyHXAIK3l+UQXwfKA+A9LNYl12vWOaupDL4DXKmzRINCkMDDidL1zTVOfg0AWMjAcLSLnQ0BnDPmNDGTUC1U7ZDLXOkOzc/2N0W2+RKMABQ2ZLUqcSp2rEs2iG+p0D0/OTvqJRA4GBMGgREl1C1HDgPpK1uegbosd0dSp0moraNg8S1fRzrRHnpQexQ8WyLp/CnrRCEIHgYAV59FkYA1jEZEDnJn3GcCSxjiluocxgFHTB3G2XPNn3tCcDjYj7vMffXwvYtrGvdtASwmZs476W2lanFhuycnJT9s8xqaqXFPAUol7NG+kDwF8ill14hw2vX4roj93ynuiit5UUo+GWZW1pQ93w4ulqePOsRedTeLLkQz8LhD9NLGL1XrAYSZ0KhC9Nz8lqQ+4TLsBvcI9RhB4CV8UzgwTD34O5/0Gyb/SSey7gwTyL0aoYYz4Jr/qaxcPX7SnehVpvCz7XGNWOHPupU3VY2JJflrOSSBHhZZgMSQajEzeXU6IxS5cDndbxgVZuSRUxzYVpmYBBMBjnZHeRlZ1CUx/2iPOKX5EGvT+7v9Mt93qDc7w3I/e0hua8zJA/g+wOY9xCmR7x+rF+W7Zh2BSXZ7edln5+TKRx/NszKAvZfsUm81Elp4rhsaWb8Nwme/a2jPteowXXCuTq9792JF6rf+amXEk0HcMiPowIoedY8juO2ofgulHb7NI1ez6QMeC4NzkoLB3xhhLp2lSNIikq4IFl859yF2T2ye3ZefBCOD0XqUbWi1uIIcilsl4SaZtBcASSepdvednAMVwZgTJTLQ5LHcXL4rYaUQ4JmIBy+k9TZZs75OJ5mryPhU72T/HH3SeJaljwnkDKVu8uoe8zScDS65anmsRe64217CVMN3zEPSj9qeoAS5yeuVYm7q45xErgO/NZiwjwu4/UTJHYqe67KW4XVCZ4D4yctyoDH1GFoYYio4ibZY18kfW2b5/4BbmrxDNHVzjZ/9mnX+eoJYBs+toERYlEWdPlzVDjtKcDsfHqOPFVcHwPvuA7LDNdmqfh9DsZrpAHyX6pVpdlcwq9QciYpo8W8bF6zVlat3yDZvj7s2xev2dD+7xw9kDnq640WSrEk4Vi/7Bt4QmrBPN5JGEAxDoB3qxImpc/x5E0gdg7HPESXPOoG3BldRxE9WvSsfQkP6NVm2/u/aswN3ScnxsmC6K2N8Zyh/bMbSxcaJ/xVVGrvANFTRB8KKMEqCP7m1rh8szWhaR6ZP5uV/8o3ZEVdqzj8O6gi+iRhrJjXw6E3r7fvnts+igFQwsFEla9KH0R9wFuA6jCDk+/9ZlKX6LsvGazHqbdeGtuyeYHrJGgAaFUc7dtRIyACySo6s97Zdb9HJwf05j8VnmkZgOOEiYbs2P0O2bfnQkmFHRnqy0qxOKCDx6iCTydBVFDvJMAMlCoJr9WRYKkiS9PTcusd35GPfuXf5RGQvJssQNhCSTaXdTSzYn4AJJ+RQiYpA0XsF5/5pAPlnpXhchGqXkA2LY2oZx93kkwChgID6lyH5YDyZZs8SRHGQzSOO5Q7riuhBAdigzFBFZ+k6gfh0TBI4Dy0PR7HVhc9SD7Ba/CW8RtGS2EIpngKRN8leap6xhhQuZNgtS0dlTRlP8Gy5neSOgkck45mx/UZWEei7Qbhabt7m50nsAmNB7rlQfh0ywcdtrdzYts7VXqIXbLtHRPKzGtV1FCyMJ3YB55kH7UCYDnW9dogX3oJ9Jpw3jwGTxHPM4PxWn4oDUyM0qc3oIZTW+qE8uT+Kdk/tyjNRkUa9SUZyOTl4tPXyhUvO1fOevk2yQ+PagBgu7KIc2hJu16R5YX9slTFcZPrpL1hQO5Z9Q2Z93ZIysZd5AgWO/u21/A0nuFW5M253XJaohqZP4epdk42sLvxcH4YL/2HnfNmpqOFMU428HbGeJ5APebY20bXoW57L77/gkma4e/pKw8y8jA90hmQrzRWy66woK51kiVxgO+eB55tGy5faQA89frRcrpJCa5/gJ65CPP5QcOAY7BrMwDOm1NE8FGzQGQIcB5zvPeaFroxB93fWf0NEsSnxhhwwvfok00X0XEOVi/dE9DP6DwPAa2HRF327Pk+2bPv+8RFUQ4UHBB8KcoPD1JPZECEdF2nQJD8pJJtg8SWlmRp3165+55b5Z9uukvu2T8t9XYHBAqCghpNg3BJ1jwEXfAppyH5hJWxgREZ7S9LOc17V5fhUlmGtJtYW6PPqeVJ3skEiDuZVld8r82ZKV/V9Z7KSjqdx75phLEtHusncxDAKS0P9o13UkWcKhPfZCWZK+k8jnvu8DpwXkrsWK7FgnM9UExU0o2autzV9Y7ttOmFZA4ShPUSbdtd33KUNZY/PQIsGzCuRsXTZc92e5wjXfRRwB0Ik276nsue5M4ucc2KBM0qiNnqYx/AgGXmOi5nv3i2xQcwrJi6ltvTTa+OBTVw+AUEj0ORcBi93eEr4aSkiZ1NL9dl5+S8zC81ZWlpv3TaVdmyep288ZJL5Pxzz5WB8THYOimNE+jQRV+H0q/OyfLSLAgexQCC72zsk3vGvwKC3/WSJ3g+Irz19Bjyyysys/LqzB4Zcdri0iWva3SBW4NHAFWCvQmP5V/i5f6yc/40u9nGOEmx4u7GeL4Ib149IAnvdSjGX0e9dZHO5NukYNHStRnIfj8n10HJ3+kNafRwHqRHYltJxscCB05tBZ7uHA6uS42OfyQNIKKunkeB3oJoTSozjTXAd35GcQE0BiKvwYGYA5Bfyok8AeolwDo0Avid8QYZUEZkUAQ6aQAiSDGJbdgEkoLqqMy/TJ7c9f1QkTlhht9iPi+5fEFVPIPkTAq6RJUuCK+ncqHiW/OL8sj998nnv32dfPvRx2ShZcUjQQLsuiZBQ3LpkvQVy5J2O5LFNALlPlTISt5ty0ApL2ODY5KD4cBx0TUxDc6PeeczpUGQPI4JkqNvk5H6jDQP2xUQfE5SbOfnoDJBE+QNVc/+7iB+jZynUQBjIAmST+b6IkMBCj6RY993aiwULs9PCRyfDPVn9DoVOkmaBgWJHCoaJxGth3naDY7Xzu15n9iQzk/sg80LhEa1k8B1OcwPELIqfizn/fWh7qngSfrMQscIex/7Dbi67+OQNelA5YeGbnaUJ1Q9WyJCuu9xuKh9HjMsk/WwaQL7xTkxuM5jcxFIhu9EgLvLaPq5ak127ZuTyf37ZXF+F+5pWc7fsF5ed8kr5azzL5TCYD+O44lXXYRyx7GbDWlB6VeqMODqeBrTG6Wzvih3Dv6zzPm7wVEvXYLnXedAMdHwrh35vuw+2ZqekQKeDZij0Uo96EAxtoJvn8PN+htjpu8xF2oPmRgnMQ67yzGeD675aKV51U/1bxfHuxeyiFx2tmHUFetUBV2wRrudrElWpAgimwlyshimlBhYhR5LkueRnuukgkunSGFHudM54aHhuR828aK5HcFOghqhi7l1XGUV18trXgzTMhtmNDZgf5iTvUFedgUF2e4z5qAkj3pleZCT3y8P6DSg8Qf3a6zBgMYaPMw4A1sWt75GMg1XEkzWhxNkDLtGpoPQ2dbbMzzU8tAzA+lSITMIrDIrM3NzMl1rSYMExgAzEF0qmdFhZhkRn4KBUCz0Sx+IO5d01XNRLg9LKd8nIQdcAZHp6HFYTweXYeAcSQzH4aAshI4qR9c8zwVGQO8cDNSqpqztkqgONAOST7LrXLeNnSpfPRH6yfZ2vKpU5z2DRZUwCRqVNZmUJA/i02Fre4qcxMsYAyVsmF3YjglmFNwfDQRCt6OC5274B2fFZgA8u6rmUTYh7jGD7kjq2u5Obweuw/caUPI0NJg4CE8BJSAInUO26rG4HraN2uFprOCJovGBRfQAcBS/AOfLdLbMgNfGObdhrFSWZ2DUieQzeVkzNipnbDhNBgeHYLtgP7i/bNv36hVcWhvGgidNGDceY17yE2L707Iv+ZA0ZBFPH4/50gPvMoN+67j+MxMVeXt+h7wsNS85XcZnp/sc8IMOHk8ex98/x8v7Iefi6Qev+Vs8rDFOesQE/yIBkvev/pHGpOSy9xtJTKOCfJlJmHx3McA3yECdhjKRqMmY25CaTWlAHbNGMYK++6qd0Iiu4tBJiX/FdHAejYJoIvGzf7gaASum3voEaxKWBTNptaHoOO50nUGBYRLqIylLMAzUOAgysh/TFNRhqTMk/XVHEn4LRMPjHErqLnPAk1DY1qxEg/kgkgRItQASJzk8vm+HVD260pnmPyl9/auVrP1OVZKulQwYxoWqZ576MlR9hm74sAkihzEA4kln83pUJXdeI5PV0PXN68Nv9ntX1YrfTDWrw6syO522STPVakSiVOkOlTyInG55bsNhb0nAmvCGipyXwMsDsWEDLAPxgrjpmjecRyXO5fzEivyqJM+JRI5tNFqe65J86TbnPjFpqWF5tL3+UaJnuUR936OBZKjESfJ+cwEXRzLHZhxlDvct5D6xrg5+wH3hH0eQ02uHBab59nEv9DfPTQmdbe+8a3TZs/98KBy0pg1536q3pNOaUw/Q2r6yrF+1VgbHxjSTnhocMDT8dkPatSVptVvSbIu0vKS4uUFxh3Mg+AdhWDLIDvfjJQQtW0zqkgcuh2J/U26XrHdJ9XhutL2dawHRy4r7Jt/Ctz+V0P2Cc8nUfl0W45QAb3GMFwkOi6gjKDWTf4Nf77e+vREihUK2C9airqBKl3OSS/LO3HZ5dXpSK69lkBjJrfvKnVRgRbJyWglez8FpBdk/xUQdy7KIuvxF7fy9ia5+fmo3Q3yHfpOO8WU+PS8t6BO2E3utqnjMvAYCpyoMdeqqWoKqV2U+yBZqfGB8rWw99+Vy5tiQJqxh9DwbhZv1BXxA7WITqnCmaqV7WgePAWM3qvulWZlSQk5li9gfzxxgtzYqYhyPOebpamd3ORIlHTqMw9T+7gx0A0hQOBEQId3YPsgTyhhkyoQyzBFPFzqvgSSoqhsEZqFqbc8tT2WO7zqf30n2mJSYSZh0zWNS9zuLAcQZMnMdtu21pVPpa7557gP70v1xG/ZbxzJ1xXNCuWhyG6p3XixJGtfCEeXC9gKuu+c1wTKUC8uBgYT8rUYOyZ1GD0qKzRBqFeg6XIZi4LowkLTQsYzzmS8gm05Ju7Eg2ZQr44OjksvluAeUC84f10xDhUqUHgOvWdMsesxQ2GpWMBeGmZPGspeWCGURMq6hijplwHTkHSD2N2Z3yYSDZ5jt7SuD6eiSD2QJddWH8FL9tskOfMm5eP98d2mMUwQr7niMFwtz+e5F46z6Emq338bb9nG8QFW8PNGbR+AFczCtcZvy+uxeeWt2t6xWRZ+UFpehAuuteqqhZwT0pqcDr58Ty2Ll1DMGoAPxGUgtURGPWTkCVPpQcxq5rqqT6g5Tx1cixAwcEOtRCSujkAZFRsbXyatetk3GMyArvw2RnNcAMQZvJRM5kD67sLEtvIjbCcMA26TTA5KCQkyyfZ/t611XPPcYBaaBIKlaMUebA9T1HpE/TTglYZAO1TzBcyYpktSpdqmUOy0QJwiV14AzjwgeRoYlwZKAuR3WM8w7j2vVcd2pzHndPaJWQm/p+jyexfnzXBktf9CFHhElVb2eO5dhfXXB4zfnR1nrGno+es/4h80LmQFcE8qAHgjsi54KHeeebn1eKX/jU/v8cyLJ643FDng+IGJ6L6L+8ZgNa4BlxN0z018qlcQ9wC+UcTGdlcHBCcmVBnR9bo+VtSx5HRqECMOJ58r7yG0MipnpafE06Pmc6qABTURdYB05M7ksP5DfLpelp6Vs+PyvqIT4kaYRGD6C+/En+PY/nQum7jBbHuo9zDFOIcQEf4RhLrzLc7ZN3oTK749R2/wPG9jH9KU6UNL4gheu3/Hl0sy0vC23U85NLqAid9UdHeOZEVVlKNkQlTnLlY25WrggMao7klt30sBAEjylp5IIlSWNqFBSmZyct/k8ueyMsySfhGIGcdBtTmOAPMRx2F2SGYkLR2Xf7UyuXzJ5Ek2kvFWJg6wi4sYpuAy+I4Gyi1ymG0DHffDYkZJ1knlVwDwOZkD8c7jYvJ5fdHEgOp47/kXZ5PhJMmNFjX1jnoLrcx6JnqSMc1DjBspWu7fBwAnaMFhoHGB1zQMPA0Qz1nF/NIp47r0J6/CU+D3KNR+RY5Ssh80LOGcSK49J1U0vRbqk3/Vak2x+AGHrxCaHLIymonBQHc0FwGYJ9ucH4dMA4MVG5M7Ligw0ttO7mJGComcvQA4ANNo3IKXigKRxv3Q44K6xhZsVNcH09sF5LHeLCUWSDGiAcOapDZYFXYUUCfR0kdTfkduBOmVR0lxhJblTxONxsq3w63gX/ruE7kfNRTPbo4UxTkW8BF6B4wNn694nTLv913ilrkFd+S1MTEfXXcoaydUXcEtySd6S3aXDMrJVni57xrjGN+aZQMpFlU61RjKBUgY7KGGShLSvNlUoCFGrfjK2srYL4klKIpcWk0xIoTwg27a8TDavWiNOwAAyRozXsX1DFWfIqHcQeTINombwG/alAXUgK47uRmZRFzX7u4Pw6KFRVQlFSVd91P6O5XTxg9x0PZIYv6fL+J2PDAgNRAMJkkhJ+j3yUlUe5YSnH4PrqEseKp3krp4BXLeqWXVbYxm9EP8/e/8BrVl23Xdi+8s5vBzqvcpVXdWxOqAbOXAAAiQhJhEkJSpQtGaJskYaj6Wx18waW8LQXhpLXsv2ksZjkprh2NKQEglKpEQNRAIkCKAbHdANNBrd6FA5v/zlHK5//32/r1BoAGIGqrvfeXXr3u/ec889ae//3vucsw/auDRx70V8W1WgenEXt973OBFcGHHhRPWj4YCJdk9nDW/xjpzvkF9enr7Ef2GZJKxE5VjIyxhOfvNv8gnlTSsJ/FC5J3MOwvdIU/EQJHR2C43epdwaYkiQVioetVI+ZwdXj9vM3KJvLuPp89zzqLyHGfL8er0ivFmvbtZqWjLQdLI3dxA38Yl047gtRjv2vemr9uHMVTsYb9PdheYTLqKICeptaBVu/o90in9gDx/4jX2T/Js/THrAfvizCJH31CqRyNavwZX+QSQI/kUwGGv/xa/XOgQY4TgYa9uHMtfc+YRM9iJYmexFl/vhWwWYlUAIgA/XiwNcburWwjxwEeY/kic5AFLA5WitcV5fV56yRE5mZkA0nbLVwyft3rvu873fx4M66fbROuUXnoYCSMajrmvHMgG7pun30JClSQugiCdHLgIbTUhTnkAx7if9XWnNAkkBuY9Ha1a9tGEBng5p8w6kGr8mjxJEdFYpAfmwnNwDfN1E76Z2hJC+Nv3TfX2ZkzRvCTUCPuJ7PpQudTLVusNZ7YJT4uslBAs352tIg7ryYQ79EV9r+H15mzorcZB89BEvm0BbeSQpfmp5HM802VECFcdUntK1f0Zfoz30vlsG9Fx1QQKaROgCkJd97OcMmnqK9srQVguLByxXLHt8/74nqBRJS0Mkbp0hDT6YSJAn5bvZsORQApkoSBl5c4WwVNokJo5KELG7UBL+XFZKwobNanwC/uHtpjA5Bf3gHDzoH1l0/I+ij974QiTyHBH3w5s9TJp/P/xZBa0ljT5y8/OQ2H8L1/t/wVBfdBSaKETeBEjbJQjz3anQZK9NH8SWNBNWZ2eQ++G2AIsTX5f2TPUJOMXwfMxY664FBAIvwM1RyH/zmrRMNPcYQCAtPlWeBezLlsuXLKsZ8ZrUhxCgbV+lEWq3OJnqhwDqeCBvbyEICuDdpCxtVIKAgFHj7541vocgoA9Ki9VvH5uWkEFakWQRjVjavcoQgqmeu4VAgoHeIbhwojSUnn4LvGVedyGDfEyFDoG3CzC85+/LbE2PEeCTJ/5TYmH8yfsSTCSoeF4JI58pjzDiAK9sSUjQIRClXMO27rom7wf1HYK2OrLOxFWnVvn0TPXu5Qif6TvRqIQchBn6u+Kq/FoKGC5JTPiyROVGb2kMPpmIWYE2KdJGcQ2hKD88cxe/AL8OH7f3PEiDh6Q41IbaHz7eoU6dyPTWmyeoG2t6ocBdG1g9mtqyHwLcH0zuWsrre8pYuKY+EPY6VNFnqJj/s+XG/zT68Pa5SYT98BYIIYXvhz/zoLGuSGTwT+BF/xBG+jvBMOg4/xHF6j8IE/bs+zH/ECD/TjmkgJTbQcLkFsej7YdJ0PitoACYgXu51slZGuwt0KPCXOtTkJbn2jzX8lwHyMn7nEy+uzdetnrlusUFOKpnpQcYykGLtMukTNSeiMbhdUVaE3N6xJevSUMegGfckwlcIAYIueauMfxE3uM4qXF2bV4Aj3CgIYYALZ/M80/pTkzcnn/K5mA81XxVSr4vq4Hiej64Rxmm5Q8zGgKeQF/1IGc7ei8Ea+4DuL7cTXUlcz7XnrY/1/f4tnKhcgPMAnsXHgTAcY2Bx/19HhAtRnTBDX8TYUeCkfIWDktIaFJaSYuniiQT1qWq0Q+uBcqJmAQ11Snvkq7klWQqbrOlOctmNY9BwhJCgtIn3YgsMfIxoL3/qffwG7IGBHyDuJQh1UZQGyVt7G6V3xxB9SWTvJaSyiT/gfQN+/7MVTsUb1Jv9DEfb59EVFWOgh0q51fgMx+Pvu3mr0Tu3SbifngrhX2A/w6GyCOVGkD/K3DRj8MD/0UwtA0nxmkriEDHcTsQbUO4V3ym/QrXXe7J49d++MYQgprgbQJqVKZPShNgOQYKrLgQcLhAQHBgRRvsNKx58xW78vLv26i5bUuFouUAsFEbbb0v2SuweDCwZHRoKYQC3yBFgCcAlOYoABZ4otn7GLgQS5gn7TWWRp6QaV8gL9M7IKS/Cfg5iAq0hWTkRwArhzSeDs8E8lPA9HFpCSo6eFWT4zT7PSwbQeV3jZwycc81c0UkaKzbL5U17rsjGqpJ5nht2apv+lCDNHkdeqgyqK78Hi/qmvJI/AmX0GmYAKHAv8D/fNsPfZv7AluJHNLWQ0FGQoHiyiI8aQ/Kq6QpGoAcmurDNuS+ykVZJIDlsvIrQB0gBWjuhLR3vejfUJskqFeEKtWV31Ne9a1xz3KdpGUHJRtqI5U3eKCqVGu+b7tmLZyM1+yj2SsA/E2biWiYQvMsvJK9/OpaPrk3GvmndOL/S/Shjc+GD/fDWy1MesV++E4F+FAQfXT7C7C2n4vIZD+2l8Qb3TbpZCxunPCtZt8LAf9I9qLdldD+25LeReAhwb+lw4Tj+a5t+u3AFmqrrpHqnm4L5QUYuiMw1QGYaI/18UA7ke1ZLpOzw/ML9uCRI3ZidcViAwCy17NSKm2zuZzN5FI2U8gANuEuc6EJGo0U8Jpq1xqTdtAT0An8XcAQ8Ibfl1XAQWgy69vBjHju+EazzzWz3MGLZwC2Nn3xJWHk1d/xZMJvuale4/BaEqfJdFoWJ4FhCnAkInO2JybBQvd1rfypnriUsKA68ngSLiRYKM2JmV73Ak0w1LVi+nwD4k7SCC0PXCNo+EQ8WQv8PnmUtYJ744B3KGc8M+MgH1o0JM9IcJE2Tjv4cImsGtI+9d0BTSRf/TwDwOU+WPmX8OTCjtrPvzOZ7Mh7t+qOulEaEqwG3apleymb7695f3gjBzWXRL4OQr5myT+c3HYL34PJndCFz3TlDf0mBPegw/+f58b/1Yob/130zObFMMJ+eCsGh5X98J0PH//FRv3v//TMcxYby3PUPLxwEf7sNBsGGCfHQrxlx+INd/uqbWW7gZj2W7vhRrGx5XppW9nLWW4IGKDdybzrIEjdaNvYZDLJodnbgIc05wm4OhCoAuGHyWTJ5mcO2lJ53hZKmsg1smsbWzbot2x5vmyLM2UrZdNWzKQto3Fh0hLIS7uUlqiZ38n8vGvKvl0sQCOzvwFuMsVLO9cnfUa5ZpI7cCfdB73O0nxDgQHwIqK7p9W17pFPHy8XkPbRtDUHQBgIGHui/OdL5rgnYHOQ1lngq/XgbjXQfWnoSp86EFhKe5cQ5GkJ/EAFZVm/J2Do1glu+PCHvi/BgPv88rSm3/IXhdp6R8INafloyLANVrcRpOSdL8+LCCXkKRz35x3ypvcEzho+6HY71h1omYmLIl6P2mQmhjBz8NADlisWLZ4E8FNJfyZhI1wxoCGZkQ247pPGgN+eD9JOpmZslE3azdT5sD495TdWUI4HMslD7TOxHhr7hvuTX4x1qQPqUG2nMCkaTbLF6d9T3n8UfdvGv/v4P3GTyX54C4dJD9kP340Qfee1DoT4CcDh70KkvwwfvekPbvEiLsZJm4OgfxSp/SPpazbPtbxVDVwVe6sGyg6QaL22K6EwwEDAA4fz2eACJUDIx4oFQNIqBUg+Bg2kABLJTN5nZ8+urtnsgYO2vLhk9x+9y+5aX7V0FHDj/QTaZQIwAh7dZO++5nnfwY3vaZ27J092pF2GWBc+c2c2E2FiOhnMHbEo93oBjVbA55Po1JakKRAXQI0Hw1AzJw/DTiMEbWV/0A1du8pyQRl91rzOPhOea82yV90gWLinOc1H0DPeu6VZU2GKFzrTIX1de19SPuX9LYIWrFUIAncBu7wGREOhQMCq+9zzCYyyXPBmCN480zck4Ci1iQVCwxjhREHaZoiQwrUvIZTQpZolnSFlGHr6pA0RqN1knVE9RZNo6YC7m+MBahCeNPQMAYHrON+Rcxw51PHv+rMAwG9aabRomUjJhjJjvwGDxttF54djDad/7d2u/SzcJD9l3eo+oUv/V7n4eUvH/qvIIzcfDx/uh7d6mPSS/fDdDJHHtp+33uAfWGT8fwc8XhPBik/fCoC8FmK9P33DfiJ70U7E6zD6qAO9GOxbLTgcCeSEegIPzr7+W2PEDhQTTZFnwDGxBbScYsSNccFZ7lHBQYtlY5YqFy1VKNja8kF75OQpW0hlLWi3LWEDiwu4eVUAk0xpVj1aJ0AUlYOahLYcENgOXHP3MW4HLbR3vaNJZWjuU434VmPJzAwIRX0TmXD82ceqAcjQKx9A52AGSAJgvrkL6QqkHVwF+CqjQJTvav26Czcej9xqsh/f1jd9noKDNUAuAUCA62mEgO3asDu9UU0JzHVWfAGtAJco0uCVhoSPvnwFNPy7qksHeirS31VaSp18RpMz1INWI4Rj5H7frRc5n3Dn6+L5ztRb4NgFNCmcpEt9yQSfTpdMm/k4sPv3KTNnWWXUHuGKCACe33K040sOpeETRr2GpTtxy49nv57uGySorrSNrrL8ttSO/Xj+vG8UE9M4++2z5HlOu9GowZPU2c9Zxf5v0ftuXJ1E2A/7YR/g75QQfffujUhm/p+iXf4tqPZz8LHb9mGGmH2SXcJOJvbsL+XOuccq+W0XI9DEm7dUAHV8Ipo0Tq7kP344RiN1eCIImAQ2aIaocuZ7pQvMVE1TDRCA0hiu3M5m0klLF3KWSqfsyKEjdmRl0dLavJR044kYIIQwIEqRwAAwS8MMpI0CHA7q0szVRFp7P+6i7Uor5pkmgAkA9ap/XGhJPmhcB3SZ8XV/0Dbr1gArme5Dbd/BXAycckrblgMe/67AXQKDQNMBXyCvvgFckl+5llX5tZwtmsqTDNq8JsaRlmb9+9p61VRfS/9aFEFj7fyWgCBrgKwECAIeXDCRgMA/nkkQ0HckxLiZnngqv4BdW8lq5UGvvWt96jyIUj6BriYujsY8o68OxtbutK3Z2LN2u2GDcYS6InEvh8BLMkuGMgLi1E86WfRhERnYRxJCEDp8Ax+Z3CUEUCbVVyyJkEDZfIY9+dF6ere2dPuWHyBoSAhU4nd4UA8RLYums2jqP5C+Zj+au2BrUbUp7SyAn0ScyG5VfnyC338v+sjN/yX64f292/fDNwZxhv1wh4SP/7+3Rx//+caFv/8zmS+AKGlI+CgEnBFPC2OIshOWjvbtRKJqxcjAt5+tBeHQvTZjeSuEcSywXCdlS9W8ZYd0YWnkrkHrMmYJGP70iMvTmrQ6MXlpnc7slYjrlJw1qSsco9aGLNpVrt2uWKO2iQaZtnJ51lIprYnndX8fwUBpDFvUt7zWaWe4rMXTeT8Pu3uuncpHuvIjLTUEGIE230Go8Pw4GCkj5MMBi1u8o6Vo7iBHjmGkRfdh7nDywAA4F2BoYxcSeHUCXBJm3EQ/NZVLAOIdma19qAAwVhoqv4YYwmEMAbTwQHkBjJVTgb6eSVNHkJBAEQ4P6Bu8xze0oY+/w6GZ+BIoOu2OdTtNB2uNgshLXySRRyuP83tovV7Tmu2ebVX2bGvnujVbDev0R370RlHfJrbdrHj9CKS1pzwYbXnytbZ+AsFLngHR1mlPzZ73elN+PJ/KQ9/6vQGCxcjchiCNnecB2m63GLXtzDVeUFt4hd+xwcfbAff1eMt+LHvRHk1vWVKS2dfX0/pJTcjVRX7895Ye/3fRh7ZeDR/uh/3wjUGUuh/usPDx/7G99w/+RuIJC+JyJXkMop6BrifIpACz48Z6omFrsZY1APjNccbt+tqWdcIK3pRBADfUJLtm1pY0yW4kM62AU5ovWhvVlEpkLZXJWkL+yyfAD9rBD6lCgbSbv3UI/KTl92zYQ+vmWgQh4KrsChSGVi4toEkmAXk5YiEtQCXOu4l0zhIpjSU7NJKHcOa7wF3OcVzT1G8BvMziMflhl0avvMjsjNYKGIe7rQm4EESUNwEUkQSq0lpHCBIOsgAZjxy4fX6BfiDMOMhJYxbwCtyHXdKgFtDgY5N16y68TJzVuPc3QMM3i/GeIjBEeAAUR4OmAzmf9jg6K91wPD3hYD2UqV/CQSxtg/7Auq26DXptG8mKQBkMYB9Ec1ZrNq1FvtrdtjVaTX63rFprWL1eQZPvO5DViVNt1KzRbluPtNTDY1F6MR/WXjMZtPK1I3dbtoTw5ACvyYrhsJTPYyDPPjQzGNhQedEZacHryP/oF8WCXc9fBO+1GfGdy+560PSYIj2S3LGPobUfTjTpNwJ2dZivB6pGrfIF/v+HVg3+efRdW0hG+2E/fOuwD/B3aPj4L3R7/+AXms/azdxLMNtFbh2Gp93WXmLOml3bsWOJum+3enOU800nZLr/RrbwJgoUe0wt5BtpW6xkLMuPWFIasLRatHGAK9yRLIn2Hmr2Aly4PocQJOGasQO9lr0BaDLhjwEIAeVIpnUAuL53HW285v7qMwgLEqhCs37UXdm6j3buyQkLH/ZvR6OB+63Xcq9gJM0bUInL8xvflHat2eW0jK8PJy2NizuKuvm7Q5rKr1pOs9FR0xBYwlnwmlQFwMpMj8YcRJIWaC4A5XDvfYPQj76Pq0tTp5zKle/kJouBqg0AlgDipnDe83XqlCGRmSX5rA1bmxb0G4B01tMIyLsLAaozWQEQElQ34RayCB7UqWavD3sd6wjgqbPuOGHXtjft7MUX7MbmZdvb2bLrV1+xy+eft40rL1uzehNtvo62voXWXyODRet0OrazdcG6vb4lyW8mI0GKaqFNCrkZWzt8ylJ5DV1QJkBea+KRarzO5A9g2NMKA/JDmQb9sVsDxlL/qYsIgm8kV7IbhUvWtzbUIsC8s4JM8vJKV4gM7COZq36UNJHOl7+p5SaBS7C9Tqf7F5FE7OORhzd+L3q89cacPbgfvmNBtLQf7tAAgASRRzY/C6f/2/z6J2h1e5NHYQAbNKN2BoagTSZ+PHfe1mNNq4+T7hjnNvbwpgrTcvVh7H2tB0dzdWCUFg9zd/M2IOUzrZMZM7Rt04Y0ALpYqmvvSkVj8wCpNFR3uKIzWnYOUFiYX0Fz1/h6K4wuViwTsk+yA+g6FTefa9a5wH48lMYFKPLdeLrkGr1M9lEfaeFteaxTPgGmUXvPhs29cKmXZrNrHJz8aH/4W+52fTxdzyKAao8DEEfFG6PVhcvn0Nx5rslkPlteICzPcTrUMQT2Eg4QJHxYQAAPkKtTxTScoEMueakzCQExTXzLLhNfdURuAPdwciBACtgPRx3rd+te3+1O3RrVDWu1Kmjmbav2o3aj1rSXzr5i5y6ds84wbkNL29b2JdvZeM339F9YPGhLy0ds7dC9tn70Uep43oUF7aufSOas29oiLwinsQwCGYKX6pF8RKk8WUNklfY5AGovz5fOZFdLFmkfaf3h2nj6PdeKr332Y8hZ2VH5653mDgoj+o7Wtx+CZv9S/qy9L32DWiOj07Xt00D5gnEgF7P/J0uN/5vIgzee9yrZD/vhDwjOuvbDnRsg5HHksc1LkYXkf8OP/wLW9WX4lwT/rwfAPEFTnkns2k/5BLwtAD5iTTfxvQmDWJswTKZsHYCZurLPXpcGK4CXFuvj3HBCAR3gO33PkQGwduRVPQIMsTSaf1rgEnVf6PPLR9EmC9YHiKUPy5Wq9mTXZLMIwCjzt880H2rUV0kArICinOjEkxoe0Axwae+yXJctnl/hIglTF2DynruoHfGmhhbErdGQETgE5r3mDtpoh+smR5X7Mq8TXZPRHLh7NDn51yQ9lUPlIY8yr+usXeokXGj8XSb6aBpBI10gAbqNQDClFQBJSxbmLI4wE0miNWfnuV9AQCDPgKy0dh+Ll6DRa5KnPet1mmjfVTen9/pD6w0ittft24Wdmr1y4ZLd3LnhpvsuWnUbbX2umLcH7n2nPfjg++3ue95mJ049ZGsHDtvayrodPHjK0vGIxSnL2tppW1+/11IaaqEmNAQiASWbySOXISDxO7RsSDMXeHMtINfEOrWZyoeAZoEmB1JG6kWz9VXeaG9kxWBO1cJ7qp87I2g4TXa2h5I79jP5V33DmNitiXS35VPFGtslWvUf02j/qzWTg+DZlWzwq7db8/bDfvjWQb1pP9zhQRgVOXK5G2lu/DJa6d9BRfkNXx5zO4nDGLRaey3eth/MXrQfyV62UnRg1QBQEdO/g5jbn0aIenmjvgBYa+Cd4Ytlwtx9khdANmxXbdxFs5ZJXgEN2sEwjoYkQEBzdfVc5npp8KkEgAI4A3il8qKViwCgXKyO+0SJEh1w1KxuLf0S4GuTll6L95MWz67wLO1xBSTKk7zB+Tg4QNRFy641d63RqVpf49qa4Y4QMObbA0B80NsDuwBUgLUPuHfrm4A74DpCmkNbl+MXafFD3kWm8A1wfFmgpD3KJa3eLRG5WbBZVgYJPdSICyEa36aMEnriKRdMBISGMKK6cEGI8mjCnPKssfQx3x31+E3U0XBsA1keiNPj4/1hFC09alvNpt2od63a6KDVK2/kvdezPNV6z9GT9vDdj9mh1UOWU3UPa5a0rqVi5GnQsXhkYKvLq+5/II9wpa1hU6Tv+/BP2lJDFuq34cRBFUdop1JxcA79HUir15wCzXugfGFE/kE02j62O7DiYJZ7elXPvvtB0vmQPB9Ac/9Q9qrNxroW8bXtKtnrAs1E4fPk/a/RQP/U4oN/Qov/XHBk5e+Nv7j8V8bPLX9k/NziO8ZPL90zfmp2bfz4XCF8cT/sh2/Zo/bDnRzgX1F7aukgyPPTsKufiUQj6863nHepObmIjGGlZucGRfvd7gF7eVC2TGTkh/jFGzlofHUUD+zAjSU7fL5o5UHU8sWsZXJocRRfsJ/N5iyXzVuGc7o4A3CnHWQd0NESQWIHAGmDPp6L1hygnY4FUv2RdZst63BcOfuM3bzyFcuWl60wRzXzbQGP0pEgMehsA/I9S8+sWTo3Z0mSTqQQMOS9jeS7zW3roeG2u12r17YByqHlZ1asOLNsmXTaElpGRqZH/QbZiVqicIC8xaxfuWG96hV/ptno8uMeQ2DQhEEJFYobz86YHMaAwiZ/+LIwJLOzFteQxKDL75glcpRdJmyCuofmGPhM+wGCAc+1jE1mePWJIWDea2wDvl3ixsAShIp2DTDvUd/htqTDccTqjbp1+mOro8XXuiPbrtSs3W75LPr5XM6Ory3bytIy2rkSRbCQoCPgVYVwHnG0qe9ut0U5EJIQjnp8q9dtUPSYpVIZi9IunZ0rdtfJt9nJe99usRRAn0Yr10Q7afnkXWUY8s1+p8XRtR55qNVqVmv1yXNontfwhkUWbffo0J5Z+i0EPao3+O4qvuSI1pRganYmuevDahnX2vXkWwfJcDwOZw6GMwglqarZNCbUooK1z3uFOEiJXEc1lBe5SaxtmnKH+NuRUbAdZGw7emZ/Kd1bKXz7XrUf7ugwfnFt1rqj7wOk/g4881F4hux+Xw+oOEN4ws1R2p7srdjjvWV/rMk8anSXB96AQQAvS+bBa6u2fiFvecCmUEhbPp93ABSwZXLFcAvYXMHShYKb1H38XRKACu7XMHqBu2pD677RluXcZthsAHQAR29omxsX7cIrj1PFQ5s7cLewCoBJ8g0AK1kARyuA4LZpxnq6uDwxCqQsVVi2Zn3Lqjs3rFrZsQGAI/BNposuV6QyOYB+GTDWxLk2OQBSpX0D2D5nr9+2QXsXgKKtyGMinbck3xj3KoDari/Jy5RWLYEgoXXxY/IR5ZzMzfMsxzvaGz3vW+HGAF1pudpCVU5qfLWAr9PnQ2690BABgEicYa/p4/4aGx8Qv9dqorEPbEh9CZA0RNDTio1GzzZ2d6zRAFCru9YBnNfm5+zMsbttppAiD5mQsUga1ZwFfqjc+t1DkOiPwKi4NuRBmOr1AfjABhIsAi1ZRFDRhD0A/v4z/4kdOfUQggjpJKkfBA1ZUSSUUDk2bJM/8jjoAfCc6wB8lTbsD/Vcu+Wh3Y8XrLGetacO/qYNRm2wLxR4vpvBhSVA/VSiYn85f9ayokwfd1fn9Jr75vD629PfahdBPnIiVyJxfvmM0z73AH9rctYucnW/NkA/YjdpkA1ibtABNiLp4UZQH21H3rXbmsh7++FNEr5Nb9oPb4Qw/sJaxuLjB2EZ/1sI9gcBoIKT5y30lqkYbWscsxcG8/bp7qptjDJWjA41J5uob7zm1/af42hgR66u2drlgiXRugv5lM2UFyzhy8LMAT5fKFs6k7VUFrBJor1rop3GrWXCFcAroszYOgsIOm2AFZDp9gD5FiDfsEpl1869+oRV9i7Z3MrpcIw+pdn58iuf5/UOQNgAUKhLn9UOGAOyPc613csA5cBnmsuEni7Mcw6s1UDRQnNOFhZonagN+GYHYJUQMTt/0IoFhADS1Tr7fCZv2VSeWNKoEUAGVQQA7bQmK0XJrQbCOvl9d409W7Y4GrDM13HyE88W0HzzUs8pU9Xd0roZnpaX2T8Sz5KnAX0kiiYdtyGgHoJ71QadBoBI/vi2hhRaaN3Nbt/qXbPLGzvWBNx7/aYLFscPHnXnQHOlGbcgjMddqjrhVgetSfc8cmjyYJd65tMWSWVJd2TNZtM6HeqIdpFiKo90SY3j71y2Mw992A6fPkN7SXEdUuekmU77OSA/gxbCmAC923GAb9JmNQlofZn0wTjqexzMWXe2ZM8e/h2rxm5YbBz6jPhuBpGn1rznocMPpa/ZY+mbk41jRI9TmpyeFSb3/fm3Ca+PrqAPcfBPXAHgV+dH7reIDHw6JF3KY1OHtKuc5cse0Af8zTbB+pt8ctPiwz06V8eqnUGkvNSL3Pu1/dn7b5DwH+kx++GNECDZiH1x8Qg64E/y66fhqSf8wS05HJoG5HucXhuW7LNusi9ZHKDIcl8U/0YKIcCbHb1ywA5cylq817FiKW9zM2i08QQa2tDS2axr7xm016QAQWZrAMVN9GiAjjgT07WTAEBsXfgdGq5r8gBOv163Rq1pF84/bdcvfxGNe83yswfQstF5NBavWfLJGeeZ9d0rVqnWrDMcopF2bG/zqiWTYyvNHQHYV/x70ppb9W0ArWqBJrFxDDQ+HsR4Tx7eGmQvZzkJJumYFYszVtAQg9bgxwJLSRAZdjkDgoBXOpW2LIAqf/kaJtDGLck0GjtljQHycbRgd8jDfV8r3t4F3AFzKXrkJ+BavuRN3uQkAAC2Al75cO/36j72P0Bjl0/6LkLUzVrLru81ba/StNreTcoztGQiaaeOHrb77n4EQQQhSsDuloaqWznQtSmTVhGQ9qiPpt1EyAAbEI40nq/ldZ3+kHqgDjotN6snyHsCLXtQuW5nHvk+O3j8bgQiNRPikEz0GS2Zi/Oplg0RFmSe76PJd1p1a9YrLoT00OAlVAkQR5GyDVIle/Ho03Yt+zVLjNJhs3+Xg+hOs+gLgPzJeNWW4l0rRQYI3wM0+oGluJ+krdXeclOtLhsSq/6bsm3Ot4SC6b1vEW5/9G2i0USSovqRINIlSZlT5KZQQoBM+rv83ibWDgKxhIBtpM5t4m4FkVGd9mkGLeJlIs39IYA7K/xHesV+eCOF4NmVeRjp9wI/P8PP74kkYAmD2+EbYISGb4wz9nR/0Z7qLVkbzT4PQwEGQt7xBgi3AP7yqq1cSMOwh1aenbX50rwluC8LYxpgzOTQfjkSAKFmjWsGu5uk/Uy3n2rxmrEm0JEWPwL0dA1IDGt167Z6duXyS3buld91zXR+7W7eQacFaKSFx1IzHAXbu/E1u3Tuedtr19CMA8vlFhA6ZtGwZwEjvgP3jMcBJsBOS8xqtT0EgQEMfmRtvtfsB9YbRG1397pr2VkElBwCSjKZDs356ZQtFPNWyBeskE5YBnCMAbDxeGBpAC8Wk9vWiCUzCG6ZsiXSRd+EJdR6U1JkbdRBsPBW5pDA0QMgtUOdlvGhofd6aL6Afq8npznElJmc3zU042q9Y5u1tm1TJ/XqjlstkpT/8IFDdt9dJ62Qy1oKQUJDJNq/PS7Xvi48UKdo4xoC6Ld2AOJdfgNXyRLf6vts+3E0C9hnrLJ3HUGignBTQGEkj81de/DR77eVQ8eoa43hy+JA2tSNOzXScEMXLV7j7wB9D5Bv1ves1QbwaVLfwEbr9SNaJbBsrx15yV4pPWGpEfm6g9ie9pNQfgTk6QjCKf07Rb9IRfV7ZDmAXh4rBf6i1QznDPF0pBHQdciZUtiunmQYHPjDtP+jmv80KMo02vRaUoW6DH2aPgFhROS4ocszOomuHfz3iLfH/T0i7UJbe2Rnh99cxyp0pKolg0pkr1+NfGBbQwT74TsYpk26H94EYfza8ZQ1aw/DMf8qP38MkJ+VQc6J1AOMAAZSGyfsy/05e7y7ajfQaDIwE/S8SZw7O0wB/siFJTtwGQ0d5lWem7P5wowl4wAdmnkynbFcPg/QywOaZrEDsq69u/rNeTrRSgyMypE2qwlhOgTwmqTVbNugCbDdvGxnX/49gK9mi4ceROHthwxVYIZmGM8vWqN6w7Zunncf6/FEzmYXD/HtMplFeOL7GjrQ7PBEdgYBYEQTbflSM+FYHY2+3kHrHCVI4zWrVbetj+DVQpOWPJLPlyjLvOVSCbT6gs3OLdgsgkuKvI5bFUul4pYvFFyTl/abys1xjVCDxhtP5gDFcKmcQFFm/JHv+U4Ru3UbtKsUlR/8GyHctPtd62qIQsBIJbf6Y0C9ZZt7uwgfV63e2KXGIuRj2eaK83Z4dYUzgguCRCadc6uJb9ObR/BByNCkvkG35hP4hvquAB+BQhvLdDTPgHIGsYJPQtzduWR9BIcs9Rbl++l+zx569w/b3PwC+UVQ0Rh8BqEKgUZL5nxffJnptdWsPOG1WtZu1K1Rr1t/MAKTAs48D9LUwxG7cuCSfXnxdxAI6Q93ENuj6n08XoY4CeDh/AJuchI8yzOlaFPavPwJaGhNwoAAXib+IucCwJ+jX8p/vQQCnTWunxH4c4Tz8fQl9XeVfXLo1vTawyTO68PtUabXyqcCnRj5DcIxCEfj/r51X4ekGvyuEbGGpAnQB1UXBMItbelICAAW20XC2bVYvxJ9+15dye2HP90wbbb98CYKwTOLR2EYP8HlX44kI6edYaDV3AowCFHhq4OSfR6Qf2WIlsNvaRBiKk73d2gIAT5iR84v2NqVHHlOoMHP+PivNF5tOpIBBLJ5mecBA5niNfbu2ru0ds2U41oo52Z6rqcAL3AHNGSyH6MJDts9n5l9/uXP2s7Nr9jC4TOWyM/aSA5uBi00Q7Tn7DxVG/gktXFP6+T7Psksmc4DtIB7SmvSk3wPzT9ZQL5IAa5NN4GPLAY4aRZ6uPFKf9i3liautbp28dp529274Vq5HL0kNHkPEM0BniUAfZYypkc9S8ptb47vudAycs1du6upLpK52dBkH0v4WLx7spObWznT6WvZXc+0Mcygq4nYFJs8ablbD4Bstnq2S9l3KltW4ZCZPZMtWbkoa8mclRAyctmcJaKyIshiUiJ/eS97FEFD8QftPT+0vE9LCaXNa+OZXr/FN7rkNgE+pKwGMLfQ2LV8L5sroid2LU87PfyBj1keUJd5Pp7VUIuWQCKsUB/ug0BDD5ShJ5BvtKxDOhrT73bDMf0hAlYfwSmIHLDdxao9s/ZJz5eWWN5JYcqERXdfPygjjTKlRZGwdPXpb11pCEQCQBwAlxAgD5bUsGUnWr+2ls1NtX7u5fidl1WAQ0IC4p5p/4rQAqCgnExzMz0rcO2CwbcIt0efHv4fOdUoiY8CIqFpEmBARqT1RwD+AOA3q9EYNRoLIUCm/zGafzQE/xFHJI7EPN6ztpaFZIaR3rVB5AOusuyHP2SYNs9+eJOF4MulcjBIf4QW/t/w892ROKqTVMZpcMl+ZNeHOXu8t2TP9+fdMU4abR4YEFXekUEAHwDwx84v2do1tPRowkrlos3KJJ4p+MYkmWzWz3G0XtfcfeAcpq5DXV7ah5vpNbUJYAQoQB4O6gTtEbSxoIXW2UGrBSwuvvYFu/S1T9vs6gkrr9/rs9vlQW6oTWEAbzmy0SYxWqo27qOIkH4cjTMLwCbkPMYBqYtskfJDs9rlp00OZTQ23WuhtZNeBI0bdg3gtm17d8cuXb1k7tMdIWCob457ZLmIBj2P5ly22UIOAMxYRssA4aHDTpX8A/rJBJp92tIII0kEEI3HayVBhDZXXuTuVnMCNPYuhzrSgrW0TGPXLQC+1qjY5s0rAPu2j+3nESry+UXLA+qFbNKyiShlm3E3t8l01tKAcjJbcJ6uZXhy4uNOenoasiDfCE9aIjhEgNCs/L7M52MAmPruDwLrUuV9hCMlIKEhaDWsiGDy0Ht+xLJp6lXWB/mhV5tSXrWjAF5L5UbS0jVRsd4A4Dk6bQB+YAN596OWB+OEdUcz1sgH9uzh37bO1KHMG4j1KadTerz97Fo/wBuuoZMAIKEg7NqvFwBSPNUy2byAX+P8gH2aawkDbg2YgH+WI8m1Cw06PNXbw+2/dM3hmfrGWB6mt24/T6+nBVHgGrkL7T9oAPx14gD+Qd2vzXa4r6V+k6EA1/73bByrWGRQt+gYiTSjuQKdyDuudUVqSnI/hOFbtMp+eLMEiD0aPLvwDhDxr9LUPxhJRZZ8XP4WCXABgctk/8X+gj3TXbSNcRaIgSFIAAhj3FFhBMALQO+6uG5r1/M+9luenQPgZ3z3tzQaXwotUibrmCZ+ofm6pi5wR53wLu+aPJdeOP4TuGvJnLQUgfwE4AdNwKI3sOtXXrTXvvzvLQWQLd/1KO8nHSQHchPLe5Fk1secNfEuAkOVD3iNQycAJvmm18xwrV+Xed6DZq2P0Zv4VoAAEoL8DkoLik4iR9po1X2tMW/Z1u6W1RtNBI2mddpa2YSWhoacBcCLAHixOGfpbBGGLktEy2JwSi+7hhASAD15S6ZoUw0nAMZSpMbkBf3ahRQ5yJEP971a3SrNjtWbNavsXfPJa/nSii0sHbZyqQwojpAHO6QX93kBudIaAsQ8wJ63JL818XCM5j1oVcLJdL06gkPVAV7l1pK4Ptedft+6WhaHQDHQ5D606WiqaINO06dE5DLksdOyEoLRA498L4JElrSjPg4fzxUsls8jkyGUUe8O8PomwkG31bJuE4BHOGq3utbjnvwFSF5rB0XrRnP23OFP2V7xqiXGEoiEBHda7/7jhdczcZVKsKxJfFqSNwV+mf+nNgBaSz0m1Po5piAv4M8gAMiaJ7CXQKD7BQT/FNf0fEtyrbOGDCRETAjptqAcTQ5/9PocTsLtt6evSDpRmMjibgXoa2MEwN9MAoCW/XF2IWCXSHsUDvDX2n+do/IYJfeTTbLXghxakW7Qsvdvawng6zP6pg+3V/F+eJMGN9lHIh+DOH6aTn7KiSfE7zAA8lLu5RDn8e6KnRuWRFduxlPUO4kqRjAX+YQ/feGQrd7Mo1WWbX5x2Uow/mQi4mPS0l41Fi+Pbq6lO8DLhK2S0OV1TUWEWjsIIHDX2LyCzPWaaCaQqFSs3+3Z7t6GnX3ht63b3rGVk++weGnWUxp26oAXmjDgJ3CPA6RyLJPKzvhQQWTUsDjpxhNywoPYNJQJH2Ujil4kj3CtXTRTBID8EpqoJo3VASQAEJBqNepWbwOIPU2A0yYyZAtAbnV2yO7A048n8mAdmq1TMfocDDgVhxHHZHaN+pr6NOCYLS5bunDAMjPrfB/ARRCQxaDT2PVNX9qA63a1apVexGe1a0ne3OJxWz/8oOXSCCK+EU3bZ81nCwgUhVmEDAQHN8nnXJDwdNGkfbyduBJYBPLuaY+8D9DeOzzX7nJdyqPlg0L0RG4WIJJzoYplEFhymhRJGuV02e57+IMAftIimQT1xCFLBYcPsSjIMkB6fQ4tkxPAd3s9ysRvNPmxrASAXCco2XC8YC+uPmnnFp6xyBigow/FI0mE2Um7v0mDuoZ3D4L6rI4Q/HWeTs8LY0yf65eAm1Z1HiCgl4nfTf1wBl1r/F9DABoK0Li/tP6UH+Gs/xRHuH317YxGYZIjCdMepudvEybRw4P/dJ40v4P/EKlYy/3oXjyTT+cWdyv8lsav3Tg5gh0/ayVALIrUiZCgQ5LonDUip9686/9VXfvhLRCC6yvZ4HrwfbT4z/LzHfBWVMXwmXcDiFMm+xtusl+x5/tz1gzi4eQeqEWk+t0M04lRgxgAPI7ZPecO2dHGsi0sHrCZmVnLJmOWTAIYmowFEPme61Mgl+YukAeEnTtonN0DzwTuAnkXAAgCfYBDAN/d3fHZ2S0A/8KrT9jGpS/byrG3WXZpzV3NjtoSAGpuglZSCU0uS8Qs5X7oAWDAVX7VtXmKdm/zLVvJSyQ+cT4zaFsMINPaeZmTtQ6919pDe65Zq16xeq1i3Q7gTp41E73X67sGrE1ttY5c8wm0EQwJuzVhJHew8Z4lgjbgFbcMWnAhV7JMedUSmQU07TLfqFqvecPa9R13DNNAyOggVPSjRetEyj5zXg55FpZPWjFbsKC9RaVXERpSPv6fK85SxwgzMPZEUnMcUlSaJlqhUVMmacYy+7c725SIVoulfZy/Xq+6di3hTD76Y9SP758PCOxtveZCwOz8ESsmkzYC7Ev5BXvg0e+zbIr6K2hZodKi3PJpMLHGBLTLCE1d5v1eq8aB4CKveIC8/ObrPIqkrD3KcZ631pGWfXnxU94nIoMoZUVAc0uVetdUvftu9/TvXBBF6ZiWWDWhNpMw6edJnejQbx1hXYXau8z+4YQ/HVNTv5b6Dd1Ntq41DKAlf4qXApFTvCcBQMOAEi9Enl8Pt/24JQAofEOkr4fpbZ394L/pNRIM0E/Wpf1r4h9nTfwLQX+bQ2b/HaQ9Of7ZtDGaf2Rct0hChNSIxKKNIB1rmsiiXhzZPV+TzjPmE9PqekMEVcV+eAuF4LmVh4NRIJD/c4D8UnjT/ydwAZFq+0otpXuyu+T7zMdggjLJqbN8p3t3yE705+5ZrBvrWaFftHfeuM/uTpyw2cUFNHZAIzr2cW+Zxx2sBfCa3KZca4xdgj4gZQCL1rq77VacTEGgrnXTAnrZiQHQUUcAvxWOT/Po/Nmn7fxLv2uLB07b7Mphi6Qzbnoe9KQNo5XzmZi0Wk08Q6PVxDiNgWtrWW1h60IGQBxOtAOw+LS0fs0PEM9Q+RSl10KLR2hwBzoAfachRzBovdKKu0O5Vrcu2r/8EUoDk/lfGrXaRmPeqUQEkDcAOdxPXeb8GKApdhrh+93aRWs3rvpEOs21DhI5G0bzNkDL3a5VbXvnNfe6Nzd/gvcRmMYdi5Ex+RiQcx2Z/yPjHvUcLl1TEF9NaHmbLBWUtd2uIxShUQPsvS4HAlW3LQtr1OdJpDUBESGi121avXoZIaZmhdlDViqUrYTwMETIKWVm7MHHftCyBbTsopwU8T21DZq8ty1C1RjhS/MIfKtY2qDX7VFnoSc+pd2mvjSLfpQq2iCZt4VjC7a1eNOCLm2yM7RXg+fsFXse2BlTRtJU96cwMmR7g+rGWzSo9NMwrYUQ8PUrRDmZ/8NhgKiUacgpFJN85r8LABrnDy0A0vLlRVPAL60/y1km/zT309Q/1ORDBfLPIeuBVoH4WR/2MMnRrSa5PYe3X98WdHv6yK9vj0dCk7QCkYK0/lugjwAQSAiIAv7jTYSNKsRb53ctEoxqpFOX6d+CZD36zmuaPHLHhm9TM/vhzRzGTy4ugYh/nU79F+kCJ+n3EqgngS7h2vzYvtafsc+izZ8dFJ2Va1xeBHcr6p9hUMcU6In5jvlf30zwl4ok7e7xXfbu8cO2kl5Ao+MJ4B6NwlxuATsIJ2JGc3bA9gFISqDZ3EpI5nipjAJ1afBavsVveUcbA/zab30EAHYrOzbSjHp+X77wjL38/CfRYOdtae00mnfKtVcBjLypjWBI0rKT8qJXnLMoHED5iVCXmuQmF7Zy+iINVlmLAThaShaWFCY57PAtjSc3yYMmwGmmuwCrbS3fwa3vS/VbXTgLmmkbMGujucoRjW+5msqTSt9yibHNzy5YLjsD2KucGouOhHMEAM8BYDoaNMk72ncs76sp6gD7jevn7PrWFTT6Bpr5jBVKq1YuzwDysFm+rSV2skrI6uB5HKOpayUBXSdG+TKFGYtTHg0vNBsV2iyCFt2wVkNDCjFAV5jcp2kkiNFGxBgO9yyTz9vi0j1WKs26lpdDSBgh4BSTWXv4HT9i+bmCxXLk1SdE0mYyz6t9JYyRnoYAZEHRSgB5yet3NAyizXECa4/TFi0tWP7guvURtAZo+ckgYXtnz1m2E9jW6YF9avgJq/e3LTqSlUTDPxJcQliRoyC569kP3z6o994eRF5OWjzRmhxNn9dEQN33fs+Vm/+hF22DpTF/mful7ZcBfS338+EADl/2JzEUvqO+oYl/0vrFrGT+95aZJnx7uKX9vz53rwu3R/OD/3RW8+tM2kFPjMPk63+PdCdj/ZEK5w3ufYlMfSrywOY2ryond1xQMfbDWzAEwd+PBk///I9CJT9L13w7vAw1SQ/0n7oF4AeRbY6y9vnusj3XX4Bhxt0Bx3Sizp9lGPmf2ETEZoOiLfK3EluyQ8GKHYyuAACAZQyqEk1C7NKEw4MbU6AXuE+DyFQoI/O8wMFNywJ3lYUDrVgzs3uVbXCDeLEMmjSAr/Fv8nDz+kv26oufJnpg88t3WTKPpo6Wqcl2Pa3plsldJmq+mysvWAYtVX7kfcw9kOaeR64ApDReD9ALDOUEJ6J7Gp/X7nBo7Sq5xq7VBu4Xnu930YL7Qx1ja3WGVmv3rN7qWIt78obX591YLGXZXA5GuW0z6Z4VCstWKK9bUhaDFFpzcdWSMyvkJW792jXrN25aB/CtNfd8Ut2G1rn3k9bpwkIpY5F35d/f+rvIewP6C/e17AwhqVHRTHUYbpKeEElZs676FAAjgPT6LpQkAPJUSnsD0IajuLWbADHlKc4mLVuUq9+olWbnbG7xqJURirJx0tNaftj+sL1r5UzJHnrbR62wUPL17z6fQs0poUWMWG3o3ZB0e9R/S9q8Zudro5mxW12GCwesfN8ZS+VpS5r6+WdftctPfdby/Zu2OrdkvePL9rXRi7Zbv0ae6P5ps2Z/zxoIHt2R3LgDKBOQ15j9fvijhSm46DyhMj98zRz9SRYA/Q6pXFRGf6HvCbw1+U9avZb5SfOXkx9dZ3XNIQ+A8gGgpX8aRnQXzrwn3qSW0uHf1wemGbkF/NPw+t/fIiiKDgd9Lqa/CUEXkI+Ofs66438effeuiPeOC5Os7oe3ahg/s3QvHffvcvn9EMOCKzAiCg9cQEBdyEUA/5nOipvskxDfn5VjHJkAYdOe+lJk3u4JTtjpyFFbjq0g1WfJiTLXsXEMDo4mJ1O4A7pM7wIB/ZbQrZ4tTV1Ar5nxbobnLNO8JnihrXkkjefqnYEmn2niW8s6e9fBYb4TLxBN2vXAKjtX7Owrn7dGfdNml45bSn7u87OuQfaHbQCEdxEg5FSGmxaPasIfcdBEfU/1QY9nQIXGrcV+VNEaQx8N/J04IKy96NEMbNxvkldAlTR9VzeEkrbG3uV8BmDd2NuzJuq8GGS3Wwc8tTHNEI17wdZXl2wm0bCgveFMLinXrzKfp9CQ84f4VozynbVO/YK12i1rD0iDd4fxGWuNylat1X0ZYjpTRuCowL/qViwsetVpYp60sXaj5ybxueUjvjxub/sm+ZYzH7R8BJfdzUu0UhvhIrB8YZ56yFHNmn2ftSSHnNAMKHcUzV+mf43dFrNp946nsXwNUcykAPhHf8AKs9QLGn9kaprXyggtfSQNB3nqdQzAa0tcmYhHYzTHQctatVfNFlYsuvwA5claD4Hhdz79nN188jfth/7Cj9n6qbvti5/8Zbt+pWYjhKOTj56xmQMHqdemVQfXbWdwxbYGF2xneM16YwQohLBY5E6YjfLGDyJNHdOgGtUhoJ9q/zqmNX3rNzeEs9Lk3fSPsiGwzzngh6Z/P7iW5z9ZATRXJIaQqZZLkAA9yc3/0gkUbs/HN+fsDwgJ8jQY/y4J/u3IQxuvwEamWb5jwh+hNPvhzRrCTWsG/xnd4S/z8y6wR4O2Xw8wYJnsLwyL9qnOmr00KDuhyWz2p9mBpLMPAPcMf2eCu+19kUdtKb6MVizA7iGAkynfLpSvi9ohewdnaY8TYA21dz3nmX4L9MU1BPD6PQX6bsvN8VriZgBwAKBrZrvWZ7dr29bbuc53cxYBaIJB1xrcO/vy47a98ZqtHnvUzcza2YxIgCzaHmDVRZvXjPpMYcW1d+1HrzH4VAbtnfy5Ngg4aZtU7d2ud+WNTcuX5H2g3amC6z3L5OapVwFdB3mk5xPfWggaYL1vqFKp7lgU0NYmMf2evH/KfA5Axoc2X87b8UOnLAfzGfUqgBJaqA9ZJPh2zjrVyxQXUAt61BWabRCzXm+EYl+2ndbYrl2/gDCQI89FNO+uzcwsWzY/bz3K4kKH7/rWdSaZKy74uPxY++XTBnKzG4kmrNPUcmX0MZpGe80P+ppcF0HQyFubutrbveJ+6OOJouVyJctnUpaUkENbSb6URp5HmHn4XT9kZQSWqCbYqQxx2jUtQY5r3z8gnLRIZkye7YL+kJ+7xLlk43xgvetX7Nr5uFUzp21rmLF+FCC/67CtHjpCnjv24uOfsLMvvWQ3b1QsgQAwt7xua+un7MixB2xhddUG8ZZdbrxiLzaesIu9Z33mf4I09kH+Ox9U49Lxp9cSNMV9pofvjkiYrvnXMr8cAkDo3EeT/vpW5pgB8POcfckfAoD7+ydFaf8x0pBQrOMPFcRmRvaExWN/K/Kb178a+bgY0p0V/jT58354Awc00Ujw7LK0+L9Dt3gX2CGvK7cFfkAo1SBpn++G28/Kl70cZfxJO5E+I61dOum6Ldv77Z12f/QUBBi1YVT7n0PaXOs7kaRM2lwJpB1BOLROzLU6Tw4hgDgCc42xexwoUfEd4AVSANpQ7mg1bwbQTaNVAqI65HxFe5t3Ns7yPUCneID4AGxt186/9ozduPK8rZ94DM0VoIE58J9PJOvwjiULgGUdIGja/IG3AbhpMFFzctAg0BKVDeUHqAO4AW8Ei0Ru1WKZOdveuWwXX33aTe3lpXvQkqscN931ancYRQuV8UGz7EMzfjZfQpCYh7GhpSDU5LISCjQEsW3LMzk7eOA42jPgWVz0XeYS+UV3FCOf9P1WE+Fhj3I1bdDcQbBoI0Bk7ZUL5+zKtbOWyc/Z8vq9lgd8R5RLnvuknee0gx3cL6PVCqkEgkDGgVWT+8R8teSvLw911LW2fU0gHIkDdtp7CCkd9z3fQlDocS3rRTJRsIxPztMqgxj5If9wTW0kk0Hgetu7/7zNHzxAmyPUCdRdg1fb0pb97tf7AEJbIP8Oww3A/XGLHCRu+WEbbTxvF54a23OvZWz1rnvsvne/E2Gsg3CWscKM/AdkET66tnnlol167UW7cfkV27l22Y6efsTe+f0fs0Jxzrr1wHZbO/bExr+yL+z8mqUSKbob6e+HOybQAzyI/HVI29fySM0BmIK/uonG7uXqVxOG5dBLs/9Db3+abjq0pVjHTsbrtsz566l++wA7EfP7f1jH/nH0vRuamX/HhT+4FPvhLRXGz6zexf//GT3jYxDF0i3Q9K7CDwhiwOUL/Vn77fZBuwYwiED+uN7v9FYPvT0GMZ4Z320fDN6B1j5vw5g0zCE8XTPSpfHyUQG0tHcfX+e3Ds8T93xCnX5Ofis4sEtjH/rP0PvZgFsab4c6ATbNxo7mQm1YGnNf492drg3qO+CIfKDLTI+y2KzahfPP2eXzT9nqkTNWKM+QflhiLV/rk667Yh1rvP4F7qJNr562XPkwAJYFmHdtb/Ms+Uxxb9UqO1ettrdhs8vH3dnNuZdftKvXNi2ZQSgYZ1BOO5bOD6xZaYFfgeXLKcBQSwGzVpw5YOX5Vc6LgCsg3W26i9php2bjftUWykVbKhWtVMpbLi/T/wiAX0AoWfQhAS3t67e2qR6BdMmFmkuXXraXXn7BOn0NIyQo34rNzB9xTT1KHcq/fTZbtJnyHHmRz3kEnGGPukEsc491fa/Xfr9v7VYVIYf2U/3THt0+4E5cDWPISKoZ9Imp5QRQl6lecTVGr1n4viaeqn3svT9hCwdWqDPygGAXAdzdV7saRMdYYgURNfdipPtfMpt/ymyZLjysWOv6S/bkP6/a+eZpe99f/FnqumS/8fP/2NZPf8AO3XW/zxFI5dOUVYJQ0dTFWrU9H0KQRt9qDwD9S7Zx4brRK+zKyhfsbO/zlrGyepO3/X64s4NYgoJaS71F4K/RN58ACPC3gxg9MrBD8Za9M7ltDyV3bTZK35V6/m0C3UOaeh36/zUUi3+M9n7+TtTeFabl3w/74VYIPnOoHGR7f4He8Tfhp/dNbn89wPTHAL3A/VOA/JcGcxNT1x++j4vgpLH3+JuJFO39o7fbo6MzlkNT87XupO8mW4EE/1yDc55KlxWTF/0J7B3oAXyZ5qdhap7Xu3oOCAVoaiOAWECu8VpQwc3hbiJ3sz6yPa/IWcqwIwkerVkz2zWuHhHoNOy1l5+2s689aevH7rWFxRWS15SeAC2wZ/0h0EV+Y4mcdbo929u7iFa/4RP24nHtHR/Y9s0d291BoJBP9dgIEBxbcT7nu+F1+znbq/YB8w756vg+9iXAFBRDaNAEPkBWY/rZgssVCdAomYj6pKQ0mnUmN2Ot3QtW3fqqlYtlW1lYtqWlQ1aYXfK4o/aGReM5r6fRsA02jiyWXbZ06aDtbXzNXnzqEzaOLVo8u2bXb3zVemPaZeGkaV/5gDpIS7AozFDuQ5afRZPPFN1DnrvoTcQRSoa+PE2CUGvnsrX2riH4tLhPOTnkjySKAOQ73iUy1F3Yjtq5TmXT3vmUyq/luCZPPT7y6PfZwsqyA7t2kvNDwy8u4KlqBPS0NUKTC3GRx81mvmBWXLdh66ZtvfCKPfPrdVv4wH9t93/4h+2Vz/ySPfPJ37SjD/8oQkaGMsYtUVpAkCrZbDkN6FNfcwu2dem6XXn1Fdu6dt7OffVLdvXitq0ee9Du+tH77anEL1uztmNJbfm7H95QQV1GLEQg3/X9CCJ2MNa0xwD2U8kKfAhadcaimN8cvg7s9nmI8BdgXc9E3nnnzqBX+NYl2Q9v+RB8hr5eXno3fPk/5+dHIpFI+hu7MdAGqLcglC90V+3THJKGpc2LRL5Vj5dx2gERaO9p8gvvnhgftvcHj9nJ4CgA27VxQsvK4hyaDkMqAIG0tzABuisA4GfX5Dl87I14zvT57WZb3eIe1/qeT9xqyywtLRttT0nJJKwJdzLZk8YA0NcYq8x5GouXRWDM70G3TjqBtaq79pXnPmfnL7xoJ+5/wFaW18iG0ic+GnCnDd0DdqnsHJ8NrKltS91yoBXrmk2OgBJJWKPW8vF8jd/H0wWKA3iiGZcXDpMPvqf14uQrHpc1YGityk03dWs5XF/j8WjrWsol5zmalKdNXtKZLPkMTe5ZQHfc2bRB47Lvkb9w4LQVVo4jDADuNKZm9Y+6O2apGUvMHOVe1DbP/p5VN161zMxJ8pu1rY3zVmlsUZ4s+chSf2jfvSrgvYGwkLb5xaPuYKi8dNRSpXWL54okIw1cAF+zbn0bIUmeQ9UW1I/qAYGCWvD2kHtfzf4fiTNGKSfXgx5CUg9hZjKEAmTbI2//IVteP0i1ycTKoZ3k0mnvEx6I65MmI3Hr7F2hbp613GmZz5ft5vM37NIzv2GFox+0+37q56x68Yv2lV/+h3bszE9YdmbB2rs3bGcLIWB329o094l3fsjufs8HrVOv2NOf+CXe/T1bXT1s60cftl5/ZJ1+YLP3PWDPLH7Ontj8DSvFZiEQaX/qp2G/3g93dhjQ13v0QbXX4VjD3p7atrvR2DU+7xsQ6eDZ64M4CSfth/+kBbFfivRan7d316rqvmGMOzd8c2n2w364LUx2pvtrcNifjsQja6hikyfTAHOOBvZyf8b+Q2fdLg3zpu1nNc41jSmCUgC+AHak5CBhh4MD9ojdb6eDY1YcJ22oWfGkEwEUwiH1UEtz06xmyAt0x31uSFMnZZ39EFFOgoBfQSAvrR2Q19I1TaIfAiDDTs9flebtE96Ir+1clc9uo2K9VsXGmowGoGpTGM2e7zf3/P72jcv2xac+ZxuAwn2PPmZLcwAk5dTkOoF3V7um8d1kquzrveVxTkMZ0lAlIGhHuXhc4/AIGMoD33SNH4HDwQsA9N3vuD8krXCcF8171PPx8xHlrzc71gPQBv26dVq7fCuPhnsS3G7a9uUvuKOQ4yfeYYXyknVq162z8woac96KxMnP3+WOeDTsMGxeJ0uBxcvHfJ/22uWnqYecpedOel7aletW272KBt7hnSL4ibbbrlh974ZVKhvW69TR6AF6AH5u4ailC9qNkLyOB17XEp5iiYRPRIyqTSMc1JPG3bXWX8MZGsroU5b+gPyQl+GQ353QzK8qSyCIPPzQR21l/ZDF0tRZnPaSn/pkygU2BVkHNIM+TtyXv3bNPvvlXVs5c5c98s5Fy6RytnPuBZs5dMzmDp2wF/5/f8+SwaIde+gHaAfySBL9dstuvPpFq/b37NCH/oIV1+62r/y7X7Kzn/l1BLiTdure91muWKSP0Vb8Dcnz+ehNe9y+YBvRTWtHEEg1ykv55PI2Qb8ml563fcC/M4IwuE/bdVA+NJP+aLxpDye37J5EZQLsorhvAeyTn/CQDa4/gyLxryPNzqdtu9aI/DiN/gYJryvVftgP3xzGT6/OwRHl5vZvgTtv9+79DfwLIAXstkYZ+73OAXu6v+B35cFKpCNtvYvsnBrH7fB4zR4I7rFTdsTKkQK0FZr74ZLEDcHAAR4A0ctukpU27h/kgbT0iWYYcmp9gWeusYeZ0qWcxEhz1HK3Qa+PfAAYaFyYuJrIpv3ZNbtc5nItMRsCyP1uywadtkVShVC7lkMZtNHa7nW7fP5le/7LTwJ6bTt2z8O2OFO0TALGnimQK4FT1cFYY9pyaKOcaAKXtjKVoOCyiIM8WjFlS6a0/WvW19LrHa2nl4YtU7OcycT9fsEFBO3h3tqr2O7eltXqAHengta/YAV5ytPW290tHx6ZKcwDuMuWR8OOoKH3qhcpj/bfiJp2lUsUVwDejA1baNhydpMoWIc4/eampWeOWWr2uAsrvcaGVTZeQ0jYAvi1g9sMeQ/N4PLc1+J+Zeca2rr8f8RdiEhTHndEEue6tMoxa6lM2hIJoJHyRpM56hkhq1vx8XntLDfUhjOcu2js7RbCHwAfT0oIGdu4XbOHz3zE1k+etlgG1uxaO4csODH59Uf4ajd85cDGbtp+/8KivdwoWL9y2VZnztmDDyZtffWgrZy8x/Ze+G27/tl/baff/59arpAnHa1koM0ae9aq71jq2N1WPP2wXX76k/bSv/n/WD61aCfu/17L5JUXzRFAUJHlR/0LLa+DMLYdq9m14IZdiVy3LZS7erRpnUjHNFU0Tp+UUyYBvvrGPth/54N6i8bY3d029X8i0bAHAfZTiZqVItCp+Me30th1SyxmEGjS3CeJ8xtIdk9E+pt7b8Stal9Xuv2wH751CD5zKB1kOmci8djPBsH4J9Hm5YnytgAbg8E3kJSf7S/a73ZWrQJfG0ealgF+jgaH7CG7144B8EUD5GCa0B6wBFjD0MW/pVGT7kSrFaXBzP3saiFnHUTUbCiNv8rsDbP38VdAWnxUa8d1CNCHaL0a++53Wm4+1vuhD/Qk3wDctXEJ39QmKXK5qclmck3rmiHEL1N7G81+4+prduHsC3b1ysuuhS+snrTZMppxVnuvh2ujtQOcBAttr+quajlcZHHhJDRNS6DQd6XN+tg1+ZcDHN9CVmXw8iE0CIwRHOSdb9iqWPXyV+z6xS/ZDoKGALBYXrWZ0hxatKYmDqmOoaXjMcvly5ZHe0+X1yyem6fMHd/QZgCAj3t1Sy3ey3dTNurWKR/lRuroVs5Z0AcoZ45bal4AH7X27jUXarTuPUDoiCUQRNJlhBIAW22EgDXoNKibLWtVKzaK5MgX9SqtnfSTeW22EwVGB5R37Fq3JtKpjNroRvu0C9gH3b710Obb/aE16m33ICxdWU08oN4fOPMhO3rqPkvktBvfwMa0jaw5GlqRM51IbIRgmbJ/88ysPdU+bAfunrVnf+NZG1/+hH3kg7v24R/7K3b4zLtt+4UnbFDbtYWVIxajL4y1vK7X8eGEYGbeCmfeZ93Wjn31f/lvbVTt2tF7f8AKM4uUve99SRCtOSDubIc+EaVPBZqzQR/rIaTUI23bCXZsM7pjG5Ft24nsWCVSs3a0Tf/XAkg58KGtoQ0Bfsh0w7beD396QfUq245arI1wFYf2jgPojyV37Cgauzzl+QDdtwN2+nYwHO/y6H/l17+iEz8fGV3bijxCR36DhteVcj/sh28fgr+Pvv2hhSOoTT8Bl/+bkWRk7Ru3n6U7oa33Il07N0zZp9uazXyvPTw+bceDdStGMj5srjlxTmOcHRXFNIXwPNBmLa4tKVEHPc4Cd8WT1O0mea5lWpNarHtDGLHGYgkyPQug+4BHHw1cbku13l3ao3uQS+Vco41puRXvy2IQLpELzcXaerQnv+Zo/bIE99p1u3bxebt27SwaAcIEZdRM9plikUPOWcJJaMqTtGNNkEtoUhhArh3WHLiVR7KspWDa+jQalQCQ4Tbl5BEoj4ZbQPAIVyZGKMOgvesz73evv2x7m5fJS8fKs4dsAe08X9IsdupKdab00SgFoMlM0TKFRUsXl9G6S552v11Bk79mw/plQB/gnzkCoMstLtpmAGgOAUoJWLIY5JeRk3rWqW9bRysJyH8EkPNhEwQybQ+bIO/xhFzvarmaxvRlcdAkwB5lziCclMgXbaDfsNsIAKcxfLFeqppyoOPS3hpx6fGNTqtqrVbdmp2hdbq0laxD1Fentml33/N+O3HqDPUZDfPglgDAnvbSRLxkomeXbiTsF59YsWtzR2x1NWm//T9/ESHy0/bDP9K1e975Xrv/XR+B0dOQHKpqXrRxfc/GaO/9yjVLrJ6w1MF77MIn/5+2/cXP2dLR77H5g6fdB0AYNGxExiVIKqhTTNozGAsQVDKu1RT0tSHdsx60bTdaRa/fDQ+AvxKpAvhNxDHBjzv4BVO+8U9hX9v/owe1q2qtB1PpUa8SuY/Ha/ZoSsBetTI8KeHVqjr2XvD1IB7k3SO4CZv5HbrJr9P4z0Ye2dHkuZCpvIHD60q7H/bDHxyCZ1fmAc7vAe7/Nh3o3Y7aGnyNava5xr6L1h3cb5vt91l8fI+Vg4y7npTPeCcojcnq5GBNgGlqVrVAxDV3V+fF1MVFOVx7554QQi+KYQNo/kymdwB2DNPXT56QlTHg3kfLJD+aiAVhS/vSGLR/Qxo2GpkLBbyj5Vva5lRe7LROusu78muuJWU6XwXga41dy8+ftMbeBTT+ts3PHbJiDlBNoqmTH2l6cdKUu1XN/vdBXoEBH/DiyGrAIccvZIazxuO1YQ3CBaA6Jg0XTADkNt9oAT5BIC94EcsWSjazsGYzs6uWzqYpR8ZMa+y1x3yv6d/W2L780SezMwC9PNdlqcsYgsKe9Ro3iFdVJiy1cMZGrS0bdnmPfI3VFrGcm9AlJMh9bYc6kDAjBzU9BA1t/6oNYvLFBctkcpZMKy5aOdp6nPvhBDoJaRSNtnKhRpvatVgAAP/0SURBVIVWYzkCIkiQR4G7LCnDvpbMyUOf1shr57w9awPwAvluB0EMMG1UL9rhw4/aqeMPWC6H4CDBTPvZ8xFEMtLpWy4T2FdeitivPL9szbUj1tndtSf/9TP2wx+o2I/+1AFr0J6nH367rR48Tl5uCwglsrhERy2z3JI1r3zJzv3aP7J04oCtnH6/pdJAhMpE3wjbkOCgzg31Swk33me0ZwCQrPuyzEhQpX01iVD9MqD+eyRSD+pWGVdsL1oH+Gu2E92zvcieNaMN5GP6rfoKdaXpXwnqPQb8T/X8fcD/9iEc/Ii4p81eEPMhwWOxht2Pxn4Xmns52gs1dtWlaxS3hXjYnjTzJX59hkb7dzTmM5Hk3htaY399CHvRftgPf8QQXDyUDir1hwC3n4IZ/nAkMl4djRcA1fttMHwb9HLC4qOixX1Zk8bZQw1KPxV8Yhlgqy7oJlD/rRgwNE0wE3eV2d3VfX9FUTn4b3pGqHANEqAeAsoymWqpm9aN655M7wIbmZi1o1o8C0joWwC8Zsr7BDiIvD/o+XI2+TOvV7et3daOkbzPc61V3908b8niqmVmDtnN85/ypXULy/eFY/AJ2LK+AYOX17oEmrW2U02k0DYBuQjgptnu2p/ewSEKsEeSbmkIYEryJjcAbDrVG9ar3+S7msk/9PrIFQ9YNrfIkXanNpoQqGLLtK6lfZpToHXkAhR5mItSz/HcDN/SDoDwsETaRgC01qmD4A7gsfyKDVs7Pj9AvuVlgtdsefmr10S/xs5V64ziiGlRa+2ctcrGq9ZoNswSBR8aKM+s+PK9XC7n6+Jluo8JeCXYKHOAr6wYatWoCxno8UNZSBAa+miwlE8C2BCBTMMhchAkgarVaFqt1Xag1/Na5ZItUOf3nX6vzS2tWILvufBAWvpWNJ2ydDJqL73ctCevZC174qAN6tv2lc89Y+98/4r9wE99xM6++Lw9+elfs8OnTtj60XvdRD+3uO5zH4bdhp178Uv0iRkbvvpJs5s3bGHtESvML5NzWR7oqIC4fCdIwPRvUz8e1Cdp2zF9Rn7vtYeo2pP/uK926VKXElhpL4Qq3VdfEox3wY5m0LKGNa0abQH60vTR8zk3Iw2eIwBFEJL5k46vsXyZ9vc1/K8H9TKFjjR2BCJ5qzser9s9yT07wXk22rWkIkmCndSbB/0Uy6Htgn5wkQb9XW5+MjIKvmSJzetvJmCfhmld7Yf98McK42dsfTR+4H83GB752X7/7dlIcBKmiIZH14pHYVQcQiWfsU5vE9j5eKaITGZTGJ9AAIQEkQTmEwYmLUi9Uz+labuJVCwSghVzFfgTR7OuZSLWeK58tgvkJdU7s3XNFn0IrVMAG8+g+cKoBaCafCdnNwLyAaCjZVrtRt3qAFwPgI8BeL1Oy25eeNoBdeWeH7J+p2GXXvhXXp6F5QcsqQ1V0OAlRKhsSYQI7UefSKZ8vbr80ctoKKcwAlsHd9KSq1plTwWMJkoA38D69U2Ad5NypixZWOIUTsJLAaIaWpDmK41QlgBp+xoDb+1csH5rj+/lES4AkziCRHaOOAA8QJvS8sKRJu+RrBz28EXNxvdlaW3tiInGCXCrXiO+Nj1h1c1L1uxSP4CTxu47zZo1qJdt6qUNoOXy81Yqzdjs7JItziJ8ULdyWZsqlDxvWhNPYwDEfdLUpjLy5gdodSt8W3MdyBmFH3TqXp+DcdQ6AwSL6q41W11r9UbWpi2re+eNGgPgP2gHjt7DN0qk2wkFNr4ZB/CH7bZ99ZWLthUr2PHHHrJ8NmpXLpynzlL28Hvea1/69L+1T/3KL9rcygpFRM9LRW3x0AlbOHjSDh+71+qNgd148RlLbX3N7rr7Hba0dgJgps8iRKiyBOpuZaLvabjFfSbIegRoyxKkdSJjucelXTTMI3BXm/p8DPVlXUtAIC3Nt1BvUMOr3yEVuG+eLuDUDtrWAtjrAP52BE0/sgvwV6wO4Gscv08fkpvmOIAWcw1f1KUj/HsrgL5YgYJKKjN8T140Hdgbdh/AfgSNfT4Crcka4tr664BdBMq/YDi+RiL/nh9I6sGXIvG1a5FHnnvTAfs0qBfuh/3wRw4XP/NL6f/jx/7WiU7nb3z/oPOO7xmN7z5o48PxWLxIp+qA1WiuaFgCcpnafdybw2ckC+AF6gCwg4trtyFD9EP3pSVxSEPXb1+3DrNUDJlE3aStYwhYABAaM5dWKNOtxpd9W9akTLto02k011SCT5AHLYsjHTFen1Qn7XIyXt8B2Lv1Xde2AsC4vnPJOrVrNnvwIZtdf9ia7kjmHOnELY926fMJfGmf2E64G1pczD+i3a0k0ASAb8aSaW3nWiIfoVtWTUjTRjXpEsCIICAzvzZiyc0sW2FBjmRWfW17MpUD7NHIAXkFMXXJPc2963bj1c/bjXOPWwdNN44mLk9zXo/SPNH6xM9c2KC8ciwT47nYozTX0LS/44CcQCBIcNayRHmY00qCTn3L6z5dWLb83BErzq4hQESt3dO4fKiN+h71AGwP4QrktqiWMEpgm2q6AkLXarmWxzq1mXIgyQbNSo/kt18jO0PaYIig1Uf46HOj29XQCG3BN2bKy76H/LDLt3t19/o3RhAJpPUjEOxST625olUaNdvZ3LBssWDrx45alva+/Nxn7eD8ETt9+h2WR2CJ90h3t2I3zr5o5dVDduj0gzbau4IgEbPF1SOWyeZpSw23UCYy6P2URg43EAr7nvpxCPwS1Lij9newVR/nOW2udzTfQo/94JlKPyINep2DtRLzNqI+spGMlYOCLURmbDlYtPXBkh0ZH7SD43V+LxnilGVGab6SQCgY+1LTPmCma/9TenxBubgd+N8sQSVR7XcRDjsIOHIxq9nw78nctHekN9wcr81lRHN0kMkbk1Oc2pfMPw6uUlW/xtX/QPv8SqS58Wz0Pa29j//CTXXLN23YB/j98EcKFz/zmfJ//Zf+/CPJfuonY7HRz8Yigx9Dd70nFsvCDrXZiI5wUpbWmosJSgnyMXbOvnHILZLVfYE7D8Tx/QaHwMHPgAOI5uAAIGvCnK4FDApaZjVEgxoC8FrmpqVxvukISUUB1kRWW7rCvgFQgbKPdZIPaZBaE6+xd19Gx3VHGmW7Fq6X5zvtxo41APRsec2WT7wfPo6WuXXeWg20bEI6Jy9zA5KjHHxQjD2BxuyWCpUTTuLObADpeBKhJ6nxf55x6F4yM+MAHq4XB3y061umyDVADbhqFn48k3dtVXyLAvq67esXX7BzL/yebV1+ibTSVl48boX5o5aeWbd4djasr37ThY90ruzj8koPtZJ6AWTkXW7Y8naJkC/lRSsLwu/nqUO06CpKDvEzeTT00pzlCkVfBuezxgFaWSNkMu53OwhI8rRH8qp7gF6arjee2hCOKrD3deu+rh8BRZowACqtV0MUMtkPNOEPQa2HcNbrD6zTRattAuYWt7VDDyAAZazXDC0OWnUA17ZRu2O1XMFGDz5kw/WD9tqlm/aVZ59HJa7ZmUceQdAK7OZXn7ajh++1tYPHbX5x2Q6sn7T58qoVimU7eOYx6m7Rhrs3rUhbyG+/Ji2qqhUE0GHHDX87oKv9VG9TcPd2D8Gdovk5BPrwvRDH+dO1qsArSnMVeIe01B6aT0Bx+K33At90J4dwWRxnbTYo2/JowQ4OV219dMAOjFZtabxoc6M5KyAQIJ7xNn0ZcAsP6ACtdsRZQ2KeB/7UVl8v2RsnhLMtogC7OEvMcpTrZLxm70pv2btSG+GSN3esRX2/Hti10xvdjEo+x41/x53/AQngl6Nv2/zCx3+hWfv4/5fO+RYI+wC/H/5QYeuTn1z5L//qT743NWj/BLzop6GhH8qlk/fFYkE+EulFAHvoShqcGGDIUMTYxfC0dEzj0SLYUOsRBXLILK9JZwIAAYMzRg49E4j7+7zF2cfMeSIF0DeFAQiG/ZGPnbvmLoDhUBC4Cxw1mz2m8VqAVoxYyWrHs4GEAh8/RaMCoHpoip3mLlqilmpp4lfTqtvniR+xpZPvs/zMqrXR3NvNPbRLhAAANJmaIbmRpQDGGOWQ5hfjG1EYq5eVz2lYwH25qw6oG93XRDuZ3GNxjcWrnsivzOsw9qDfBihlSs76bHSNuWub2UGrYc2tG3bxlafs8qvPWL26B/Cu28rB+21p/X4rrJy0RGERDNUM8w7gt+Um+0xx0dMQ2Gq2fGj5ICcaI5cvAIAtMoZ10j5a968JgALgzt5V6qjJN5YsV5pHcOE5BZJ1pKm18eQ1k50h5zBgtHOta6d0NA7/EJDEmiWEaVa5Gk1A5oo7h9L3cXg0djkh0j76g8HQeryn7Xbb3ZF1+2at+hbfzdnhu95FWdSLBpbMlifWCAlrUdtdXrHeqZOWW16wHuXZ3tyyfKdmp+55wNq1ilXOvQKwH7IYnD4C8CXR0LPZgpUPHrH5k/fYoL1jzUsXLJcqWSaT8bbynqnGE4j7OWwj9QVvVE4CeNXprb6ue/6i+ryA2t+gsHyXMku4dFCnArxvyDLAY/ULeW0MLVvcIXngGqyiXgEuxFeLkV4aIC9E8jY7KtjKCA1/tGJr41VbDVZsBcBfHM5ZeTxjWUOYjISOk0Qtbi+g3AM/oK9Jtm4H/cmtOyooT1Sba+tyUqPd4E4k6vaO5Ja9M71pdyeqviVs6H3udcDuk+f4Nwpe5cZvceef0cn/ZfTRrc8L2D3eWyjsA/x++LYBQIj8zXe/7eh/9Rd/7INwq5+KRYK/Ch/6/nQycRJtJwsLBxRgFeKDUJWv8eY9B3pxc5hgaBbXDlwhM4RbE4GzgoOuCDLUyMPfnCfgrmVIuiGmKYIPj4gDgsbMp5PpBIJT873AMi4HMmm0Up/hzlvOhCUoBGjBbd7VRDYEBUC+1+1ZF0DvtyrW73Xc7FvVGvB21eYBz4XDaIidijW3L7kJudur8X7FUtlFS1AWnzkvIJeQAkMVWIaCjhg9+kcAgFIeMXh3+OJ1gYYOmPokQ4Egh2tziqcZ/gCb6mUswWNv06qbV+zCS0/YlbPPkHYSzfOEzSwftbLWcJdnLV2cpY41s5u66DVs1NlBuMlaOj/r5Zc27rWnOkCTDtDgJWT4enzlmTxpn3qFAE26UwXgu7uWnVmz3NwBAEjtCVwgfAjgyaqltQxP5eT/Xmfb607L5LylAFRp+96YakfFJB/upU5DItS7Vj4MBghUskwMtINfG+GpZ+0e11oXX71mKb5x4MgDAHTbLQ2pHABPnWmZXiSVtur8vFXnZi1AkBtSp51KxRbpEysra3bz/CvWvXndlhfXkeq6PiFOroc1m3+UJa3FJWttXbHe9o5lkllLau4AdaF6V5eRSOHDS9xVOb1vAuwqi4cpiE+1ecV3gUbv0a7eh2lPAfi0T6Chu7A5SVc0o1f1vi+hFH3Qn3VPk0I1eZMbNtbWvwL8AFDjnSRtWIhkDVgH8BfswHDJtfu1YM2Bf2WwZMA+oF8C9KEF+oxruSQss/4ATViAL40/bB2FsDzfLcifflW50Yx4HTLFn4zLpSzAntq0e5LV0PucynI7sPPTZ5VS5VT/BX79JpX1P5PYv4g+tvn4x3+xXfF4b8GwD/D74ZvC5md+Nf9f/thPnm6cf/UHYO5/Dar5azCWD6YT8QNAZconp0I90kY0S14abAhuAB0sQ/QmE31MJk0xQPEWvaL/nKNxFhd1cvYnzigdOXTPb2u8WcAHMAjgdSaqHNiMAARphw4a0uyJp3XnAiktIZPZ203fHJ7mBEAlEAzams2tMeGI9dD4O+2WT/bqtmvWbPWsVtu1euWKFRcO2YGT73Hm3Ny+6I5VYL3E2QKYmgD8kgN7BKbrfvPJm7Rzjfk7aMLIY/EocTQGjmaVKpC/yeYsXlZeUPnIv2bDi8nHUnkD1dCCu9ar71m3umN7Ny/bpVefsptXvmrZ/KLNLh73zVGS6aTliznLu8e4nI+1qz0G8lLX2vA18Vq3rnR9GR0A6MCj9ekw+XhGe/qPEILQXFVPCtSnhKpht2qD5nU32efmDlNqWQBUb103nXebO5YCcNWucdpYE9O6rT3r9zsIJ+SDe/qm+wHg2bQtJYjJq5/KG2rvg1Bzp7xt2qXV7lu9H1iz27ZK9YYPESwtrvlkRe0lr/qWECnwU4XvoZHvFos2oOzbGxu28+JLtkT+s+R74/yLFmvXbXFukXwgANL+so5IyOjK0pEvWuPmTRtXG5aRMKhOyzN1S4G7X6gMAmryL2FI7eUH+VF6FCisU8XlCDV0DU3xiq5FA7R3OA9FbcB96EWCrtrq1nuin8k7LpASHPQ5h0M+pKl7foM2ilMWhEegmptjS/A8G00D90VbGJVteTBnB4IDdhCwXwP4D47WbRWtf2E0Z6WgaNlx2lL8IZr6d0htoumTJofmCEz/pkHAP/370w5KUeK5QH0AJAnY5VL2HWjr73WNXW5lJdxQAWj14RsErw9ujeTQwS5x+5Pc+Z8sN/zF6IPbX/j4P2tVPd5bONCz9sN+MHv2538+8XM/+1cW/w9/9aceivaCH0QD/evwoZ/JJBKPJaKRGbR3lNQQcAXkoRYihga5iQmJQXGtiS567mAvxiXtXMzNGaEYpJiSIk8O3VdwEJ+AMfc0/qrvyRuda+kCaJh3qLkPSSrUCF3rJb6041gSTVQWBT/I44RxytHNUFq/zPqcR2iIWiffkwbfAbA42oBKrd6yyu4lQCrl4F6YOWCt3SvWrm2SpziANLJa9boNhj2AcZZvoE/zLQk5KkpCwoXqBm6jMW0fa5fbW4G7TMvS5EhHfFOzzF2jFAjyhszjYqfabEY7snU4qlvX7eJrX7TNG69Zsbhsiwfl9CWFAFAH4FNWnAnHx7Ukz0GPOurXrtuwcd2ShXlLlda8LhywxEL920PuIfwgTGjoRIKIr+vmebgMTBWGINS4we+BpWeOuBDgO+sNBtTb0Cobr1iS+s7kqQNYsrR5lbvb3KSOG6atYCXYjEcd0uh7O0tz9/F3WQLoAz6xjs/JmqKxfO3A1+wFVukA8ghddQScRLpkMwWZz7W+HyFJQpOGXSirhmU2NbmSfGTRdJvnXrPOhfM2nyx4n2lsXrL5XMlmqSNfCqgxfwQL+cFvotF2KWNna8cSgH524jRI/UkAHkIrdabfCtSTOrd2JPT+THnkbIcXvG6937oQoH6nNfTS1rme0ol39RDYuRJq81s0wyE6EfFIcOA9CTC+NI8y3TLt6ztE0b7/tzZiku3fv0OKGsIA9BFdOHqAP+nwXhrALI2yNh/M2kqwaKuDRTs0XLMjAP6h4BCgv2QLwbyVg5Llghzx05aUe13VFelrLF8av0QJjenrmAK/qF9/f5Kgt1WDffKpkXStYz8oYEdj/57MTbs3uWd5gD3i2rqOyfdUjRzwAI0NXeT2p8j0/4Sk+vPRR248/vH/vt0MI+6HCXfdD2/VsP34bxT+3kd/fL00X3xvEA1+HK77MzCfv5TLpE/D0jLa0UxMyoEbpiHmGjIktFQxLO4L0ELzPH8AW0i2MCAHlJDZESGkT5iHSwX64dyJM4AtYJdWq0luPssdBjwCkH1WPL/lSlban3umQ8gQaDtTFLMRY4X5e3bIW2j+5od4IHF9Up3Gedtt/4xM/Bpn1+QueaprthpWR3uv7F0H7Pds7sADVpo/bt3GpjUrADrf105UrQ7A05AvdbQJtHJtpJJGe5R1UNYCnX1IwoEzFHIEdjGZwqXJ8dxBjrxPHdtIYfOxbzI76LbQ3HddS27U9uzqa1+yresv28zCQVtcPekuYMeDpg07aND5suXKCz75TVufalx8THn6zS0fUkjmAPjiEnkIhQ/+6UNc007Kp4YKeMfHiBE+VHkO8DoTWw53hr0O6cxZAmFB+ZZg1O0ObXfjIgUZWLG8DJ/V0EzE0uQtBdh2W9suuMRTRa8LIqoRaL/QEsM/P7R6QZvZaKvdDiDfaCM4dLq2U29wf2z1PVkEhlbOFSxLHacA+HDjIYQR8tilrnYre5ajXhflpfDaBcuOpOlnrU17Bt2aHVw/YuVS0b8vYWZMf2ohFOz10RYpx6hetTzgmFK/CWvIQV59xmvMK05loDfTR317YT2j7RQnnNfBM/qhm9e9wym6rCWT9ym/wFx5Vjp+S/nRL+75T/qB0tS3puZ9f6a+zNmHt5QuiYcCm5LT0JesBaGg4PU8kt/8ULiFlm047to4hpAMSI4iWuUwshRgWYwh+ADqS6MZW0fLPzw6aEeHBzmj6Y9XqM95mxnP+EQ+Ab8m85HqLdCn5/Kn6+mVZ87DtB7/Y2GSW6cpxHNLk+YhgF27u30gfd3uT1UspzkD0tYd3CdpqtI40Nj7fFKmeAH7LyF5/bPoozuf//gv0Hn2wzeEfYB/iwV4S/zvf9/x/N/+yf/9/N/6kZ89Oe6NfyAaj/6n0cj4r8A6fiAdj63DkOK+TlxMTMwIohJQCNidkcEEpVW4+Z00Qy0FZiMQE9DDSGSBDieRQfwCd8WUphhPQaSTbidGKYYq0NZ4ugAAZilAd89n0rz1TN7CJr/FBJUvsRRnjFzJHaprRKQv72rS3PUskBMS0pJJfthD+5TGTD7cJNxFc+fodDpWbTZsb3fXOq09XxpWKK8hTHSsXr0J+HStN44Sv2cttPwuIKp18zLZyslNKoHWM9HC5NlSE7V8jJicifFqmZz8s4vpKq/BUFqg8oxWKICNUR8URg5u5DNfQoiD+/kX7Malr9rM/GFbXD5E1cFmtQEO4D3s1AB7AL44C8CnXcNWG2ii4RDtXhp+TL7j0bBlVXBLhuqKRpEwQU15/uSi1i0HAhfVI2US9LjFpI8wRDqgv8Wy84rNdzvWRMCp7t5A+NnyXetkUZAgk6Qe0uQvpaV2nSp13KDMWvsP2Ki9NPavQ+mTF7WB9ouX17x6B6Gh3XdwrzZatH9g9cqOWwwK2YLJt7/qGBHTtXNJCG0EwZs7CDNkfXVhwbKUcWNjwza3rnrahdlZm1la9KGMaEp1HSPdAd/q2ka1RTpjSwLYhbQ0YoG0+hQNoYqZBq7DfkY/1Ri+fghsORRf/RqM8+fep3WPuvTlih51EneSqJvf+ed0oVvef7kletINf4/YAnXRmdKapBHSmNpt8tv7HL9vxaFmudY+DmoPp1G+5yskJs+VDYH+MI4wCeALrPUN1Wx6HLciYL4wnrO14bIdRtM/Nj5sRyKHbV2z94fzNj+atZLNWFaeKQX6pOvwTtpaqqeD/yd/fO+2oHwriP6GAnaOBPEPxlr2TjT296dv2P2usWveAXV5uyleJwd2kwnoGoXRGvZftGHyn0Xfjsb+i9rTeT98qzCpwf3wZgpOyr8KSdztTrBS1raCjeYKneGJ0mh07EDQnz/e6Z+6Z9iffQi4PJxKpAqa/S3tZLqNqgMzQYxB4C6mIf7kTMqBASKk9/jsXwhSmpzcwWoNcbgem/sTBiYg81w5sEOpk14XOg/hQIMboVm5UJBMAeRoHAJ5ae0A/BCG7RPF3HTIi2Kkzgz1DZlKpVFr1zPNBBdzCzV/RRNDEQPtt9po4qRFAjJ/t9BQW9pNrNu3rZ1tAGXTUqkSoLkIQFNWyqH3BQrS9MeaAMA3tRa73dgwbdVazGesnMlZXiARBTDQqNLpFGCkdeXh2vZMtuzzAXwYAbD0euJ/eY+LaG26BJbJN3rdJnmq240rr9nFV59097QH1++GAWuNfdoS+SXAs2bN3bOW0V7vq8etNLtgmdKca+QjwLK9d8V61QuWyC1afvE0AJejnqhLARQCQDiWTF1TPq8+WVTEkMmHgyDPBhJkajetW71EHnOWXn7Q67dX3bCtm1ftwqvPWGv3sh2/93usUJqlIQE43tcueALzDpr57uar1EHOCjPr1EmWOtD8A/JIHK3DV7t2yU8TwN1r9WynSTvs1azebFHNadvbOWurK3fZygzgnU7Y3Owc2vi8W0pmFlbs+m7dfv8rz9kwm7eH3v4BB7evPP271qhu+8z5lUN3Uf9oq4WszRQyAHnCitmsbV67aucuXbZSYcnWC3lbysdoLxVdk/fitJEsQerv4TnsQQJSFZHf9PcQWNX91MEou8CUfufas/qlaETxpW3rHXVaDSvRzurDLvDyjpvy6e++tJNnLgg5kdFndc/zovkRwKZ+i574HJmjPbiv+EpXDSm60jVpBrwv6xeSC3HUprLCRUN6QpDkA3qVtATKSkZ50XfDcklblwCqcvq+CYokAZz0+zGEq2jXGpGW1aN1q0UbvrFOLVK3ZqwJq2n7On2N5asOBPn6lHKofErAE+Uux7r2QGLPzgDqc7EODxVD+dU5jD09kYJM8Vu8+kXu/SsY1GeiD21ot7f98AcEVeF+eAMH6DJivy/KOBS3hXY8GLdziOezkWA4F8Qji+NB4XAwWjjRGyyfHA2PHRsOT62MBuuoammYGYQIwQuMFKQh+JId/zWZAQ/D8rF0pzQ+5ppqSIThWCPPnPFoBrh2DBMHmggAeoZGARe6FUfJCPBF6G6qlnbdR2N0QOY9wFEsQcxEHuqms6/1rmjfmZwYXDJ0gypw8dzwPWnw+oDPqtfkNRjYCI4l8/AQLbEP0+t0W4B002qNHdut7Fq13rEa4C4Gl0jPkGUYGulLs5Uv9k5j25eIFQBUjVu3Gjdtb/tVQGveZkplK6VjlgPYNS6aySQty6EJW5J70mjZmfwM/FxMn/qEibu5PiXztUzNCCwqH5pqrwO4dxq2tXnFLr30hKURDI7c9Yh75pLQlUqXKHPR5GGvtfsqyaHdzq0C8OFa9QTxVWfdyiXr168B8NpV7pALF9qZTu0yajYs4sAiIKCWyVNY5whmMHIBgcbNtezN17i3dryOY6WjtHPcOgD89taGnfvaE9Ztbdk9j3zUSoAuKEUT047dGgASTkZs1OpW2TrncxCKswctKWc9age0do2/j+iymgPR6PZss9G27cbAatWG9QZN6jJrjcZle9/3/g3LU/bda1+1XIF0CiVvi9UDx+z3n33efv2pp6y8fNgy9Ltq5aY99ra32d33nbHdbe1Z3/dhAFmG5KRHcxWKCAn13avWrO7Y4eWTdnyuZHMZBNixhhRSJg+EQFvYVt6faB/+BEsSbFUHPo9CQE4bu2lc/Zt618RIH0+nvj2ux0cYQGgI5z6QEvnx/irQVgKiCz/rUporcejfoiABvr8nKdNpDODmXR+fFxDrnoLyoCyTvuL6+0oLASqS0l4G1DW0IAFQfcB9EIgG0aD9mf9QGiolt12QDsvlT/SfriRcQz++nYQ8JaJhq65Exz3avBMZWjsh4Ie2YnWr6ohUrYoQ0EIYoDeRztCW0NgfTO3YA8kdm422SFp1IytWyHU86PuqrwBgN+3HHnmW41cRhj4Vuf/KW3ZG/B8nUJP74Y0Ugl+Fts4cj0fqrVjQj4HS4/lIdLQKOaxC1esW6x+B0g+PR4Ujo/HSejQ4lum270VbOgnxwowDgCVoAORoHSJcmIwmaYkZSauTqVmbsIixi+lJk3EtRYF7ztTEXIgjyX9qguVlBwrnHuIKfg8m54yCazEsmITg2NdHO7OBYcGUNKYtJuSigZiY3pWGCfFrHJg7pCNGGTIlaZPSBkONRtqTmB35Jj+axKWENEvegYTnA9IWYAlQWs0KAkXPqs26Xd3YsGq1yvsSTNBu+GY8GU4+6zQ3rFm/bqlEFo3wiJVnl52Z7e1ctt3d19CMZwD4RZtFM8xqHDfJGY09nQi4lhe5tK+RTwE+U09yWvYkISpKmg6qMlVSj31p7uSnVqnb5bNPu5Z74v73WT6bcaAQs5enOo37J/MHKN7Qmttfc42zDMjnAdlkfoF2iQPKWwDtHsJAgTwUTW56E3k0fPIyblRt1Kg4mEj4UX1KaFKbBKpb8qdvy6WsdtbT0IbqNUJ+5R++WduzG9ev2PlXft+SAMaD7/pRy2Xy1Av1JzDlvV5vz0Y9WUtStoOWX5W1IbdiRTR57YGv/jOkzJ1u1+od2gEg3ql1bachv/RtupbEx5jVqxft3f/JT9tdd73Nzj77W2ikHcsXiwg+eVucP2if/txn7deffNrGmRny2aI9EvYjf+5jdvzoCbt++WsAfJXvFihL38sZT+YQgMbWbe56nz68cMhOLc/bYjFnkWGHupSb4Qwdh34NyOkdB2cXzqgG9W/y5QKua+r0OdrGVy8A7Jp05wIvfS/UfKUF8yJnn58Cfjm9OS2RhjR92sFpSA/V571PhO0dfpKeT72KHgXQEmw96L7eVVr0/Vtgz7d88qnaTTRB3ydLfI20/LcEOgkI5IebEqA1N8V/cLhPfdKV2V/CsvbgF436vA3KqxUrsgKFhRG/kIBCuqQRiyAgofVrF2mZ7OlJ1ovSzta12rhpe9GmxZKbdjx11pZSVyHtpkXhQ1GUDJNzLOKrfqAJOuaYG8FmJIg+QXl+KxKPfDLyYO0tPyP+jxPU9vvhDg3antX+HFxl7lDMWmjn9VQJsjxsieAYTznsKBSxBuUuQSTLEDoq6CwM/gjM8l7rdR+Ama5AmNJiOGJi2DpcT4EotYwLBiGV08ESCEMDcfMtjEbae8ikRMfSjsV8+eNlHzsX8TtzEYPgRHCQhSkJ2P2WOJVekODAHWlUPpFJzwgafxfDd5exMDbPG/kKN4rRh/SeQH/CTDjcDCoGI01F2ZtoG8NBuAxKVgCZI7utmskFLcWiLtAOAZOmNGXAZWtnl2MDRpN1gNVYfyIzixDQtap8vHd2ABQAYPGEzc1pLDflaVX2blhl94JPIpNf9hktVwMXcgB6Lpl0//SZVMzSuZyDvpaTxSmPlkvFNCYtjU/5pTzudGcwcrestd0927hyDpC/bifPvNfmZsto9l2AqYTWraGMJnWNJl88ZMnyAdu78rQNAPLS4mE002W+p7XwaGwygRPfx2Wpc19elinzXeotnbNxp2VBuxMCA4DhS9e6LQd1zW4fo4nL772Erj5VPhrRZqq/4di2dyt2+fzztnX1aTt28jE7/cD7fGa3vqfmERj0+wgQqnuNrTeb7sO+hbCUyc6TT7quhmD4RhfBrdps2U5zaHvNiDWb2uCnY2nyqq1nKzvn7TTgfv8jHwbAu3blpc/QzlErzq/bgfVT9sUvP2f//D/8ll2rVFyDP3HilL33Xe8DrKkzynT/6Xttfm7BdrauWq22Y412y9oA0erx05ZFmx9tXrPTB474nv7RoA8tUD/qsQJwyqQuK29zofAIcErwVL1SGXJEJLqQIJDKlTxfrp1Tflqa6BIAoB31SmjJLWGqb0/Ue72nKyAl4fBQXAE4aSgt5cFBWakIzDW8AshLMBDgO/gLwAfQs9qaOlD6cgCkZDXRUfnwfqB7k+8A8aSoOAJ7fnsWBKyisTEavQCdvOn7YaNSFvXbmLeD+oLSDNt8Qmv0FX1LtOnfVHr0l6i0fIRYsRDfR4H6HCFAdWlnS3YtEd9GppGCfh3hr4LQuAs/qndgV/82Eav9emew9LnCO14MXUfuhz9W8O62H767AXoI2+HXoIc1S0Yyh0ATSyMaL0N8p+EZpyCa08SUrXQWsixBoYVIbASKQlxBCoA8CFO9HyB7CEI8zGOkaYG6tlUad26BIaQZniFGMR0t8YomIEwBvDMgGAKE7ZomhyKLqUy1c2dagKEzDF2jNTrYO7PiHwxNs7kjAJ5PeIPgNSY4ZSJiKPIrLqbgmjPPBQxDgRiM2SMoTeVUjANm5EHxXLtACNGyLaVJfNeA+JaY1RAN0E395HuE1tHnO9owZsi9Trvuk6/q3Lu6swNQV9zk3m6gcXb7Fk/PW6NTsZs3XnMAWlhcs4XlIzYzO2+5NOlTrlazhvZ+CU32GlrzEYA8b4V0BC02YQXykElEYVKAPaCfScURCjJoeOHs+gT1FxOjhCH6bnIIOoNhG41Xa8tbtnXzom1ff8nWjz1qB4/dQz1oH3aKLSFHzFamU8Arqo1lyGsH4aW+e86d+sjpTaE055vaEJHKElOnvmlrAU48nrF4vmzx5YMWWViyYAueWa+R0bwNAb/B3iZ11IH5yiugJtjJ6tGDESOAAPCDYcz2qnW7dP4F27j6jBUKs/bIYx+12bkZ6l/gpr3TtU2qhJU6AC3hpQuI92y33kOQOk+/rFq2eNDS+SXvg7KW1Fp1wH1k9XaE9qnR36izTNGX21X3rti9973bVsmzfOFXty/azQvPWrq4ZIfveZ9d39iw555/2hLZom8uI18Ah0/cb63qpi1ksva2+++xpTmE3T6CIxptvzewG5tb9sLV1yw/t2bL6cBOHjyMMNAi7wh3Am3yPabMskq54CqAEz2orwlMtcSQZ1p1IBoRiMvvgeJpjoXW/Yk+RBl6R2Z+93AoQYHnoVUAkpUQQfu4RYC4ocVA3xC4ckMBQJRwIFoQDcg6EtIGgCkhUV/iuWv4oO4UwBVfNCLBTeP7PqOe2FNh3HPHte75pYQFj8A139YTCd1E9sO1dAd90an4AnmW4MFLbu4nbxIIlUfNKXFhRM+UBw4VZ1okt1iNJRCqeJqQm0Cooy+o3mLUk7T6WKU5GB/7t+3egRfGsfZWMtk/b8PG5Ui03xwPZ3rJfGfwfLM5/NjHPqaOrnr2ouyHbx2mdb8fvsNBfT84C5jXVwowDjTz6Byd9RC0dBpaOQ3l3EWkdZpIdkMoOpqIROG2EQE1RC1iRHHvD+61dusBG/R5ZawJT3K8gkYif/CiUWdOIlh/wVmKmIxATOPtmrTkY+zqCc7gABa0egdnMkKCot2wo5DpkPDJhkCd9EJWoafhd1y70HMxNGnavOPMUa/zHZ/V3uk4wEHVISMQo1Aelb4ASoxI76mQ+p60eJiYr6smfQdJaQ6k63vBq4zSNGFMmuEuLXzI+9KQBerSJtto8JVG07Z267ZdEQghUABAsVHaYrkZ1+43Lp5Du6/YwqHDtrR+yEqlPEBN1ZNnAXGluoUA8IrX6dLKPZaOjzgCywLkxUzGx8slK2Xg+flMinczgHsEgFU9o8ELGHxogXojTS3X04Yt1d0N27z+ZZuZO2QnTr+T73UsmZ0LzfpRAEHMnnoZaUe2XtOZdzSzBEZvWWPnnKWzJSuvHAevywgStJ1ARHWCkJCAkcbjWQB+1uIzCw7qo90dGzfrzqg1rkpmbIhWpZnv8uvfBxCbAHVnFLV+kLbNjWt29uUnECgu2MLcit1z33tsdeUAwiMMnR4lRzLjIPQr3wG0NZtfjnG0AqHS6tsuR6PBNwHPVG4BMC1Yb9AG4LvWGaZcm5eAkcrMejdt1/Zs5+olu+uuB2314CpCjYA0bzVAv7pzxdKlVV8mePCuu+3Bd7zbLUAvv3zW9ipNa9crvsvYgyeO2UKpENYFIBejznerLfutz/wHG8dSdubYUbv35AlyL6tFqLWSCeoC+lJfVv8DePw37eegKguH6p42dDN8gv6tM0e4iZHM6RMtH3DVygefsKp+DQ75teIL+Dl7f1eBqUXRnK58CGwCrNKSRbNqe22cpLg+Bk9MDSMR2eMEffEEUZiiEl/9y3+I9hBKaCf/yaH3XNhXPKXnr0GD3OMr4fucfTIm931yn+qH/ArQp8MJqg8f69c7ZNmFb1kXoOuwf2sYCOCWgCLhx1Pj4Fl48KYUh4mwIpCXZWvQGyDza5xkNIauR+NIjI9Edkbj4AJfem0UjZyl0c7G4tHr41i6miuV6kgBjUceeUTawH54XVCf2g/fgSCaCJ5cm7H0cBmuuUzVr0ViwVE6/TEoROb2wxzawUTUoHYRjxa1c0nfjUpblWScQ1E4gab0EIz4XpjbKkQYg5Fr33ExBJ1lDotDZDLHi1hhUDADSNO1JJGaBF+N4bopEeJ1whbVieIFomJCMDLF9fuCcuI4QUogQPJ2c7zeI/6UiPXM9ypHi3eKhiFMZ7RrjNG/BcMQQctZiZvzXWggj84guCeNBEamHEsAUF6cYYih6H1lSYzE//R5ua5F8yQvEhb6vpxNZmYAnnx0AKxKq2WXb9wEuAbEBVxrbUuOi5Y4WrTI+9HAZiLW/zJCwfMxS/USls5o0h2fo9wjtL9mp2Y3Ghdsr4EAMH/cDq2h/Y004zvmu8Hl4hFLUm7x/DxafT6DFs/9BNqbTJMCeI3Fh0vHVK4x+RxZbXfbNq++SB2M7NSZDyMsCAjkiKZkCUBZPuvdQkK5Rp1dNFL5ehdjBlA5antXrb55ljqKWHHuoPvNT2XyLlgEQcebKpmWM5yCxTN0L+pE7aH943nJrSGa0zDq1tCcK/StiLUpb6UFALe7duPaRTv38pMISTt29MhpO3X6EVtaXHBwj8bzlIV8kC9pYnLlq2V+Pm8CHq117o3e2Kpa494gfYQGLeOKJ7IA+8iadM/BCIjt1ajDPGnK9C0PfesIBNcshaBaGqcNeLdIEQBNJ62yd81araotHDhpiweO2Nqxww6ur77wVduhLpMIVcU0AH7ipC3PFr1faf4B0rFtbG3ZJ3//d8jnEA3/Ibv/7ntkd6CvTupDPQ5NXvWtoQwJJCI/7/OyFFGn6q+61n0fp9YKh3SBd0UC9GHRiL6JYDHdvEaWK6c9BIVwaSnfIS0ien/WfRGL4updf0eAyftuttcd/eNdd5BE31a5pDHrnoQOzQGIIFCoTSX0ijC0tM8ta+oEfActQJnkewJVRQ1ZjWhItOxCNO0iPnOLJzgT4rtc89TP6ruyZChoXoPy5pY0LzdCn/oq9RQKAKQj4UlfUXoE/59vuIWQQ8KMLIQ+ZKB0vLYUXUIO3+R9votMTGmoY3LXI/NbQTR+ifNFFIpLMJOL3X7/eiydu9kbpm488uMfesv5nf9WQX1pP/wZhOAzh9JBdnAQqjoKUR2hQwPiETTyYBVKWCXKAj0VCuUvFO7DXn17oB+bJqHA4PqDFbRMjas/DLYehxBhzNBMHAE3Kp/nToiQDsTn2rMIesJsxIQEns5URKgQn7YsjSX0yfDjYgy6VocQoXvHIC1p43AE0uHsv4nKtfgGFyHDkUDgM4PJgYgYhigGpWVbiiOSdcKVcCEmJQbg4C4pf5JfN9nxfKK5hCAeagKgE3E1tqwCw8QAEwkH8mMuYUBMQJOp5PpUnsrk/rSjiV4yzaLd7LYadm1715ptwL0D8G+PLVuet8Q7ExZ9V98iC6RLVURHMOXNjAUv8t1XSXt34Ob7AI2wGwXw0DpjibzNzC5ZQVvhAoqqlgR1nYJJyzd9MhGxLPVazKUsj+Yp86zM8zyC4cu8GzJlTf5rNTu2fe2cm/wPn3y3La+grSp+asbHhOOATRQgdQGIOpT2Lic2EZnFybJ4q7ZXbQPMdTT5dvWKt1W2vG658gGwgboKupZJpy1fmAfo5Z52wtAFEmqziRA30ux5HnS6EatUa3bt5iV77ZXnbePyK1YqpO2uux+yg4eOWSGft5Qmy8lUEZWTnyR9cs80h6JPXXURoHoIWAIVLS3s9se2Wdmx3VrFf6s+tAa9M0hYH3jV2L/6mkzzylumsGrZ985a/cA5b9PYKyNLvUL9bSd8zXs30SPNuj30PR+xucWy7d64aO1232r1trW6MnVHEbBS9tjpB2w+T5+ibNKm5Q/g2saGfe65p7xP33v0lN131ylL0C81KTAEbRrJAYd+LtCUxiogUwa5llCpcgm89dwFNXq3L3+k7yqa6EFtILCPIuBp0qrTB8980h4X2lLY16qLiLjhTpm4L+D19hFYKyJ5Un/RzD034ZMGhETbkz+nbRcVwvt0CL/P4VYGOS9SWvqGyuMdBlqCgPUdCYSiLecTLkSEIUyDuPrnaSp/Eiyon8k3yIIu+b7yQLsgRPOWl1F8Rl4l9a47phI/0BMvD+/T73Xtk3P1TPf8T7fDfu6/uK84ElaUsvMVyqpvO98gxhCJIAii42gqTVFGXbT/nSCRuJFIJK4Q5+IwEX8lkUy/jLz+ypkPf1hjMW+5oDbZD3+CQD+MBmePJ6zTWbBucJdFxyfpkad4dJRjkRiyO85wRjXQElDvxSEeT2tfvduDqAYCsBDYx6OydXsnYboaV7+fTj4HoItpQ5gBRMz7Ygh+nkjl4Vg73Z8POIOHgANp05CEzz7nmQhWZsKo77wEaUqyB1BEnGIGDrj8TYnLhQS9x3NnCNJwxDT8WuTIM1+GA1ELOKgUAfkIoPXZxTKnK67AmPcE9s48JJ0rvyJ2FwD4VlxjmgJ2mByCwhAhwWf3OoHzDiAhcHdXp6Q35P4ITUtauybBacZ8B22sBdPuwPAbzZZt7NSt0QLcK7zTHlnmnhnLfi9M7hR507ofKcVqA23Z6XIODK3ON3d5hpZt2cBSAe+8csjGe0RMdmxY37Rot0m+pKXA5Ml/GsaGQg/Yxy0HCOZTcUvTLOlUzEFRjM8ZNHkekOzu1nXb2zoHUB22IyfehrYvq4rc7aL5p4qcJRBolrbG7AGYfpv65ABQnOlJqIGZqx5k7m9VN0Kgb2zT7ElAE1BP5SydyVm2WLZsvsj1Qli/0k7pPQYQ+Fgq6Y/QonerDXv15efsxReetFplyw4dWrd77n7QFueXAPPAMrkZ0z7z8qgnsNOSqX6/Zd1WB8EKrVybxrSbFkvneZyk/w7s5vYm7UF/5Xe/30M7b9JGtDW/1a9SGc34R1iwrBUOHbX+RylH+jKkJBAgl+2YJc4CHC+lbHBu4J7+3veXftQe++iHERQ7Vt3asbOvvGZf/dJzCHhdd47z6GnynFX+ZD5Pu1nsyvWr9sKVCw4SRxcP2KkjxyypB9IgvUbV/fmg+oKETK5l4VC/lBAgUI+ms+H8Eo9EoF+POw0HI6Xj5E2mZRkLl8iJFKFS9X8VhnoOPR2KNqkD6ETvKa4EEWI5fU0n2vkwgOhrGpfPKl+iH6UXshByo/xK++aX6FE06P2GwsqqIMHcS8h9H/+f9C0HdNEsz1xwVxzlVdfKr9JTfpSwysEhgBWhuOLAn/Li/VP8Q2VXoVUST0N0PqF3Tyu0pIfWQUWHl0mAUL74rujbrSQE0b+Xld9u6ROPoSCaU6PyKKsScimIv++Ar1mCscRoHIwH1FeNTreN0HyDMr3Il54aDHvP3H/o0GbkLWLSVzXthz9kGH9hLRNJjnIaMwdW14NRBEAH1CORE/RetHXTYl9tBZblWuqD+ID6+zfWs3q639KhHyIYSf4QaZCEB6wDTvcjM9yHFnqEzh1HSwxg1nKgQo8WUYiIxFB43clSUvjknqcMcYkIxWg0G1umezEI37ADJiWi1ux5J2JpHZoABsFDPWRY74bSsogT1HaCcqLUmfTdBCdmCOtUumIqAajlhM67YhRiBNCdx9NZ45DSnm4xUc6K7/nmvpikmL68qPkLMDyf5c11oNEHmIM2m+nDbH3bU5LpA3hyWqNxdt0T2GmWfBPAqdSbVt1tWmtzAAChUR0EeN+HNvcI386TN2GzjmlQnmQWkcTEP2ci3AziQ8t25mzx5fssej1lnWDbGltXLWjXYZ4ApTQttHxp3QmYVUoMHGal8ft8KmrZNNCVyQJiMkGTZ0Cujka7u3kB/hPY0ZPvREvWVqi0s96lvPE0WrzM+gIUaTK0odpZjEzbvcp8KcFIdaDZzZrUJk+AmoPQbexaB61ezC90ItQCRLNWXD1u2cIyRVTbIHxJE6LuR+RdDoCqzZ69/PJX7OWvPk25Bmjt99qJE6etlM068Oj7qWwZfsov5WOyiYuEjIE092HE9ijXkDbVsjQ52Wl2OnZje4P+3KNsaPv9odWaCAPKHO8mtEsc2rsYeDa1ZKW3Hbbddz1rg16H7gKg6VP0GyF0rEP/PZe0zu827fSBt9mHfvov2PoDJ23zymX77U/8S3vq8c9bpjiLFE3e1w7ZiQPrltMkvEyJsvZta3fDXrl6Drpq2ZGlgwD8XZZEwBNQ3SJRASmfC5eDyZqSCwGS+nKAFfih/brQSxu4xq6+6oIeBO90yFnWF+LJP4DecwFcjeX0CXWoI0CLGupQvxaTcK1fZ7cQQK+KJ4mRqL5bIMGFcdrZJ8/R7zxNl0o5S8igTkOLAAftIJM7yXievO/4t/QKeULwU9pjWVz0utL0auA/0hGdhkK/6Jp0uO+PSUfgq8mLqg/FcRDnG27VmORRedB3QqEA2qVMni8Buco2TY84GnbQEIMDPO+rz0tw9+WB5GMkIQr60bvOM2gxCaZOB+TFBSyC8imhxptE9RKJgvWIr+OgSyvWgmhkDyHh+eE48jkEqmeDVOTK/R/96Jt2bb3X73745jB+7XjKWnvz1ovN04PhiqPDqE5alnaUWjtM1Uk718wXzWBJixd8y9oUcX2rIE1doK7xdV4ejWas1z3F8QAM8y40VK1ZhwEQD5kVpqydv2QG5x/Ep4k+IlZJ++6HXQxERMY9jWc5M3IQ4AVlgmsxsRiapNLQb5nMxaQE6CLskA+oEEQQo3ApXZdhHkWcIhwBmmvrIljPENq6GB1p+axqpScGQaKK54yQP7FSz8+QZ241gMAlpfs3eebxScaZKQTMbX6SNgCENq6aGADu7nKWh/JjLnez7S4aJICh573+wOqNhtX32la72bdeg3wuBBZ7NG7JhxBuVvm2bL3iV0r82wVlaXIeI3ilxnlbun6vZV9btM5oz2q7F61X3QFMqCckBfFUoBKAT/iW1OOgD6ClAfi0FbNRy2XQ7sWsqEOtx9/ZuGCtxg1bPfigra2fpivsedtoLXZ0JGFuJhxGSUmDDEE9ElNXU/XLfEx90T7uUlbCFhnVxEF36tMXkwNk0rMA99g6lWvWaVznnYGli6uu2asLiClL4emOqCu04le+9rKdf/UlQDFp9913xg4fPGxpwFz9xi0+HAIaMV1fYofmHi6po46p/3ZnaJs7W86wU2j6cpMql7Lbu1s+8TGVLlir07NKrebCh4A15ZMJJVgGVpo5ZqkPZWzr4NMG3fHVSSPopC6pJdJU9HBjYIUrBXv76vfZ/fe+225ce80++RufsJfOXrHS/Iqtrx+w44dWrZSEKJ0m6HnUabPZtKtbNxD2mnb4wHE7efiExcYSfukfCB9OKtSRS+QOmgCpwFmgRD35faGjAn1W1gNZVWStcFoLb0OLpAVwC9yIxLdDgdx/k6ZSCAXyifTPh0V3Ycp8R3XtwpveE41Iu0cbpw5HgHFMe/nTN5xs9J/oi8OXyqkQTvsqc/i+m9clbKjL8IqDK+X5Op8IadStBMoXz1049zKFuXINGyCX8KNr9R33Z0FwDdzPEnr0rqwf4jeUS3xJz70NSJN4zrdUp6pjpetFIK8SdmTx0z3PpXKiHKgM3J/8admewlBDK6QTOvEJFQWvXdEDWQv5Df2UtAcD+AP8RZNz6atd8t6MJuKb1NmXaK/HoZOv9GPpa1dXypUffOQREn5zhLD19oMFn1lYDnKxdShujd6GNh5Zp+cdoLetcb1MTRXo3Gk6GGAegcL0Uviun6fX3xR4IKqQB4xJxAHqaIPzOMhbYrBqQecUWt29/tkgKKs7QwwdyGNoaSdkpFo0AWc0XIsgbjELkpSpTQQ7NX+JGyqOmGLMTXykCEE6U9BjOrzeDYFVSYYMzKVh7oXuMUMScw3fOYOAWwQMM5GELXAhTSUhcHGpWaY73pFE7bPURdT8FMGK6bgTG4jPqU85UXpiMCFnDRmR4nNf0vtQTIbncrvZA8SHMGlNotPZwV1r2tuAO/np814b4GzWmtbc7lqrQpwyjPIMyT+IRrzMJ+JEIouuuXMZVsYfHMZouHHKtFA5ZbMvnbB2YwtABDR3b2r6F+AOQCCsUevuaU1GAM0iV71ohv1MLml5tGABnhiQnNpsb7zCOyM7cer9Vi4UqVP5bkfg4nsSBNKZWYQFTcxT+4vZkj5CnczciiMmKkYpBzBqt0BL76hfrRwYjyTw5SwGeIKgPj7ebu1YY+Nr1qleI17c+sNoOG4Ok2yQn62NG1avNm1uYdGOnzxtK8sHLImk4gIjX9SwgW/2Qj+OAjC+VJE+KWc40s5lSq20Ora5V0MuTVg6O0O8hDVbdWu1ajQ1tUPea42Wu6NVf1MfliAgRTRhWZs/ea+1v+eKVdJnLTYINdZvClTuOAWzrg5t9exxuzv2qKXLWXv+5Rfti8+/SN+LW7lctkIhb6n4yIq5mJXcC96sNSs7dvXyRfrA0NYX1lyDT0BnERi/JkHKmuLLMAEB30hJQ2H0P58xP60DAaDACLAbIVwOmluWlFUkKu1TVjLiCtQElk5X0MUEqEW/3u24hmIc+JSmfodWARFTeF9d07unXiAtAb7aYtRrEU+CliY5kh9FEo0SlCdfkx8SXfi+7pOug7LuT+nNaU2gTruILomsXLmAoPhTcOe3m8klkCuv4jueftgH/S2f3Mdv+AH/hWeC+rviuaWBs9LS+27i133S9bieP5VblouwL4XLSbkvHqCvUFbV4xiBSs9gZi7ckihCcA7BQH4zwu9SW5RH/AkamZRZm1hpN0otHfQEKbCeDTUT1SI1evUVKvTSKEhstXujr93crf/eD/8Xf/lVT/ANHKZ94C0Vgi8fKqMGHrZYcJhOf4QGP0xFrASRYImGX6RWygBnBpKQypVC0Q3ryTuGX339fCvc9kBg7oDOa2i02jVplw51k2e1cQYmvGTp/mEr9Y9bcbgKkynzBIZM54+LyaDVR2DoCjLZejpCchEDnVIaj0vIUht5Rj6deThBTOKEs+P1Hv07QRrKnqRcnoXmLG6IeAX2EyLWLRGRL5HjG9KynYhJ178johCwQISesIOPkgVgSNe1df7cJD9lDGjL+rQYiJvvxRz5vhinP9c3VQydybtKL9OaZnpr2ZUIVTPhtabdNXmZk/tDwL1rzXbTGu2O9bjfGwytudexxs2udXnH0Nbj7yC1ZZgYrSiVMRiSCfEAFeePENw2ANgt9U7ayqtnbPfKZYSJTWujmcr9rGbKJwBrbTSjdtDfoFt1wJWjm2wqYYVc1sfCZUbXmu7a3iUrz6zZ0SMPWkbN46ZePgaAaZMYuXZN8DspMI1LdJDVBm2eehsDJCFDk3aIFk4etJGLGJaPFY9p3zhCg7RA+sAQjb/Hs0G36e5nG7Ut29m4CPDWSTMHuBURTFJWyM84wGezatewn+jLcFWuYZsSUMSsaUOf/8B5QBsOqVetn6/47Hs5GxqS/xJ5SLoAoZ3fJIQM6AvNtlY2hIAnAHDNlC6Wzx+yhUdP2vUzv2vdYQ3N+tsAvPpJkj5GuROfy9uDmQ/a2umT9sTTX7Bnn/uqm537vY779E+lkzYzWwj3excgIzQ2qhWbTaftwEzR7jl01HIIfVHKLtoYDZquyacQTjRh0peayjrmvRIhEaFGyxAFwj6+reV93T3KUfBnYeZUb3Ro6kvASWNM7nOizK4hi1aoRwdoDXuJLgS2PHONWkTFe64Xi4Y5+X3RFO2u+D6fRkCn94jiOyjqm0R2IZr47oWSd/QdAaUvRdO3VeFK2nmL8hZq804YpK2TgNiHITwrvOfsTA/0mx+iddGryiQFg8dKW5NQfAWN6kh1orogEU+LvIpPOP/hufqE+IkAWVq2923VhedJCYo/eMq8TxrkUZYst15R9nCCL30TGvGVQtC9aE6sUq9LwXDh1w/uSYDWN7lWHpz/hIkj8EI9kXiPjwzg15V2f/DS5mblietXmp/6m//0736RWB71jRbC2nsTBvpRNPidpYwtgZxtgDseOUxpAfOovMAc5HqBhtWytDmarsBZHCVOHxGVhEFNOj2+IXDDAXwawkgySg2CmHVgTjtBwjbHMc5x2x7FrTUuWnK4YouDg3ZgsG5z4wVLBVonHeWjcoYBQUg7ugUSYVDHVn500oVrGBqj844swoHZQbwiDhG5GJU6sa9lF9CRL5fSBfIAQZh3MSCeSTrWMxGWTGMCGZ5pMou+5ZNbRAR8SyV0L3SKo2ciVNcmJYULuGECIhr9FgWJ2PUNLt2E7JolxEzamuHrTMMZhAhfaegb+kpE8/YADI0pKy1tXtI2eXyTFD4Ya/Jcx9qdgY+1a/JWu9Gz5kbPOi2AZo1vvj2wxAOklCd9PuPO+5T0HzP4pMD42FZjd9nhq++0a8++at3xrjWr2xZ0mpYB/FMcUQqr9tHksn6viVBSBzwzloLRSYNPy2EOdVWvnLdea8sWlk7b2upJGLmYNu/yLbVnMkdfyZcsQp1lUyWABqClA7h7VK41wS1sK7UD+RM4AcKqdrkiFsALHkiSJm5br7sLGGvbXWpYE5Jgju36DoJSx9KFVcuV1iybK/gSM6WrLWdlfpZnPLVzf+oRkOR9X376irbQ7fSG1ugPNICkURdrosn3aGuBab4sDT4cL5WToZ6sLAgCva7yqc1zAHcOPTeE3tkDZyz7wYhdXfh9C7qU1fvutwmqqARffTlna9ffYXOFE3Zl74J99cUX7OY2eUfzliMgCYQJhCP5oc9kspbK5TjnrJyMW2ZYtbtWl62cBbSTaeIimPRbPok1mSRuJk3cFMIboKuujAAlb4aiUU1+9KEKae0CHIQbzUqXNh5GJu+iT+90ohP95p+AVxcqm9qTtnQAVB3IWiDBWt8jjqwGuicCEhD5fQkEvOesgP9D3kA83RA96qd+i85oE+2dH0700/fhT7SV06rGu4kXpU70HadFZVUJTOjQlQel6/nwhxzhb584K2CW4OC0Tv4UT0KgBJ++aJ3yTIcp1HE8TIQCfU/pOX8Ir0MPl2jvYsBo2W4x8JyovPq28kXNeHze4F2VQd/xOUbUvX9bdSyewp/y7UMGSkt1LusBdSM6cIAX36GPeBn1DvlUq8lJVncYGXX7w71atfHa5eubz20HkU/Pr9/3zF//z39wi3pXhbwhwqTV3tiBdozaV0sla6VLQTw6C/iuUrSDtNYhSniQbrFCkwrM5XprBkk36yWfll7NNW2yb2q6ycNvAHSNnEesOwHzOkx1Z5S06jhlVQB9Zxy1bZ41Afn0eNaWR8uA+qodGK/Y3LCIxJE0n6ck06unNELalsZAJ+SOzOoCb9eu1etkvqOIzhDUwfWbThmRRC6Cv0XoXIvYph0cxu+SOfd8sooTakgoLgio46c08Yv4IjwRB3lQtBCwNZFFGiJxNbbuZ5n6s3xLQoFAAy0bIve1rv6uACA0e7pnK5f0ZUrWhCwSdkagcqoCxBx4zm1NwEG29nIqrR7g2BfxkvagP3ItsAug90ddtPa21dt967bR1qt9a+3B0DV4ch91+DYEm3XqTe0lQ8No0sjTtv5jBOV7HB1aObVkh7bfbo3H61brXnXva8NmzbIUR1q6BDXVkcZQ1SVbjS0Ekz4AXwDgC5xl7o0B/Nto2jtoy0dtefEY9d7gCNtaWogAMgXAx9HmU1m0eXmiU9UBpZqz4GVRvRLfZ8DTJm6KjKBJxfM81LgjmrWYL98bAv795jZCRQ0tvoZmRZvH096OmZk1yxQXfXKg5j60925aZ++6DSRM8cUu7dKRlQQQ02Y9mq2vIRI0nnB/fNqlh1CguQ8SMrKkJZ/zhULGBRrxwgGA0uF5hzTlWU4742kJoMox7EuoLdvigw9Y630vWm182WLD9B/YXkECcboXs9xLx2xm6yGLpNL24itP2Ve++kUrLy3Z/fffY3OlvP3Of/h3dvniqw7WyUzZjhy71xbKszasXbVDi2VbyOepX0n1CMX8yfWuVgCmAPNcBqEHYKWnOvBrzwYte5P3R9FoXNYVB4YQuENApwdTl7K4OF1Kq1YaEqyoJwm63oYKTg/Eoc+49k07iz41Oc+FeO8T0KHicV+0I78I/r5oW/QuTVbP9Vt/SofY+t9n5vNtTVL04S+CxxVt63kyHINXOvqW8xs9Uf65H1oVdE0Z/TnvqW9z7RqzBHz12Qkde1l5z3culFBCGRyE9a7nl3eoTffPoWvi6j3nRxzaU0ACvxxC+bJa8UClL2oSeIsXyTqgdymXnzncdC8ropIhPbcQen7Up6WkiJcpPtUkPjcpvw4JDKqTcPgR3sVBC9DHNaMmPHYr9c7mXu38Ts9eqAbp359ZOvTk6Qc++soHPgADv8ODSvmGC8GzM6UgEl+wYWQhEsSWguj4AEVZ44nGzVfoD5qhVuYeYI527u5aeVGmHf75oTA93x4cyDlcSOM9eo1IvwXAtcYJawLiFQG6wBxQbwHiDe5XAPQqCYrUEzybHU32VQbUD0YW0dizbnKVuVcm6bHAwDsvfY/3ZE7zTSlE0FMCgyE4YDhRi2koa3rupBz+np7VQUldHdsJR0GE52mFX/F3VWjFBXS9o0M4PqHIyzsBdEDJJXPlgd+uxaMRuvTPnxhMKKmHLmdVY2I+esYHbYjGpnd91r2Ih/fCsbbJd70MoQnWiZM6lvMRgZKYjWqlD3DIo5r8kmsP8GYr9CHfQlCoN9rWrADueyPrke/RUcr3EEneRd7At6BHPqQAhBX0pxCUJ+CONlrp3m3FZ9ft5qWvuTWh32pYhjbNpQDmqHIOC6O+BeRtALDV3OP9KABfcpe3cicbbplasdmFg7a0dBwhYRPgbXg8afxioNpUJZ0GVLJlAAcgcdOsehftqDGjiUDls+HFMKlPbUajjWycUWkYBRCPpgo+RioriiYoDntV7wLRtDbVCcdxNe45bDesi7DSrGxZu4XGDfB2xwixtIlAXYDue7hTJvnOb7ba1ia93qhJX9bciKTlSvNWpkza3TOXy1ge8JSzF618aHc71iB91aXG5zV7XBMzh2jrudJhK3x/2W4eesKsRQztle996dsH9bUgPbRUpWjll+83uz5jFze+ZheuXrb0jFzpPmrrqwfshee/ZC995Ulr1Ha8TIXCjM3PLFqk10DzT9r64rzvBkjPB8y1dayGyaIu8Mi0nxGo04+0p7r29U+mtRqC9ohBEdpSVTRLBFniXBMnhDsw8htadsc2OpRf0YIiEDciuqL8GkrTb9GJC4bQkXvG0woXF7h5Dh27xqyM6Hv8Kb4LEJN6cv8KfiUBge8J7SQA6ERe1CfC5/xPOg624j+0v/Ma6EppuSZOktOJry5EKF8qG9/0BMNUeCqgpe6oM+clzjMEyjxT3onk17rv7wqQJzc9zfAdCSDicZrTIwB3Ezx59iEIf5d8wnNcoFU+JvUlASQcmpA/hQlf4aPeJsTx+oa/6JnnWzxKFgrVpd4jjnibtHpvGb3D+7ImDnvQi7JB+2uYoNEe2uWbu/bq1ZsXO7HCi4dPPfTbJ+898dl3feD4i14hd2gIW+sODlqaZqnhIiiwTKsu0wgHaIU1eucanIWzLdICZbphnnYoRJJqfb3IoY7kZ7/zujC5KUB3cCOQgJZatem4DTTxJkyrBljvcuxIUwfI25wF6k0AvUv8QWSEXoVWwl8eEF8dLtjx4AAa+6wtob3nIxkn2HGUeAh8gko3swl8CaFnK7oVv9UxRcPqqN65CSHAc61S6R2yGhIdBEB8DyICiMMFBu/IpEk1iCGIzlUPrklL0xDx8FwEJCagMStpIfqwL5lCwxIBeHz9EV214wf3JFlropu+IxOltHgxgzB9CAxic5OZvqF0OQRCTpiyAjhhKlExAtUGWhz/9SEyCQGa4a4xY42zu6tZrbFGiKi35U0OzV0z5G9MzPGLaCcC9gfGFltU3ZAen6YgfJfzn1pQXslbbGCl2KodvvB223jivDWHAHOvY0nynkGj1Dr2NFox8hdvSIM2azQqaK4tSwLcpXzRSoWSyRNnv7tjxfKiLa2dsaCza73GJnUB01NTUu60NH40YWAFZiMzsBiw6pIImiwkJq5+wQsjgFd+AWQxiQPcEgx9hjEALk1HgmNmds3HxX1ppDNC8ifNurbFsWOdZtPXrPfVp2lLaeR9ua0lrT71LqbnznkaN9z8PbYc7YZAkkUIoVzZ0jLgV6C9APzRZOc3mKMmq2msXu3W0vp4GGtaG7QALMO2XAUXbf6h49b64GXbG120+ECavXrFHxCIMgbgtZlJ8el1K391zerJln3pyjm70WjakcMnbHZuwRYWlkhuYF1Nxuy27cXnnvQ6TKq/N7ftMELA4sKMpRJaBhNMvBFCzTxPIbRlsxlagD5Gn00hKGVol2QqiyAmk7xoVHRAHUOD4YYy6vqAnmiTPiNrjNPkBGQk9HrpoCEHXdGqA6TmOQgwJxY3B1rxAc17UJujZhA3vJa2LrBSGhqDTvpEM/84LeO8BDrUT93xpXZKT3xCb07yJICdaug0LteiV+5PxurFE/S+KtvpXVaFCcDKTK+4kYkVwMsnLZpv+fr6idbuSgH9ySfN8R31PU9TZZEFkV8+bi5Bg78hfdl5Bd/2stP/FNfL7vkgj8QTjUhZ8DkM1Jk0decrqlPq3uOLJvimKyiqNw7VfajBqxjiUQjJ3hZ804PyiMBK2hoqdFYluoskrdMZ2NWNbbuwVQMfstfmVg8/s3Jk/d+unzjyyTNnVrYmCdxRIWy/OyAEL96dDGKbKWuk0LzHy1DUMk28gsS1TibXAREAHWCPBmjnhpqiyW+0tto7bAX17fD8DYEb38AwdO1dhQaMupm9AWOVFt5wQE87mAvUda8NmLcB+x7xwq6pzkFHlnWGdDNBymbHRVsdLNih/oqtRpZtzopo8WRHM34B9kCmVbLqhDQJMv6oQ2tsT+Chziff1a6ZiQgk2Xuf5Jn6oYiJ98QUBMgxtEF6alhmiEHveNF4P1w7O7nHWQDgxC1zvTq70p/MJnWiUH1wpl8j7ZJfJ059FyIhPWckigdBuMlLWqOINhnOXvVviVAchMinE6PSVuZIk/f9mcqGUMDLEGgI6Jp0pqVcI8riDmwgeml8A5hxF023rdnyAE+11bfaJlr8Ttf61M34FPl/DNI7Tt3KN0CXLw5VQ4TJ6U87kCsfnz3Zfq91Po1Ef/1ZqnNkMZhQGu09nQzci5o0wXCSGv2q1UJzrRIvsEK+bEsLi1bI5nwMXib3eQA+CRBr8puYlszh2uhFTEpe4bp1tGkAVv3CNQ5AWePTWmfOB+Db4WQqN6fSvto0RcMhXr9iWgID6iNTmLVUWho+mnO/jYDRoOsE1pW23m5T/zEbSlukfGq7ngBRz3p10gb8kkXajl7b2UOYyVo2v+z0Y/mCjQHyDIDeIc3tG6/6Ur9MLjexSkFj/b5bXWQJiJNHTaxzJtqKW3F53fI/mLDNlRdsjPY+daX8hwlBXHQMDb6St0PXTpGvRfvdL37RHn/hS5abmbHyzJwtrxywhcVlmy3PImTF7PlnnrTtjRsOxltnv2rFRMrW1pYQBoqWJ89J8ocMxFmAHkdISVmauEnKnk5pS+CMpXlHTo2kZUtQ1iZCMegmwX0HZmrWARFJTw58dE/+6dVefijvDjI0DD81iVL8SIKBl130qXjQnGvIvC/6c0ASXTogUXKBqr7Fd10jFSgqDvQWJX/OH0hXQpWse6LHqcCndETjqmmlGy4TlKAu/gA9OU1z6Ht8WwJZjPIH4iW8L3agOTw0qJfV86L09RuAdwF+ApzOK/RNlUnpeSABCRJKy+mV3wgZ07k44g16xyfRkX44L4hYLjCoLMpAmHciuuLh9yUceL1p4h9x9C7fdS2d+2E9x6EPhGby7/GUB9WF16e/5UIHFeLZUtO5S15ZCsZR26xU7WtnL9luP2Vzh05dKs0v/lZpLv+JxVTy2TMfPnNHeczzqv1OBtW9PbeSAVWzQTEAIYZztPIKtbfCwwNEkTtXX6IW0RK1aARxn7ueU/5Tw6oFpsc3BXXOb3ygLqWZ7H2YWAewrukAvFsyswPoWwB6hUNj5nreJ64cf6h/izQ0ZUnr1sccsCXXGnJkfW40ayuDZTvYX7XFQdlKhgaVSaLVhzOcRZzKs5vClP8J0ao4wuQQtEXckrghRAGwF5RKEoiJCUjKTcjkB+GIqElLjNPT1vg3RVUHdVDVD70rLYC0XRMnDd+VjWTdzzYdWd7mfIar0tPXIQw3yxNJ2vitSTITxuHSsXdw8jrRtFUWzdz28XblGkKRRC7ylMVBhCaiEgB6iUV8xJOQ4etSfZyO75GWxmiHyhcEL0ctA5432zUH92avZ61a12o3WlbbI41VGNE7YEgPk9sZ0u6Sr75y8GcdpGmIoQV2IHGPzT57l730hc/TV+rhunVKl+FZORMJfdCjWWjiVacncKshpLQpetIW0CpXl9boTn3r1K9brrhshdnDlL1rA1/2h1bdbbkJ/OaVK1bdk2aPJgj4avmd9pRPxgWwC9Qq7U6NZwHXZEamRPqZQJq7ctCS1jg+ANOnLjVxbtiqwNwBeOpXrRJD45ZjkX6vpV+IG1QlbSFBI8E3tBRLGrkYpza/ScVSNgtwzOTyAFfWBvSP661dqwHsGp+u13esUb2JMBGubZePfvWnusz5lItOTR1wD2Y86mgv9TkrvHfRuu++iHZE3qDFb0PU3zZobXwwDCzXKlnxwprVnhrby9fO2bVh0zcX0m5+2UzecghVeQ6NB+/tbEKTUUtqY6YepabP5XIJy2Rkco84kJcQgHMw9HgyRnnQ3HkmwM9Ai/JtkJHPAkgwRvqplHz/A/TQgFvDBE6cJAD4boKytgmIJm0DYRBHgKP2krCuTYgkfFN2CWp6WXFEzwJt0TrX3ra6J5oScOoez0KQI13eFVBLGHTQJJ7e8eWZzitCk7aCj0Q6X+PE++IvnndlQelz3xUSpaFn4jHiqyobbStt3x3kENGHFpQO/Sq8nqSj7+iSfCrbJDzJE3lw8PRMhFkngqyHXnae+aRf5zcqp/hnyJvC9fTSzFVugNnLEH4zFE7IO0pHLBnuk6Dxfn+Xd1ROpRH6GIAv0tcV34cSVYd8SxnVfJapMDQNmrAZDiFKgEnY7s6uvXbxpu324I/098Li6uMIlP9yZqH0yfd86P4Lk9e+60HN8mcagouH0kGlV4AT5qnEUDsPxgJurS/XuLn8sgPwkRUys2gwSLWZo7J6RdgHuJ6cvyFw08FcR1gUwYjMjNK4exofB7D3XDOXiT3lJneNnwvgO8TRRCKBuYJccdJclqD30808jAB1/ekLcdIrjUu2OFqwNbT1dcB9po+mQh6DKJ2bvMdE9eqxdCh5NnPwJTXNEPXCkJBM9CEh8hNCFSEpDt1w0qnCTqvI6qwaL/W4AKDi+vieTHMiBqWvzqnYYhoOvioPz9TpBc6qG2cSvMb3ZFb3GbvE0fjUrd3c6PjSAlzjFviL4SiQnhOaS9cTk5qIREyD+573KZGRdyc88iKgkFnXl7HwzNdo86eJLNLmfGkXbwvYBt2OBHi09pZP3mp0ugD8yOrbNWtsAPQUa3wX2vEHYTbHEHrIs7VVKRwq7ncoaLJdCvA7tvseu/Zvr9jm3qtULQIH9Z4BbIqZqBVSGr8FICWkUdZWq2nNTsN6CEOFLNrm2jEAp2CN3SvUU9dKS3fDkHLWBYhrlV0fq262+nbt3Fe5RmPOFS1N/WUA1VSqQL+SCVlLvwSIMHUfD6Ze0fzhPgiZAHAma+WlY5afXbReY8t6APEQIHahADCZtqMA3s2RLlwN3WSv3rRy/FErr95lja3LVr1x1sefZzJlW0RoUFcC+awNcLx09RVrIZzIIc/ezhXvX3I9KyBPpdPWoZ0r1YbPpxDQCGAEstFR3op3rVrkI3WrFS5arA2T9X77Rw9BKrBetG3Rl1J2/CuP2Mr8PXZ20LBP/t7v2PXN8wgjfHMQCsaFHPUHaQx7I/vhj/2wnThy2Pa2tu3Ca2ftK09/3pq1ih1aPWaLZYQjrZEfIODzQjoXs3QBgM/GLQu4y0uh7/tP39Y4fZxK8fFgigBk8y2EBfpDCPyArOgWYBRQhlqm6KnvYJPQ0Alt6II47TIFVjc/h4TvtOv3RZLcE2iFH5OSwG14pW90I14iYJMVCJp0p0TSJvTaJF3xGfky0Lt0AO8L4rVuARAdc4+G9HjiL1HKpxQk+If8R3xN4AvQEi8cQiRt8QJPCt4hMFT63BcbF3+ZatE+fEB0f4f74UH5ed8nA6uDeXzxXV5WeeAdXnTxFvqPgNmz7QXznHIOAVnDBz4ngfT1TeVJLNX/88476fvkRSCv366UKIrK7md+6bm+w3m6okfv69uy2qgPvXbuNXt1c8+sdNTyC+vb+XL5E7lS9l9lHlx5+gNHjijx72pQ0f/UQvDsw4mgv1mw1LBAbWj3iEUQUjPZtVPaYZixtPNFanyWSpuLpGhpNbTAXJWnuvVa/lZBDzhuy7HuaBSnhzTeBcg1Pl6dzGjfA8QF6D6znfstB3O9HCagLiH5T2BOk/ndyRc4aFBp7H4fiT5I29xwzg4MV+wgoL4yXrIs3zFAW05QRj65KvClNdrFKwRrvqHOog4lotE4tEzbdBYxOu0jrQlxLlkqMuUXsUfQEpQJB1RVCAAWCgkKImLiuQlM408QCkxA+fXla3RC75e65hxBY3eCEzA7ASGqaCmKCEpSNMFnwqsTQ0TOfMi76kBSrCR0zx+My9NVDqhrCSWhF68WxF8kDxlvRjEGmcr0UTErzbAXYYTOWeRhTb95l3vyKiVWI+190OPoD91DXbMLw2+3rN0YWWNnYLXtlvVn6CbvTlriXdRzHibRJieDsEYmFfMdCxJQxIwXY0ct+FTZLn3xBQuSMDbqPEVeCumEFQEBbTSTAcylFal88uimssmyszS/akuL69brVK2xd81S+UW07UWvi53tG1avbVOXMeu20KYRckqFFcvRzuXCrOXQFvrayrVZCa0wgNa426T+xyY3rcn8jAtM7b0NnmvmN6CaiIDHtJG0N/Uf0urJnS0at/zjZ8uLgGCK7jO2YbPqQwbzJx71vda3XvqCNa6fRTApWyEzY5kS2jkChxznbDZ37FJ114x4zdaeVasb7p42ybd8Bj19ag8tutZoOA34znjqSL245RYp04cy1j59zgZNgA76/ZOEIA4gtqO2eu6EHRu9xzYzLfv87z9hzz7+ZQuyMUtCb4N+h7LFbW39KNWWsD//kx+zR9/xoAvjzz31Jfvtf/NbVt9o2MGjhyx7qmn9zDULrtColyGBxthSCO+pjJzzoNHn4lYoUHcID2naQCPIcUBCFgBNINS16F+z8iWM6b4PWaDVS9h1eoIWZT5Xm2kbaDe7C/yhRwGtLG4iLA2Diac4LYqe5N1QQKhEiCt6VLs65+F73FCNhHFQWqQDiZdonN43iCENN+lD77zoApdCqMWLYZAP4uhbMsG7N0XFhD7JhF/78ju9z/dDbZqM6jviJZw9D9zz+QWkM0bQ8zABbykuLozwOyzbJM98zxULpSceqLoiT1PlQvlVWcNPiN9RfuVXNyQ1ECUUApRXfiiP4klSfPQt0QCR3bKo/LpQQjwvs+KE5RIvcx6sOuBr0uDFE8OVA7wrJYnv6Hubm5v2ytVtq9icjTOzw+LswhP5Uv4XZ0rF//ChH30MAvnuBdXYHzlQzlhw9ng80trO2ChbDCIjNPNoGbQ7QC0cp0dxRI4TcY1zkXM2Eo/S+ycJqAHDevsW4fabXNM7NQaoxlUXUVdHX7AOGrhmtG+POMZpB3SBeQ0tuzmOu0lea8oF3nQR3gqvpaVLhpsGfS08wj9p62pvyNEyo6ytDJbsyOCQHRwdsLlxDi2eho9zJNF+IVAVSZo6PYHGl9kRxkb5pKEHEJM7JCE1gbfPiqfD+DiVOjdvi9i9g0kSV2LqdbrQd6TliiC4Dk1kxKETRmHG6oBKU++FHVHSrkflt4guFAycKEQIHAJ4jXOL2OHy/i034UtDUEkkMPANjYu79EwndlMZTz0tnulahD6EuZMpi2UXQsLRZ3qdMN/UnSRnn9nK97V2OjQphmkPuZbVpI9ULvOxzPXtwQgQDH3IN2p9q2/1rNEmD6cBqe/lO8dJSzu0yHkVWuetvvRdCNqgRo5vFq/eZ9u/vmN7TTRx6/hErGIqacVc2ooAfSErRi9BSk5hgkn5diyF9rOyesLyAGWjuule+sSEaVnrwsNbAK8mTx089b2WRAxtA7B5mHMxXebIoQ1qPkiAcDuyPgLDoN8GVFK2cPQBKy2sW+v6BWvtbdo4RXrNXRu0m+oU6gkIRnIPW/b27Nf3LI5GW1w7YlkAV5MmW9sb1tq9SRUjfLXr1t28ZMATZZkH2GYtMbvqa+uvX/mSbSLkVaR0kredynWfkJdI5X2ZXAoNvodwslOvuz96195lOegFlkkvWPHRGRu/9wa1tmuRniw8ytyfIIhPQH/xBnV+M2+9YtNGOzG78ImBXb5W//9T9yfAtnbpXR+2zrzP3me859z5u9/Y6v7661arNUAjMUoUFm5M7CqmgANEBIShwlQplARsN0pwQSp2MVQMIZC42o7BCLCxQxUUpSC3EQhJSGp6UA/ffOd7z7jn4exzTn6//9r76wYH9aBuqXnPfe/e+33X8Kxnfp613vXiyODgw2dTnOx3vff95b3f/IFy5/rz+Ojj8vDuGzhNk9Ja3ynL6+iOZ++Vsw98vlxcAW/HyARGfuF1XKjXERHYfgXneL2xUJqtNXwb9ITpe4y/j9S5/sIMhobWANaplWWuu9hOm2UAIC48dJKXoafvtq9vnTurEaXljLCVfWRlnqkr6BIj2bwAR/2iQdLYqVeQt8UVF/TO0tJ0pp7QyIlbd8DTUC+vY+SRX3Wd9Kh6gHY4slagcgkHJVRFwJBAwh9cQ4BjNzM+7iXapwP1TQxzdE015jGmGPg0ZERvm+oKb6qzqJu1JfBKSfYivdK4uKsOjXPyiaJBSgy59zkcn5rdwMYr0U/qLM5FHKyzYRsYzV4AI+0EJh0w8aZxxtnMFCKyI97SNm0lGxq8OB6VKa0Dy3zaUtjsry4kFhEr0f+Dbqd86vW75XMHtLF1p9x49vl71+9c/y82rzb/+sOHH3jtt/5WIsZfhGNOzS/rqCvax7fLlKh8sVyHWs/HmF9q0PNe8+vgAupQWK4SOWJjfv7Pjn/lIkKqeZAVjPBMnw8w1P1E53W+/NF5I0b95LIugvOec+YeRuOm2DXiDkyGqp/1+FdBmDOLRt1HfTS4q7S5e7lTnpncKc8Nb2Pg98rGIkabCOHcV7e6u5UCC6FNzcrQX0AizMW9mrbSE4QZENpaAGhkYoVI5rXvdA+b0lZdGOfveqSMjMhn5uNNa9rmTBM6NjiwMpwGdM6IMqXCRLn0YTtaD4yiC9hisBVo7pu7sKVYl/xTeBUkh4WwTMGL3n2E2BiRNrnpu8Odx1/WuHMvUbuCIR2kYRyO2kbme/mRzAGCoKy64ntENDU0NT92N7Tz0h4OStcNaw7HpXN6XoYtdNqvXinLvxIFR4R82QUon2n/Ihz9Yh26gdhdBOA9ZeUf3So/61x8aYObKdHcStlorJb95nrZQfH7vniNrylNF5v1usdlAv42N/fL9RsvREeM+icokEnWH/jCFvGjUrr9rm8rV/ZeKKev/fOyBB73914qOyj+hin65fUyQml3ek9xHDoxyM3dm2Vj29cmTMv6/vWy8fxL6NFx6d9/u5z3T8EdctXrljX6XsGoTIf9cumUUmOtrOxcibE7/PzPlN4Tyo8wbtB4Y223bO3cgdZmapC14VF5+vSN8lDjjyFzT4IR/Z32j9B1Rqpur2skuFh6vge+P8pq/CwEhCeWzjfK3ntvlsa/PSrdvTdK6elUVvn9Whzny/DbyqSsonhXUeKjn14rj34UHBzggvXxD7uECKOV8vK3vVw+8KveU07vdsqbP/1maW5sluZN5Oxdj0p575Oy0ITvxxB5BQKtV/m5PKiG/vKzpaw+vCyrZ2v0U8r27lpZ36Q/frgozzl/dQBExL4tYvzBL2cyd+CnrrZHOt2OmoBgtbmBA4KRAd9uf6vByVsjqavAVIOOc4Rxr5FojTDjDNhPhAI9YnBBnUzBxWij0XQmRC88Jf3MHLo4TkO+AJ3MziVqVwF4LfKvkZ4FOvBaHAGlHzrTAfCYQeSS/3HNdvNLA6/y4LoGN8ydg3Zt0/qBifrWjc7iA173Z9rhWp1WcEEn/Mn1+fqg6DIvROfyW/0qHu2X38lipn/4HFy5kFid7jWdkkvkZREHNG14isfo59pu4GDQMfJcyxSD3dkk+BQG32mg/OuMZYyU11EQxeeTaXnj/pPy6Yft0rrzctm5cWeIQ/HfnZ1f/t9be4Of+PCHP+w87S/owQi+vCMvXzntfQ81fjc/PwRGbi2suSSaQ14K0vLrC58/xyFbwqIxrJLrIgvglrIArnNe58uPLtbLYwy6c+jdLIBbijG3/Ar1VvmWLUJrkzm+jK4pU/98Ft2/lcvV0jpvlevn18rzROvPTG+V3bMW1yHl0qhMlyb0gecN4TWyGncJrqDG55UxlQaFTYwqlMBXF8BwT69XTxvPujIO1+xZIeJbGErDT3kNZFJoCiZl1YoLCLVMrvDG4HPqnedREeAIs3Mmwk4/MqP04IQJ3TrShS0yat6SRVkVv4/FWbX2T7k4IHqotIOw1EdPaD1Dg6lpIDvMYVCW1og6MDJJ1UtMcJA5tsDA2ISBz6Tk7Rc4z6eXGLFznPVhGQ26GKZJmRjZjkalfTwonYOz0iXCm75vsax8L57ic3jYPdoZKnT08Q1zyLNEwmvN8kznW8vdv/GwPLz/Kv4uOAMZq8t4v61m2SOCX28Q2bkoCfr6dEA2hcF4Ou+9vb1f9rZ3wZPrIuAZaD5F+ZplGXYPoVW3bF+5U3Z3nyv4l6W10izbS42ytXUtG99otF0x7+5xI5yGs0k7fLR25XZp3nqxrO1dKxd9jD/4zZ7n8I8L0pxTdZOTM5yqMc6FTyz4iN356BRn4HOUn5S1xk5prLrN605S9S70HI9PyuMHnyp3j3AqmjtlqblZhhiZo/YhcjktKxh8szZGgvpipzpsA3lItoLHJmtl8+r1svO9q0TI98u4N8JfxnjA81/bg87T6WVZWkfFT9EZHRypI4KGx+iZT8KjzfPS+LW9stTDSB/ulLKDwr5FNLeDwULHXI5nDKdo0ZSL+Rbdh2aNtnrI5CNufA5d8NplWesslSYM2tpolLXmcj6zpS3y7qcr7t1yOql7eMb5+GWn2OhCg7NsCtx+MIAX0wH3q0MQ45xDXaIxqtNrmZvnyOZR0SFIu+OlEVP7jt3yRsaMJPylHtDpMgNox+qxBAwBQsNqN7Oy1qedfFeXCQvwx2mBhwxiouusQ5mFhjviAZ+GmDHEgEtvcGaZwKbxNPCwHeAS5vTDqd6wfDKUImL2mRX16j4MpyqmOh61TrIXXFWXqg/NWuSFV6bQfUTUDEgU07QsNXwCZJl20IMqEutzT4doHqXHARAq4dF4C4YZCPt1OsEpF8tHr6mPnWKwkM5BdYh0vuSdew/ul0/fPyqdlVulsXfncntn80e3t5t/8c4ru3//gx/8hV1lL1t9WcfFT1x/Px//54XVhX8v2A7GvfOVHirHxez4doAh93E0582Nzo8w5vXxNCIFyuRtZBKbGrBPWZ3Nlyt6dv2Vdg8Z8+f8usc6DsTV6bXy7Nkz5dnxrbJ3vk10BIPooS3p8dLXkv3zCSPIdC6eqekqRgHTRKCUEZg2j5BQVu5I+kpG0Xh6yEEc88i6vn4SgYNpFKIwqqkqjaR9KZAKX5SygsY1U24acNr1SLSup0458SSj5pwx6nzeKil8+w3YOlV1cV2Ug3ByIytJhcv79Kfz4FBqWzA1DsJ0SjTWvs81opXNZ2iqpocBkvtE50l3rdHXUtq3w7NJv7bHtWxXirCO3Wq23y1DjNoIg989GJTTJ+My2qPer1kqKx9SIQFfxzEpRMLxjXbgiCyclUarVbY/8U3l9R/6fOmfHSdT4RMXm81mucq93eZqWUMfZk4WmuaZ/7NpcY92CFm2tzbLDhFclBt09GU1cvh42MMAHvHZSXp8b//dtIMxAp+7m9fKho9mUc43mRk1g+gyGbh97v3gfHF9uyw2NsH9qKxfeyFRoGnQZFfA+UprKzvbDTqPy8W4i/KeZIphdVEjdY37V2kXWORH6o0HJ+Ww/bA86J0grwtleWsXXdos7e5xeXJ8n+9EoSh2MzPy/gjannR9HA8Fq8I/h2eWrpa9X7lblr/7aemXg7I4hve/5sb9f34g0tH34aPofA0d/LqMQ8afEq4MK0oXI74TrStO/7NjDuoajayplfiERy9exZH4zEJpPl0rjSF6BZpvbK+XxrqPpC0Qwa+WdfSG2976JIUpexdFGjD4zgF+ICoC5ldXvUNZ+s+cPnKXwID6SVsjVzGwOuKhJbISwIRZemGQZ7zm9cszZNJ2iLrlryzUVafN+C0Hshm9RN1q3LyP3gIGjZh6KG2mvAZWHIGs0A5c0le2lzV48LrGXX1l0zoZOIcL0UXqSYjhWL3PdXVXdCT1fI9C+hXumW5yzwLPPL6rbjKg0Uh70E6CJX66DiWP1BF0UBt+02k2KEJnIwcGTEmx6yCAy2QTbMdxqyuFlmqm3tWrSeULg2Oe4TV4ij6GHh604zh0hKJfs86AuuDn4cPH5eNvHZQnF9tl89pzZf/a3ptXbl/9S2V59NEPf/hXHdQGvv7HzPp86eMj37/xS0DGb1tYXriWyfCv9gCPoC3z5q9Nt8rnpzvlTT7vTlvlKddc7e7Mtgxuyn0NZbkKI5l2l0E8/Jx/95CR/nWHtfw7p63pIsxL2/tn++XlyXvKt/e+pXzH+IPl+fH1soGT4WrkiwWYdBmltGzELv9p0GVIBQvBC0MC36x9mbOmmCA03rfQLLk4Jt9mQiTTWk4NolJgcDHgEWDuRdgsPfMEKe+cXIQFRlzE888RRpyNye/26QkDyui5a50cAl+Z3/YzV6UAU/58Wp8BtT2hNIWehoWAMu4olVWm/K591jJTF4kx1qX1vTC5hiiGXQaHqbMF5aKvY3QFve9sd7OXM4w6EemoX0Zj0/L9PDbVGU8z3356v1dOTy/K5IPg4rfDkK/Q7pAx9AN4/n1jHnAS3rpb567eviwb3Zvl5I1D8GGmwnQ7OJ0i9CiUTFOAI/fARs9x8glufBzQR2/CU/zO/KzPRGP4XYG/to7RRIm4c1wfQ9zY3CtrG1fB/RiF1sYw+xpr5GOtVVbdVnV7jzL7GFKsGZH15PghuIRmKL+pC/eg33R4WiZH98u0c1Qmp0+43y8rwLu1dbVs7zxbmjgPq5tXylLLLW/hA8qPBoflkP4fnh5DlrWyvLERJ3Ew6JWT00d5xNHNa+ThMR7MBAM5GOG8DXV2GBt8soAx33wFB/pXD8t4A/02qkblF+RQr2t7PGX7xWooLsb0f6bC5poR+1kkVnH5/3+og9ARIaJO0uVaWWusl5VnkL33LZX+zUHpr/bLoI0Te+oiU5xA5Ed5SnXkOnPKcX4rnV3gqnxlOmymR8SX4iiPZJpLg4IeUi/EmCjjGtmU4tBQoZvURfMIFQ+GcrZnv1yzOPXUR44xVaOTjFjNBFadolFMJM5fDHd0iLLoff6PrBO1WxfjVh0NszQGbpTR4DEW29cRMUuQQ/1GWa/7PZGw443e4wjSvamuQk9nfJajPeREPDidMH/FtSW9Twmu+QmMtG+mQe2caN3MQ6OVcjkcv/DYr7BbL/BrkTygFbhQRfvkj85AHTN0MOCRlymfoEiaCpP9iyPaekcn09r25lbZXr0og+5ROegR+K22dpcXFr5t8XJ583f/+7//8//13/x/nqbLr/MxG/mXPi7+2bVfBqH/k4WVhe9JGPLzOkAkwiKZ3DnuHD9jQNR+crlSXPHu6eNsGnufT3eu3fS8M0e1dmWKyg41otce1u/erfcQnxh2ecdo/ZnxM+Wl0bPlztnNsn2xiYwQ0UCbC6IXNx2pr+akHb1EmDrPskO0CEWIaz8oYSIXnVdfTmEaJ9tUKph6rjJsDDrXZCRankMrAwR6mVBmh3GToUikVL2mCJXQWyWMpiKwGrhKGX5gROtjMJSUuTJaDmGO4AA/UZ3l54+X0HuEV76uXjAiQdSlIY6gWoIPYcx73h233jbtK3CT/hHXh2Vl46Yd5ZGr5FMYZhQTAJvCjxHDgXA3Om9OcSScex6ORxj4SRaadYdnpdsZl94BBr/F+H8dRuNDwK327TNwAXb8/wYcoen6tFztv1we/pen5fHrr6GYcW4YQGNxvTTXl8pGc6Fs+Nz0LAqKYePMW+BQEs1Gs2yuLpaNVqO0NlqwkBkW8QeGocHQV6wePCQSbJVrV96FIcYIT7tledLBCV4sa4VoEcO/fv2F0riyX5ZbRCv8TU6Oy+TJYww6UTo8boQ07bTLYtNdnKE/fNTYvVXWruyVlb0d6Htezriv8yd/6QD0Ok/LUxyMp0MM8wJRWsO2la2LcnTyuPRxANazi10zz/y7pedoMoXGgzI2mod/LkerZfPObtn5jfDqe9y/3zQ4/P9v0OGC2csl3/u/XFrjG6VxeKdcHq6X1tKVsgnNVvDpu2tPS/vK/TI87ZT+fz8qg8+Dm9Zl2dtplu2me9tTHmd9DSfON9W5ja+P0DVaO3xXh+DMx7knxiDizgttjDyVdWBIgMF99YlwqHvqAjsjVYwfRknZ9tFLSlDeQEljZGTLfY3vpUGO5Oc+sKgt1Q1zHSft1UV55E89BZ9o1HzMV/2WaQN4Nul9DaDIYRxqORex5dlyvqcsdXVU5bW0n+gXGaefql9tB8dFhycwBbJ8GmgACGWUFfQIeqO+b0Engc+MRT1WcaXeTAbA9D8MetaDz9fR08kYUF7lRtkEIs7Pi8fUGdZ2l808WgS4uJe97cWt99TVjNVxBnbbmTknTpckK4ZutX3HZQbAuXqzcSedbvmZNx6WNzqLRPLPl729K/21VuN/QEf/2d/x+z78iQz863h82VL2kR9Y65QhI7goL0EowojZja/qqAwBC7hWKRF6i+h6b3FUbi/3y4vLnfLKSrt8YOW0vH/1pLyP8z18fxfX7yyNKDcuTSJ7WFecpj2Nv0sdNNVntHVOmWX+rk+vlw8MXym/rPvt5VuG7ym3pihAo/kVGGZRRYNhR6CcT1/mC+RFwFR+nBjJd37DqGFYF7Lw+2JwWs5cWEQZPbgIn5F2rKTGfiWGL96eBIep4tFy5r5cQr9wEpCLTBjbRSF6iBkTR5iJuzKQDCY0ME5dGEIpOVKDjqCkD747j565KxhTg5v0eIwFZWVqBMqWkt6HAT2Mwr2dpxVmadxctz/G5s5nZyhy9y5f8L3jvnmLOlkNfzbKnHEiEe75nnavCef0jGiO32fcdx/59nBUTvBmT486eS/45BXw+dvA+XsxdH1wMgIeB+/5b8gRY3xGxLZzXG6tv1KOP31E9D5GsS1h6MEJyA7tKJcVztTxMUFfhRu8eWthpazqXCKNboqyBo/4qBkNh2/WfBNac7P0u0+I5B+WdaJsV8L70hi3ox0Oj8rg5H4pY3h+ll5e3d4ojes3S2P/Rtl41ytl6z3fXFo7t8rqYrO0Xnh3DPvKKpH/7k5ZwfCUiQptXM6JOM6I9qfjfumOe+URUfuTfrcsNDbL0sZmGeC8Oc85GLZLp3O3NHx0bnOX8a4yJhdPnpfhSHrjOALHdLIA/Ptl/3u2ytK3HWP0e2VxoiP9bwKRK4wXrsFZvijN4c2y8foHy9InXyjTVzfL+SFGe2G/XGs9W/ZWnyn703eV3fa7yvnj7dIlPmsPcWLHU5xa8AJtfAxUnlB/KJ+J2tE/GuAsrORPxyxbQSdipxx8on6IMVIulVnlNHwlf2m44CvlnXZ02MXtwso6bSC/GHTb0eGXB88nXa4xLvgmioD+alRMO/Cp/SZQcejqH7+jA+xQB7waRmFQdek4LMEOregctXpgkm9tgPoawYyXugk20qeHfFp1XdVtlLENrl1axzUMduL40PRZAwSOoh91CoSXxqpOVbaEyaiaNqiP4ACXj4ailykju8nfTnssEdXncUE799CZyfeKZ9u4cApNfKi/hQv975TxOU6sGRnHkfUmOFWOOXDOcUU9r5mda6DTW/TVO31cDtB5C0stFOjlu+GJ9/66D/+v3vgH/+Bv3A0MX6djPsQv67j40b1NIP4gAH6IX8+CFd/a5std+Ly8BmJrbvqLj3cI+tUcVNZz/pcaqYZ8SHQ4IAow8vf5dxfhtYnYD4j2D4nQm5NvKu+evFRuDgB5vFBWVtzdFibRqDPqygQwCM6F3rDzYaZH/ZQ4sFiI7bOqMk62NJRhOcLAGjHAWsojMRWRNRVmuzAETONK5DofhqdsedP8KnIFwTHBENkdSkZSmGTcjDndfMGQU15P0xthQIoooxEGmVHhAabMU9GO3ncicTz5ZCHylqraqIa9RvYIJ2U04O4YRSWYGm9W7/addCBtEPn5licKcWkNBdFLH5d8d67XrYGyyxOKf2l1E2M+of0ByuwMe1N3rOti3N24pjMYlcdPj0p/sFC2P3inrP/aZplePaYfnIDLMX1f1EVX/0YcKGIcSV9b6q51TRT97c/+8vLqP/xUef31nwQvVVnJJMvLRPCNRt3GFvLVQyLWdRyu9m6trxLll7K1RbTb9A1n63HMxjiSMtjq+jaRfLt0j94qzZWtcmXzdtncvEGEuBMH9bJP5N0+KsvwQIuIunX7hbK6t43xxrAuN8vi7VvlsnNapvfvAzcO6hBF1e5hCKwMnftuNtTGAHfLCBr24L02vNCXp6D1wtp6GSIXp70TaDsqx6dvhWc3t2+WtdamnFkO2x1o7L7z43I67GWIVC7Xbr2/XP+Om6W88qj0d96C1sOyMDFTBTLk/2/EQ/Jobpfd32CjbB+9UpZffVc5fbNbeoMnZX1ro+xdv12aTVSe0Sbi5bsDLqcLGPd+OcUZ6/o2QQyFRvrCqRJkp7lynpfcXN3eKhvoAqSvrLgQE0PgQjziv8zDu9rdXfCyoJdr0RvItbvl1TVAGHs+DTBcQHnhlFgieZ9kcMGB93Cgle8YPqJlaKhR1uipg/gRuJVnmI3r0ETZT/sayqqT6otruESbqiN1WvCDblxcw1hSPlUo5CLBwKfxFlaNtQZY3ZZmdUhszwBKw6u+MmJGz8JrRtzqX/dnsKzTASq7ZAfNDtiG8PrBd9V4xEzYuJmsWKJp2l8z0yoswlD1W+DB8CeIsX1P2jNIS+QtkPoOM13qFQ111gIYQEmh1AOfwOjOkhTGR3AsOin0T581shdmxkX5k5OT8jNvPip3J5tlc+9WOSPymiwsfnrt6t6fGX9w7+/84Hd/Nw197Y+Q7Ss5hL18Gr4c7a5frhBWDM5x7ctGWTjfxQi4Q90dcOKrWp+l5LMQ4Tr0cRIZi5FstrpAinzh+OLvX/KQYLVC/R/mJaoH/SDzVhl0v6N0+h/Ck32urECQ89EJkeaoLDZVdHh7Gl/+ZIwwOPVU0NmNzEUfaVUPmc8oYL0ylSD1ZgwBR4YhFJowT8ZDWzIrbdluWpkxQuZzKGM05rxQomiUpAyx2MDxQOjyjuZ42QGsppZgMvt1MUdNWXkLxrNtykYBwah6mK7qrPN5etEKJ+imKaNtVxjF+eC6RsMmrWNfMUSzhX6u1Dc1lboRlvMyGbjpynkW1en5T8dtc2JJvbv6Ws/aPo0uFAgFzF3LRhh8Xw86GAxLZ6xB6JdHT05L2+moK0RCRJZrzfWyvtsszVsoqTud0r36ahlfEGGMoJPK/xvsEA++WshNVdy5bOPiVlnqbpe1UavcmbxcRncH5eDpW+VzP/sz5fj4EDaBRjqHZpsWL4nMF/JGOVdVhw8hySLRu2XW15bLzmazXNlqlZ0Wyp32V3CYpOtwcBIFudLYKqPeaekdvVFWcGh3mjfL3rV3l62rL5QFDPJ5/wg6wksDDPfkrKxvb4NnYLwEDvlUeCh3AT3kjWmvG2VlJuYMA+FjlD0i9wE0HMgP8Hi2s8XguPq/7foJ6N9uP4CHpmVn7w4RvDv2LZUJkc3jk27pDlBmvV7pjVCm0HB772bZuvYc2MNI7t0ou+9fKt07P1Xaq58HVOTlohqjr+Whkpavq55ARvI+CPANV7mhjgvszB/+XP2eL+AYr56XjeEzpfm595fJ680yGPlq3DZ0g5YYNnfr02DI766nmGBAWhu7ZaNVnTGNg9MyOtPTcS+0vEAuFsad0rgclN2N5bKVPQOWSqO5Gr4QsmVoYlbFjYHyatqZJdOQ53Wx0pLAp+4IpyNe0+4+XhedFN0l35l53uAajij0qkbHoEED5FsLzSqCBwvSTh6XU8/QWgIJR8Bv9Ynllg1m0F8MhPv0q8wHh9STodCBNvGFV9iqaCjBp+V1UDzmEbV4yfbc6GXLJJ3PEceYQ73oOzcCg+1z30c5XcyXnQIpkywp/JcIm/KUSt/WdZV8jln/dOJd/gTS7AZc4ZQBn5k+wIlIZtN7fHdoco1ric5GRu7cNzMJ3rLBGHDllbz0Hz0PzsXTkouhDbK4n/Zp8wK47z14WH7ijQflYPFKWcPxXl5tXVwsLt0D6v/sve977v/1u37X937NV9iLj6/6EC/lT+Us5X8U388tX97orZQhmJ1M1sq0BfdO9iG+b32rRr/gACy413zx/ewtPCyfMl1fWFpYjdWl0fCMh5/z7+8clpFAIG5pyNeLMho9V3rdX1aG/W+DAa5GeS4uyXwyGEyqMhX5GE2FpLi1JgySx9FgjDz+hvLNQf+ZN1RQOPN4SJjdWzIrhAwMAJYqwkI5mQKmcgwqknimCEPayVENbGUsYOOUASN0CP7lxNSn6Sb6o4xM63PKltfB0KGQYarxtXsUul5ocKFALMTA+4aw7Hyl90z7evUXLo7TM9dR0c8iGhcnEY7AI+ObRqtOhMKmbzEZd8EnCm25UZabkIuyWaBHnz7uNkFRqcQvMVLnRPP2PYahNew+PjXAyJiifHx8UE7aY6LCZjlbQokhFKsoM3cXA0g6XC5NIqK154g+Pzgs42v3yoixL5xVZfaLf0B38GKE1VxvlcXxdmk8ebFM3myVzv0hynpSbmxfouRPy3h0Wk5OB+WNt+9jCA+izLKJifOiKFa3Nd3kdFW1U0LJwoRfifKJBm/s7pR9xKaxdJGFc8sY2FHvuAx6TgetoBh2ymTUK53DV/Na3uv7r5Tbt76jrDevlEWMgqulzzoHeaIhW6TCgxcY8ksi9AVTk/DFFEfAVfz0Ck8sZ0plarYHWIhFykg+4rqZH1O/g7Nh6cLb3bwm9gA6D8r27q2y3lgFHngDuLo4cnefdsthf1pOO0eMVyO1Vbb3b2IYtsvpabs01rbLnWffX3aeaZbzl14rh9v/PGs1Fi+/Fka+8sl5wYFZNHW6UNYXN8ryOedZq6xetOC9QRkuHZXR0mkC4MULnOhZvciRGmNxWi6WTOWulO3Tl0vzsx8oowcL8PEBvN2PPjBGOcNZ93FPBp8plxEOzYSzAc3WiRwbnKaNXXzYmE23qE9W4PsB9HzrMz9RzodH5fb+Rrm23Sxb0K7ZwKgDhm+yW4cXVvkh/2ftBr1qAHUuMp2YTW1qkOH8uLRedgMjyhs8aNBrdIyxvagGEYJGxi+mvciyvKeOymJfynGz6g5oPjfGCHb4010x3Z41C0I1e0balNNhFLZzs5O0vaRDoTHlyLoiy3Cdzuge3Zbf1EcW4jjoMEh7xuwjhGYS7Ns+63y9OABuHRZ1q/owxtewgt9cN6Uv+YR9UecZXOjEvmPULU870k6d52PDMcCBw7roQKEwaqddGkBVgycciehGxj2dIBNE8QligMtitp2ATVwIt/ZGHMgjcVbAY/BFYERbOn0PHj8tnzwiCGo9m/0Rjjunl4PR4Glrc/OvNG5/01/8E3/o131Nd76bcffX7wgdPv3K8uX0aGXhcoQlaDryJgZqHyzfRKJuQaWblORzwU/n97f5vsP33YVl37cKmEGohILoRCk+RjUcPIMS/ZUY9w+C9Gt5Z/Mi0Xpm5PHIcmrUrEeEooC4p7ZMFAMvw0Bo0yw6CpIiB0TSw49xh9i189n/3NOvSUn+izHOZzWQMlnmeLg9r5+5J3mca5aJwHBPRopTAHzC4u/qFMAoMi5whpG4bt36g374vJCpkzoyJUR5xqG36NxpfguXQooQuzgukbbCkVOPU2Ee0x7jU4hp161lHczlos/YE9UNDjPoRSLJCBB1nHcK81POiC8L8paaZXLWRcENSrc/zCNSI8q5g9njw5Ny0J6UK89+a2ls75fDo/tZFe7jQo5mQjkfnfN1qiso5M1r22XzW/Bp33+/jJdOyuUQHEKZAPJVHcHc7PjK25DSZy5QWxqVO5sfKC90f2353I/eLcf3iVbbR6U3OCov3NzFwFMOIzlFyfsO9UfHw/Lk8YMyYaw10nIOD6cO3mxiFFpEbo3VavzlHefhTfFe294oe5uNst1YLGurK2XVBXHQs3/yOHP2K/CWht6V1d32PWjULttE8vu731Q2N29hcLfLklE1TsQQXI+p5/PuUUDwvrx5NjiJUQ/H6zjKa9BWJxBXFecNnoJPLijfQyGejjDsGPXhsBNYapSKYaD0qvvew8vS+e3DQTkZnpdO97S+1Q7cOQ+qozImAlLptTZ2ysbatXLt2dtl+VvuldPbP1bOR5Qzy/BV0lgawc1lujACluVy5fKlstt9d1k43i5nfVqdgPuzxTJGByxuIXu3j8rx3sfL8PykLE5R0IwkexigU5bAwSbqaB0Hrnz+ZpkcL5bh9LQ6QPSlDCTtjgy61sJNmjTwrjWJ4ue7Bnj/6jPJwoxxrFqbV8re1dsx1P3eaXn44NVy8PgeZS/L8uWobCyOy9WtZrm6u1l2G259SyCyupDFeGvKhVEiUb7p9kwpgm8dt/oOep3yapB98U0Wv6lfuOdfXWDn9GM1yEnjz4xOlYwZ/2kM1XXUm+s025Xe0YH2pW5Tf1rf+xjS6Cpw4Pd8+htMyVd5nbFUBS8GUjHmlkmb8h56yL5ncC1inKWFujDOAXrKNUXq0bQJDHnkkvLJhnoNHZ8+qJcy1nVk8jttG+Rlb/o4MfKBAZB6zvFSJ3Dw6VipZwYzTy3YGmOR3s69G7wsru0AL33xe9wn+IoOBwf+US5N8F1nzoDPTa4ct+1HdwLTuDcor957UD5xMC2Tle0yRq4GI5zcxZWj7b1rf/Wl9778F77v+777cQD4GhxfrP1+QQ+QsVD+VlkpL96EMzD8pbFyuYYxn0x3weI+dCEUX9iD+Ncg0q2ydH4Dw7V5iYdwdrn1crv9bZv90+9aOD9DEE03X/TjOOrJqjS5EGYKw8uIpqO4mg0kZCpVGd+TRpcoHl7nXBS4KL7aRu7PGCAOAQTLPRShdeo8O33KsKZt6PMLjKw/YzsWrdEaF9NdDDh/ETCFyPrAk7rCTbnzCQJp33oIsyg8DEpZ54Y03mFU29bg034cDZ0gGZa6MmTt116pb//vOAe07RhlZJg3DI2n6jPVpvOXG1dg0nWKO7cO8yNYGiqxpkc7RSB8TGqCEA9QZt0enur5ZemNRuXxwVHpjoGrsVeu3H4p0WXP6DKwQXW8bOu5jWvm+yf0fbFEdLhfrn1bqzS+8yGc4eNd4uIrYdVaFqg4ca68conALWiUpIdXvvRhny54cpeZ/dUXyv7j7ygnP3VZHjx4m2j2pAz7nTIiin75xWvlSgNaiDtoM+HzsD8hku+V3qnRrDSWtkY0kyj+Fgaw1UBJL6oYzKQsE92tlu1Ws1zb2Sj7G6vcr5mOteYeCuW0jDpPw7NmfZL5YXSd9pPSO35QlsHblc07ZWf7mbK5Uw290Y1PP4w6p9ATRwOeuoR/NUwAEzbLK2XlM2B03YTcfgE/wRlFk4Ypy8t/Rq4noa7vQm8RubtVa57pRsmZrXnj4Wk57p6Xo8GgjMemTdfL8emTGPidvZtEu+el2dop126/AHWgwdlK2bmzXpY/9GrpbH+iXA6MXomqFBTpJ98uAiA8qXcZOeHzX1p9TzEleQpOpzhg20vXy63uLyurd58tw2Ocoo4pddeDICOM0XfCL8EDW3t7ZfM9l+X4uX9aThdf5xYQXa6X9d6NstV+b2m0b5eTt9vl+MlT4Fe24E2Ufnhe2QJ/ctAYHvdd97btFIXXnDLTEPs+/I0mjjFy5sLT1sZW2cLB7ffa5cmjt8AzumitVfrdTjl8eK8MTh+U29d3y0vPXC83NzbKhnveY9R18tYw8Csri3FesuUtYxYLTh9KExf+Ju0NhEbYWUhmmhgcXjB2jbfTO/wo5+Me95qUN5AAds4Y1Rh49VLVRzQaHtFQRk8yJtvSAXKluovQYqDVHVJhZsztw37FSQIMjJ16zn0Y5IW0yVGDLxU2PGmkbBkc3OhX68/aiK6zPONWt0c/glPrL62Z2RDn8Ftg0cHCrbSNfKIjcbiz5gD5yjHTj0nBg69kFfiTv+IAwcsGLdoM67iI3+u+RwMBcoRUW4oTPAWWKfrLTKzTm/MxZxdI6vj+h2XHBD7VtQZFFCrtw4PyM6++UV4bNmCCTZz4Js46TvHyymFze/+vblxZ/fN//I//rq/J++Xt8RvuuPwRNMDzzy2X/gAMu9/noFFWDzcuB2X9rQe/6ddcTN73x0a9W88tnzcX3DVsoSDAGJ0sQIEw/AjJtPM+foJegOBc47sCoIctcZO+ikdLHQkJo2THL5SxxpULMWZSVaaQaHUBWm3L6/F2YTZUANeolzYRGogfQeF8R2BmghQDPHYHOJmwGvJ4gBm8AuA36jgAgfeKnqOGkO9ZIKLS44ePxVhHA+5v50tVkskMcJi21wN1vDHmtKuM5FlXcOJfNmdBcSZq49rZAIMwfFoWiNyX1vC3wIHep85CFtRNeln9fYGS8Pdw3C2DIQZ+OMIQXJSjXr88PHxSRpcbpTR9bGs7w6mvzQQH4hV8DYksBwOEG3ybMUj7GRQKablVrn9gu1z7d4/KcPGwXAy/fCOvYb9YPitrS63SLHjdtHm5dF4GlydlNEHJXzRgsFl61nt+k07+nh3BC+O+JKp7Zv195dnj7yn3f7JTHj56jRh8Uo6OnpZ+u0PEPijvfman7LV0BsA8/DSBFp3RZWl3eyj0IY5AN7SOI0jbknUNxeJLStaJ4pdxDt00SIW9sblTru6sl/3mWtnAuDTXljHwuzHok7wznkhC5Qy8coz4cm+B7smTMoWn1tf3S2t9tzRQ4hvuHe9YjC6ht3yjQtKJ81DHuWbijJ9OrYz5foExucDRmAKjUek4Cg8lhoJdbaznlakaeKNKjYpK1Q1tXn3YKfh25ZjxnsFLp50npc3Z2rxa9q69UHpOE9Dfi+/9dgz+jXL69DFR+1p55ltulMtv+2Q5bnyyTIcYsUVwtIxsgptl6IS3AZzwu5jzHRCLfhd4ftOgKXkN1NWLd5erB7+0jF/bxKkalv7otJydD+KYjIbt0Fd5n+JoNIjEdjafKRsf4P43fRx+Rie8/UxpnNwpZbheTp4+KZ3uAQyLnOtggCjT4WfIycDFcgEA+eP6CCPv++1dTFp1xmWmnsLrlFxfR4FjAM5GfYzChHLTpPNXZq+I7ba75cG9e+XJwzfK9Rs3y2ZrpeytL5fndnD0dptlq7VW1nWk4JEGOHePf7+DFbUJDngLI9LKb411dcJayC084jWRjnHRyCl7l5Mu8FJ+uck9dJSn+s9PdSfMWXUiraPrpG8NUnRJ6Dc6jutmDtSJ8iHjih40ohXPGtsZzcSR94SLW7Rvu2KGgz4TDDn1qANMAfHt6DyEpwYz0m6Fc2bgqWe2IhvlAEMCJdp0Pjxri/it0+PYrR/9asQ/G2dw4gmN+JI2LaMDo2y4aZPZzWz2hZG2nvrATISP69FxsCEvKfPq9vlaJGUsq/3903mIvldfU07bwXUdkuPj4/ITrz8pT9FP65vyLIFAnQI4aGy0/tzVZ7b+8h/7Y9/3835W/ovc4W+c4wc/Wi5+8C+0pz/4lwaTH/zL7dEP/ueDXu/wT272hr/vNzUvvvk3rVzsv0g0trqKh78UgYexYarMfdhAvMg6F2KUIeOD5uqJwvR67FXZqiRgYJlPxguD0QIMLlGcs49BD1NWQyyBZNTUsS2Z2vsyljcgsDrBchpdeToMQl2upI94kBrmmUCEARSWOaPlO40Ij8JgGXuTkXOda3zEkHvP/hQqvmtgHLuPvnkjunxWRqGMP8D3eJSUzYYfmXviGn3EEBhhO8enEqABy9WNWlypj+eKh+tWCEamZ5OzvMO8yzkYnZUnGL23iXwmyxtlgchzwtiHKL8xZ7ILChiQZwx8zVw+baggjYC5gyKdYBR7pftgXBoXe6X5Ap7ycp/+qOZf6PCvHo4Rhb84xvigJM9Q+EffXq62v61cHb+3bA9eLFuXRGhrV6HrBfDhpCwgxPMo3xfILCLE8FQWZeEQTJd6GNntcrP7oTL52avlweO3Sn98RNR8VOkE7MN+u6wR525tmOUQfo2u7ssiEZ7xr+OFLcBf5SH1mfExJANms0lGZTqi0j18zKnjajp2mfJZKMk9s0RxDokgbS/RN335YpKFlSZwN8oEJTFEUfXH/dIbdUsXh6aDU9CHz3vgtU/dCW1M6G8I7cf03wOaAX1NUHhn9HvG9zPquGhMevlGuvV1HIbmamnidPie9+I2pCp27h+1++VkeIGDsFAGZzo2R+W0fQ8YMabNHSKZZtrR8DXWW3EWB8NuoqC186vQ5bly9dYG/TD287Wy0tsui0/3ytIbt8vS/Wtl6fBq2Th9vqyeXCvn7dVy0cPIDJHrwVpZ7u+UW5NvLzdOvqu0P7tQHtyHRmcnZXLeAxdmE5xvVgqhDPzh2oMRDql8v7N6h6j9ehl/rlWmD3BGR6vl9ORxOW4/gL919lWPyBRljR51QHV4bEf6y/vSWtrNnwnXgbK3+rjoWVbHO2YYq5weHZSTkyPKLUUWxIMOwgnXTT3vXrsNt6zAkctlgqPegX98ha/Py9umWx2foWd81E7HTh3kc+4RcsaYKJrrZtqE0ek6HRONo0/hpJWUq9G9hlWYMy8NrephT57gmHFlnl89A7zqTEeZ/T+sCE50PNO/OleOpi/LCFfdblt5rW3FENMOg+eUd+mHfjWMcQpmMMwdUJAenSY80YA6INZn/HUo+S9tOt44EZbjd4w57SziSMWAG/VLJ+F+py0gtU9omayBPXE9ZWzXMoEpF7inFfFWhQkGDzjqRPvX+CRj7FjTNrSCB8RtcA4e1LvuetpoNMu0e1KOugQAygF8Yk/jQa91Nr18pTeaPvnNv/n3fOYf/sO/rYH7qo9vSAP/xcd/8lf/+vXvunr1N37Hizs/8MJe4zdtt1ZeXjgfri5dGslIVIgDczjnIZFUivMNFty4Jh5nCGuEzYD1yCQTP+qGEHqXLnSraTy9/HjtUk6KSUsP2vBHnAPL1KsQDoLST13YohKunnJ93IQCMwZKQyG4j4NR1ra8bj8yE99lY/uUwcPYwC5DWD9MpJHQ06WcTJNUoYylwMyYPEbcfoFBzzrz7MJuH5ST4WS8REVhWPBQOTMKzAjRiNpNcMSbi8OmGAYff/N97j6ve4ZhNz3ltqSurG73x+WkMygHx73y6qMHpUcEvnvrPUSy6GDuT1VKlLfOmc+RYhiDE8csfRw3fZs9sH1X768QKfp6z+nTtbK3c7us3yHCXGwTbdanBYjvqnILNqSoTsCwNJe2MMjfWTbfeH8Zvb5cRoco4NFWWexvlOE9BOvkRmkMr5Wdyztlo1wt19ZeKM9svLesLrrjFShZWC3reNXXyrvL7cUPlp32y6X3mbXy4M0HjPMxSvppWWtsld39Z4gMjdCJ6DDAGwjtOwaBcTBUxgGeGY9PaZiWFoca9yh38C/k8q3RXs0M+anyqelZjbzGX64wqnLONcqM33mxiPwBrpJVsU/pJm9CS9vW+Ey4H4POeY4RucCpPIMXTDJr3EcAOubeGbxlXmUaJ06+ukj6fX1tvTSbnmtlzblcd3IT23EENTgL5d5Bp3RgpwnR9nH7hOjkLmPFCACfuIqaAfaNzd2yvoHxBj55P/tLyHcd+OXixXJr6X2l1Xu2NB49Xy7fvl4WD3ZKOWmWxfZ2WerslpXO1bJ8vF/OHzTL+d1mWXp0tewPv7nsn72v9B6dlfsP34TnNIoozUE7vC5fycce4smFcC4I27t+C/w2y+m9dhkejzP1MDzrlIPDu3lv/0qicI2bmJSWOLUYKLXCaKj82rT8PIZPDSYsq6i5uZMOq/P5M9qJS3CvHPT7/RhnI2oN9nA0hoe6ZXt3r6y33LJ4sbS2tvMoV2d0Xh4f9sppz3cXKN86G+Ce9oQjxlaYOFUXkXHvwQvqAR1DJcMnNWoErf6qcHpkQxdoaPZIWgmsOoYuoiM0pPZlTzGIGm/KJ0rmmgYr8it+Nbq2AU1BfOjtGaMufGmHYrbtd87AMqOP+pfR0GQNtmoQ5O86JaEelfP8Ko6iO+3Xk3ElunfMFDGQy2p78GDa/9Lvjh2cxwEJ6OqdCpBtzaeqkrVAb9a+nCLt0yB0TPvIbnQ31YjebTN0oV/HN3/3vyjQFlUnTptQ10xkGF4HLmH27YPu+NhFRUvz9cZGgp3xeLg5HY9eGJ9ffO6f/JO//+YP/uAPBpyv5lAjfUMe//Tuxfovf/Hdv/bkkz/x/c9uNr7vfc/f/OVXtlY2Fom0wDJIReHh9ST1JCOANBnYZ9nrqxlVdtV4SEjPedQu82jY4719EcNDtlp2zjxyQrxFhUSmSm3oLgVryxIdseO3zEG/q6aGUiVMFMrMyCNzuNtSPMoZ0+Q6AmCZucAloqf9XKOsYMgYYUQVq0Izu5b7CnRgrQIfQz/7zkBymsLK9QhKFYqFRT1yu+Eeo8hmG+BSz9x2VfQqQxVlIm03dEFJjvjt7nS+SeykPyzHg2F5fNIr9w/a5XQ0KVvXny/rW3tEO6Z4jd7hYNoXR25642+Vm4beuc2MAXgcjxGQQPl2r80djAPoPz9ulmvbd8rNG7fLldZNPGsiwPM25adADs4WUHLL47K5cLXcOv3Osv7WS6X9oFcGRGqTc/qSPxh/+/CkPHn7URk9uSyNHoa+ewOD8hznM+UMo3F2j+jxYL+sPr5R1p/eKTv9l8vkUbO89err5ejkHkajF/ha23socJ/xr1HRyfFxXnrUbPnayRnNZAnoaUZEBbfk7oPQyYhMBS8dQlPg0lHRwUM7hFpONfkIlqvs19ZWiAJXYzhc5uG8YOZQUw9+VyFSR9rpGLo7nbieK0gdgHciIq5LUx01DdAZ96RD5bnzKKa8vxw4GvTpI32bGHef0dfZcCtdek1ZedHVy0YgD9vwycJa6UH7x0/exIgdBC9mFlqtK4FhOOgXt97d2Nrljq2YwEIecRgmk0G56BONDzZLaa+VaWe5DNu+YtZMAbgBbzGw4M60fmNhpyxPN0vjcrfsNG8wpsvy4PEb5fj0Qfg1fIZSn7iSWjgdI6c6gc7L1s41aLVd2qePSrd7WJpbvjhpMTvzdYiqLKTBkBHr/hhuv+ymTi7sHaKAGa/tmYYXPuhYF+2qNpbg8WnWU6w21uLUGc3XrKGb1VR6mKLXKXMax0WmO/t76VNZa7Z8BK8BX6+UE/Bw/8lROeiOyhBHwuAjAQTQ6bDIT2eRf+4pq/CBysdx17e2OQx+Z2Mb+aDqgaobKv/ZWLKb8FINClxESFnHZjnKZ6EbnwkgbBOepZG0GX7wnrqS3/atrsw+HrP6Gs7ahyZH6OEQxitelJek+dHnygwN55r9L0SOLG8z6mK+e3IPRKR9y+poVLkDugt0yagGUcKpQ2IgRicZI5AGgrRheb/OeQ0+y9gpEefEOpYzIEp7wjvDQ/BRp9ay8FF+cPqEMmZd5DllLfXUqZT3qMGZ0yYGMRN0pls8T8pkOCy+cnmiY3Z5eX06GWz87b/3Tz798Z/+ka96Pl5sfkMdIGHp/e/51b/0/k//2Pff+9yP/55by4vf+60vv3Bzd9vNWkCqBlVh4ZcGXkLlEbgg2YUYKEm+ywMUzr1LvEMJCxVT3/kh58qTRpIQGN4Y5wg1TEIZCnHaBISlMZ0D25VYYRDv00eet+R6Iiq8/hh758o10jOChvlgmgtXuPNbRo+zQX8Kmq8KFTb7mb8hTmar3rM8aF+2Ybswx+w6Ded3FUZh1xP1PuU4Uw6vv3rlfNqO1yMIKj0ZWIWDoRWOqSllx4exH6N4gDdR55RIBaZ2ZXzddvasdFB03UGN3B8ctcvT/mXpq1tW1sv2/q20Z7Su4XHxlgbcxT8qOBWlhl6GruktZa8KqWl/d3VrtpqltbmDIlwtvZNOnjd/pvWt5UZ5X7my9CyOFBHoUrtMFogUly/L1vntcv3gQ6VxH+N+6PP2j5FzI6mRHjGGbFI2drZRmI/K0YGP4Y1L97BbBqfjcvz4pHQfjsr0ADq2t8pSD8di1Cij0SUG60F59OiNMhx2Gct5nvtWwSu4rooW9vbpKePplJ3WWgQ9Cie8JC7NZA/gtYuk4YxaTU17hhbyBQpJxea7w+VbuftSgwqTr4o32C4rcr0DjpbhFTglxicvJKGMxt95fR+xUvFKV/6LnMQxFSah4brZdduKQ0wBU8wa9CYGyTUBrfW1stlqlPWVpZzC7VSBi7yypSrtXALP5OwiTl0f2p0vNsuDJ/fK0dFbdOFjZj7GtVa2tq/ipPi45iVRypXQ1NT/BD7ScCpvU+TTdQ2DEfQg8h6Br8mFvDdAlGQq+BUnbkI05by68/C+3725vQm/4WQcPyynx4/Bqe8AqPLooSOpY65BVEbWMeobm3s4jzul036as4XD4e+jw0fl5PRAZAE7ssihGXVRbpwE6rsmoUc0HSJ5cH3FhZKUt8w060hMZRvJoY9WMNjwjEpcmXOtTqYMOWzPrFa7Aw/jbK1vbFB2mtfN+oicRkQD0SPi7xPll8ZmMiQdHGp/T+LI+A8dAv9k8R96Q1kGWvqCX+DBPGJGf9IkG2LJG+KD9it36hSCI7NM6MTsUqm+jG6kfkoBO2OO/lB3qFfDq1xTt+A0Bhjv+009SzmNbzDlZWEVHvnHNuRPb8xwy4UsxIsBFkb+0ofsZlvUi5FOn3P+rvow7acnvmDMaxZSxgY36hduqdtdQOc8feyDcORghH7XPgDDPGMKINwTjzUICgxeD56UP+2GeTDxp33QftAP8NlegsDgizbkD8ZSHQbGzn3HLM/4OOvB6XFpD+Fd9SX3fb20DiIBxYuX52uD7/oVv/tTP/mT/z2M95UfVRK+QY6//lf/+vVP/fjnfsvZcPBHHr39qd+60r73/He+8srK3t4GyrUKq2SMkotxl9kq86l44tlCcBFsqhJqgdSabgwDgO/MGc0YUYJaxvp+l5j5LjE97Cwfs7YhYrw5vbcoaNuDeNZDeK2b963rhKQdytkufYbhgT/GHWKHGzgiHKa8ZAAbFCYZydHNvcQU9Ba/o8BVDhjlMxwGHRbV+Bc5ABEg2lEQFeooC86kk/Jd54NiKFDYE6VYcRTHACaMcUbIRxh5I9XzczxMlNfAR8BQVqPRFAM/KU9dIHR4VB61idLLRnGnLN/j75ytEZtR4thoEcVltLICzYRRRnaccZKEI06I342ElssGyk6F5/PV4uoMx8PFSIsTDG+nVS4OG2Vjeq1sNK6UtYvN0mzfKtsPXy7LD2+UznG7tPuPMAROK4wzR+6jSSpnd31ba7RKf3iC8u+ULpHm+IwxXhCRXbqwCDhA7yLW7GLJXduelKdHRO7DHvSE56Bd4KctDb1jlNcazVbpIqSNxYvSIuKlBeWaMYHd8Cx4nfayRfI6UbFrBBxv3ca3LuxxnKsYTdvP/Cr8s4LjYkY8007uXW70Q9l5lJ39G4SX05X5ptBrWt/P5dKgn8baKkYbhYGCyzVopBFZ5V4ew8MzaGDENe4bpuI18Jzr1FsFD77u1G1za5+Vx+VBX6JyhHP3+AQjXFZRUt1y7+5noe2grNKHRtKxaOCbLVPzO2UXx2+9haHS6YKXBFxWz+NmKOWJ/AZPTnxOmWPgkwMualOmg0dXq/fzqmGjZ2npgrWTo8d89sql+AFOs2caO/tfxYnIjnAYVsex3txK+53TJ4HxytU78Mq0HB48CF11mPJEDHVNt5ohCXycbjWrc+eRR9KgfeSJslmXwummJ9JJ2RVm/sv3GHhgUwbkjxHOrUZZAy4SnKs369BYb+AQ1Z3WBtw7dn4euu3s7lfn6GK5HBPNH3acGpN3zDLIYTgSwkLriaZp28dmY4jUFehB5+7RABZgjBpo4Ff/MNyqP7ibAEimA5d+wrPRecAsr0ePeV29wjUucM/q6DTb1FAChxlWbqZdceCRTZbAoTxcZR8a5ZbfkQENJ30IT6rIH7arjqZ84LA/4aQP27GB1KGN+XPzEKDW8yplw7OWtV3hoy1/a3ijv5U7cGRUbpmM3/6i2y1fAQrs0tVrtgmNssBafQ9mw6P2b/v26xCQ68oH4snrfIj3fJh/LKXXOSmDhfWyin6iV9C4QjcTymJxlpeeWVoavvZv/4Zf8erHPvYxvaKv6LD9X/TjI5eXi3/4pe/8wLDb/70I0B+ajvrfev708yvfcvtaefHF5xEuPC8w4yMaMoGCqYAnuuZ60vTSQM/STxihRuMcXFhcqR6x38Ok9Q4MQnnquN0iN0MQCtZz1kYIJKNZwsZTpnqNtiWxa3symIbLlviPenrzNQNAn8JlNEDJbMvoN4ol0tcgWN/Mgm3iECicibQtYzu0rVcqY8YLp/6Zq6pNEy/50ggcBMqYjQjDCRflq6JbioGdK53Ay1ice5MNdZ4UVvuSsfRinW90znBKPR9x8kUi7ko39EUxw1F5dHRa3jg4KY9RNhdLO5kzzJyvXjL08XWwRulDytaFSRihd5SbO+DVOV6jnszJ57jEABi5b0TJWcn74koY+6OTckZE1znFQB8R3Xb3ys7whSzAmj5tlNP2IUb5QaJtFV9S0YxlhNExc9DttWN8fI971kKAJ/Hj6vAVDJpGfjLt56mAXv+kdDrHjLlPXY2rfOCjVoMYdKMyH41qYBTXGPuw7yN/k9JcW4lBUdl72IeZItPbuOsYyQWi402ck7pXgjx4oYOR9SAoTegDo8gYGFfiM/hIe0PvtAtPAoPniml6FH8BH0YQGhwNi06IKX0frfK5+vV1DDq/3WBnzbQxZXQydAQ07GvUXcfQr1uHa9Zb5dSBcKorj1xpzJC3wAq+fNzH/dUfHJzmaYE+bP/6W6/iSJ2Ay1bqyJfieXPrOoNcKo2N7bK9dw3lNdsFMfhXoUIneM10euiFEvW1xDqnPt52xnUjW+skApVe4NtsgPLV6bj1MVEwdeU/+dvr7tEgzDo+dSMrcAq3m9HpddxlcKls7d6ApktpQzrLM8nGpbxnbcuted2vIbuYwY8agOgT+FUeT+QObpbBW91KVtbV8Cu/KnYOdU9OjdEi8ngR2ej2ujg/W8BYs3lxRqAFUl5OcBpP3BERnLU2NsvW5mZ4dTJdLCfds3KE7HWJ5l0/EdNOxzrsyovGLkbeUzxzVPNvsdlv5T249rr6yHHNyqg/aS+GeoY/cRV9Fr2kxrJNuRhD5XQLfOnFBBkeyUqqI6uRy/SiRnJ+jfZAdloIXsCBu/IFHsvMYLI/j7kRtmyCJO6nr5Tnu/B7lXs6BMp4zWToGEhb26/6U1yrI6Pb7caa0keYgg/tCn1QruroatAzdnFr1hf9ZX9unFazDepQ4Z3DbBvixMyAAQRjAnZ1UcrRZmAiEGpPcMJW1iML8ujZGOeN+ziMO+cXZ8u9wcWnf+qn/qcndveVHL/oBv7u3bvrox/64e9pHx/+b6fTs98JUa4OHr9e3n9jt7z7xRfxS6coSIlt6ok/jTtEyaK2EM20F4TyT6E0hWJ5mLMKqfP0CreGDRZH8YRJIJ5R/nxeKMgPI8hEUwR15t1BfIlnWyE8hJMJ8tYimDppGomuEElTYKOhMEuEhTphnsBaBUTmSsMe0pnrRgGuVs9VBNqUWu4xlhhu4bJNF2dZCJimjGVK5LKwyBicT5eRMBQa7qLRp92k3jFQcQoieBp2mB+FpUfvS08ShWCIjCazGA7jpdICC2VM/aErj7nWH03KMVHFA6Lkt1Huj1AyZ4utKHWVmYbVSMIoyQVoRqjO8YqP4Mzx035S5rTn+ESD0YvKbxWDpMH02W9prhNQnzOuwusGOa4eb2yslx5R+MHDh2XcVnAwKIvnZTBqm9aajVVcOMfMOKijgTASV1mvZ5tIjPKwTkHYt3iyfd+A5jgGRImuH3B+1NS8Rt7UsnSSV/pdF0ZdKeNMMzgvv0t0ZXQ/SuQrjzpujZJKdIX+VjHKGvkl8N7E4G63Nmb7zjtWo0Pn+IkC4au6oQYRKPzrdvGr4G6V6+FD2tThcL/yuqgUGYFXfVzKa4nu+e2coCnmGGvOFeqbwjcS901Xier5bkTfgGa+p9yphHccBvgwTgSEApTwl3PhGrXT7rA8Ou6VwdlieXT4pDw5vBc6Zr4aHCiD27u3Mfa+AwInAiO2DF3Dd/KkSpb2slkSv6WBYzKyN+PjPIJz2c6fKluufjfCX1lplKs3Xki6/bT9JLsFirPaZsWZCwV9wiGP8kkHtQdlHMdg0Emf21duZswnJ4/L6TFthE+FAQeNcSQ6py3bjUKOjMAHwCYf68DNHeY4Vqs6RdXohK/Tb3UIkhLmnnI4H6s6qdPtlE6vU5rwQO5B1ybOran9EUr/6OBpIv3G+kbZ3t6J8be+mTFVt/SewvvtPk43XtYEpwuhTvuOBZCr0wMsypJGBqUAhIyNvqIv+AxPqzOFXbMifLTrtQwGfo3h87cGmLay/bYHt7kw+w6OEixwLGjUq8xbSBpmStC/GXwa2BzRS8gKuiPlQivK0A8ID6/Yt/o53QVeYeU7tM5v9KFt6kDMecax1ELiANhtUgeD8eey9MsncNmX8NKBtPKV39ZJEACtpb9j0V44zvNxH/3vY5z0A07y4ieuK5txRPwujMCcQ5iAw3sGb0gtt6GD8suv006nnEA/ITZ4yJQC1137dHG5cGdhafX++3/Fr/rZf/HjH6ur/L7MY9b7L87x937kx28cvn74m/snx3/09Ojge0eTwVofRXHz8rR883u+yUdgwzDKSoQEhPt8LGQM4d0hrM55VMMeYx1G1WZaXibT0EpsG6sMzYWUUzBDeBmYNufpFBk9kRKedOUFiMtfJTLfUGJ10YYOgwYSeEJQDbjEtT9/U1ki+8n9MKrlbIvPeKp8t0yMt7WUyvSl4NmW1yA1xcI4M1hULm45q9B6xfYixFyfTjE6zrlRyfbSloJgPfBpGWGpxlyj5SIt62DMuGc0dEb5EZ++3nWIoe4PxuWg0y9vH5+Wu0d9PM6lclZwchBSIy3nVDWMq0TCrY0rKCYfayOqQanXudYZLHxTSSqEzrWvo9wSwaC8gl9oEhqDf2lXsxicKC7XAvT7nRpVUqY3OMwjTUMf2wGO5UyV6ElXw/qOgwCbB+3AoJE2ol8hkh+NfGRqEJqYbnetgLjQUCR74fwpClqgVfLOlbpwSuMujM6TnR4fA38LA7+ROt3OIAqj0dAYyzwV56ZCfTbXVLHfnTryueadra2yh3OwSYTmNNN4rGMxoH1T3Bh1eLxG8p62p5LASOB+aeyyUE0lwf2klOFBM11er9NWXENZu/gnryAFprxBUYdAg884xP1KHmdTeenwXHBN59eV+pZXKcvLOiJTeGJcnrT75UlnXE76o3L/8atxojzErzLZ2tgDBzvhwTWi9+bmbuiuk5WV+uFXHSIzRvKnGR23zVX5QTG+63x5Pa9VhaZN2tnxPQbbV0uvf1oeP34rzqJyLn0qkZWrkCxjjEOkAgEO12HI25vb12hjPxmfbucYmHG64B2doZVVA4gaYes4xJhRPXJltA6seRRKeUV85XfriCf3C7C8siWudVJ93WloKW6ob7YqThMwnZ6elCEOzToGXMdQfm1lJf1CpgIOnz7iWim7u/tla2sbeuEAIY+DXi+GwUyXEf1wclFOMfK9sQ6T/YNX+MQ/GCUyJX7yBI2ARB9VPooh0gzQUebWgTTROviwrmWVJ8eXxzWhHQPgOiXhYzGtToxhduwixfZtSX1lu8iDizuFS41X+7GIdKEO+iX6K7IK/fyUhtZXbwmifAje/Frvq0vsC22ozPMpH6WAB7/zZIM0CB3hD8YVXQ1PzR2COA3QqOpJTuiT9pCFaqTBTfBlmxUXICjjtW5+U95rGVN0lQ4KZeU9+ki7GUTFiUeCVe/zTzkeol8PhzjuZsCQR4Mcyw/dYKosrcKPrYXJ4ic+/vGPfUVvn6P5X5zjv/qv/v57FnrDPzDq9P7odDJ+pdM7WTh6+HrZHD4tH3rfe8r6ZhOCm9KsRlcjkTSpRKG+TFgVEL85w5TSA6LP5+plAr1IkRtjmusivhJEz8ln3uH+GOswk23DTCrMzMFIXBiqMhXlwmimUCmYa9y3LD8V7Dkh07dGy4K0nQ/74bCE92O0AxsnbQhfYJApOGX8aphr2xFCoPbTTIQCg6uZ+tMzDCqMHMONIGZ1uuS1TcdOZ/A1RqpL2SE/aQfc1Md/UKS06Y5yRqoaRTc9cQvF4egcQ3pWnpx2y5sHbYz7uPTOV8yrUMf08FKMeV2MNy6+hGNlZT0peuGTLol8aU/DnK2CESijyQ2Ulo8jqRRU5BM3DYnyo23GFDzSRo166jWdniFRTd6+hRCohI3ajSpdta3h1rDWNQo4h9BaRzCPp02NCp020LD383zyGOXuNRWgxlwjrdcs3oyCPepmQRUeeUNcuTlFt+0LRTAkGP3To8PAbWZg0Ktp5RUic180Iz9Kk+mkF342vV7nICmzdJk3zV3Z3CpXd6+VdcY09q1uo074Wfg1brZFK4AgT1djn53NMCTiVGOu4YZzqqygwHR6k4mCt7JYTON+Lo51kFyp7yOjUBI+0CgvEjVbNm8jy65yHvL3FxSVjp8Lgu61uzh8o/Lo6cNyfPoU/LmoDT4CPttdXdskQt4p61v79LsGDuFR6KyBEucaOh0sHcMzIheNj9G7C9QavmgFOJyTNrrd2rladvdul+u3Xsxc/snJk/LwwevQ3bn4atzjNOZPMoh3JZLx8BEnB35zK2UV8hZOgpsPHR3cT13xJ5/ODfVcXyiv0Tc0onH3enRQeF/KO9YaZHgvRlBEUEJnRRLniQn+7EfnWf4WlkF/UI6ODsL3zdYWOBnCGytZYKc2kccPDx5H0e/tX40TqTOkc2lfZruEwXUDdmTmZqmxVSYXRPTIq69mzuJEODS6BViSlZvpCB/r8umjjDVjEWd17PK+2b9E3OpH5MfFenmTZPRdTaXXaN1xwyt2oZOn4QR+Yco+G56zfuIsylfqMuGyXMraPe3Ka5S1bvowS6vsh/9mZbyXk0vAKW9K6kTs8HEMtw7EjGdj1DXw1El/M/p6P08Z2IbtzQy5pfiST7M+yUIgKxAOWNDv6lXLX5g5VMbkGWAFF7Ets369Jh2VmTTpYTf0kXrCwaVkC1aWyng4Lk976HtsmvwkfnxqyelMpz1p6xYO+b1f99t++8f/yQ//PT2rL+sAml/446/8p//Fy+sLC39s2D75vYPO6ZUBjDvonpTLg9fLtz93szz30rsiDC6QUVn4DKHIctyJzEFNonUQHQUYgwtJQL4CaXQFZ3EJZuG39BBhEksGssw8uglDWAaC+TxzfksA27BsiCnT6fVxjTPMgqKTkbgIPDPB0ILaLkwVZrQ8datnan8y46ysg/G7xgPBUFjDpDEZCId9eo0+3vG0Ea5Es0SymY+XD1BO78AT2KjGf2584jgipDbFf+4/fkaEmKjdNoHpHDgto2FXgfgYnIxllOYq+U5/nEfgXntK5H4yynyrK/J94cmY6Ddvt4Imti0+19a2YNBljNwJbU74Lh6NppZR+Bt8lx4YSBTZmm+K4p5pSOe2l130hXKvyr5GNBryRFKOyclo8KYhkJZGdJkLj3NBdIihVyhrlkd5xCOGNzQkqcNY60I5xoqhkZ4q6AljFWdG7FUJVe9fmDVAIxwd25R+7qmucrVcr9Mrvqu91+0RCXbLlevXY5B6RPHu0Gf6fHUFSMB1HAOi9jMcLAXYx6Di4GO0lynH3cx/723vlP2da2U8aNPmo9BlYWUjsCwu1YV2LnhbpT2NvlHdMrR21bq0yDoV6JAXg2BYxROcQp8q4conmZqSR+U11wWoVJAjx6eTBLWg5wA+cQGYmARKeQc89zHOj4neHxwNyv2nx+WN+2/hBMK/qhL5YKojCR2b++XKjefL9t51+KTu3BXDTpdmQuT7GD14TXyYkZEZ/LTH1TWMHc7i/rVnyx7n1s5e+MEnIB4/eA2cu56iFRo6fw8BQzc/xXUCA+5FkdJXpqJod2f3Bu2cl6dPNe6W9RllsyBqlepMyksyrY6VwCQql/8CmWlT5ZFrXI9x568u5OOEh+Vp6eb9+fSBDg2jLI1WK7x8jEPoI3euJ5CfnLLawMlb576wtNuuAWmXza3dcmV/P/112x1kZUTUbuZGGqmDaubDKRh14xT56k3OS2eEg85t0/bTWVpdveGaGhf3BVcZnDoFgB0HOkVdoJNCs8CMAYd3EySlDnjSmNOeW2Qr50b68pNTg6AhbdYV++qyetiX8qI+AuHBoriMoQeuGkhxJUYUfljDyZE/o/dmOta6dJDoWsGhnjB71rQ79bEXCcRm9KlG36Jc416mU6Wj0bFjjvFF18I/Xl/ESUrbjkN+VMfyJ+1tK84OsAYmdds8LW9Tw9N8d/1UTvEJjMHDHNX2J0/K4/TjI7QOwXtnBFIP0bMT6qqvBr3T6COfkDDLtra2vkjwtLy2sP6pH/3R/8+XHcUzil/Y489+5M8/u9lo/RGA/529zvHG8dEjFOJROTt6u7x3r1E+8M0fKOcMWGVjig2sggSYADUVbwfCG4nUVfIyovdhHr/DWAq1zBAieEgk78GQFdGURcn5vuHMc1tfouaWCkFFWg0xFet3riclYwMwewwigpuUkMxPOaPnMKqMvCyzwggzYbFP1YDtSFGJLuNUY68Rl6NkIgkOI4eh9JxnDojjIfqcp+Qzl+Y9BcuytXo+Y/gRQgrwQ/ygtGAkNx7RjBjVR/HA9MLh4rVEz0QCIzzF+ja4SekSYZxiwB4dnZTPPTwkeu+WgdvX0YJz94soEhWh0a2PQdm3sPjIkUbVlzMYubu5yaaPRzW3MEhVkSY1hXzWrXdpD3ic91RRjTGmCoa4drGYUZVpM6Nrja4ktC93ibN/8atyjBJnnIN+h3FNE52La1dXe13la/3qIFZY+/1eFCogBCfeFxbxoYLL42xG91HOwA1tVaq2ZbQqPd2cpHt6mqjTKLlHVO9jZVu7vk7BF5zAY+c4F5e+0QvB52/sPv9c00CtaIiBnUHSp2NcLDtb2xj6q3ke1neKm+Y2W6VSX4XuK/K/kTbjcxFZUu2rLQyVmQGHbWS5EV52n/vFPANN+yqlJR/lnB3u1raK82Dbbl9qRE+d6fCkjNqPgmfvy8cayBF4OIUvHhx0ytuPT8tn775dDk7b5RK8+X6D0dAszVbZv/XusrLmavW6dwKdxjHyhORxFGxPvDuGtTWMBONprLs4cAV+PSvbGPRrN14oDTf/gI98DO7pk7cweofAxfga67IQkQ98QHmnICJH8HtS8/SpEz83NH6aQdoEryMcwV6vnUyNjo3OgDR34Z+G2YxLfewJWaFN27ddZZXbIBjQgbtGvjpP8kY9I28MUv6QZ73nn+1r/F1jIpwjjHsfpzaOFacyWh+jrDvknZ44dTAqe1ev4TQ2cUidY5eHkAHarGsA5FnXW6gnNIKCM9dZOLbTpdKDJjpUMdzUk05gCZqKFwYCvc26TOHHZAvBUwKK2adMYHnXB5gNcJ8BRsjJqHQg0UHet664iM5Rd3E/0a1l1EfqPu7rHAhf5UnKzvR0IltLGBnPdFemCYAvejN10QsZpOVmcGrQ/e2fqX5hBp8MNX3WurV9L0YP+2kBhRweSGFBVxeDU2GKLodfHD8KJj1oM2r2lvp+quupk0WLM5zPxxk7QN0EWPYfmLRh8Fag4NDg+486iskhquIUnpDuOuC+pGmKjhNWA7Sz8+nOZDp94zf8vj/y8Y/9vb8hwr/kUUf/C3R85CMfubKx0PxDjUbr+2DkHT14Ga795M2yf3FSftkHv6WstbbAiwpKhIHIGRI9TanUyJp/ItZ7IkvmRRlK9KRUdAJkDIkKU2j4rT+PNvPdtiQGSlxCyXCVoZ0jM4qpDFW9QFgO5R2CQWwJUtsH8aZNI+iVKSwr/MImXPM2vBaGlBmECxgqc1JemPhU++W+jGKfOgm2gzCrOOp4EUY3BrEezoDvl9bTruN2oV1lKg1W+qBPlZvGpt4jcuKet41+NcQqizHXBzBTvz9C+Y3LUW9Y3j48LD/9xtvlZ+8/zTakazC4OHbBk0Z8tdGkLeemjbZpG+FtNjHw0M2Vyj6itnvlRrlCFOcCsTw+xAjcuUuYjH5VUoqd4zJ9y7BR+HUluJGN88PS20Nmr6l4RAQcGh35uNp606insrKKKI4HCkcnQMfFNhJFceoVZ/EV8OdFN5xGthptxzAeiA+EClhVYumc8cSbBkdZqIZCHRNJadSDQ5TzJtFX++QkUf0OEdfGzm4ZTqal3R3iZBjFodgYvbtVra5uUq+NM/IwONPIm7bP/HnY4KI0afvWrZfoE2V/8EbG5paveQaesavQXGG/QgVT93m7GAZacL0SXgHH0n9pRWdH+iszpu1RXPIrytd1AVXJzvgTRZ93DQiv7yLA8Mtfzh93RkOijH559SFO37175d6Bew2kG6J4eJS2n3nulfLM8++hj+XSwfERb3GcoJV8B2iBQ3g0pGYjYig5fZJhfb2Bk7iJU3iNdqelKx8N2/DkEUZzGNqoNxyf2RXbXcPYG9XaZ8Yh32c8RkDKW+3Tx+qUAXe5q/PhwhGUBYa54lcvCNs7h3KTdjTUtgstjML40wF1YxqVtbwgfyYV7k5ntsmf/KgTtrruxjduwDMBhgH8csR4wTH00DFbg+bRbxw+dim/7V29HgckO+OBR3mvQqxNMbio007Cpry4LkSHVMPvbx3+7viidCYXeQ0wCqPihQ7PqSOvKReZGuRTp1B9mMW66joJJi9xPfPr1K341flrERUP8R2rQcfuhTfrFA/4yfdqCIM/6okPcSy81jGD4hgyJnlBGNS1KakEojPMJPmdNqNPoXl0q1e9BowZk6lsdZR/jNO205f8RXmP6AnHYfd8RMbtV/40krcQv432E8BZV7ihwSIOmL/rxjmMC/p4uNg6j0IrR47FtvnMuOQjTh3FjBhcxKbwO9klri2jR11H8eCkW457PfTWKBshuabIaN5AIxmhy4s1yg9Kb/KJf/bP/v6XtaK+ctMvxPFbfmjpf3H14n+9vtr4AyjYmz4K4+MfndODsnDyRvn2F26VOy+8u/jiC1f5in09HVO82VvY3yISgsW4BoESqvpDemo+7makE7QRsXioqDVGNTqRoZZhTBShdEVY9J5TV0LAFGE8qmeLQglEFylL316vCzkqA/mpMnVaKsZVZrCd3K9RvcbBNp2LCqx6gfSp4p47CwpPGJc2wyiUv8y8tYyAcSEKVTk6n+dvI3TLmEZ1TjqbWXAvhh0gszhPh0fMyPj0HcOO4rFfF3FFOaKdxygD9y/vY6RMyZ9i4I/bg3L/cFA+cf+Y6P1pFgI53xsmd8EW4/A93kl3A0cURIyEUXd9vG0MzDol128+mzRj0utApPLT6Gb9AOUVYFFuG+LXOWVT9w1OnZSKA5sUt2k6EdXcINuei/Q0tkaF0lJFaATkW5vEgRFMjAJwQ5koSfliMBxm45I4GdTr870qJcVCuinPdh7Qw4++/1y4+hjyRhNlQruWb21tYrCdQ9Z5WC5PHz3CMOEEbO6U4cVyaXdG5QxhNRvlO8NbG9epR5Q1eFyG3SdEaCf0hzHmmjzq/gOupt6//hzysIbCf8A43N2NSJ37KodgNHjzrBFUFp4ylhh4+c2MEE6E46rZIJEI19KOSip8koV1Kk/4hnKZf6edpWWf6cd4Y/A7/X55ejIsbxyc4vTdw8A/KH1grPTD2TOdfvXZsnf1mdAnka/tyde0ETlDrjVK0kenyGmSVWVTukBf5X5ze6dsbOyi2PpZYNTHSVTJ5XljysUJI5LVwTqPERXCGYHoy1S1xp5RxNkzmtfw68g51+5TFN1OdTyUgbwFDhrmBTGUdfW9EZR8J19Wg69rBifRjnV0LDWgrhcwKhe3YUx1gZ+UlwbymutBdEgTzNC2hwbfx/Kc+nF3vyx0BG4dW+vLTycHT/Jo3JUrV2YZKrsQp061SWvXVYBTvlXnXx1jpqsa+8of8jUyBk9dQMtO/6K03XUQmRHXjikvTDE7+A4eqUV7GrzwkHWV7/kYzQiFR9A5lHXuOZtzgetaxnv8s65f1EXwX80OOI6qJ8KPOBn+Fj5tQfRftLd6gUOcoeMyBg2zR+pz2LR1GWvk2vaF36AHObFAfjsk4Ja/6jigi/yZtQvUlU4OXmILM31FZ8Kf7o4aWGfyJE4A1o4Dr2OD0WXujE+YDBz4L+2J0tgET2EIMHVslU/oCzp4rT+alrvH6OWFatTdLtnrrovKlJDj5T8cpeWllcVP/eRP/n8/RYEvefyCGfg/8e98y6/fWN/44+vNjZddgNVHyA4PH5f+g8+Ul/ca5Vu+5YPlAkKLlswngUiZPmlGEJ4IZa1uBSpi3AFIompYs2gIw6AgmyYTgaCjEp9rQSpEqGl9COF8MUyRdDeItEYWIOEcUJCqKG0fE6F8CGlrGsmZslKp1pQ8/VknygvCelcmUunyPRG4FRQSmFulJyxhqNlnfR6bqEQhgaFpKMwSRwIlK6PFyMC4bnNrOZkqTCjTMoYsIIP4ennnRvdhDo+qWObbzZ6jiCcIUSIM69DXEKUzxgAOMOxGm09Oe+VzD56Wzz86KB0dAnAYhQKDOx+u96qCm+DhC784chWozDvqn5bGmhFqxePGRt2cw2jcVcKjPt4oykqaKMgqeYVXBSecMn0Wi9kauI6HyzVlr06jqLiWEACiYhS8+MzCLMq5Bar9mv71BR4qTw2udA8mKGN0o2K2TRf0+Xpbx5BVtLStojCqi1JfgQ7geYoR83C1tHOyZ6aah9CA8vKpytXNSUy51h3JWijvYXGl8+YOY8cTH3R9dA8YVrfzxrWTzgmjv0h2Y2fvJXC0D31869xh6fYeMqZD2oc+wCVv7FCuSUQ77j2h767IgKfAKXya9QfgzvZ8/A6A+CcPatSpz7XwBJF55dtBmeZlK9BUZVmRy6nxr/Lmb7gXXLhP+mmmap5gGN580ik/+dpb5VNvvT0zJNQDr+qonb1ny83b76FWiYJSVjR+lqsOFBDSnwbSRxBdLyGsRplux2uKXcPsinKfh5ef5JVerx/+E7d938oHuK72T5vQyzEajU+NcPneaDbTpgiPwwsPu/By1SkbjjaOn3RdW9+KoZWvXKxZDUhdCxD9I59ggMJr8JJGUXjkHR3EusKf8cBHOgQxTNzLo32KK7D4myGmXeFVJoRdnnETGx3AtdlUkuXkHZ0fr7dPDvNmwXXuG8HbZwwysme7jrc6GtwDzx7yuL/jqKgL5jLlWJRb+pioA2DpTt/66iNYSZUHDJrOBBIyq7qU0wyT62ui03QUKSVt8FP5yXXqKYcJOjJYCES5mqkk2IDffKLnHf3Lp7ylDldPx6gro9alX2rw1VNo6Ee5RxdbTp0vrqJzGSudZFyZEuB7DCtj9lDHpB1gTBCkhPhbY+n9WZbWqD/XncKyDfuk7dqHEM4O4Ml9aOeTU7kDLO+cGR90iCxxT9goG/0SNFf9Il8IZ/jDYvYBXh7jPH/yjful3fNtf2ZHXV/i+qFh9jnIQmHgxC4urzU23vpdf+hP/4u//3f/2lzR/2sPufrrfvzAH/uBb24urv5HG83NDyF0Syr2MefBWz9b9i+Pyy/95veVzb3rGB2iFsZr6tG9gWUwCeliBqONbPQPkkR2jDJtw178r0GuhiHXrGc5MHhJJJ4VjjKRFzR2g+MQUOaR8EZVbpMYpvK0rkoOxoiytJ1KpdzLd+tq2BR0GR1C2ofMnzIKgowTBpCB+Ycxtm41KtyXSe0nzKvC4D6wxuvTQ6bqdIhxgCkTgRNtpS29Xf7oMX3F0CsgYkPDDR4vZXZ/Mz5X2pr+HmbrWQSWtsZ47kZCA4yVc+7HGMO3j47Lz957XD719v1yiIFyz/MVX50IrHVh3mWMvI6UDouOlQbXNL8Oj4sit3dvJKIOWRiAEbnbeUot0VZTgoxFBY1myRy7uKG8SszI3GyBfSp4OnkqM/txuB4ye5wl8GdaU0WnICQVT73OyQk4wHg4BcBvlZ7GPYLMb+sYHauMTWeuwFsRPA4jujhAXPeMsuOfYzYLIY+abhXukel8tKbtGf07Jp2MIUpfJesmMy4g1DhsX9kr65u7pdMdlYePj8pRu1tGpsKn/dJq7RKpv4yRfBEDtSurMOZ2mQww6IOD0u8+Cp2XlptliJE/G2HkwUEhKju/0BBTA/Dd7e7yUofR7AxGCb4SuXAHsKnQzfjIK9ABhyLOYQYnP8n68I20wcD6xrUODtvpSac8bQ/Lqwe98s9evVs+/tob4Z1m0w1tzDRMUEYb5eatl0J/10CE7uBIJ9r5bp1u4Revro/QsErPjY3tskY5HaeWj3wRRY9H7oDoYsRx6Z6ehF802OF/gFTCsyaC9qSZuDW9bTSrIbOEmRyjXlelzx0L4alGVSNRZTjGDJqJO8vE2Z61LdZMlTrvLb/GCtLfVMebuvKr34UhvEkjiYYpW3UFv+Fbv8dgAIt86GG2SifQvSXcNEkYxKVrERzfAKdGPO7fuJVNicRFphSAt64vWIiDIQxrbpULLyoPwQdtBS7KqHti8JELU/y+wMmdDM8ulspRZ1i6RI0D20HPJcFGe065aALl/RpwVAOlIRXv0XPcj67UgGtcOUBZrmWxXS5UnFZUGHgx9oqW4DcH8GkYaZzLXgPvyptYIKCLPhQG+6P/ZDxpMPiViT2EW/4SGeJgbmQDtOWiJVPQ1H8u+WisutcfM1jm+jNK17bVydBJ3nJc1WFwvMADzBm/5bU1XE8wl2uOQeecOuDeAMg2aab+pm50TcYOTOi37uC8/PTrB+XpQLnrITNm+lwPZCCGrKRt+hY3i8trUPUtvLQf+8f/+L/7kq+TlTO/rsdf+bM/tD3oHv6p9bWND6/gKvfaB6XbPirHhw/LdumXD73yrvLsCy9ku0i35TQaTGQs0UBLUvQgI95hkA/DgWQXQCzB/D5nrQDFUEsvO9WDnLrKU09snfogCGZxXkXPbWl9B8Trcc29Suqq5MLUEJW2bRMM01jYGXqb0oGAYSB7gZAaXglJ2bz/mP6qI2GRaqTqIxq0Yx3apkOJBKPABKbYvSZzex+GU8C9r3BaT15zl7OsBM31ylwSe556z/Pu1FO4ssUh7cmwbtc6VTlgZLLoR+VKH6Ozi9LXuGPM+pPzvDDm9YePysfxIN980i3j7HxXF965aY1Gy21DVV5uXeq9pD3B53xHMjCJ8miVG7efJ/LYBL6qhDSezpNXo1kF1HagYv3OWOpCJOyVTlNw6653Zk6MPpaj+KVXIi7GbwpchaYiU3Bcnd3rdoJLt7i1vPfCPxjCpPj4lUhIJwCa6Dzav0beDIP9mhVwgVQiEhr2vrTVmGchVVqhP5QzBAutLZdFUCjQpO+9j2GwTZW2c63C6AI8nZBevx1Dv339JZTrarn76Gl58vRt6pxiQy7L5sYe+LtRtnaeK5u7z5b1nVulsbEPDus+6ttEyr75rN++TzTfxpFbIzJbSBbGR/yiNMJf8AeOZ6ZxYCL5xtXTZ6nD2AtKn0h74tv+wNXZsMOJcsF5aCOfR512OeoOytMOkftBv/zE6/fLz7zxBkbJ5/eRJ3lehUPbV66+UPb2bialOXGRJLgxnZhDeqpEpTF1ssAOnsk2xFwTNumioZJeGhHfS2BGRCcpskWZ0MQSfMZJhW5e95Cmoat8pTxS0ghc53LOYxq+vMkNZyjz41AqzhulYwTlPf5CUBRJPoAv0RQOhqvkHVMyPPJTTiJyYMy7GoDbfc7N+FS+CIfXNv2Ng6CyFj5xIb3OkEP5XDwqTy7AU851Fo30t7a3c0/6SFvHUB212seqey0AQ97jALw1EpXWdAHKcw845pv4qBccl1kfOizn6CjIW7rogLPIoQjWiRFn4oDv8Ja/AzeHU0jSAkiCP/uj8ZlerjoJoKO/BMJFvXNnzOmK4IMj9dRvWejMd+CpafyKN/9lIMAepwL8uEBUXNZ5dEqh5yFADdbUC5F1Bk4bWZOFvlGv55rjB7c6M1lNDw/NDXLVo7SlhFvO39gPv4f/wHcMu/DYr+NjrAEx+ls+lvfQK9iOutkONJotWq39wAvyvNknm4Fgrj+Zni2Uz7x9VD51/6CgNNKfi0EFWUPvejC5yN1A44xKz8uzVxcaC//jT/7YPzyi4Z/z+Lob+F/1oQ99//b2/u9pbWzvRmBEANfPDl4v776yWt7/npfDzB6uIF7gxJVmoBJMD0jPryI1v6V9Uj4LZWXNTSFgNiITCZw5Rg2hzONvP2QumMC+JTw3aQdmIpqFaggwTCOBENDUEzqKhinstwIW74//gmxugmcIjFGv2QJKLRohIhh4hwqVSjSfEtryMo51a4vUlSFsX8MsQ+H52r4MJSPKpCoEYDDFVee3TBG3USgIBePTmM83DKmKnDEwNvtS2bm/t9vMuke16VzZbAxjG2G6IrqP4T9Gkb/65En5zL1H5XREpE3UnvR94HYhnrh1Ac86dHFDEKLhNbd6dUHROKkkH2dytfO1G89ld7ea+qxGRqHWkTIKceTSaZ629XoEnhvhDcrO043i3/uZI2WMRvtJOwK3UbE0EEA3Lomj5rjBmQ6FEYvG9OToGPzP6eorGTfSViK5Pl48fdftc1FijNf0sSVN82pcBC1C7ik/cPjMtiljV+DLF8tEXToYrhbf2NqiCrRAyau4NWBuzGOfLqTqu3KbuttX9svW7m7wNxgSWbVulsPOWXnt7bvlycEDhLmL8AMHPGfGRAdpY+tq2d65lv3cd64+m2ee3eylffqY8hjoC9of+052+NunTlRAGH+Hb5StURvSv1Gj0aD4GQzdPc/HC4dZZ9Edj8ox0aOG/bQ/KfdP+uVn7j0tP/H5t8prD+4F13KwSgZilFUUmFvR7u3fLstGHNBdYyq+XfiowbJCUutUc89v1xHoeIv36gCullbLF9NUelo+Eb6OJMBruD2STeG3EXvK0qBGWecrB7SPAZFWobdyoXGbRr/Ivzpbk9GEtikHv6gv4iBTrmbzEJ8ZHPZlM8qufY+gse3X3eTqkxvCJl8of/M1JtEYtC0PZhpQpRzL6YcZJ2mis+G6AvnWd0HAO9ubwLgavpRnzNrt7GynfQ20I7Ks2SoX+jmtZXvvwMzhi0qERV0W54ebOkLet53wLu16Teen6sbVMsAmP22PS4+IPuCn0ZlewXlQj0VzYuCc+vEpGjdhkg0S8Og42DffqpwILY14DxmJIeauizoFy4pZR0X/OdAJ6u3QIOs+1Mc64eBQ+tNG1pIIGESJHUA+dYaSnqdvjblZqao7aSLt6ZTxaZ+0Kc0DADwRp0H6x/gCR/SHeMNBFC5T+MCV7KkGm3rqavVJTvoIrpMNADadA/vzj3o6NvKP47AP4a1PFcgbTrmslOP2qHzy3kl549hth08yHbaGHm206up5+WREICYq5WtxPNtQ6pNbrdY/+vEf/+Fjf/xcx9fVwH/kf/+R77mYlP/DemvrxX73ZOHk6D54pMtxpzzTOCvf/MKzZWfvOqRXmWNE9VxAjvwVQfVT5HsN4jon4acMa4QfZ0HDRvTjfvOu3rz0PdSiNwvuMFg2EoIaDcLUzj1qvES2RIIAEhdsBpF0EMKESesX2oBYXpe5TflD2LzfWCYJMS1XjYAMISFsS6bLXI6EHvcq4f0uE9o8jKNxd6tVGbgacZQYMMWLFm7ho168Zp0CPxUoywFzXTXuFIHdOOc+BkZXG59lGkQjIqi+GtS3UKnUXdDRH07LyelJ+ez9e+XVp73SmRDBGlUoWDPBs4/gcsUV7XVzFqM+RuBoUfBNotetcnX/DgbIuXZXfuqVVubMCXMbyarQVU6SM8obHEWJcop2DbQ0ddpAxSlGI9AyNl9tU2XsOL0vD6jobMP6jl7DOhnWjII7zqkwFX4L6LCcMz75Zx796UyotM0sDHtmAMSx7FDH70Yr6Zc2VNTiUZWqgCrsPQxGeEcYAcypBVfhO26jeeG2zcZaA1jqC3jkFV+4kvllnCtXsV+5/gz+4UbS94+O++XeybC8jdP1kPP49Ch76Ps4mC9ycf8BX5Pb3LxamjvPlvPFRunibPRwenydqJsTBa/A51MCYxS06yx05toY7j4GvccpD7jzWQ+cDCgzAM7D/rA8Pe2XR6fj8pmHx+Wffu6N8lOv3y2PnPJgfBpUIxdp34DWN26+q1y9difXpImZk0wH4UDqJDUa69DT9RBEziomDIQRoEedP14pPmLpHLwGk2ZR0kSS9gMh5invGHyuKctLGFIj/hgnsSkfKXPck89CC3gjija0r5GjG8v0u/OXAxEpMx5P5d0I3razOJA68oibjwQOy3D4f9rjmwv85IUoXa44NeC4LKtitj2dO+GKcbYQv+U38eQakU67zUXGYP/AtO7jc44ZenTbx9nRrjV7MY/Zoar/cIAz9cF3zmSVlBHat68s1nPstOMLk6RXnA96WqXv8DDA+LhlAOeGsmLbGrTxxWJpIz89+N6sYBY2xq5yH/1UpwnAG4oza4Roa2701c1+QrTovGRBvZ8pR/Ud9Wb4iyGlXIwpxtHy0a/8ZiD1OrgRLOXL34mwZzpXvSQ+MzUibGmVQ70VeGiDFuLE5ZrjrEZaYyuvuMhbvTqvHyRxBjb6sF6dfqWe5dKGMNsN8m+H/oAX5+un7DO8yOVE9DM9o6NikCmf6CBKk4cHvfLjnz8sn37SLUN+C3v2c6CyvKTzq9xLAzeXEj86yPDkxVqz9eMLu1v/6Kf+yT+QiX7OA8i/Psfv/12///b60up/fPX6ne/Ce14ZDzFwXB/ipWyNn5RXbu+VmzefYVwIPEiep8mcjwvTm3rXYEuYCdESh5G7xsdV8KFLCC2OLSuDwRgQw7R8RHw2H5THGEIQEcm/lIdzI9iVAegcJGIwNOAhsESEkedMyfdKyMrMlXkkZGU8mVjO8XqIP2NS+6kLOIzUqwIJc2vsNNwqAbMJlFbhnKMg9ZrrCzcoK9P5R/sxUjMBqG+GgqGcjgAQV+OLq/qCFRXjRSL3pAIRWN/hrgHoDM8xBuNycHxaPvf0uPzs4045RPHp/VdGBnPA4Tj0lH2LlpucSB/bdG7Q1chuR7u7e6NcuXI9aXyjBhWMb5Jz4ZGG2kyASkzjprKsC8JmAsC4s5cAY5GmicDpt34674rzFkTOFDDfKvFwLNZRhnw1OpNn5vXjGDAOhWyJa7Yh7qK0qedGIlHK4CWL5hAed4rSuMyjI7vMYym0AUbo07p2bd98CjxffKRLhyrZCMq76l+vfGo94LL9EdGizy87duHznv2LDx0f54N9EsF0tbyld765faNs7N4so/PVcvdpG9qU8ubDg/L2w5NyD3o9Ou6UN+7dL/cf3y9tjNZgslSeHrfLm/dfL4+OnpbT0TlKelq6RudnFxh5ovopBg72bON8nI7OoD9lBuNyFx54cDIoj7vT8uaTk/Lqw8Oswfj4W/fLv3j7frl3WDenSUQcvLkAdrlsbV4r166/WK5evR2nxqhT2mvQk8Zm/Mqh43VrWtOLolJaeSQzxWmK0jrKsTSo/KLyxTGhX+kpP0XBMw4Ntc6VRApJaC/UgNYaqdovhhSYkqLHyLQ2djCSwlEX1spL5kiTaaCRTNUwLgEMv/EvES/tmC2Q5y0nP5iKlyPCp8BimaofaBK+8Jr8xo93+Cftc5+iaTf7TeAYWi+PxQG3zqDZn+gdfiuvdfV/xVcCGuUPmJ1GMuK3Ly4HdsHOxl1eiyxAK66JFx0kaWP//k70nrqcZjL8s44FoJ1vqxucL+EAukZH2tOXuDj3rHg3CDPIiLGkfVEg7BA110Si4ws+oTH/BWfyhDrPI3oXONJglDPfU482wV8Fh3FQLlG6lFY3VEXOH/dqZa5XHW4fVaegY6gXWAIrOBKe4Ko6jNrUd+rWyrUezn5g5WqmdGknOovxBdcacjOo6MYsZqZ9MxS2aZMJCPiebAF0kEfEqy2ec+2wMyyffvOwfOp+uzzqTcpJtkoeYvhXy8qSgVR9k2AH477iGp6Ri8BrFk7nmRa7y0ur/6i5c+d/+skf/bu/OIvsvv+vfP/KjdGt79tq7f/uBuGKqeKsyCXSOHv0mWxo864XXiwrLRQuTKyXomjI0HPDyRf+k3P8qtePMA1PHCCXQSBlnT8XgRo/6W5UrTE1FZIFFRDLeUiNbBiKxhZ1HBCWbAMLTC6uE6FIAXQQHZbxeXkdD37yW8KFWSBwom0VCG3af+6GCSEwbcqUIa7MzXdfvBGGidenV9fnRJHpJMyEP3M8errA7xxhUvDcyII0mCevqxx3YTSYVyamTt6hrXcJTDKQqJKBjdQJfChL5Ebf/fFZzgF9ati7RGlPTjrlkw8flgfd8zIpLmyST1SSFU9JzYFHmV+FI+Pr6as8RImK08htb/9WDJjZAldASxsXCik8KqEzxmIFFfVc8UZxOl5gnSt6I0ANoG1npTtRmopJL1ZYvK9RVEGo5BQinYV5RJJTRUO7CqNRU3UOgB2lrAG2XxVf+Id/jkVaJYXKkdXXRh7gUqPtmpAYGFPA0KFmD+gviogD/nM6IIrNrjjEg+SwbxX0iIhdWEzjq1Adt7whHpyrNlrzGW7HLdxOP7S2d8rm1nbaKQVHavN6aWxcg4ZL5QTDfDJZLE9REk9O+uWgfYZx75cHB0fl8emwdM4apXe2hCNwVD5/71F58+C4vPHkoLzx9KS8/viU70flrcNOnpD4F2/fLZ9462H57IOj8pl7D8un794rn3v4uLyNE3HQ7pShmQDxChTCZxTiHgdX9+6Uq/vPlF0cOw2F0WVFAMYTfq5z0ipW8Ihi7vVOKLcKfn1WXOWqjJhNE7c4RcoxtY0qbUX+8QhNI/+zBWX8Xsucs8ZLeihT8mpV3F5P5oJGjJR0OI2WxLf7LjinL19KT7NH4QN+G43nC/9i5DhcWCdtIk/Q1N9iIZGuRenfojoLyRrM4PBe2uWUT5MBEN5aKafjcCrI8j7aKf8l66UccE3j1j49wWluZj8A+cbryrN85dME9pfHVpV7+oqTSz81ywSHMmb7FiDH7KfdC5p96djOMwvytbynnH3B6APPhUbe6Rv5gHIOfdGR1D+vOT+fp3dmPF/VEJ/25Vn/AyY1FpjR2M6+x5Dz6RqqOmftHhjgEsTW7zSmESWoU//kCSf4KIj3sJznTDYjPy4Epq26iZd8QR+0OcWAmp05877wzsYex5FxZ1tv4YqOnulyCkSPoyd8iiCZ3lgpoa84iO5Cp2dBc3QBVzMu6jpWfptBc5Hq5x6eltefDsvrT/rI3AmONo63toG/THuCB58EcxrJYGtEn06latfUd2ZALbO4uHK4vNb4e7evfvDHPvaxj0ZL/FzH18XA/1svf/g7d5Zbf2p9a++OqfnH9z+fdOZZ57C8srtaPvied5eNnb0YaQclMyo8UfIaWZUmA/czLyIAkS6MywtlVpsx3qGzc/H8USCfRpwqbuvCQpSBWTXUGMkwj4dEALFxDjSw9BfCQGQoRh8wUtrgkEj1C//skPa8J/NEKCA67dZnOBFCH+MQEn8De4gNs3mE2SjzTn+cMqERexjYFBdtZYMFyoZB/UNJ1u8aAQwvZWVIFZx9xLv0Pu2ZyqmbIvis8FnpgvMBymRIJNfFEBvxPTo4LZ8kOvssSr5PlGf0uOqGFdRP+s2++e7YZWYZUCZ25zpT8o3GVrmyd6vs+7yz4+FPxUChwOmjPiq3+RiN5qVv0uEqSP5ZPqncQX3u3NRubaPeo6UoIJnaLIiKY56udW7TOVHnE+1PJ8d6wmo0PuCciDOuaGwSCUVwxaURv0oEYzujhyv8aSgKwMN+dawcT/Q5ndc0qUoH/qS+c9EqU7dTbawL40JWfOtlq2zdX18jY6raOcRMT9g++DU9rLc+wanS4DtX7XSC2QNT+Nkzno51uiSDj0rt7F0N+w0wRiuNzbK5e600NveQKdN4w7K2sVe29+/Q9l65XFor5wsowuVWOe1OEoW/+uhReQtDfxdH4G3Ot54elgdE76fdfjnF6e5wOtfnOoIzcOG2tj57ryPnY49b29fLnob92jNlZ2s/OG1tbIAtF2CNM75qgHxioaYa5VMdbvkzBkhZhCoaRR0jV9ybnteoGn1qKC0nja2TyF0e535oAv0TfXPEgeCQTFNwKHJU1BriKncoTXSJ5eWJ7mkbvtKw+ZtgwzHSp4GFY5CW9pH54xnN45QyFnlMmuiQzKdrEqnzmRXsM37U4klPYZF+8r7OTwx4HA31gvpjAWfDtTHgGh72M/s+YOxl4mHPjU6Gwa9jiJ6I4wp+qetRU/G0B041yMqg448Typ/jrA5Pjb5l5NzndOfDKt+OUxkV5Ip/nSx7SARNHYS2nKGT2v0pDibRPGNWzuIY8+0MmOgtNAgM4M1PxxhQOQ1mEuRY10wmsmkbBjg+F4/iTZ8x6Knnr9l94PIazTI2jbD9zI+KY3ku4kr76TCP1IEr+4seUuzsW/wwBtsUVnBjwFT1s3QB1+o+gyg/Z/rB93REV4CHvMBLWGjP6xp2nQqQRX1GDv5lgcHoPPJ193Rc7ncX0LXt8sZBt3QmPr3gItbjtKHed42Rj0o6befjo4NhrxwdHiZLrY43C5gpFQ51wdp689WLpYUf+ot//vtey8UvcXzNDfwf+SMf2VlvbP6HrZX1XwMjwYco8PWNMuoflWvnJ+U73vNSuX7rtu4veNWwi3DpqGDUKE5DLWHBsHdyTcZwvjIMEUWi4dYwUjaEmxHZ+7UCAqxCrhGB3q6Gyui7poBqf9XjsnhV8PZnv5X5Ob1v1AFDxPlgPGEgjWyYQzBmzMd1x2O9CFW4S2VUr7kgw0sybxhs4rvGqadhT1HnT01jqxjmET1MSBWj2LnxDRxeo129SxWeSsttUY0EfKNUP3NpGPfJBYZgXI67g3LvqF0+8+BJedxDmZ9XvNp+9iIHbl/GEa+Yc+5kiAsXbPnmN5/HvnLlFkxWV6orzCplJbDf66APlhKRqsB0sYRfPEehr9boPUoJvL/zXHHGURWyi8lsz7oqxXk5FbXKuOLW8rKOOJA+lJbOM7hpoLZBwWQAkDgVsoeG1flZjYhjd4x+qrj1oKyXDViM2nS84CUfdVtrNGlnpkDoU0Va54HloXpNZS0NFEbbce5ZR8G96TUeprGVBcflEaNCP6ZejTRV6ir71sZWxpYokj7Fm+/IN4VtSl8cNFsbRHdbyZ4McOI2iPr3rt8IvkxHuxZia2e/7F69jcO1D57lMeeed4CN/mVJYA3OGdtGa6ds4SS0cKJ3dm6U/Wt34sRtbV0rm9Tf2torV3ZpD6ccKmAkXY1uhsP9DYxuF3EQfM0r9ATvKipx4zv93Z3PPcsbOAGrjNPIU8dBo7nKd3kdygU3RtfiNhk9nanwij1WWtXFgtDTa9KY69k3gXLyqgvd6st36IP7pul7nU7oKQ9JwbkhzFQgp9ki28/OlrQj3NIwiz1n9NVZq9M3Oj86NSCQcQZe4HLdh0YuDgj3q0HWUdE58H0aGjPgA0/VEYEvaUu+UF50mOI8cC0LAaH91vZudfy4bl0zhvKH9A2MwF4dDcfjfcdTpyCE0WtO1WUMnJbzkN/ku2QxHK9/3LecsLmORXkMjq2rAb+Eny+XiTiVTLC4IAPV9lI249KY1jalee4wvnqtZjvBcvjOOhpEyyS7lmyptJ+E7gzkHfpGf9s2/dZMLj/Rx5mTt5yOAPfqi29o0bFG11f4cgCDvw0QzcBmLZPBGUfsj2VBgWX8Gr0bQ4/Thk5VJ+vsRMdPieaFk991YfQquva8HLV75VF7XA6GK+X1x73y+aedZEiPRpfl4OQU/diP7Rl0O9C3ynH6ZpzJeoGrgdtqI0M+ntzBKZU35OvIBHwoTaDzx5bXN/6Hn/nnP/wlV9B7SImv2QGCFn/mR3/8t242tv4gUdTmyeEDFFcvCmfz7KB84M6V8uyzL5RlPNY84B+Rk5n0UPzN/xINRCyofMN4EpwzSIWYow7VNPbOX6lkGbQGSofB4mF8U8Igb3aGwWm7GuTK7Lkvgr0j8amTrQjtUzYGqYms+eW1pG0Qmnz3Uhhjdt1ytsdvYY3xlwF15/ideZ94su6Op9JwNanGexat054Mp6gsLDViGEzN1yyBxDUCpcyM+eYZgtTl4hmGwJT4hPIjlIDbhpqW73oSpZ+0++X1R0fl1aftcjwYFmw+Q1dYMrq07WrtCIK/c4onjADffX+6u5TduPl8DIIKSjQBbQxZNVAjjA7R6Kopf1OczmvX9sVYUpl0FEUGrBEkYBfP0kjmNTIRL3mZBrRWoedRJ/CeR4KgsYZQ5dVwEVsaqUpLpSF+dPyqMnRDGtdTcMcbnBbXAZIfpLdHmuB0AYtKOpES150PFscad58dFj4jrURt8gCVFLqk5RmDitWINKlWWlDJqF/Xms0YjnnkqGGBaDGM0s7IzXZ8KYgGKQvA+HMzHZ053w8uBjWapvXFj2OMwQJWr+kANIn4zADoXOlgCK+v4q14X4iR3tu7Uba3r+ZcW92IMb9560VoeyfXlpcbfO4Tqd8u21u7Zb3Roh3gBT91KsE/8XgRx0L5c1Obduc4OI/xMJIFBxoZ8aVjGMKg0KWZuDdFbUseiUQZpzA7PSN/ZCEZ8Ct/4qTuvSAnViUXJ0kG9Aq4tT8VobhrQB951Dac65amyqp0jW7glF/NEJhtsF4eCYsqkosqT+r4ujAw92nDdoyMlTn528cgNbB5B7tjYYh1SPKWEbROaU3hR0nTR2ClHbNa0jbZJU7x4n3LOe+tPGxsbwFjNfwaOw+nOMVfdRIr42oYrDc39qGQ4+C0D0gfsOS7OAFpyYuMXV63DvixXtqZ4dd+uJWxLGfNyGLpmVa2v+xm54CVO8qo8/xGsxk71ww6dGA8qi6uY5hhGPiqPp3DmWnJ6Is0Aiw6B7bOwfdcx1GoWVH1cO1bXvRaHg9GzyZ4gm550ooxqE/d2jtvpltapx/kMAuldTzAh7pUiKS1nzSadU3nBin0lcgcPS4i0YauZeqOp+VouEiUPigHo5XyuL9UPn33sLx5PCpPB5flab++RnnE+LJjIXRTpnUSE3TQlq88BtjoATNegwF2kkje8vKjek/H1A2g5MWqg5Y6gPe3Gs99+w//1Md+Efai7x6Ov2lv59p/DDO90u2egCnnwdbLZe+4vHxlpbzr+Wez+Yh7r8sIISfEj0Hme6Jk0Op3qDUjcMxeDLxEzvvFcRiioCU8hDSyT1uUj7MAk8okNM7VygAydFq+pDXuJ9rzt58wicY9zALMEj9CUjkcJVOzAHEQLM9ZmYkxWCdwIhA2JbNr3GVEymQE3DdNFaeBC8IRoZ/9rh6l7VTPMY/FeV3GypSB3m3NInjduVHfEFWj+6Wkynxn+3BEROciKj47nG2M+ZPjU4w7zHfYzzVlQ2UlVuVZlaN9mn5PqtWMQPqpc+6t5i6G4Rkiuht53ls4jTLs20VCCseEyPIMw7u1faWsoNRdrV4XTBnt1MfKjEYUuLlCChb4raFSoXg9URIwqfikmU6CemSJKFZcZec7/yhj/Sx6EiHiN7iU/tJXGii03KNc6Ot46Tf3o3CqArOO31XEYx+/4zDtGpqhpHQy7NttRF3p7OK5RIeepkcT2cMKtGG6f67YjLbsXVBN8SnI1tHoCas4NIp14V8ew6Jv+dIFV0nX+5s/X4ajURAOFan8LciBO5817e0YfNxNBaIx81Cpe99xub5AI73Rcltf58OXsi++m82YOXHHvUSmNOp7A8STZzJDmWbRUE353uf7aqYpfOTNtQp5x/rOFXCDAmVs1VygpJRxCOheDPK2bVSMSJvKB84zG+XKC3GOGJPGXIfVtpwvNoKOM0h5I2vpp3FKWpXWLGfUreGWDpYxisxuedRT3rLTJXiynbmDMKeV9cW5kFk/cmj/nOJ5fgqj9c0auNjPhZaysjwqrmxTHnPcMrLlBdC68pfj0Li7M54OSLZ6lgnp2fFYVtlTuetIuo5A3vNwbY2r2LMSn7ZsOw4D/TkOMV6zSRxcd1yOPHDRrs5z9ngIwBW2uXHXifJaqmJQ6n31MvitQygT8OPaHiAoqJFkBzIvbTXr0o5DoYfgz/UXdMc9+vcDHHgdJRYaV0Nd9aNH7sWwoxcpUPUl7aee1dANlKeQCgE41REGC/AWVR1WDRyqnCfahgecztSgy1vKYYy9fMb9LB7NAKyvQ68hp3/GZTa0j8z1GGtnvFIO+9PysHtW3jw9K/e6C+Xzj7vlbvei3D3qlSN8k4dHx8lyDNB9zp3rxNq3C+ik0Qo2yyya+0hoN8SLvQ+Gvv6XbuFzed7x6cipe7P+alyfKtLJBdJPU/b//dG//Ic/F6C/jONrZuD/4B/8yMaV5trvJWr47SjHZQXGZ6NXIf7+5Ul5z50bZXNzk8GgkGDsGM2MrAqOTGIaXsWQqIHPmpZAKDE608FxWVrDM3cLP4unntVgRo292OJavFTq557MbYswu7+DVMtx3WuhrX3VhgKbc+IROhkzbUrwmhLyp3W+sDhOpqCedSkvcyZKp74OSFLdepZhQPqjbNJ3MK8eJ2zIH3VlahguCiVMqiBWo5U2ZMxxP+2rsH30rTKsaV6ULszkbnQ+5ubCmA4KpDM0ZdQubzw5KW8+PSGiN6VopsOtKmE+2qwOBsABhcxYozV+c6LCSnN9u+zv3Uzk55uuVNSJKGYwqYhsw5Si0Y0G33sR1oxttmAJZWCkWjf1qPRWSYnM6kwYwYEv/hJ9RhnVNmLkVUIqEMarkkxkQ5sqNpnf7sRFnVOVlCh04ImQQDdP266KVkUvH1Rl56flLZvvtBG8hmeI0MD1GUKayHAWbdtvaCOd5TWu2V/aiUHCWUAZm7WxTKYiAFIHSt5T+KmJw9QCh26G477kw+CktbnN2KaJPsWP1xJd0I74TARqO3BPFuSAJ+f8PaznmFQKGnffdOeYg0fo5jWdNJWIdJMHHKMRYjZroZ64Yhh0rcKmz9SvbZsR8Rlt6+jkCINRf6PpM9w6CPQPPamkGs7UTCJHTg2a/O+YhEfFp5z6AqNMa3A/fMR4zQTUR8PqdEsMHW0mCvc3uHQ8Aip0c57wd8ozNufefZICtAlO6BNccNbpOugvDjhz3UHzqcqQhtXBqXqk8jN0l/elNfCFf7kpLuaGMnxtP9DAdu0zmw8FRnnxoriJjWs6nGO3W2Vep06nQVlQuWvEXd9hhOt47N8pI8vr/C7Tlv3OnYPoOeAUbn4ErkCs/uR39qznU/iMCsO/0p62xZ1lskiPfuR9GwupZkfkgTr2AQUy7YcNi9MhBGXxvKzSFr3N6ntyR/qJQ3/nOtfEGfCKc8FPFM01b6krk1UAD1UPVr0YWkmDjI1x8xfaIZviT26znqi2jni6TFD0Bb2ZVD7OhRkj6VrfwQDtMaLq0gneSGcwKce9SdLqD7uX5e3TabnfKZlHv9+7LK8/bZcHp6Nywv1TonQfJzSw6iEXwme70lYnzhdxiX/xbQbWFx0pAz66bICmHNWpI3UZbhPy4xSXgYkBhnt1iG95KDgURYuLf3ul0fxvP/nJf4zn+uUdXxMD/5GPfGTxPbee/47F5bUfmI4nt31BhAbMFarrw6Pyvpsb5erV/aTSBTRiKcPpyQC8LnAiZxCtlx8lT7syZSL1GfJW1n2fOASFaP727XB1JT2lZQDaTTor2JAh+PQa/YSJPPyAqXJfTkgRy/NdZ0I4ILz3I9gwR90iUWVYhc06GvZzlAjfaB8Y+ZQxL7PoQrQ6Sk7qhwljUBEuruXZ9Vk/1UuVQY10XYyiseU7jDLlvsTPKk641/b0YccaWuuDJT1rF9T5CJwv/+hi3Nswx+PTo/Lak+PMC52d18hPfChctulLN/IsP4dOjULpm8pUUE6pbLSulJ2da2V7aycKQiHxlDYqZKM6FZsMOI9aNDyJzGg3xsFWuafgO2c/f3OYTliiTsoY2daNa6rgGUGoXMV1Ijev00K8WFOZtG10bDRSlYmYlwYaHVdwm07FKQi9K12lWRSaV+Qb+St9wV+BI83kcEwUylkdBtQTuJbHHKtKXnhrRO19qnNfha/hNhsTRwb+yMY9joH+wXx429X/1ve7K8u9rvJW+Svs8/l2U/pOSdmWfGUWZI47gKdXDYt4rkogK8YZs2U0DCrsPI4HPvz0sUXLawTSF+24eUvlZyILHYzQxXaWirve9XpVCekY5gCBjlMnSbx6QeNuJGr7Ki0NkLsdOtcu3xh52L/0Ez75wmkdH+fM/DPXE3mr9KUnsEjPc3h5bmgdg4e/pWGcDsc6+/TNkwxXNTLD13nWJyRjELo5/aJMAz99zZ1UHUl3n7OP0Ai0Wnbel2sG7C88obzTrmVVuOLhHUePQlHEnN6fAq9ZiUwdSSNwKa9aXrqKAxdXygcadR+RE35Ts1l0BV4iV5STjrYpzsSP8/7ylfVsz3vpi2vCGT4HvsgfYPs8v9mnjJczfOSYvAd8CYjqIIODOm2AvFdrmXbNHIkX24qTZXl14XITw4jzBy1XuKh8M9q0M882Bem2bYf+Qr7NdNJA5VWQ52cWs2n8gquZ7uCMA5Zy6rvqhKgPlXFpGkMPvvN0hmO2XtpQhxKtJ/WP/rct6gzRlUbao4vlcohBf9gZlSeo8YftUu6eXpa77Ytyr31e7reJ2Ntn5dSnVtq9cjokmke3mhVQVpIhoJ/qjI4ZK3hEJvNkE7gQh8oSkEcvRGejd0ObwA4c6NDozEAtb64mVe/v6Gh4IZnPio83lxprf/W/+W/+rz+Rwl/mUbn553l8/+/4/r3R6Oz3dnud34gXvlgRDOH7J+XF1nn5pheeL77+zvkOGbIuSpNHRAqolxNBWObdQYorj8NDIKrOYxF1rW1k7lOGUXBVrnpIma/nL4qKtv3tIcq87+H9lKM/mSAeL4iez53LfJkTAh22U1dmyl5ppZ5+WM/yGvKZwp3XlXng0Nyv3uJMsGFAI99Eki7QoP+8l5m2s6JUXNC45WTSzL/rmVJ3alkIreDqkcaTBrG+Ac559wmfkzN32TrH+zwrbZiwDYM8Oj0prz09zRvhzs5ltDqumo70yYNq5FXoWS+AgGxuXinb29fL2so6CmGjbG7vZ8FXlIkCRN0oNnCvwBlhOXfkXKQCSQeZA01qlTO4Y5zixzGrqFTA9XJVznUOTgGeCSrfsxkR9xWYuSNgyrg6e47DrED19OMh21fa10mSHuAdvEQ5BnZ4ijpnvpWKdp2fzcIsaclRH7+rCl24VRr1xUU6lrVdC1QlYrbCjIBGfAVF7Pwewopxs5x4sMz8cP7McSdK4r7TFjVKNhK0f1fLu0K/Crwpex2Cits6HWGKXqWciFa8AFciemCrr0hVqTgdopGpRlJcJbNBmTqP51xfdXrcw8DHVquzUaM5V7xncQ/Gzp3lXNznWgcX0xlVaEA0nBkH/au4NWLBMbirvKujepEFgEbumecGR/YpfkMXysv3jl9DopGLQeW6+FUheriuIGMA7vCLOKSc+KiGx7HW3xqtPFYpPI49LVQF66NutiMAMYbyD3elg236fW7gxJv4q6ljHaRq9KNXMEKONzon/VGH+joKMbrgx2LW9ymWOJGMP7xn244PHCkLicSBT8dH/CMF4KEZGJ3b11FqbW6k/QyUuv7J57YvXoVbPhQX0raWq/3k5my8VWYdv6prpueAU/iCU3Ui9+xp3oY09rBtx2k9edWyfpcP/VxdQ8+i5zTwfd85b18I2vIcbPoRHh/5oqCdRr7VYbnEb/knjg84z9M/4pm6c93nGKKL+T7neXnHx4aNusV9jfarTCl/8pc864K1vk9QDEale7ZQ2mMfVxuXt09G5eFgsdw7vSivHQz5fVHunpzze5zI/QRdetKlXn+IfqVt/tyYyFdPtwh27MdME4iHxmvVEQdP0RvwQcYDLvLCJeHmHI9pS6cWuMSNuk6sy7uOW77PGgLgd4rN9zckqJJn1HOUW1he+m/XW2s/9IlP/NiX3H/+i4+ft4H/kR+5XD4+/fwvOTk++t8dPXlwlRExCFMT5+XK4rR864vPlJ29azODBvNHOFBSelw+VgZCGGqYKAOhuuYv2/p5h/LZ3CKMqHHGYGXOnV9TIj8FASTm3swQ+FtMetWVk3Kxl2LgYR5u0I7faz9yY10YpxByUi9HxlKbi/DkOm1JIBWNTArB3SaWL2lPZs5YZQ1+myLKSncZ0SbBQU07VcYFKNqmnExKeXuxWxkoDOK17A1v5F5XePts5eTsAm90CiPjWcLEbmJy0nel/En5/JOD8uDE+VFwp0GgnXiPChmw6zBpQFVeYL1sbV0tV68+m2ebNTJVAVahjoGmjmj2WgyCypQ/PW7xkfK0bYo+970Ozh1H7RvlSN3M9XHItJXJq0KR7onMgVHFL82F07aDcUnMp8qFhmrf3udG2uWUSBoZyxtdhZf4nqwKNBXnOg8uAszc24xv7F/FaWSiUosC4ra0ET8qOR0b25k/F25/TlnYh30Ki7iJUwJ/Gr2YIZHmAhFFiUHVEHvNlLoRrml40/PC4fjdLdD7Cnl2teLIZj2BrTpZ9uOcuTBUPanRqwbWNjIm+wMWx8+FGBX5SPwbHSYlSR9ZvMkY6hMDlV+r/AizBkDaVD7QgOokSANhiYzK/3zODZ7OU330TRoQxWvkVNbUtb591sf/LjP37otmhFHelG+qwQGnGE4dRw2nzqdwOCdt/+LgHcMDjKarHXN4mbqRQT41fK6PsI4KWcfUsVRnSOiNPB0LvEHf9iv6vCZMc4dPuLyQaFH80G91nuQtYTFToVNUnSwf57SvashqXctmXJTXWHjNxZvzjWYct227hsL07rYL7BhzHZd8rfHSkUBXMQZhEpce4sJy4lmaiRfrOAZ5NQZQ5THrfw7LO06M1/wuzvzN9zhLtgEhbSeHfVC2zhPTrzLB9ylIGxOS987gM3Ag12URKmUck/Iv3v1tSj+P96bVqh/qeiIMGzBOZwZ+DP3fORmr010D6Oijej2M3xB6em2knACD895ZUDy5SOr8aW9UHnfOyn2M+d3TSXmbyPzNo1G51zsvDzEZD0/G5e6T49Kfwg/uBNkb0jZ8qSyBR6fkZAbxId2VkWTkVtfjkCegUXMi58qqv6ITGZY4G419g55jrfokI6aN8B92Jvin7FwnKHuuVdH5915FurxtNmxVJfnWwsrKX9nZGfzET/3UT8m6X/bx8zbw/9Z3ffuVg+NHv/fk8ODf6XfcQ9kFRL1sLvDC9lp513N3ZsKCt8qAVSoxqihcRp/fM3ZICt8V8gWDuby2WZHCHZVmHAOQEON6oRcpY8tslAjXityqnN5hS5Abo2+KUQGcFdWY04AVKCT6Z3/CaAGNNFG0zO5PjTGDqE3KCAqFdcPAfqdQhMNLenCmi1TGKDg3toH4eUaUAnU+XwNpz/QDk5iKP/PtXty3/7lhTMqN7zK/AuyudK7inOA2V+b3pTGjcoqROMFYPDrtltceH5e7xx0Y32de9brFm7DTNm0E//zKm7aAaXP7Wtm/9lzZ2dlHcdW0oLuP1bSTtAHu1Ju3o9MEcysMwJUNZ6Jc3IWpPtec7XEzQsfouCt+nLNXKVe81ohJ3jDlVRdyYUxRbPabaIN6ljPdKlLSIu3HGItT2slqZslNWaNlC8krYQXqKCQewqezo4BZzuxFHAH+rOucbRwY6mSBnLSi/Rg4yor/GHB+J+qjzfTrt5nA+trZwEO7Cm5NZ+ud11Rq6nJaRgXp+9DFrWXEnbwUQ015056ugq/Oh/xRF+5oUFyYp2LUMNu3MORFMjqpwBx4lROuGx2Y9jMTJpA6kippt48VJ1lYmT6VRef3Nazir9KtRm716QUduvkjUMnIUF6DLuziyYjde8qt4xR2D1rKfY3t0EfouOZCP9sQhzFSyE6d1xeP1UmpET0EhRbichqazx0Ypz/AL9/lDPvT8MpP3vOxRXFsGly+EU5xkz4dW+hVZSyGDJh1fIQ5cHPd++JGHItvnRtXlM+j88pf1UmKcaSMo/WI0kZOvDQvp/Pmnv9G74naZ+WTtcExMHrXOLpNrXPF0tA2zbwpjxaPPPJZ4QbnoU/FczDNTXlXWaapjDVGI7Svxl5HTx5TDmutWj/QUNb2q9HXiM3rVwMvblR3FnYKy3v2fwGuNbAjH6XzmnSgH1FpYbqlzTQT2PO0Bd/de2HCTd+hMKFP9dZwAp4IXrqDcXmCTnvrabc8wmA/OO6WtzHMburkRjFHpthPBuUBkfljjXd7km2eH7Sn6EDOg1E5Plspx8PL8vDwtIwWatZBPOtAtzY3g795BjGZYcZR7ZQBEGPkEwRx3UfciKyRj6x/ooyBjItT1XfS1/l3Bp9xGs1TmTYqf8kDwSOHbcqbZs4sY/9mxurUWX251jxI0iFfb67/jc2tK3/zr/21//RL7j3/rx5Vor7K44d+6IeWPv/ZV39p5+DxD7SPjndX17fw4lth+CaK/N1X18vuziYUrYLpfHlWXoIBoykX2in4C9x36CIl86JcixMg63lfBob456P27PE5FKzMZbqQE6y8w6RcyG++pF5FqsIqMlUG/IKYtq0gCJvl8yw6bUdIuZ45ltlftJCEgJCeHpCrlue697KQS0bB6UiUnvapowftyk7arOlwPTYUi3XAicwxN/jCrBDNox5XKJ8pCIBpal5h0MCP+T6IEExKd2jk3iv3j0/K609PypNOP16veJNB8sensAbvMjH31taaGIorZXvHqN2V4VWBOkUgWmIgZmOrClWGr3OAX1zeFyRI18wnQ5MoAPAVBwy01Q15jOJrWlsD7mBtU8WmYKn0jbKMbI2wbV846yH9PJ2jqtfmis+rUj24xTjqXEhuSVj7r8onyJ2VV3EZFdsHFOKK7UkbDC3CG9rMBM0Uu2PhYhS69YVXnGp8XFXvEUNAu/K4Y4xjQL9Gnfaf1f9UjtJNDcbPhRgSYE9UT3uTbFlc4TTLUvdz9x33ztcNApNGXwXR77YxXq62DTTBgXipkaRGzrShcodxiMNi/6tRQolioasw2ZdGXB53rCoes1LDfjcpeuHJSTumzLNYElh1llIv/KGxrel4YfAzbXOaIq7GphpQ5d0MhBuuiH8NtN8tYxvitxqhP1iLAAD/9ElEQVTiyh/iUdpoqOaH+HZc0Quz38JoGcfoWCfIRZxJfiTjQb/iJrDYFvBYy8KV7vJQjZIjO7kp6atitgvpK01jrHGuZ0XSRqJwYLe+d6znYVtpg++Z9sCwOO2ioZjLumU0Ln0MyMLiJXK5GZ7wsO9kTcQJ34Nbx+0QlDVhzTUNOHKhsqB/y4gX1xEoa/YvP9SyVccKodfdp97D/RJsz/HVfmbyY1/Rp7V8DDy1s93zjGZmD/BoyvAceN3uFkM9Bt8JjmyrVOPpdx0Wo3Z1mlG9793IdBF9uNgt2UmcwYN2t7z+4Lh8/mG/HE0bROaX5f7hMJ8df3dLefugX55iV4/HS+XR8YBAB0eprJbecFI6/WFxExnxlCcQ6F/+llZSxEDAly85jSDu1AMZoTBCXzNJeaqF63ODbltmOObrWyotkHv4zt/SKYtgpSl9icca0IA0mvZa1a1VVvw9D2C1NXUKxjrcuwTrS0ufaLSa//mHP/ynPv63/tYPvsNyX+6hJfyqj3fd/OC10/aj39dtt3/9ylKj7F29zbhgftPzK+flXdd3SxOFoOAoBA5KZvA7X5EYGE7FjDKTUS4v6s50y83dsoCRtFw8QU49UN/t7n1fJJPIH6TYkG3FUfCLjJ3G6UNCShwIUw23TXJdpwAEustS9nD3nccwXOZ5nDqwIO17JKqG8ZxeOB/1an3glQDzhRZJVSV6qopHZZs6XqcPo6vM0fvsJnDGAbA9F5ZQBoAyHtGkoagCUJl/PIIBZXqEPPPtMN2QU8Ouh9vuDcvBCYLw+Cgb2ficahQY+IqQ43CEUfhu+n0N3DnXvrG1h6LZioIdu/ECECcFzRiER8VjylykGXFo0GVU27bdOAzg2ehQZe+KbRWJ113UYxRbDWdNc1ZFqWJJk+k3Cpw25ImkQqGFSl4jqcITIZItC6fo24oKxDyasa0ImWT3LhcVXmF0HBrE0F24KaNzEUcAfnJMRpTyiyAJd1KgFqeOsBn12bcXHYf3hMkFQT7fLT4Ci398jwELzhkrRTV8uQcespJ5BqNj9579CVP4CLjieGbMKmYfp5M3GKOKhXG7FmH++JTGSgMvjo1EVEQqDMetgnZ8oRc4t8xkMoiyczzZZ8BxUVbnStmTPyajfjIZ2dVPeIBLHnXg4swxGFGo4DXyWbAGHBpx70ujquzrb3EeQ8wX5UBcyYPO0+ssaBPiJARXKDouWN8MSaYmaM9TPGVnO3AzV5riRtqb3RG/MWLAkcxIaCI7aVSqgypubFsDjzgENnWJXyrctq3MKs/1u+OOAfU6NBFW+TMp+sCsLFdnUP6gSBZFCZd0sH3xoI4wQ9Xrdbnn00UuonO8NdPgPXdb1AGQ75KhAVZhs0/XJMSp/iL+rE4DfM5vdYZDSaAgnOIC+KJrOTRG1tOAe8MdAuWjFeRW+IUvhsi2acvFdPKQ372u4xR555CX5Fmv549PHVCvr63WhYZnFwsYWt+QNsjLa8ZE9jHi8q1wgtMYVU56Tlo+GRLg6lOmPz7P2wwP+2cELNMyuFzLK5aXCUqMwJPpJagYDNGFtL2U7Ewpva4r5pEdn0qQN9GZjkUDra1w3YL615GoYwfuGQFep9DLqZO5Ey8O61REdUaUYQaapxsy3ZPANCgNH4pveVMnyM/wh3iEFyNXOHXhE3ldOmgTlG2b5b58IPKrzKpL4FP4YWlhcXi51vhrg5XG3/nT/+F3D+nuKz6+agNv9P7m669/56Db+6OM5cr21n4M5tNHb5bJoF+e320kPb/is7EYEA2nG7xk1bvxLYYnTBKlD2pE2BkRg+9xn28XiybJfKllQM7iaqsSFyTmlBwz5tSzitGlrAv1IpQgS8HLNrUgO/dBdLx1CFXVMGXcoxiEa3ShFleoO3MwTB1mUSCETppTuDy4Z9SuEAmKBMxmDRpx2nXORmZTsbpvvE2565GCYh1T9jW6pS6nitLyrg7PY2y2h6DoYbpn8fjM97j7GNyYKOCsdFEGJz7njpd794mRu1u0ophUagiuDGjjCzIgfa0soVib22VjYx8FsoPQNxiTY67KqKYna2pZphUut2eNggZ3MmNVrtXDl6kdh9MxKq2tK3sxAGc4JDJw+hYP4ptyMndNTc8MKn2oCGMI+FMYxYGKzftet+8oyvAJigRlrtKpCrSmbTWWlnWdhsrXfhRQvW2NmdSaj0GnJVAxhsCPQCuMwjVPjVs/EAFEFijxvcJhhI+DRNQeB47fnfZx6JS9HejT8kkrfxHMroBVaSvowmQZjaTjADlxIoIDeF0lX7MXGDD7hG7dk8MyIJr2MTRxmYwP9zSC3JZ7aa9uDDQ3gMLmHSMJI+4s7gEWYRDvHnkSQVzy2+fZvZ7Fd9RrYFyN6oJfnULg1emCmsCoytDgA2uchGqAHWPtX+zBLPzTAIoDx6qDqsPoWMX3KvBSNHirjjEVxDnjkibVeCK79Ob+ArYvPFX8lC/K04nOnLDpsHipzpVLR42X99UvKGJ5jS++390+bENYpYeGz4hWuKhEO1WnpAvKWVc8CZeOlNfrWKtMqE+UH2niWL0Xx4CC0lx41A9Oi2gsmrN3cHAj5R2UtPC1ujpr0n1Knx7qxvmCOnVGeGoGlzRV1rKewvHQZpV/dVDNOolHx+uCwDjR1MkAOJQFcaBu8554sn0zi3GuGIclpbP4rgZQXeJbAHUaoJvXldm0K1iUoE9hQGIIRC7KcdtUez866pio+nSo7hqVEwx0b7xQTl0gPL4oj0565b7bu56My4OTSemewdNrG4FTOrY2nNaRRMp/pZNjdjpD3RVHC1iyuBU9bJ3sKAnu1CPyPE2FXo7HKS8PaSAe5C9lKuXFEXQZoGOVBX/P29dB1hkL7mwr46985v2aIbadyose4sf6sx/+Cy5zUDEwiDNkRJ50CnV5ZfWHUWz/t7/zX//pt2vBr/z4qg38Ky+8cvt8evF7YMZff4kL5mNdPjOclbgA/PyV5XLz6i4lAd5nDjGGeWEAEcEFkXg84TUXC8EXKCCR4xZ9i1zL4EWYFzlkVkgWgUh0mgIQwzZpYKm5SWXnu2u0EUMMQd1wBQqkjNfj9UK38zFGyUcoqBNlGIbm9L5pfKN4iTS7xgACh31yo17HWBuVS9A502SVvIxHOY39fHGdbfNf+tKJUA4cURwJTokq/uqjXygpCuQ97vyY0Le7W/kY3Ii+3KVugMD3+uNy0O2V1x4dELl3sorVOa/gCZgzLmBdX2mWvb3b5cr+bYy7r3Stry7VkItflZfQOEwjcT+jtMB13Wtf0IXYVJ6rtn0sxHFPo9Rq+uqsbG7t1raop6DMhUTFFbwiiIka4A/7syPJGIPBFw3XiGjSQ97wpSNnjFnHTuFQ0aUa40zkC53sx5X72ZimthrFmKhSg6DCU3nqiEVZ2acKc6TsVh7UONiehhGYXCDnZ1XUddx+jwKEj8Sd133sRSFfhWdrWrimeu0z++8Dm8o1bUZgaxSZ37NIVYCNKMWxAu0YV4iCKBQ+1OAoBy60qZtyeIQgjEGnUUPiqvNBFuxpBHSUdLrqLm6+t76TVbn26xaZw0EnZWxf+ATC7EyiZPCxjjHX+OpouHuWOIoDJRyU83eFQbJhwOEh7/uomnzid8erkko9xh3HhD7lj4WFmUNAW1lsKh4YRDanoW15S+OSdmkjm8lQz2f+45RRxyyDiljceS38QXsq+3pUmMS3n943alU3zY1whcVMwNwBhV/oM4/3AUu4xfEAg5hXhxidy3Phf+orw/KeL7KRDq5NCY2pp6OhURXvZiPkN1/56xf3HY9u414yepTXodMYuTbBPrwvyWOYlSVhmMEePWaHHDEo3FQu59kNvMqMzzErb1ntL70oL57kE+vE4PuFQ5wLUvDDNf8ksuNIPeAMXcRlMhzVKPmIrteiF+C3wAIc8rj8KaHO4bXRxRLG/jxvQ/SFRg9PRuXeYb8cENMd9M6zKO7ukS9QmpTBmRvGACMOrwt38whmj4L0EydmpjMciw5bxgZ9HGHdLrnKrBncAQ6FtHXx49zgOyDpIi2yWJHv8v6c1p6OSbr4ObcfOlN+t/+UpQ/HGgfHElRUzsWdaffq2OHmpG1pV9uVvnnUdHYkcvcL+Gpg/5ZllsXFu63W5v/p+Ze+58t6qcy/7viqDPxHPvKR5e5x91ecn138gaWF1X2Zab21HQHS+9xYxcDvrJSd7S16WCOyr5taLK+ua11j1lYaLRCP8gYhvhrWOfe83B/ExEO1nNG+DIdBdmtViWLUuWA5Dg25b4MT2b5FyNS5i+pUGkZnCmHS7tRJlK7QoeTSB4iMgpHA1tcwUybMwX8qr3PgPj/nmoYdqDN/ruH2xEHQo6azMIogRyn4OBttZicmCFa3u9STw2gAl6ko57lrSl9jr4FUiE3L19SQnqbprL5RD999K5uLUAYYFRefGLkf9TpJy98/7hbMcISzbv6DQqP9Rb5vNnfzWs8r+88kChPGumDHl13UBSH8Y8wKosNAIUMH4ZwvRlOIVFieCoGre4XX8hoQUZAsCXU9NMwqZ6MnjX9tC2cCIV8zEoDLTYNmPpEqVZnVZ8idH9bomF3QuKlAFYgQhe+mNnWQ4uECh0DEgHDfPRcUQL9HiPSAMx6VTRVQm5IHhsNuDEai5cD9hXt+ifBzGAE73aNCjDEBVo1TlCz40LA7CPGePrgmF/joTBws2pa+Cq5jkR8cS5RGehBHTsH4tigFXoVcH0nTuKqcjRaMwt0ERENhalsjJN9duGUzilTYNJi2Ki2TReCIkQS+uureucc6r2/WQKdGuOMkNdzFUGfHqRidRNOFs6kS2gmGAjd9I6viKnzmIOjPl5C8s6aAI23RjosI1Q3ytiuEVXwabNcVJAWfv3rE+Iov+okhUaXRttdMi9qOz6xLC5HnIjXLTtxWDSbM+Ojf9vxun5YTxMzHS2fb5tTZsF3HoLEWVvk6OoD71sqCUvCngxqehCZmSuIc0HZSteBQnvC930mDzw55377Ev/xp+xqW+npg22nlPr3RfoXJqS6nyra2rsQwC4b49dP+LCd95Z04iNzwnmPVgFg28uhFTsc9d7Acj9eTbpYv6Vc+ju7htzwiX8V4Ci/OmviyP+UsxtL++K08hZ70JY7sw7bE5ZCoXNjk2/CzYwAH4kn+lO8a6xvwwBb02ylnF+hY2mztbFXdje5URDzSJg0IS2sTO0L/c5mTP8R/siDAqQMg30/hEdfxuEmMMDsu+crs0Zy31Ge+q8P7c92h4+rvOELiaOZQ6VitNQlK+aUeMI0vrrUbOjTiIfQXP0hJnCDaE6bqKNGOfc74cc53nt7TsIuf+Xgd/EYTXJQyWmo0/+K0bP2tv/AXfjsG66s/vioD//Jz33ZzOOz/TjzS3+Dzuus+Lw0iOycHKNlJub6zWV7c3yotPF44g8GadkSAgVwGXcFL9Tco5KxCrCccpTXsiE6uVY+qeqYgDiTKkAsY9ClRyOW4U5bWt8KwRmhgKBJh6h2sxvjHi1UwQPzFBexi9AxxoErGIRV1PKI0QKsMZF0olM8YLwgTB4H+PRX4Qf+wTAZHOBe+1lMxpRyfcSaExxXxOCgKlFG/xBz1DjDsdqOSAl76dd7d75bLc5/0n1S8xg6YRkSwmbeizw5G/bTnm79GfHbLZx49zetAXVAnc7giGvHL+PQqnWe/evW5KAwX7ogLIzcFOelGmYvxiZ+KJ/EBgMAvYhQW56stFEFRAMFLDP1a3TpRwZWRXYxl26YepbfPhjuvmNS+fTjstFNPD38neqeAGQxXO0snU9HW0OgLT9KC8g1XNdiCaD3n1kzR2W/MJ/c85mUTYTkWyquoIljc9LoGxnY17hojyyuImZPn0NkUHzqrtivdowQZb5xCylRjVhXn6tzwcCdPVXBN/Cr8CnZUo+ON8gRnfE+fQO58bzJOyIJvmFMZmClRLuxDR0XD4vCaLbx7DTIG3531jLbXVtynXYVaPz3mv31Rjn36KY5dj+EajHfgF07ay57sIpbTV7Lm8TXGLv7mCpovOWv0oTPBQflEmuDHNnyM07GtgVPHnnl35DEKmD9h0nnLym9+py1wJ0A1yqqZMjNRoYcbi/ApbGZ/ksWwLDiSfjpkji/yTT0d7vwGWdIySla6UEfD42dkHOgdk4uolNdsaMM4wh/KOHU0XNIumxLRXgPcC7/PqqsT5D9/uzBO2KtsyCcaQXAqwYA3xsKxKNPgIw6cWaCA4xyv2Qn3HOgB02rZ3ELBc88+HGPWGNiO5bkx56V5GfuQGLYTOigbnNZxLZRt2I/wiIs4segD61Rjb9RZ5VpHRKiUXSP3yAxjsZ35Qj87dnwedm2f/BcaxYHgUxyoJz2kjXj2JTbyiPwiTzQ31ssWAeCwX5/53vAtlMomeDZIkEq+x0FHrzp1GnJw6DoFymtv5C+DQeks74iX8At95wVLjC+8wqd4cG2JsiBM4Tf6Ey9+t5zwq0uy66B4opxjTAYF/FTnoDoB1vWxOh2N2Jjgl3v+gQ/vZ/zilkYcjzQTX07b8Cu8KL+6/bMElp/A3cXF4tLfvFwsf/6jH/0/Pk4jP4/jKzbwzr2//fbDX3E+nnw/Y7m2rkcGY8ZoQPgr12+X1lm7PHtlI0poCYO2suYjITVqM7rQb1sECSoimUVhknU9qzFxrl7Br56Rzx9yERxQBoT4bPuSGQOUhYsusv/7GKNKVJpV7faAQGXFPn0a3TstoMLW08u+7pTJNrIg/3zUgfh1/rym94k6xl365x+G09XNGmgfZTMCt54EyT7xEDbPsHPK5FGk+ubAYf9pX2JrsEC3zshM5VNetY7ww0B57A3G6cHALqJLpA+MvsazM+iXznBc+n4fnuVRuDc4XemZ1ciOUSHgcHHWtm8E27uT7zoQCltdse9OUdAJvMX4CB/XraunrqNQPU8Am9NK3MqUlLWcNJNZpY3CILMaeTheF085HyYf2MY8srfNKgQamxq9qTxEsPihEuVVIip0FyT5lj0Ur8ae26ZvLa/CV7HOD9utL+ZRyQiSEHlDfOgYqAi/8F0hto7jMhthJWGNMMJbvudAJSzP2Z90i3F3DDOjo5LQPFenSGWp1DI22k852hd3RsoaDYU+mQL6qbyn4KssdFJ0fOt4hImWEgl6rSod8KhiAn7rClfNAlSPP7QRz5y2p2MivnXGEtFDk0T7NGwbKtIa7VXHJW8k43O+ZiJR+AzmGqWIB8dTy9m3n+LZdPY8+yG8ym2iEdlQmCgjXcStitN6mXuH91TyFAgvWV5pMOKLYaXcypoOk5IhpjU89lM3BRLnUlkFrJHWWFrHsVrGP3k1yl9YgWV5RTyAL3DqEaeEv5pZst6/fDgOFbmGSZxpTDyyBgQnST41IBFG+cHxJ6K1L/oR9+LI+9aXHzqdTqZ11mY7/5mpM7IUNzpAve5J2cAZ3yJa1ZhSBdigBeP1MdpQX56gL3FqlK/M+F26zOVfvvFQ3kI/+RZY0hZ8o8zHmeGUPvYjP+S7epj2wxvUq/wLHaU7fGTb/hbfoA+ZV5+WBCFcBBduiuRCTGkivyvfkJgT8NNn4LUNcKQTYQGzd9E1tgE+zAzo1EpTecBrHvK8TpDwKSfSLnqC67bPhdLrdOGlmSzJU/RnMGIgKh2dBs16DvnVRoUReIR1pj1kgMCsXYrMy3OUUVdYXlkLjug3+hPc+WhpjDmtznWGbWRhI4eyUm0bdWjLsYUOtCHPyk9yIvbhxzZ2r37k9u0/8bmPfewrXzX/rx6VG76CY2lp69rl2fnvoOK/J2M0iNrWGhhzXwmLYpa5t8u43LmyVRqbO+I8J8OmtoOESR1olK1I+oK3m3QTbeUZQhUa7burGF/CYAuuXEag8tY3hq4BsR7Yh5DVWNuTghumANFQB0RSl7YTkVDRFH5Srxh1CbWw0sQBwGirfCW2RKP/eH4YcxWPK4zHvcMQzXfTL2Dc637GpiDpG+dgePq4jIenKJ0rXNeAVPAqg0JGo3dg8r3tMrrG3pc21N3o6vOgeuKWkfe95osLfDOcG9r4/fWDp+XVx0c4BNVozT1CjcHO7vWyd/V5lMR+vEGZiW7TXmBQ6MKYPndbV/CLMxWBUWMyC7RZ3x5ldAxOoFXSXzFsVZGaalPRVMPJfdAs02f1PPVl3MrE0C8KR+Ui6/s1zGCz+ayZjxqJ6dH6bLdtadzlg0R4tKWBXMYxsM1EGiI2fVWFB/NEKcRp5LR+BJLD6EllbVmVkOV9+5rKWb6Z85hGpm4CpKDG8mSMyRClO0dgn9UoyMdx3jhsNwKctgTHqELlX3lcg2K0ERwJB/Ucs/hTDmLsLlW8Xps7ECjPGT5qCr8qXM/5YTpYXg0fg3fHGOfFa/SnUvOemQLn8sU1l3OYEdER8VBGHWTGCB2EJ+lQ79k2cGr05DfbFf/z9G2UH/1YLsaJT+ej7cuIt2YmfH2sj0Ci4KirobGfGBX6DDmpJ7+okG3XcYh/v5t1SRl1CLD5jHnWKMzooeMQWoE36apTuElUGBxDruga+QHgbYdeU9/rUezinH4SCacj7jdW4ZNWFK9OUJ7AoC91h/Rw3MKeca2tZArKxnUExJdrMqSHSr7X71LP+fet0FhHVZ7Woex2OxnT9s5u2nAMeT4bGiqnobYEUs74SHTpJXDl77kujTx6HRjFi3izgLIob4Uuwo/OYoQZo5+RTL7HWaSOsNff6g3oazuU0SALF00Fhsq/tVzFj4ZOmbNVClnQfiljBiVOKLAqF05ZbGxuBB4XF/pCJOfbpYnG2H4rWOq46tCphzxtXgeHW+EXywiz9iDOBb91AMJPGlA+3dtfHemjxjasEyv8nuoT9V1A5q7z9V5XHylTdThuCDXJ1FCifeiiLCjfkakgcg6Tslxht766V3ooT7UP20VO4Rt/Cd90Mr5cW1m/t9xa+xOvvjr90Y9+9LsrkX+ex1ds4L/1lQ9+5+XZ9D8AKTfcfjaeJN5+++SgHD99qDYtt7bWy52rV2AGFbFGIBiqCOBrfQZeI28UQBkZynuW4lpNWcqktO3e7u5GN2M8W7qY1G1H4Zjcd5X+PJKf+uiQaRPqJ2UeZq5M6Hy70bcr8aNgbIt2fZxNob64QEER3U/GRPTcTxvUdZGIBn1pZYM+VHS9ENf+HJcGPsoF5VYWIKKwmAXgzAplSskAERjqqUQkutMG8eBhHNPwMwzgMbt6XqUwxrBfli7CYNr+7YNu+cyDp4nwZcB4sDCXEeLNWy+Vm7e/qTSJEGxFBs7qaVqVUX1UbwKc3rNvU49RDLSh4ovSBQZfhqBBzDx9nCbp5XyszFmdJ9uIIZJ+1BfPPg+/uX2FMVpMhT03RH5XqdbvMr8pMJVFIkeu2Y7Cr1EJXiifeWJ+q7hiiDnzvDLjSDQMEMIbozobh4Jin7Y7haaeMQYOgsM5XMuIsxgq4HSjCvt1TEmf2wb3QRuHg5HN5FF5pTo0tpl1CBwqc5nadj2dz6sLx/gXPNAKSJHPpJOrsOWD6jxZyPt2Bf0p4yEcpjEdp+PyuuOSjrYln1BNhgruMheZK7nKfa7TdlXm9WoUmQabC9LbSNPvKl5/R7boJ88KU9b6tbWZjNBOohDokRtcCH65Zlpf2JQBlSsXQ8dK45pmd/GYytFFhCpU+3PRmusqVPjhl4yzGik/Y8Bpb4pza6TuIR/7fLuKNVEPbVlXmmdsGM7wtE4Vv5H8ij8cHNvkIvBXPhbOlJGPwUF1qmbODb8db+ABJx7UTPU4z6FzNWjCE+eH+zoyoQl1NFI+5uqe//KcTrR8Lf3FruV0iLqdE/pzbcJ6fayYPk39hg78Sc9kHxmHPO8hDuV78VyddWXENRnW4V4cKTDJqTzpKIIWYMBpYpxqG8ea4Ac9905aXvpySFvxwYhCW9e42L88rkKzrKRWfwnTxdQArTrfwmW5OR4tJ/bCGyDJxdjKswbOtq3n/LbUEr/uE+BLmN45qOe46n4OTtfUp1CETx7RyMsP4r9mTJShGhy0cCJccCrNXK/hNJdOvVmhZHacDggM8JHgMTYzANJecH3/vuMWsGTF+DP7oi4Ql5l64DqDy1iSTQOnOhPqxqwFQtbCp3EuuS+O7UhR4szjo2XluLmz/x/dea783Y9+9AdV3F+To3Lul3n8jj/zZ3ZXj05+O6r+tzQ2dheMCPqdU4itEE/z+NXWzn65snZZbl9x0Z3MAFPMoqIsnANr8WxnBDfiUYgtB2cH0fXlLR56biMi9mYWxc3TR2JFRsjb5xQ0vtdXUlZj5itPM99OxCweL8+GGP5ODK0GeDI4JXrv0zbCgXPggrhE9JezlDV9apyjHoDLVf7zrWyrwyB97EsnAIOcRXejrA9YWKmPJRkNywhTHRTLMLbs+Q0UCkUWoHHHnZuM4OsCO40swsbvAQLen5zn7XAD4Hl42imfffgkj5fIZBkYztV6Y7NcvfZC2d+/EwbMvvdxXiojqRzi3FDFQ8Mk7Brw4N1xOy6aq0IJfjmy5zjtBW4Nvde4bwrdI0LMVYVMBe1KboUoShk6ZNtHhZ/+HKeRmwbOOpkH5IhRRwgVAHHkKVyuEFdojHLmwqzCUegUNuftBEhFbh8ZI2NyXNVQ4PQgfClDHSMDbkXgve61Yc/nv+tiIOkknPKzMM2dmOCDMlEi9FXTiC4iUnnqIMiLl2UVB1S4VGaOUYUbZcYh7CpbD8uIRxm24p5/fFrSepEN2pAm0sFn7R2XC9uihLwODBqK4FV5kV7ANE/fmm3QNTb6Naq0jrzoPSNuP8VjUveUSyTDOLyXPqLQ5YfqzFQDUlPZ8pcDEC90Gbilvf2JWx0TjbYKd75oMtEo+PMlOhp4F/TZi3iQ7pFJDiOuzGfCX4mOs1KbsYEreeQLdFWXyHveo7a8rdxzejDc0Mz1CUaFwpg+kTfxr/Gw02pAq0NpH1HiQGVdgYuxmuHILIN412jrnAfnKW9TLvRTluy70kLjZ8bI6Fy4lHX51+Cgbu5lGZwSjLvv1R8O+zjmG2VD2OhPvST+dADCZ4EFVe04Mw7HWnk/js2MN8L/3pnLLXwoTNJ87ig6Lh3seVvS1OnATKOEN2Y8Yn8z4lRN9UWOD/fmUz8VRvlZJ5J2KSdO5c84PdyzT+V+jrO8uRC4lcXNLXcsXSwd9Juwi+det5uFcuJbXMuv6jT70HDbnu1btrWxGafUuona+csjwPQlL9ZpP/UUBlnepL21ddcPmXGqOsx/8q5tO3bJKCbFh/eM/j2UY4Mf+/G++FB+bNc+5k6GLCXdpY9tyLPiRL3nWEMTHIAc0GBxYemwub31Z3bf/+JH/8yf/KNf1fPu/7rjKzLw3/tLv+vbsT7/m4vzy+ecJ3EAMsa1my8U3yrle8GXLhfL9dZyuXFlK4pxjkQFbXlJrwqls2x0oSzUwUKNGGofk/NwjjxKxDTr+nZlFt+ba0odATHVnhNDEIEABqN2V7Mm7d17XM4GJxhcX8lotOSKcRU+wjg8iffo6n493uoIcIvxSLQLo3NgThQu7Y3E6V+ZSoQRY8ef0bvXaCMb5qhsfM49/Q3DkNbPnD0FfdFCdqbTmGOY3dRhiID7bLuPxdVn3jHsw7pSfnR2UXowpxmAg95J+fjbT0q7O0haNcoMoHc2r5ZbN99VruzdyjyUfaoU9Ur1qufpPac3FPZ4oN6HucWZykyBiPdKueBuphSizDTeOC8O1C69rrFRuOscWBUqBcqINPihXZk9+5tDozgFIM/rYCtteU1FUrMMGg+VE3XBXTXm1cBq9Mz2eM/0u/t3O3+vcqjjYMy2y/0oHq4pUCoC+3AxmkpAhaQhmvcXYwcOKBTv3nEo1Wk3+IAnacRPf0c586di1mD5qXHKO+/pWx6UQVI+yqwazvBExlvFzJfSWE48em8eKUg3lYM4sn7GRBvzd8F71P41rMAVOtS59LTvb3AhXaRxzTDUx3NiLGc4TX/cy1vMlB94UvxU5VnHEONopD1TlsJRccovfso7mcMUf8F73ZRG2tmnhtR50DyKZ21ho80YZsdInTiF9Cl/+D0Gk8a9B1HS1xwX9m+GwA1h5CufiXfMkd3gUoWsQ6RzVaN8Yattn2VKJGPDEdMw2J79CLcwCLM4zR3u22941TqAE5gYm/yv3Mk7fjc697s/NFhxfqhAt+Ht8BCt6hy4R/sQB1iZ8vW49hWep3y3e4qD6eKvDZySRtaoyDtZDAtudD7FoZkmx6EmtX8uVfwIO31Vw1unAL0mzzkO+cyoWpx5z8xpMkwKPG3FOReXlBMmxxBHQNj5qYEU1x7iWwdHvNmmutzIX5oF35y2YD2nWfIa3CXaEeDArCNo6rs6N+4EKU/mqQMOt/Hd3N6mvs+f93HCkC/gyjbJIjZjpy7926Q4VmbVz9VgV5wHJ3yIR+973bHJC+q3OC8A5GYyjimGHdxVOVXXyR8adfVOlVHbEJ8JSJxe4XfVJdXpEU4dGgMj8SIe7N8jus776Ej5RJ0Zh5H2lhdWnl7Zu/bnm89v/z/+3J/8D+pzwl/Do2qeL+P4yI/8SGPwzz/5704Gg99CtXUVr6srGXoijcNHd2NEGhD1xmaz3LziYhIVA4IFM0SIJApthS/zCRuF+LAtFzXyiw6e9pxnl+xZyZzNbRRqvDGvGQEi2EbqUQR5vEKvUaUB8dUTS85vQBQMsoLiJZ9LPxue4iQYaZuqMdJ3tfsgz1zSsuwdTzsKWm8ZSH2k7GyWaq+rpPnCeLKADQZy3/As9BMGPUbQappdxmP0KeuudBrwOud+kfl1F9dFaFAQ/h4r0DD/aIRCGDv3PiodPNmfvfs4+8xXAWdUAOBCuus3XoABW2EglXXSoY6C+womxSvuYUbxnfr0l53ruKYXKc4qo7rTk2kyFCTKuMIsLo1UbV+hrM/5q0g1viI6ToNlob3KzI2NoFiUYYwT92T4OGn8jiJO+1WQ3GVP2BR0YQ29+S38blbhY5FVeUvjGs14KFS266GSFgb+ccKR3Es6D1hV6iq0KG/GHmGloErFcVjH+34XXuH02jwbIYye4U/+anq5Om7CEKXCb/FgJsd78o74UZDrXgwoCtcP8JcICQUjXCocFYkwm6I1deqYpJGw2phzlY7H67mWA+NCfXFiu47JBZ0qwSgpYLMNaSp/WityQh1x6SHc4lPllntepKBtOcbQj/vCat9ZkAc8VRFWPpLPXDHvdxW2iLBO9sUf6aRXfOkAaOQzF8wh3iovM07GbP9+95/X0w9w2JeRsNcFcG5QVdrisbZrVkXY6hircSo4bv3UX19vJuMjj6Q9HHbLGo35ohLbDDzChb7ycDw1+Kh4Cs/Rb+RE/MyUv3Q2KtNBUZ409JY3vexaFxe2+lu5NCKXxgl64H3blq/6g254Zd0tVWlVmmb6hsN25Ucf6aR7cFCNvnDIS+E9D9qxwJx23Ak+paE0Cr/Lw7QXWtNRnAYc86yV4J44rOs1lKM6Hs+qP6qDJ2JtS/mt0iC9dRZqXxaRUNmhTt4RFk5h0Kir/4VPep5htM3UbRCBrxDwifNeGx1HX2Z7fDzUHfzkoyaOrvSQ7r1OBwcVmaDc3FGQR6VtnlQwmOPQgIrH+gSKOkE59fFPdA8wVp0JXOiBjG2mjxyLcGclvXJMuylPe+LeR051XsOL1PNxVh3muXzOdZJ4VieIK0kn70uf8Cq/5Vvw/3RpdfU/u7X/TX/t//Jnv/8r3mf+yzkqR38Zx6986YMvHT168O8PB8NfsoyBxErGIDgH6QYliuvm3tV4orsrlxj47Xg/EgZWCWOI6BBj9j3MA3NH2DG2MsNycwvjbvSssSQqlGAwpoZWRSxRz42Qx/1qlCUSApQtZv0OkdyIQcNqHZEu4TTudWMc6uBlUQjlMaivbuWaC+Cqw2BkoFKvdY2886wyfRgRyMherwpQePyONwczyABJ99JvVtxy39S/DO97iDN3Q728PAbFYB8+HufCDw1/om7uuZPdCAN32j8rn31wWN4+OqGeQ+U/ePDK7jPl2WffW5rrm1xE6GTGwFKjRhkzJ9/FbebC6UtPXMaTMR2vL9cR5rr4UINhJHaeeXgFzbr5sw3aTpRGeY+GkbzKSsEBBl9Q4xczOVPKaIBSHzrbd03zq4QQLHFGn4kwFQiES/7wT6WpktFZNHsgHDG04sZ5OuvprdOv6PA/xxoFwp98Zf0YddrUS7et8B/8VWGG5+Q9eDFCjQOjUrauyj5GQrg5VKbhB06j7DgnHIl+aYNm03/qAcsK0ab9CpvzrZ7JcoDb2qZjlx61j5y0UZVKVaa5D/96T/DMRKjc5GfLVMWmM1HL+F0Hy7a5CTymA8EjVzJ2up0/5y2sGnmVDQMPPRxD+heWGCv4d1INiTiryswx0z6F7VfHQUOf+9BDZapTFfjhZXGg8U92AZypKC2vIxcnZo4H2vVaMizA52K6yiN1HKa/pVF9tAy+QLm6gM75T5g+MM0Xd7qYz7EIg4dwSoi5Y+FveY8Bpn3HWR0etRfXKetvFbNt5HW8wK3cC4POUNqxtLigXekRg8h1F+UJwGiIrqB929TI+8bABD/AGf6jjH0rs27aE0cRHlQvJhPHuKscc1LflH+mEDmrvCrX1VAmSuRTPkg2kd/CxqXZeCrdv0DLyueIZGC27FzW0w5jiV6GD+K8UzYbcAkT7QiX16IrgENZt2pkF1jt10VqgXMGg/04Zr94ba7H55sXaTxDT4Bqt08zpZasD7hNah28NVpOfSqLOtaVf+LQAq9OQ3SvMgJ8Bpk67JIo+IYNqpzVvswu2q/rx6wvfHHqKGOmpD6mCu64l2kM+Fu8Cof6yrFaPgEglSMHtL2og0ifGSP/RZZsXzjAlw6VTp6wLS+t3G9sbP/pi+Xz//LP/aU/fESVr8vxZRv4b37Xy78cIfxfgs7rKsdsqYp35dHa3IYAG2XQ07salC2in2f2N0uzaZoP4UQZm3JaWlGgoLPIBtFGJvXkO4hbIhpdBLl6v6AHRMHQzpEbccJseXc6jJJXtA7aFJlFD8M2TFUZKkyocIloGMk3u8U4yfiWcOMdnAnf4qYIxmBbDuHIznRQzPm/vJM90X99nr2yqQQEJiP3tFcjAhlbJyDCqJEN7LRBd+4w51vgNOK27TWFRZ3jd7pK1D6mLx+TM4p3EZ3vd3/18ZPy1tPDOAiZ16b8zs7Ncv3a82XD3bBApsJrmsyFfioehVVFpLc+FySPPNcMTNbx+1w4TLlr1GNwZV6cH8eioERpAI/OjdH+fC44xg7cWz7rDUCNzp7ldfBkbIqlfQ9hsF+FQ6OqMomSo0yibCCrxgMMq2wQmGRMwLHP1tt34INXLGP90CzKpRqpKC55JH/2bbRQhatmNihnelChDn+piKrSs7/ARDsKqw0EdmBSmOVR7yuk8ei5boo3URHfozytlzouvDIbUB0RDUQA4r84iNKSsjoIfheX80/7smwiKr7WNoF7ppSCV8rZn7hQScWREw/KFL89ku6f0bMizHl85x81uPQCmPYVg844hFPlYxvKSo00agQThQ6FhEMazR2HGOvAoEGs0ZCtCl8UN202iXbcI6Aq8XrWozpL9uG4w3depom66YgOJ/Sxf+gcA0RZCzjGZD7gieAufIDjTv9RoNBIuG0g/Iksqa9qNkV9ZTu++MX939VJNTJT5n0b4JxnHY1jko7B1owvPWyrWsglHNo6DWh/0Yspz3fKhq58Dy8w9haRaF6sgz7MVBN6QVytrf7/2PsTeNuzq64XnWv3e63dn776St8BCQkJrQRpBEQQG/TK/Vz0KVef5tqj912vknPFFkQR4UmI+AABBUEgIYIdRpEmDZBUpVJJVZJKqurUqdPvvt/rfb+/sf6nihjSkYSQ2nOfddZa/zWbMcccc/zGGHP+53+WeTObaIzSW2DqnFBHCPSMiXLEGFhnyStfyaBMuEbs0kl0I2VifMrTZMpgS5H/kcrItk7lzN/lX6Ii6mHq7pbbpCOgOqLBcTElqkI9mTPQJZ/Ml53vtsN3eV8RMEs457wuPc4tykG3HrcA6mmUZEiUw/V3ZdXNcBZVzrfxkM2rvHlXQxfWrzlZ0RejyIP58vTdvGf9OaYZvW43pcEU2SBJl/M5d0Cg15RRk+XtZ3ScsoGuz28UMN8hhq9RIeWnoo5GKJFZGqn5o64b6Smb5NUZFtl4NzF5ODUz+KWJqanzZ257+o//43/8CoDs45e6GfdB01/5K986WF99/CuwJH8PwjFQ+DyeUcGd7Q8SJvbpVlvr1xPCcFPLyuxYO7HokYxaUa45MKh8tqOxrE2ODP8VwGMMyEgGzTXtWKYk19UFdHe6o5K4XlZqbxwLchSiL8FCWSiIozCydT8B3j6fF6APcJlfQwHlD0hlQ51gzkBaKFYZ5RLuVwnzKiGVNrPkPwAS5UJ7DqjTWNEX3MuT5kVn9co9ynEf5SHg7UOma+9+Vm3qrWezHd81BAzTu3t+beegPfDYJV4Xs1FHKZFnpwD2229/dg43OYhShxaIc3Jl4pPHiaXSVRE7QaXNSeIYlNLQWCkQkU4FPhMVQc01y4z67DnqLnHYZ4XbiypD6zLE1C2/CBZ6T6YplJX1W95JaJ3hH//ZjtxzwuRJaW4CI3eAqdA+1rtJQ9FJrWy581rw1TKXc7W+X8oza8Jdnylf3rokq7jsBwoN5Wo/VYAqMz+rcMMLy/A9NIRQylJBeSuUpW6VWK77kuXhY/UtXp0DGGqekB+fBx9lCb/cAxLP1rZovwi0uVKIRnLKoHB+VFvyObWmnyNDw+vOB+gWHBM98deMvXytsLav4led9lYK2RlS9PMPnlZIMYZg+gMt5pVn/D4Oz4sPfLOAL35ROcs7y2cjGYpO3slDZYdCyexpigKWQKaytV0rTn/Sb+sqhWpflA3p9nejX4kwkE85c3zNozdmH81jXY6xdXVjZbvmk1brM480BcihWd7bp9qPUSCoFxdeUz4GKHyzfseuZEhjQc8O/cS1yDM8ydGntJG5Ls2AdcDd/jiGabuua/wKTgJDPFl+9E/gMtwcgwGinRe5CwB6Mw8pTyN52bZgb1uOk3k9E96+RRaVO2hR3qp2+sU1+SuuZmMddDvmCcWP6nXswrtRnfbZPoZMkjokxlgML3jEeNbcSReznCcPMo7mg07rCf/sE23VuEIRhcIzZEWDQkDUqPK6oXTP0aBpHMWt7D9RfqzHg4A8qtb8jkMfb953+9NF6uo6AN/hC3UiVaFf3pkn0VuNMnSKfCxZhj7yR/+P6DNqe7MMf8pEDFne1e/uJXMTcYxiuKDxFx6GvxXZm2asIxvofsP4vnBSH+8dHf0r9Pe3Dj/n1M9/+1/9hlpP+DimDwvgP+fFn/v01dWrv39/b/fFKPoJ7092vak2mrj2oQIbZnOOIY495HzAZDm7PI91yuTKBIdRlPOQGr1xLqRuFYxnBsOlXNODOERpHGzcaAdMDESoHWyuxot38LPm7Wl3EfQSljzMRgXDkApOrq3reQfgyFeDR34BXaUO411iyMTIpGFSkEeRuAnqEV9/Z6I4ULYHyV7Vo8+97FwvoIcuXm5W0YuXDjfOCdoCeMaewq7De22fPP7uzvk9hd1rKAdDcd7vfv+FS+2dFx4D8PHaKOfBGEvLt7azZ56WaIkeaZQS7ZeylC5FTSWvYh55dqOXrDbEKbh1CiATnXwZFyZOVSJv4BcE16Sv8Z1gzORDnZe/Bz0VnldpdErBSIbyYF7rkJrugBpf0uAENa+KwHCk16J8uWYZjRKt4YQkqUGeO8GUqwCwecKrCjM7OcNbrjkJ7Ut26HPRNh2nDmBMpaRUhOU12ocoa+pT/FQW9tvfpLP4JF3yhXYxOKzbevkp1xI1kE/QIh2Wka7aQyB/+B2+2JZllaUoWPoj/6VbwbK8gBkAS+VOB5WlhFVIPvnDN3mj4arnaqSi6okytw3p5bpjozJ2pmW+pCX7u5+8drrrv32Jl8ycikxRyHpDF/THsJMvVkLljks8PGTe/mYpy3qpQxqk07Crvzmm0mnbthfQtIu8VOCCuPJ4Mzrgn7RAhgacc9S+yJeiQR7zblvOttAtXU/MUb2lLGNQvzywsRhXlqY/ylPkgsyJtNhXXl6QtxpdqYzvGgfpI/31issXfnZuWV7a5VvGihxuCIxMwQNlOWPHb7XfwhpaDrfZ3NzMvOnPzWduJpKS/mmIMiYZI+qIs1HUKAN+iQxDk16ofMkY0n/7XoYQcsfnREEyXvCUutTdGub2UU6Hr45J9JQyUqAnf9Qjep/SkHElX3RGxtj5pGwpj2apa8pkeEYe+W799tkxU+bM6zhEV9BXaTPKIs22Ydsx4OHb1CwgLs32mXeP89XLNxJldKD2M8jzYZZ2BnMe82pkeTvga1S29I1jXXR7C5u8tq2Sm+KFYxkgt+/+Jv/ob5dfGtzcp0G/Q/2Op2PkiavpM/U4zuWQMCbSjy48ffKWNj+Y35mYmPrP04O5f3a43/uB7/1Xf/Ntb37ta2tCfpyTEv0h0wtf9vmfub2+/jUHewdPV/AVLgdIYZA5Clkf5urZbayu5kAWA68DlOvJOTcrlTcAuit9YXSEB4F34BREPXhGK4OiB3/oGjaDGUUPI91EtL+7iRK17VJIiFHyG1LOIEGXQuZrb2e1bd14bw3mjI9fJA91acFl452TxtCtk4VfBHc/5fY4hMJHGsbjo60K82gI6IEJ2kxalZsTw4GFppwZz5zJ+jo8MqzuSVVkyUvadq0Ltt08c956vD6q08e/vuPRx9vbHr3QNuBhlPfEVFs5eUdbWbktPDNc7gRR4EJPJr+drkkob2OUUF8mPJ/NX3lVOlqregelrHwPW+SzPCQ/tZXgUz5gwgXXeK2ry6sCcYIp1PHe6ENCUYxj6iTZVtqhjux25t2JX8egUjf1mSdKz0b4p6ejYeD9paZSRP5En0aeaD3VzTsuVA7llTmBk2wD2lTKNaHli9cd3zIo0ifGyTxRzukUNJI3feS7//vy/9BPuQ4kS868brX2zXLlnZvHZ7YLsiqLKGD5aE2U8eEYWvelYAAOXupV5dBbHDV4bdi69ea87mdByXY1WGIUj9qN10l/rT90U1k8ZupVgNJOlDR9HwGdfY/So7z9UglHKfFbgMKxsULbkG77yzAEDKgztGHcxVBzlzQXYtrQD+vUQA4oAlhdP23XjtmGsqgi72jxWtqQdnIl3CzPqMvxs6Teq9eUOWkqwxyiLGvN/kd+6+qMHZP8UaZUxgXktScjHi3Ja53xFfqgo+YOfbEegYE/Wk8dyktkjr7HEKSUfPHUTjdUqhdjAEKLdSv/6ox4lsqQFTsvePd+cA17wcjvgoZh5Zqf8AIeOuYBfz77XSkOj6HD/ncyWzJWBqUHVcl3l1EdePkYJvHmxuB89zr/Vz38SB0xAKBTHmes5QN//mz5GktLCdKlS5IPGq1N+qXFeV35a/z83BlM5jWqYVu196KMJflsH5Vv821sbFB/RYry4jfr2d7cjkdvE8qQdx3UmjtYAqE7OzqCytdUHK7cakr98kUe26dEVMivoWCd6vxiCf/xT1qcd51hKwakPummHh0scpk1bWVjH+8erjUzM9cmx2ZaH6A/eeLMwalTZ35lMDv/PYeHU9+39KLP/S//5O/9L1co9glLcO1Dp6d/2gs+83B390t7R+2snruDGwFkAnTC4rqjj7Xs1mIn+4O2sb3bJuj4wqDf+ghxdtXLPEeHcnms64jpjDiAzgQR1Bn0o1hxWp8MAICM/MJDFQ0Md118z40r9cAX700XwL3uZjsHUlWcXfMHW7RT68xDd9gPmVwMaEL9vo8GMoLONTIG5BS6rKkLyqOJXZPXTXCuk/uEtz1A2gnvNQQHt1x6zGNe72vfAfXNI5DHKIhAOUEUHur0vneuP35jtd373gu5133dsCc87Q9W2im89oXF0xkHPUgFqsLjNXHDH/qhUHYngAm6Tnh/9HuMGdpwsjopY5mSvwTYCV/jEcVCOSejykijwfJRJEw2hdzRrvv/Dce7C1c6xmI1O7Y+d8DxV/EoF/Iu423rvAd4aSsHj1B3FILyAu3x+K2DiWsIj5YcjuQrr5r+8spyA9flhzTH46AO61Jx2JZ5vZZ+c6m8ET+UR1e/V9jWPpvXNkwqqOKVCq/qlsbsAOZavA2VWWSilINKS/5IcOggr8ovIKGi47P1yStT8uQ36pb90oqMGmmJ0nT8yK+CiRHE7wKf3r9txlDhJSNqbCv5m/TVGmxd8zevhyb6o4Gl0nSMHI/wiXrkpQMcMPGaY49ch27yOqvMr3IU4K1fAHLuCmr5aJ/TTm2OlE4rldba1NiNd/G6wEpZpW74oS7IMaX+yH8xTqTFtlGuxXPopAy1po70n/LdmPpyTG3fTY8HOAtyIXIjN0aVW5d02hHZnTpCm3c3YICQQh/XBXXz+dmyk9AoGHm9xrn4lXG2DgDfur2fW6CpfTF4e7QZ/cS7d0gI/hRKWTdiyq+SDcaeeVd9K1l0fwIX81ueyyAPuJ4+0K3IkqMkf7heG/FKF/mb/HW+V/+VnZpbZKUPfE+dSou8TTdTvx+yLEoWNx5aUOPBPyMl1p1oj3WQpEfjJmXtK3nts+PVRUOVJ3nF5ZSXFt+Vp/CKss5NMziO7lFQ7vTg1SnRr1kmIQufd7Z28lvxbgLeVrTNsaw2S27kjz20YOYWfCiDvXhRdNQTJ7vlKuXJ3/3sniPnY+py3GjbJ1suLJxot5y+oy3PL7f5ueXNkydOv2Hl5Kl/ubCw9Ko7n3v36/7yX//qd7/+ta9SqX1CExLwodMLP+1lz4Cbnwvg3ipjM+AwLGARFrkp6on7C11TcoDWt7baOnxe3QEsAbN4ZyoHhU2lRR4HREEdUl5Adw19f2eD6zCRibG/eS2TL7e09bS+/X0VEVTWGThar3X5WkdXkVkn2gRNNZsNe3nAzIhmBdx38/iuBanACGKCioLrd4F9n3JujvO+9XjkDLgb4HZ4eazsLsB+sC94G2pH4Mij974HeGVnPERuU1d+ow5/SwSE14H3vVP2+uZWe++ly4D7I+2Bi5faFkAhF+cA99PnntFOrNyido7VqKCpeJwoLoukn5mJJZQ1GUvhdXxIHkdJfvOXe7dJ5nTSkiHCrnAbHSgwUbk5FUYKnE9OZC9oSJXn1oVf9X56OclQWZia6Weip1kaidWcL/VZ5VdtW69NIz+8lB0nfbe+bj7H13c33MUrR3ZifJBfb1dr2utW+GReZEmGz9LpJFVxhBcZf4AOcFIW7Q9XA2J+VoFIS2iijP3yz+T/FdZWabi5syZ/F54zh3Uqy1ZmONYxsFwezMP3aotxoe+ptarOm/0PX0OXtHIdOmBaxkC6BW75kWgJspCCvGxeeq0jc4k/lXmFFwsgpF0A00OzgB5sx3tl/4D6TfIg/ePPth3LtEkZ88Ww8Ff6oII2Wufubk/eE+TdLGudKng3MMm/GCsSyvWiSyCgfukYgaP5/CwdbqLrgNQy0i8d/t4tP2SHN3/hMXLjBkr7U4aI83pkmPDZ+6jdyKXMecBN1o2h1f5QILxU7pU7++R4OdQaXCbzqSscn/QhfVQ/wTNJJE+MDuqxr/LKetQtG+trmWfeueGo3wQ68uc0SeqS9nKMqg/KqX+5B97ai1WjUxLhC5/DM/vHqzIoMFUuwC+P+cl+qpvtn3PV/SxGMJTtGK/0qdMdiU6qHx1HykdWQkHJiCf2aXDJc521GFyZx8pTAX3HpyyN8b2WKEv+TPZD2jp+Z6MbxlDklh87oysySF7rk7Z+v588GrmCtuNbSyWAO47kxrrLHYdZi5cuN4Dbr5IjgBmaj7SkZQr12QfvyrFuDZBu3pjd/jt25nUOuexs0oBXD/Zn59rC/FKbHyzgpZ9ut9/+tHbbrXce3nL67KOnTp34xaXlEz945tyd3/fyL//in/q9X/OsB3/sx15Vu9F/G5LS8SHT//Fn/tpnX792+f+zubHxVTDW6ZSOK6pZhwR4Z/HmFpdPMAF32tbGavNWtdm5fls+dZuj1BbGDtpdp5ba7WcArpW5NjdrGGgkqHA1j22F/96qtru9hjDNYXlvtP2NS218eiHXba+8bwSfQdRzNdVmKV8liIwe8gttCKPvbqRzUFWMlqfVTDTpcqBVUNgTCAy/O9j+Ri8PoKtubSMrL8Np2Q2fOSZI69Hr6dMe/Uj4BoDWi0c0yCfg86JwgD3ECuyH7cbmBl779fbo1WvtwpVr7erGZtroz8CbueW2vHxLW1w8lcm5G4NHK7uUQT3Epjwe6ZdeBVmL0kiKiiyTOBPc/jLBmIDpqxMVWnOWgGXou3QLit6WNjburUEoI+nu8ptH/tFX65qerueET054209NzscvvKfNLSy3U2dvZ9I7FgVMHZBLi99V1DkOlfq0zH1oifWqmLkUr8YDMlQQKkDp2Fi9RjvuNB6EVieu9LpZxnIFsvZFeWLMq8UAuWFTDc7O24+yof/2IbfLjEBRb8frWYtWGVFZ8ttnFIO8lW7pcUOiikg+5vAa8uZ7ZlMBlWC8u+PmTjebuUvXdeaR/I3qp/IYSRE+2rBvSo4enwpMY1hgr3LMM+r1mkpP2ZKnFV4ejTN1hpdclzbXB3MeAN9V1j71z+iP4+ptjAEU/lR8qZOy8kBvLH3nmvyxz7n1i2sCfBlkKvGZtrm1WYYx9CmjHai7Juq56tLi+DiPrFsv1YtZ9qKAZRzPRBbMi1waxZCvLmeodO1DZJDyNbjk57OGu/KV0DVyVcdm60wItkVn+EAhAd5b7ASxzlix/axJp9L633llOb7SJu3x4QDaJS4bXq2PccqhWszDKWTViIg7z2k+vO5AyWinAC/RPsjI22m97hzQ29xCB+gRG4F0E9lgMJ/9Jsqj4+seBsih/8rDXpt0vZexk84YeCTHRlptQ1nzo3KS8bSfvGxLgDVC5pi4MdL+5NkNjm/0RTk6JsdfOZPHjnnHe+eaMuKYWC7PDEmna05lDPgqjflOueTnmt87nWDb8tnoh/IrTeaTZo0Qf3Pc5IF9pRMB+Mg2bXhxHX6tC+qRDfLwn5vvFhfm4C96GPlxLMw8rcGGvEqHNFi3kq9x4rjQUOpOZIr25VUiftTDl+Yxy8qtZWeoa24wF1qXl5aga2Z1YmLmXbNTU2+dX5j7xdO3rvzaSz/vjrfBs4/piXQfbSop+RDps7/4S8ZuXLn0fCbIp8H7KRkfT4PkwyScUB4pqnWsEOxsrsfqUXhnUcJ675evX2trO0dtdfOgXb6x2S7d2GrX1rb5vtM2tvbw9nfa5uY2wsikZUqqNBQAWsqk3Muz2Z1gDM2kx5ci6L4gKGA0UjAqJUPIFX43j785YfTenIQd4GKlqQz8Tj/2/c6A66W7691XnvDGa2P3AE97B1DebmvQemN9p11d22zXN7baOv1f396jb3tt1X7sHPIij/3ZPeTFJOfaxu4++Q7bxevr2R3/jocfbg/xfvH6Wtvc3mHyTiCcJ9vp03e3lRO3IVAKHv3GU3eSOski+Aof9LqrvXt4SO4xR0BLYeO9MMFK5p0kNWlVulFogkgE3+R3JiJtd2F3f6Q1XvKsFKsvPU/3OljUOmwreyiYLCoWn4bl2vLSyqmqHx4jDPFQlBf7kPHhPye7YeBpvIlEJGzTvnHdpKJwt64V6VHoNdgXrX3EKzIGeZmIVhrvjs+OfSmabmOW9ck73qlLD7sMkuJn5Fie8bt0SEMM1vCk+Fy7ch0Kb1VScSKd9p2LATraqjtDaAKN4rxQtqI8VRAyNbQ5dvW7yrMAqQBVpaWC0TCQbcpqwo0U9bMAlvuEuVIGjkpZ0Cll7HuUeRS84XdBv3guzfbDvjmf7GdCn1zVSJNPJV+j/joG0KkS972Tm7yOShY809++Rfag0/IJq8oXynd3NsiTAkuVqx6a/GXgpAu6/Ul+So/lI4vUW3Jb4+BYk51r5THaH/kgv/xBMCtgkb6i0zr15JSxbmObezrskzKkEe6YafSG5+T3N+XJOsIfaMu48me7ymYMB2ixD6GJdk3mqegf8jTiTfgkXSOeSke8XMvYhrqNPniLmyzRmNU4CqiP6hzMDRTzGKeOrdcDWtSdueI7r5rDRXu8ceXDz8oGutTfHCP7pRMbYz95/a34afKz/NBLtd4yNGqsBHvf5ZNtp13evbdfPmU8IMk8GgoCbw56US74Cx8wjJOqg6NIFHwKjeW1p11pxcAtebAvypljNooAM64xsq3LejL2FdXxorcl+2x6T8LTATOUr5G4xTXrCSbAzyyX8FnHTUNGneoT/QT0LP3yW+Ya7wMfEsTf/NyidO3ubm+968y5c7984vQtPzkzM/X9R9PbP/7WP/LZ//V/vXPp0fPnz5fS/SRII45/8PSP/s0vzv7yD/2zP4PF+dcZjjM+ztWBlJmeyhalQ1VujFP3njh9qi0srgSQXVdX8e3tbrW5xROUm2xb66tRtnNzc5h7O20MC3Zhfq5NKWsA2sL8AEsJBYBAZvId6d3Xec/ehhVBA2xyX7wzjRRQd5ShxEtZl8cjtYvlkSI0eIedQFivHrrCYymLqkS8VS1r49Sh5azVvo2ArO1gfCAUR0cTbQtA1yMpi96w9BzltjBQNtrc0mmsR8+X1sgpS88+y2jXhR6/+hjGzRUam2xzswgNM87oxGx/qS3gtQ8GS6Fxa2tdgigFvRFGjRn6L8gxsex3TSate+/zLoXkdY0dlVX6ieAW4LtEIh/KMLKv1tdN2pwD7uTyj+s1kQGBccCCZJ880c/801N9AGwuEwJiMhkvXXiwzc8vt9vvfFb65ESigoCN65DdxiO75IR3maY/4wM23BBUk1rlpTKjxzEW5MPm2lr6onLyNhoNjUw8ZY7raqys/1FflIx9oJyer6E/3528Aptg4z2yeT45dQgkKlxBSroC8iP6wgRkyQ19gqneeAG2IfraXKgyCphagvbjTcA3lw8G8z4bX0+tPPwD6LCtLE3RX+uyDvsiTwX0Mg6UTxS+4UPqVCELano5AmQiAWTKvIBPtSMa3inEUkKZgPjIQ45McF1AEYQ0POIF0lEVavfkLss5DipPU8aDNjytUvqlWYWp0rXPGicafFvryDnelY8g9t5gozKJzNAnO6OXlPwYPYmiyAfaShgcNldft2lX76n6L/+VP+emeeSz0Qi/aDxYhx5ax5vwib8oel/8ufFKnvBT297c4jPyLO0ARDa9obiTk0zyyznTLX3IW6pLvfJAWcvvI1AQ6I1ghK/QYoTIOm17RHBeysMWbSuXMYCYc9Jo0jFyQ9jcwjx5x9tjFx5OPcsrJ4se6vXMdNvUu7eOVA9f7WtEnz/eJLVoHvFDOowu+tklR8c9vEkdGj8+bKsMym7upDYrtS4ZR3674bgot9Lj745j3futDMA7yjuGytEExor8Mhogv53bjr1tSX+Vt375jBPHGGZO0F/HpY/e9w4E6fXhNkZy7JR603Kuw7sJ0YfE257HwqqzVq9fzxq8/QhPoEk6jAL6BEppd8+PetDlH8fO8XSy24fIPmW8rdSz7eWfz/l3s7dnaaDnD0+cOrU1MTZ5cXF+5cHtzc37mdG/8qznv+hXtw7vAtBfshXGfRImZePDSv/bH/3TX3v18Ue/hb4+b9bbERBKJ78H3Lir0TC7qOi9mWdvuz3C4/3lOwint4F0ylCltom3Nzk9aNP9hbZ24xoTcK0tnTyd369ffiThvUWMAQVy03A/gDRYWAzIuAFqmkmu4Kt4XVN2oDOTUXheU9j12l27VTKmpl0XHqc8FhyDppCr1JRglZTviBmiJJA4CZygFUWwjFm9rx0J4jeEiAmvgF+6fDFrkIam11av0q6g0kc4NzMxBAg5nINPqOTK9Qvt2o2LbRZw9JY3n/y2tX6NdrZz9OzMLMKlUkOZalwYXRDYVCrSrWVtuMlJIeAIWJ1XpLKSB5mkXpcb8E9BTl5+815MDS1/TT6UmcKt8WD9bpBTEcTSpw4tYvtpffJSQySWNv2ZnPTWNUNYGhKtXXr0gbZCH86euzND0fHY+uPdwFd5EcVIAafiAGDQkKO78dgdM5V9vD7aESiwlKkLJQU4eMhFbEAmt554Z93fDAnaMPVSOjIgGEh7QssoJYE8z+IWiO0++QOAyFAUn/eqOu4CrwopdY68N+WKV+cRhueUMewZ71LFSh81tpRNz4IQgexPDmmCRypuFZZ7S1RqEmHfbFMPrtb2BZ0KS+d+aseK/6f7PrkRQbQ8Ckuj1R8y/tQtf9MfwZR8Rqv8QYOAH6DLk+ZQWPwu37KTGZ64jml7JgFO1uuFSqv9EMBUvsUXn+pWHpnr2oL9+tpqjDGfLOnxsBphiVBQp3Q6JxM14XvxjLagOcYSyXo1btJJGq+hVyagmXHxsjJnPmU09z/bX+W1avBr5reCFM9VPkCb4+6ucQ0TAd9xkicupxUIIZ+UVu+gOUrZ006I4HrNn5pbXRQwe1FsNTJe4JmNkchFIo3IpkBS+sYwvMZLPSPduSXg2j8BbHNjrS2fPBnQvvDIw5LWVk6dCTA6/23fOaBxvDkyUvxu/zLfpYO3bArlFXij38p+AJ1u3JQtwZK5oiHvWHV8Da/sTCrTkFImKR8ZK4+ZCvlXBkyMAuS05qbLNs4llyMOkQPXqv1cAK+xmDoYa2XG8dN46Iwr9x3YN6No6nwBXrpcKpWvGsfWbU+pLvLpvfGeoREdAt3S5HkCzknr3xXokV8ftKQhYzTDJE2Oj6crqt9s3zLKv42qy8JR+hoD+GgIoI9vwJFLGDXvXlhaun9xYeUt+xu7b/6hn/7WB8xp9k/2VL3/MNJnffbnz+xv734mQvcseBBBlcmRIt+wyg53DyOgJr0YPTd3Wuu5e4SpG8V28WwFQu+lLs9jZA1T3sFSQe5S9oB6dxj869evtStXr7Xh+EzuEb/4+OPtyupW26Ct1Z2DdvHGZsLebuTzZfj/8Wvr7eraTlsD36+uk+fKWtvYH2trOFOPXl7Di95oO2PT7TJ5HuP7xt449fVyfW37gO/DvDxNbn0HcBL48Lg9S76HwC+coD9zc+36tWsBYQVOI2V55TRWH94gk2R+4USE05CPk2Nt42oA3gfZ3Hrbc9qZs3fCpaPar0Ad3lqlYCp48Ra4lo108CgbcVAsTj6TwupnwUaeWX+UkhOHwVGAM5E0MrjuZxVqhbBUMKMJTVv7GDjdkbBREbw7yToFXKHgiH7KeoKd6+HWEYVJGen0OM6TJ28BsFUeTB4nJrQLEKVI/aMFrlcYsbxn61RBud7qhHO2+b8KONa/CoTvvjv5BFIVpmXlQaeQqCLlbcuJ7+9OeOvwuvnsk+ui0qYiVClLk6dmhSbLkU/+GqGxYXueUDx8EfD8LD16Esqvn+NF8i75Amno4HvGUtBEKUpTR0fGLPTWZ36krhqjGBb8+VmPxEiX46titW5lo5STDdg+dZLXalTqXg6vSPZPPli3StXrKmy9HsE6wCltoc/+19jYzxhn8sgX+WxfvtnXGNbwNs8sSE9HAEv7tpkTBKWS72mP9gXbAIqE029lWt3RGZP2QfrlhY/Y7MajQt7KOWNMPfJH5skfeWrfOh5KSY1hRURKp/gTfAQYrCNtW5+ALl81zBwM/gWkwzvnCNetEBGNnpJsroUXk/Z1ZAzQvqAu32s5TP7VuBTfXcOttW7ptK9WLNA6NzSIAuLIiXSGz/AvfJJ2PkuH92BTOHM4/eCishQDl3oMhWuIxTMd8USepz27kXf7r6H55LB5gXyS7UGvbTrWXgjPnQvkd97ZTmj0z7y8G3lQVl1iyGl9GojwyHpta35+sc3hFCpLGQv6q06SP3rZ0hgvH9otMz2LIU87Gjkyfsb74SFdmZVmT7f0gDXP5djHUHKZYEYeYrROTnqroQZXLZVIt7xQJpxLGrW2G5nzj/bS/+GQysduUO7i9Oz026ampv8bAP8zU/3+j/YXT/zQT/zkP/nRr/1DX3zPPe/4RY+VlYzfEenDBvjf98f+XweTh8OnIygv2dnannBAHGhDiVqHWsmzeFjxFhVmGKuScDAS6ga089AHBtHb47oBdI25s7JMKq9driV05ARCEAytG55xMujR6Z3MLy0mt78pZB6LyVSIYWHYUsFJiDbemZ615wCrNFVGLU8tMkxme+a7CSaWRUCkfXtrI0LnfgIFcndnM2ci67EYNvNYRe/DNEIgcKi0tPQV6oAB7bkR58bapXZj9WLC+Avzp9ry8tnQooBubVxPfxYWTkYopXd3F4sUoXMKCqK5r5TPbq6raVfKUmVVtxD6XQOgQNmwvfU4Pp0xEMXEq9sFa0Wegy/AOwHGXfP3IvRbd65Jg5MPRVGnCdZmnVnG1D0X5tdo295cT39Onro1ClgFFBB24lA+a81RLE8okwJl2xA8vOZI0F8mtApCJSOdVUXVoWet3ETJWYl1qiDIJIvknyntOxaUD4BEWdmCwFYb6xLqpFyUCn0CCxgPlwcsD18CPCgo6rF9a+iMLOtXSah1rFqw8xCOAmXXEmtpQMAomlSaAoPGEfTTB0e3FA194Ls8lmcTocX1QPplJ/m9G8MYRdQv76WnaFB51zjFa5OvxZ38r9cTuYafGk22Qfbms7EDoNLsNf7cgFe7n5+gV3nQWw5whraDzFnHOX0D/KTN/NLgfcdu4EtffGWsBEwahaDMC1vjs32PHJPKEJK3tE15Zd4+BkRoN/yUJtvhr0KrGBzIihnNLb+ttGSrdmgHvE28q3tcGqhbnazFFoq/fk9ZeWoRf6fd5OIn5aCiRhWRkvcaOpn30CQR4QF/oRHaOh5ZpjaxFbA4jhDIuNTyRbxyrmsoREbku/2379SlPIY/5HEZw+Utf5fv6hqNo/DTcciY1jzTKOnKWYcpPCLFOPF6fYHqvKWcDlfGK31xWWOiQBQdmt9pL3cQ0EB4RMG0B3+Tl3yOzx7g628Cv+NshNDon5FYDRz7n+UBiNjcMrLo3qJJ5LtffIR3yksIywgr4xXlG+AwupyR26bRdVCeuR5+84q+h07LRgZGcy10khtZ2IMla7R/FR6/a3xi6pfBsddS9ofHpid+ZGpp8BOv+cnv+rl3PvDGd7z97b947fz585T6nZeeQNYPkV7/H1679TV/4OtP7e1ufQ5e9ZIbFwQ+BdAQUHYZwkCFX4DfWN9ofbxchfTalYt5LKKqhwsBe8s4ovE+eM8T1QxnahzwHSOYuvT+PMlswDU8GCYMBTAk5puHRGSdiXan+N3RU9E6iApxF3KJYEOjVriKbhaanKib3W0VWdOhLL+FILI74TfwyI9oO0fvUv8CnrjrqgqIgrR67TpZa5JpdHTJ0Km73hU4J/jG2vUoxL3dTfJO5sCa5aUT0OCJTTvhi3Qp+E6GeEfUr1C69OAEyOMSBXJr5btAXuuVo7UtrvmjE8wuZILz0tiwjWzCgw+Z6PEy6CPtGDp2AjmJ9T7MZwVOWnlgUvHk1kINJduifqMvxYc9xmwrfB9gfC0tnuSzEYEKZevplIFVoUUnX5SVbVORCljSuRj67YspG+xIKtHkURmRLGu7Cki8TGnsrlGfu9ytN2CAHFFQdoQ/1m0z9k9DQwBXVs2Q22XSbxsxf4FblTZBM3lLgXEd3rqOLxDJ44SC+b0/txgDwlKCWwCYRlVKjlXVBu3wOuPGdZNylH0AvKuYYrDhaYQ4iAp40a7kZ2wlFPmw/oAJ4xfPTdrNHzDTy94jj3IkMGuQ6yWXQeMZDckHH62Proz4Lz/pv/OQOkv2al6FZumnjH0auIfGfoEutjGDoauxUn2zZwW03Tg5Dt4zLHi7fGdyfNURznnnrLQp2y6NReYca+jIxjjK2ocysGxXuikYzuWNukpuNLS8sI+xnHVi8qvwlW3l03bsp/MtciUfKRFARRcl4kCfUjttCNBuxjIZtfN6+E0eQ8H2w/MzQhPXsjxELo+iVY/RWAyfGK/IhneLGKI2CqKDoQzrLJkERM8ZsM8VtcDgBPyl9ebcRt50kGzLZ987tzr9lz7wZ1+VcWlygJVVyyfSI8O57md52NUrL6xH2VDWjcZkXkGfjpxy7Vz24UzOgcg4/Qx/+U2meN39GMpJDB3Hi7GU39KS5wDYHjIW/tBP9zPF8Ibmycnqj9/N5yOdq6+MMzxXvgbo5NOnb8PB6rf1G9dyZ4BGmOUm0U+OD7pJscDWQALxROjbdb5fRKc+xAx9w9T07Oum+rM/MDUz/arB3PS/+T1f/r/9p2//9m+89533v/Gx+9/6S5vk/R2fPmyAN507d9sRzHwW2PW8oyMVrZNkLGsgrr+opPrzeMYecJPB6gGEVzMBFGiFRxDXk9c7jhAy6K7juRavwAnO3tPo2pWyo7eytrYGEK63tfW1GAAbW5vkX7N0JqtLAeZRyFSkhnJ2sollO0LkHgEVutas90dKizstFVrX+GutbDN1xfhAWJxY3gZk+1qk3r6i4tHI0NLOc5zJu7uNl8/EczI4URQ+oxi169l9B0wKJv+2u8wn+m1p6TRCiUGC6GW3p+Wh25C+95DXJNOb7Na3aleq77XB0EmEkYQV7MbCgJsTTKUafjouAniFvPxinnif/O0f7GYcBBnbSn0BC5WHFq9lqZe+lCdkOLQMDZW7xoWGnWFUebqzg6EE0C8tr2QyBgxEC8rHE+NPBS8tUZhq4Hi+KI60z4u+KS85uY32HD9P44phwTgoW8pK9UnFU6BgvW7UMZXy5ho889WtXzOQ6VcUlEqDz+k/r9DAOFWEQeAHvKUdml2PV2F0/CsIKf4mxEh/rMPQauTDW/j43SWmGCi0m6MyR32UX9ZgnwowXaPEE1LIqcu2pcf6HZcoZYGEz7YVgOe9nsmgEh/1g+9ZT/YaZZVxFaqeKpXVOPor/6xX4xEW5nM8dV7+rkK3PpHZsfCj42AflV+VOoTQF0YUApQ360jomDzKl3NAz61bbnOsbFg5SvtQbnnblMfS62++Cx5ZgqC88yx9h37p6vY92E7klvL57qiQTzlQF6jcJa4L5SfESzZBIFES6NJz1GDXOJXfwpPlvG1SB0T+5ZyEkZFZoFlynDEnjzLjmHrdcTDKpl5wp768c6ys03X2LTfIQUPmljygjPN5ffUGemg7UUm91owN+iARUcqnTfK7FGpbrj0bYXEOmdK2spKXYykvKWA5+CPvu+/KQwwW+VmlI9vyrMungWidzsnUzUveaQhEVkYv695F3+sU1FzOsKSMBBdgw3fymb/WwzVY4D/j4b4D83vWvHVF9958ronPh9f5WkeH7sYACtM6+mlzQB6jpo6LtxSfPXdrHKyLjz58hHF8MDUzha823MWgWMMguzA5Pvme/aPDt6EPXo8+/3fDsckfmB1b/GcvfOny97/qe7/1P91//6/c9/a3//Lle+/9pa3XvvZVisOnVPqIAP5P/YMfWdt59P4VPI8vYGJN51YyJkwmMwPghjsHSaWgUlbAnRQKlcCpMDnpVJAOssLsLmkngZasym59fZXXBnlqjV5AWr1xPQdoMPcBfyYGwC0Yqsi9l7QUcXmdWXtT2BE4d0IqCIKEa8RKbEKvTLYsDyBAKgu9dwVI40JBFNS7d3dVOgHd8KNhsI0hIM2CFNMvAjmPd29o034ZurKcky63Ck73242rj0H31TaYPxEgdzIirfDpELpW4R0Gwqx7FOSXk5r/+N2JbT3SXcBUnsskQGhkQWAULGJx81smukqLPLCDPtSGJA0Bpl+UjjyLh4hCtg95ehd8mxhDeYyUhH/ZuGiheGhO4rpenq0eI2BGPW6+Qz20lZVzoVdFqHJw3dHpX1U4QYs+dYK0agyqeHKbDflVBvJQRdkpG/lC5rTp5C5laoiwvDCVkXUmbEnfpFFaPZBD76GAphQ/w5xk2wJGTgMcgZXgpGLWQ9CQUl70OHyPEZB2R3lVsnwQKAVjf3PJxlChd4e4l8INPtKn3Lvj1x28yol1234UKLRDfMBIJeiYdZGZRHCk3+L0VT6lbdqigpSxrowXn81HloytcK1cuBfCPtb8GxkpMgF+xLPimvM0NKrE+U0DyBB7mEWFAVJySK88E4DDP41Xf4+C1yt1zbMUvnnNl/lh/Y47eUK7uSki7ZaTBzHGbMcfyF+bFmWNmznli3fO4DE6XiGrgN98GgUlU8wVxs/y1huOkNdX7ryQhtCmgQWwk9/57oFO6hivm5RR+dUZWabIvfXaJvwpb7TqkxczzHFBsAydFAgtGiaCHT/lbiHl13FNnfwmKNllNw8nTF0jQd1D9Ebd4qcMyU/B3TYFToEwt/bym0mdozGroRlDmmpCBn/2R9qN5mgYaeTYr0QCmFPO13Sef46BdCkj9bQ+5vi+dZaTIL88qnVuYSHzyUa6cUSSKI+jB1ALzI69IqTO9oFeB3s4PZv18CjHzjpdItpY3eCdOgH7hYWltjC/3JbmltoUY724uBCdtLeFo7O3N5wcHx/OLywdTk5MHc5MzhwuL57cH8wu7i+vLG+dOnPi0vb21nuY728HxN/EGP08RtdPTs7N/Nup/skfnJ655dU//Zpv/fF3PPCmX3nggTe+6753/o/V17/+9RWO+RRPDMNHlr7xz33TZ159+H1/Z2v1xpcfNrwsZNYJ6G0KyydPZCIqjAqBAqrFvg2A1+Qqy15hUZGrPmKZIRx6HFq0pgnDlE4s/gyf+nuUGcLhI2lVliWoAkfdpmKYJzs/mfgaCplMzi7q0ADIRpiRMMdDHNFnPdbtRjGVWzwelSWgaKjs5JlbU96Iw9bGRlu9fo0aPVRBb1sLuGVne3fCm7fYOUkEXife5sZ6e+zRd8arP3n6znbi9O1ZP7L/6xvX29rqJRTiLhPnVIEA9FmntKmMDEuqNJxG/qhRII99qWBcA0d9hm8BRJIKSl/DOkwdqKjwd/H89V7Gx/CCBQ8UmmfzezucfMuhP9CQsmEfSkLgoHmB0M2S3iIn73d2NaBqZ/3ZW57W+npBGBvSZKjZc3lVfNnBznRS8VSYjfH3UB36ZmhfoFZxq7Ttnx51nwnue91uJ0CVMjHkKKjGiIEvjlcH7rnNSaU1ZhRgF5lyX0EZnwFS23H0LMOYFn9qjdC6yvDRaCpQjCJD6XXRDusKnRh/ZIzizD365oFH7pGQP8qOBms8YOo0/KgHH7mAFkO1oYXflAPpjOLmu6C1gxGpgaxBoxxXaBUjg79AKuUdU+W0PPsjvCDvNsBzB3Ayd/jMrIkRLa0CgMaDMqrB4S1NFMu8hR3h8RT9zfqpvHRi80MMZGlGdhItIZ8AJh2TjHeidfRVsDKv/LQNeawcepustMtL+2vGXHdMkFFBKQYYfE+InrIa8NMYxvZBI9z2lHfnlLQ5X63fMbIeuEAfy+iyffPLZxiX+gzfzs0jTwigY5mQuaU6wKOctPd6ZUAaXenqsE5BVO98F8PFZUEN/hjXlBHgU59zRkCkjLRpPGW8ZbLjxZvGjuOu3K0bjaQfAqbfrU8+bAFoJWPmk+8a+uonjCbHVNkfja9awTKJBJGXC+FPDueiLcfVXHFilGmJsAz1hWAyxGiWF1zrDp9Sn8mscpjkaRmNGkPufTJsHweB+jbQbxo9Rkbcke59/d7SOegvtltuubMtL59AbnYYg6124tQJ9OlZHK+ttn5tNWM7O+/BMfPUPzNkXg8nJ6eGC8uDo9vuPnuE7h/e86a37733oYeur2+sXZ2c7V9jbK72huOriysrN2Znp68sLi4/dvqOM5fueehd1991zwPX7l6eu3r+O/7SDYg+TiTH9iNK3/M9P93/7//9Nd9w7bHH/87W5vby1AwKbR/BZcBVXAqatzOprBR+hWP9xlp5KSOhU0mXdcmvXKiwkIrUEKdCMgWgbuUc6R0sP082q9uIysOzoILsZHGTi8DhpFPgcn96ogXdbU8qc0Omw2wG82EoexgSCrufs+MXL8t8zAb6oPDXKV0SG+OCPPZLReHav5PCMHHqyGQRNMpCV1EZHcgLJbm6dq3duP4Y9U62U6fubCdPnE3der9bm6vt+vWL5N1tyyfOwa+5tokhISlUnT46QG7Gs375aRuChkpTpae3ZLRDUPakMqMA9jUg7zuVuetd4yeH2cDj3b3aqDjLJFTpZhOflrZKnb4YAfE0NZPAZH3eSiajpdGNkypGw23e4idYLi3f0ub7fVStm4XqvIFJlYIKD9nw8YrSKP0FpAVyAUvql8d5KJF9509FEyVNm16LQuezJ5zZtootY0ZDCbFTnylgRF3yzvJusJQXPnPbCgQilZH3t1uPSswxzkYy3icxdFTM0i+oqdhoIPVaX7xN+wItypjLF7lljIrlQ+6JRhm7NGTER3lQIcf7HY2bv0l6ZIs/gUalrrE6zlj66GWNFNsQ/ONZCWLMEZPK37ngPCrFL8cKUKXbORQDwvmwC7CPIgo3ATj013yzxi4cveecE1B4Rfaoyz5ap7e/asQYIUuUKIamc7plT4zfBbN4yqOxiFHEvJGufKYxeZhIA5V73X5ruFhGmoUgDTUblS7lvm5V1RDVC63bNNUlgrW/y1/plAfWJ5+tx2fRS6/Og3c97GxuJNqyzXjRYMYuQApf5I/zPmPKNXlkBJIao488BGuXfM599VGcBPpgxC76Qd0F3eEXZfW6BX4PV+kMNPs3g05zXK9dvkLNQwzZRfTAVuv3BzHAtjfwgnFGJj0UhHzyQJ20tbUZedK4DbjCYve4qAP8ogFSYA4t0oonLV1+j9TQaOSLvmkm2lbJ8chgsi2uJeojb/keM8Ch5L9EvHg3YuvekdPnbm/rq1fbpccuZp6cOHmqnVw505boz+nT59AFy20BPTG/OMtck2eA/vzs0CgROnc4MTV+1J+f2Z+ZnYTw4f7B3tEGTT4+NjH2yNz81KOz/alHe5PDCw+97dKFd/7aA5ff+/iFzZ3Do93+zNTu4xtrewtr/d2//O1ftwtNDvVx+k1SzcSPMP3f/893Pfe+N7/hlVcvXvg6vc6jQwSJCaNIGN5RmWkxi5gqEb0pPegIk0qBiZAJS/MKvsKn0jW0qXehEEqaSkOgFARqY0YpUS1Gy1h3hA5hTriI3ji5nThRNgpu6FJRRQUyUdZR6nV8qRPO2zqc3O4T8KjLKGDqjOXMSwPCEL6GQ44/pN0oMN7TIPVXOxgQLgNwSaW8vnql3bhxCW2MR7azGWA8e+bOhKLkh56tXuzGxlXe9wHbJSakfRtZ2tnfAA3UXYpZz0A+1zW+MGEBe+iQl90Z8+ENSZ4JDNlUR14Vn557zKHUw0vQoKx8CPCSzzVf+7iL0VFK3lxctw6+e1jOzKzHQfogjVX6tpG7AqZ8TCJ5Zqd9ypuGUpqNwstmSa7plVqPBpjtqjTknTQLFo5vPDLZSj6Vr++OV9Yl4Yc0CMrSJSgLXjG2HG/yWldAPmNnPqkpz8Q0GrUkFaCRH6+q1Ao4CvDz4A+VnXLqEgeFlAWBChLSljwbERta5bfAG14jt9JiXiqMXJlyDzx1aHQ61qVElesCBMczS0f2nT8fP7mztUZ9grbem0ssHiLSZ75g+O5qrNlPPUres8wgcNbcsH/WJRnFuzJUTPLNeSEdGV/o9m4VwU36S8wEAj6QRwPX8XQOxrhlPBwT76pwTHP3B32x3krF13qHNur1Pn2JUbblqXffVERG41gZU641dlyKMjRPfvI5DkZ+yBHey9eaF/STeZMIQF6Oi1669JchovGfXd+UjrdLYeXc6JAykMr4TR4nukUeyzpHBFjzCWwahXrwgns2oJEn+smx0/ChztIbetQHOBQ4BPDb2ot+H6mNsQ3P11dXAclbmDf99p53PdjmFj0rBLmjDpcWzauO8l3+a6g4D0zRUbzkn7xwDBwXAdxkdyJLzm1ocV4rD46Fj/VWrjsgp4IyOsirkaBuiS7lXV0eQxs+O/YeGDQOWC8vn2qnTt+NgdPaYGa8LS6ttDNnb2199J5LfvML/daDHoZSnb4PhZuIyyb92EJPrgH2j80t9t/HtfcxAR5eOjn/8MzE0YVTiwvX20I7QBbtSPeC/JFle5w+4sQQfOTpR+8dTv2Hf/JNX3Hh3Q/+/c2NzedM4B0d7iuQrlkPCsARHmSLBsobzA55/lSSturE6p66hlxnkitcKmcVkpM3Vj+ZLVtheMPRhmn3ssZrSMyRd/KpuAK0CKxGhAqrJrqh4LLMM9G4Zr3zHpyzt53NUYg++WvDk6KkknDt1LUz6fXRhd5S5gSShkwC8icsi5Tapk9TMzlJVcK7u4A9imeb9y0U9MmV29rK4umsLyW0T7n19ettbe1qJuwMAK/SiVKKMihaM0lR3k5MCiYEbhhX70NajGgkZAfhsciZyPyXespbEqhLCajAa5MddeKxFygW+EShqwwcI9tXKcgZ2st96ioS8qrMZ/sab8Psh1AxrJy8lXZqiUTjZor6NNZUphp2pfzKOFPhCIyOb7xe+pzQMfTKd5qJhrLfLiEIhhXSridJ6WVE6dFN6wl/+E25sL2MBXxxHTM8iByVp+i4B6AYA2XI8RNwsgFuNPamgDy0CdYq124crMfr8rXWbw0Z653VpjvploZ463xOXbYHEBvGPkJejR5ZTw7C8XfqMmtkVI5HnvjMvLAO+28Zx0/6wx7qdIys08/y2HkkuGhwyxfXOGcHtBHANNTc3d3g3Kg+zA7mMFo9lRHgoC09Ysso33XKmECi3Chj3vZUUTTlIuPl+Hl7JfM3oXT4YNsFEqVabCvjwPXsf7EcfVEvJA/1hgEaJPxmpM+x8Xd/Mo9yI+3y27GKIecYULdc9uWYytfIDymyD93xtOmHSTmXTk2O0hHkT14NSA+X0WCueqNPqM8NeuqS3OJLQz4OOjqEkuaRH46RDkLkDKKlbdf1aNo2GkaHQ6R8cIzc0OtdPKfO3Rqj4eLFCxiUyCC0zCYSOWxrgLz0SmCikyQ3n/mbAK3h474H50MiDMiWa/7qAumxL17Te1YluDGua9/8NqZDozxM9+v4ZiNh6lkjguE77WgYrV65nOXL02dva2dPnUvYfXpygLe+hI70+efwHnuBIjfo+9WZ2Ylr9OMa8/rCxOzEoxPT448ebA8vHO4cXZien7p4ZfP66pd92WfsvfnNb27rr1kf/tf28qNXvvIYyD8eaTQdPvL0bd/2PSfvv/eeP/PwQ+/5m3s7B1O93lQAfhfFMjc/j4C7Jjhsg/m5tn7jBhOUyYDSjdWMoKk4BNRtN5swgSyjAoiVyjB7LR4OitQ8biozBO3GMZVarHkmosYDX/NZoLBwLFUmh3kE5VJ65M8sc2KiyKjPB504Kes0IxWOivUwJ74trCymfcNnqzeutS3aVrHVffj0gfzT0wMmkrfBuIa+HEWhV6sSml8+A9DstIcfeQdeWL/ddefz20KfOqHHevYA2suXH2kba1fw6k+1weKpUuSu6fKnMnNi1tqX1vXOzTCZyl7FYr8TWRBQUFv2RQVgHvmgARBlDC/0Guqahoh5bCeMzjhNjNeGJcckZ86Hfxg19M/aJlyC4ZoepQdReGqbtwOOT8y0haWT4YMALO+03lXCHrVpEyobK3F8NCDCA+iBWtr17gBDsYA442GYfhrjwLsgtgMaAJt1AZKCpd+tyzrsq4pched42G0VrGOdE89IBSbK2XYeWBHwIK+ASC3hTUAARTdJ3QFPeGqe/KFEBdK0xbiHHniRzUMaS9Qin5Rp+eR4aVS4Pq/c2U6F5B1TjYACGj9Hjvis3DnYRopU3IlSORegxXyWDdDSjv0zCcAaS/Kk5Bf+wV+BSvqVRfvkdeeDYBT+SQt/GnAq5q0Nz63QwPJwmLr7I8bGqF3rotn0T95YxjksEFi/YzvJOHubq8jpXhTblH8yxHfrsmx4ZF+pL3whQwwGl1H4c1+InxORYpxcQpMv8jLjAY024hjI57CCNjzQSTnIUknGhzb4Z/Qi8kImjZROFt230PHWvjo+1if/M57+Bn3Kq8ZKJiLvypVheueSdzMY7jf877zNQ2L425cG6rei7CiHeTVixQvp9U4evXTzeZuuY2Mb0uEucRm+vrbedpR/+mYh+W6U0yhX9rdYL3S6b8U5pN5yDPLALH7TIGIYeDH+jg1zy6ROM2opV9xE58NyYhhOTuH01DHZ0q2e28SxGczOtdvO3tVuueWu9vRnP63NYRz0xoZbs4PZx9ZvbD2yvrr1GBcuTPen3rezvff4zNzU5VMr85ePhvtXJhen1269dYrptTe8fPny0ctf/vIj6OnYcZw+AalG/aNM/+SffN8z77/nnm9+4L77vn54hDWJMKxeX2uLgOO+B2kwKZwghnf0hJ1seZiCAqhiZgKVgiql4MSKcmN2aCW75uR969kgRz0KsfV53Oja2rUIcB2MUSFDASu36jC5nGxRLnyJJWybKiOfD+0kZ0LPMlGcMFrmlvHWNJOCvriy3Da31tujjzzULj3+PryXTSYCSg0AE3B8gl4fwFZBOTk0XrY219r1KxfaydO3ofxm25Ur7wXEH26nTt/VTp+6vU1jGetNSKu32T1+8T3x9BdXzsGX2Si17HyHbg/7cXLmqWcoEJ9zr/I2RK+is18qvj2AFdKhzfvFM6Pz3Y1xelNR9LTrhNfYUfnJDw+bCACYF74LWnrC6jI+kF/P2+iH3jPqwDzQNZhbwNjCGIO+XfgzPVhsM/25trOxFkWrZ+ppfvF+ZircK7jKX/kkDdJUPERmqFvFFmUPXZ5ENeFzCPjd5+4nlEo/DF3GUEEZJsLii0pV0j7Vji+RpYRHBRR4rJzZIWVOxZ5DTpC1ABr1ua5ZIFgRJDdBaUi5UU1aE0WinYSkw5hRYgxUvBp2Ma7sG9+lWWPCNUoBzNCtfC+WSpde6FGMJLJm6cYoRm6FI78VKU/KNw1mXjg2glWBESDsXGIeZG5Nyhv5Wbv03QcjLc6RgBVf/EtkRVCgLo0V15al22uGcvXW5K0GR5YaqN+5ZpsyRy9TOpSsDujdnZ6llvBd73vk7WtU87uGgcBRRolM4z+HDdnVM5RfApsyz+XQb+qiFUapNCqLv2WY0DPaLuCqkDPjLMdtbzTm9iUGPUbPPjLsZ2VGsJZvEuHYSXvo4j/H2L528iNvpdu65KVtyWO9d69VdKWOI5YPm3jk8erpv/2Uf8qCXXaDpftPRDXHyrkkb25cwxGAJp9yt+fRrIy1wL2E7nR8lNtr13yKooBKv61ZPoeHNScdq4wXtKZvZKo7m8qItW/+Zh9iWJV9Ed1HZ7MM5dke8trEJfqynrrmmONLCyvtzjuetntq5cwjvYnxt546ufzgbH/8oenp6fctnpy/dvXC5uqN9StrO6tH6/2j6d3e2sLhqZcfA/knU3K8P+qE8Ix9x7f9yxe/4/57//59997zuw/2nQBYgotLbe369bawvBzvXamcABAVSgX/5qEtTLRMLgTKdXQF31PkvAdagU9I1jxMug0AxEIqB+soAJQKgV/FWYKsNSsQOwE9E951bRVZWbh47v0671jQcO1JcFHJ69F6oIIK0e9O9G0U8KMX3p3NeTOzC3gt3gY4lw1btilYdffYSs/a9UvMy6M2N78S5XL5sXfR/kw7lbX3xdQrwHg4jOuVa3jve3jU3j43BUCrHOPXMjlzmAY0eSCISk2gFyRsSwVrXwQg+SgjcqY+SUMh4VS8MRWDn1UM8iOhY2h2DV2QdRyY1lFshlrzYBkVA6/sO6B+o2bqBnkmjXODBfJizDAenuy3guGiseGGu5npQUJ27pqnwSgfx2rHZxVQZ7w16hFIooz5q1vkaIDv0/QtIEJ5r7nGLP3S0UcRUmU+641Z1jzWH9BJPwE6ypgMqUZZU6bzWnNfOn8aDtm4icwpVNnIBG/VcFkCgY4YE7Zj/bxSv8TbD6MUkNx5jfbN/QV63VyEj+XtyVeVvqFrFay7660n58iTcocA/C/Dq3ZD219pUZ4NmWtMSKP8ly4P9VBGjZaZ5IftuDcCQkKzIOp6skaQ9Mcwhg7lZbrvpr3DGF3Ksu0F2BnTog2eUZ93rxgd0rjxts+0A50ZM/qnEVR3nkyRD0OI9m3H9iQ2IEk9zmnTcHQtn8Mjbyt1HbiiOV0SQP2e27jIL5g6X+S57WoAZO8F7Wl4SLtgbZ+txT64iVX9obcqT8JbeJqoFH3XE5aHHjEtn5Q551PmgfoGuuSVURJpdOOle4AMuUdWAGbHVwMlmyChMYYK9LmDXMM4D+lJzVBFP5Q1jSlPwpTmG9dvwNd+xrSLJpgWV5YiVxbzltyqg8+0r/xl7Z925IWyFYOdlzKkIwRJ4ZnGgzJkvwzjOxen0Hf+5pg4xotLJ/NQMNu44XHgeDpnz55rKysnN+cXFt5z6vSZX5qeHfyX3kG772h76/rSqeWtO5Zv2263PLb/4he/WAAXyCXvOH2SJvXGbynde++9Uz/+b/7z573tnrf8vYcfetfLxqe0ahcyOfSE11brjgWfy+1DFBRSrWEVgYIWQM1EV5GXN+Tk1jtysjuJBPzN9bo9julKXpWaFjOTUcXFxDNpmSrwKcckUVFkzQ4Br/YEBidJefSuE5tfI8Oduk5AFbtApLLynnw3m8WjQtFKm7cR6THq4QqQycsPFzEE9LBOn72dCdvalUsPt+vXHmtnzj6jLTGRBCPbgqi2ub2OpbyGkl0P3f3BEkpE71m+FLjWpBdw8Dgpp6dr//XGozihr24r7Ayc8pgEj4Q4BW/KOPv0LqRdvtl/FZ6K0PaOhoYx3cwEb6lX3tWTu/AW6btP5IsXa/sofx9jm/VKeK6yXVg5S57Rmjrl5ucH0KrCgdfQ7Xqf4xDAgYiMl8qTMoJOaCa/fZh07OCdp3hNoIxUtgKL4xqF5ZjSAWVGeVG3RCFTzjwBF3lMcsOj393NbN9VgqWwp/DcffgGfKT/8lKwtu4KdUIABVS8WTfnepR3gII2oNU6Mj6GfpKgA5lVxiNPkNEZX/bRpNfobZ41VgX+lfTKyqu0gEaevwnptfGujDLlPmDAWNbtmXqsFKDODkRNPo1LHte8GhkWAjA1mN+6O89f3ikrtiud6bs0kr8Mheqzr8wd6KzDiNyQqLGm8Vd12dfMw1FfYqwoA+EbYO8f5czomyngiUwLiC5n5TZV+Gt9yQjNriNrpYX3jr195jejTfkdWp0z8j/7DMjv+HjrqQWsK/Kh4YLc2z+Pt5Yer4U2eKI8xxjjmmX8bv0xDoc0bOPkdVzVJzl2lhyhlf5o1FqPu/VdTtI5Mcyt3NtdN+dpZEwPfK65B92sM/895htjkr6pAw2NO19syrE4cepU9lJcu3qVuWjkong5MdHLZsiMGe0nmgevKxojn6TTz0WvfXDPkvTJo5MrJyk/x2/K3kQbYOgtLS4OV5ZOvntuMP/mfn/mv03Nz/3yuZVzD0+tjK990Rfd7Ykzx+l3YFJGf8vpO77jddP3vfW/ffEj733glZsbm5/lo1C1rhVoVdWh4TKE16Nr9ZKdFCoBBdbfFVA9AydvQm0IouHL/sANcHo+WN0ogVpfLA/O8gp4LHXyG55U+GMJ0yuVl56Qk0Xh16r33dRncuid9DE4BJryIsqyzYQe1aUqcVL7rgUeEEAB1GSSHr2MCazxq0zO9TY7WMzBFZvrN9oj77sPr26x3X77czEKyuN3yQGoi9J2450vgWZ+4VS0XlQX2kDvv/q8HW/Hnekz5Au/4FEp1cN4NvJCnWc/NYyijPEUrUPHKLfA8aMgrhFjv0QgQcu65FUBLbziq8aLm2ykUQD3oqBfv01mjV3vqZZNeozpUrxYx87IxnRuY3J3sUra3/HopRdF46uAug5IirIaGV+Ctc+H9975AhAUOPXL64VF9zcYsVDpqpp98/9S0ip1/RzX3eP9UqZuhZvKpkZvO6uHw5QBs7PjsoXGZgGjoVG9e+lNdICq5Um8UNqRPoHIpHwZUoc4eFxPjvMoTw3D7BymrGcDyFcVreNRMukFDTzfyutC8tM/6dTo7XbY26ZLWN3mP/vuYCp7zhP/aZwVSDHe5JUODTd/9HoiHbRVS1b1fHp/c8Oq4+c8sqw80TA1SmQ90hya+M3oVu7dhocF8Bo3gpsbTV2fpjxtJIoBX2k2vEn/wqOa1wFj6VW4ST5ruxLfuZZxUQY0cuUvvyjLvvuEOgeEqlOXEQP55fq6c0BeZf6P2jWjZY0u2c8YGblMbZGzuo1VYN1nTjsO8kF9IC22keiLzCN/Qu/001D6GG17Ap2GmryQwbZvHZaT190mUAE2m2CpKwYXdVmlRo2kXL96PevsPi42y5K0bV5/1ODV2FxYWUm04vLFS81TL40STWP4WpHsrlt8jdAw3tBpu+pLDbPt7Vpey5Io7+5vkWZvx+vrhM0u5Y4eMu0tLCy88fY7b/+FlaWVX9zbO3rb2f7s41/0dS/YgJjj9Ds8lXvxW0w/+7M/dPhVX/0nH97dvf4QFvWdeztbdyig8WJUbghe1txUVAimE8G1Kad7lJGeDwpSqTWslNttmAzxzrie9UyUWzw6FLeKws9O3myk4XMeTGN9/kbbhrQL5MtCd5Ip8Kq/KGPeEzmADsPZtdZsCK+ANiFxJquTnH+SFhrsiwfDaGm7hnz92hXAfaMtLp3K+rSb/q5deRSA2WqnfCTsrLtMLae1X2FDPWkPnNHrnsaS9uXkFORU7O6It4B55JuhvAoTq8y02FWKck5+1Zq2+eM5oYSMbJAl7WhYBGjIofJU2cYIODScp/djyVJU3lHgo2y9so/x4NGeQwpaf3gC8HtCWq0xHrXFlVMZG8FUUKizA6CRNi1ju9KksiwgwQOEh/JNWbBOQUKe6rmVFy6dRatMd3yjMO0HitT7tDOOKGqVmwJVa94F1tZz8zO/Vc9Vhoyt/B15pzFaoEBaTYIUFxJJ0ZBUDvQCNSByuxJ8hgzyYAwBbvJOkCxgkw74bx+UGfJZzpfK21e3FKV8CkYxIOUL13xZSEDVW3QMk5cxTl7Hz7r5XGNV80GZty8eoqTRbDk7IShHOiDLtv3u524eBLDpd4wo6rJ+BomyYQGpxiPslQYBzGHyl8iQXxwDMozK6TV3HrDzznrDW959lew64ykHL/we/nMt82BmYO03eWo7yR8ifKP/GXPHuJ4WV+F1LkBCAJkPjkEBPX3g3fkYoxY5kCfdXTXO/fCFX2pOqCeog35Zf7UKn2NQaCRVWQ2n7GeAEI0qo5LmdTz03J2/3pnQ1Sdd/gnCmQMaE9ThUduufXvsqnMnxgo12Y7z02iZfHGsd3wsK2VjBKVr9FN+QKd56xrz9AA+j/JpSCSCST0aHT6a+uTpWwH1k226N90W5pfWb73jtp87eeb09y4vn/2Xn/6c5//7L/3qZ97zaS+69cr3/9h3a+0ep0+B9DEBeNPrX/9TB3/2Fd/43scuXX8AZblwuLdz13DYm4xQO2EQQtfRBcb+/BwCW1ZnhelJZFCh1oTzVg4FX3AytF63sWSNE0mOalYxogQyGQQ1JlR5DnXbiJaulnk8EUHEJpwgvKs8o6SgzUnubW3+Jh1OtnhF/OaE8XqUkEoq1wwZq8Sm2ubaarv8+CMA3UnAfSmTTLC/ce1CvPKVk7fURKWP7gdQYZhUFDvbtSmtP3ci1wz3axDRCLkEIr1DlTBKAA9e4iAl/ZQD8R5VnlxUqd5UyKQoRrlkn8xjCfkDjysKgqEBwKvoDDnrKUr8FJa9fZPv8lbcUpnYZ+vRu5/mJXi792BhaaWtrl4nLyqM/DLXHfGGlPVeujZ9SEcZGipoQQnwJL/GgQpQuh2hjAX8l4/ZCMc42K790IjQg9fjF+At57jadxUlLdl1/jckrRdIHvju7YUadDfHkD/H3np8V/5s3zYCpP6NZMmxCGhR3jpjdNg2dWis2ZfOiDS7tPtdoyyUqHwlK30sDy/84XuMjI4XMYZqGcQQq9620QAIttKUi7fMd8PzymeMUX6WP7zxXTpq7JIwZkIXL8uZ9FwLFErewtsRH6Upxoq1QYsyFkPB+n3Zd3/jX+azPBt9j2GRMtSLDMtv5ycFAzSGrzPPI5c1x+oUQI1qjXj5DQ38XsZjzTnHIQ0wJvIGScy3QKZNK3e2QfvS7pxVHpS1qtfxrXFKXfZReqFJg8j2MtejVwqkTbZf/au5ZT7rtIxXPcseAvlUNCpnoSqyK+fIpUHH564fGX/G3tC6p8N58mCiAuSrPQGWSsGbci+fNCKMNthf9ympIyzTxzCIcUEx2/T3Mvrre/Yu0a4ysbR0oi0vnkSGpocnlk9fOH3y5Gvn5gbffdfTn/GDn/fyl//8V/zeu9/1L37g2zbPnz9fA3ScPmXSxwzgTa997WuP7r33V9/73Oe/9B1DzdhhuwMhW1B4ncRdCNykIGrJCvKlrBBOJw0goNcR5ct3PS7vMa/JD9B3oX8nJcLtTts8CGakaAX0KEAVohMExVReRSkxlXwBogrDieEkVMkzUcnvjBFcEvLiz4kp3S4FGD3IPfcoyp3cRrKK991vyyfPJc82ntT6DY+e3cvGuhk8YqdtNylVgSpgAVIPX5o99jUKJgllq5Khr9mDwJ/rkm6ci0KkT2SJmWAY2LrkXbz7XC3FqHcer1ulTH8lIgCCUWId1m1F9tlkiFYNkY1aNjD6PwqC/BobhvdnRx68eTXAtne3m7cw5nYm6pfX7py3z1GyjgnjE8+IlOsZAz7YD8eU746FdcYz58/7ezUCVZJZg0ceLGshxzayQH5lxLH03d+yHslvUdDym3fBJrznlUYpJyC4s1qFbT/0vOSjybzyzPfICJ+jpKlLsmujHLyL8gTII18jb4065aX5jTi4h0GZko4YTPx1vDZPDYz8F4jLyLKdjBmf805KRCF0lPEZUKE9x1GanBP2M141NEt3DCV+q/oELzeO6ZgV0Emvo08v839ok4/SwJhH1rgmbyMn1BE+g5D+Rq15ORZ+MotzoMunTFurEY0CTnLzT9rlX9ohnx8TUZNMvgj0VqKX7HflyOWU9BkeyHf5nLyW4Y/WqVsjIRcy3zpjx36b8pukUoftJrpIHQF45715+FMmwjvbTt9IvFs+/KFRx5MM4aHGrBvtsich9dWSU4xvE1nllzqt1s0nsnmuboHTcEQfUH8X6TJqlgdVUc79FNLTeeNGLNSj/cFslhl1HsJrZYG8tut8tT2oh291h89gam544sSpd85M919zYmnlez79cz7zh//kn/mS//ppL7zt8e/6rvPH3vqncHI2fczTAw+89fHPePHL7wForuIhLh7tH9w+PTXb68DdE5H0iEr4K9SkoEcwM3GcYHoNbn4Z7ZBFiJ2sKg69ICeHytmDHLr1UZVZ1tRUmExIFSLFIvS15mmoV6+/lJybZWxPxSdthv1UMIK7CjReERPT9WTB3EMyzLuxejUeufeDr5y6BXqm+X29baxfazubN9rC4qm2tHK66FeROIGZmHyIgjgAJLo9BTOGJkd9lh96GDk4BRoMC5tHmlQuetr2p263gkcqHuo7PKo5qqoT3DtAUsGqnBNm1KOhHqMkHi9rOb+rQG3bk/Y0JGIwOB7ejxxF514A1/qHbWGw1AbeA09++biFQeMJdvJXZWqbhrhVQhkLDAZpt62byod3603I3fzw1/zWn0M7Zsob04vRuDOf8lH3XVf5MAowS5/pq23HmOOVcUU25AGsimItQ0ZAAQRG8iD98rAiDoyLY5MxV0FafynmAhZAekSDMmSyfjlsH/TcauNoeWoq5crjGI3aleZ4xI4zn/kXeqkv4Xbqd7yMDBwih/5u+9Jqm+aVL3a7+GfERxtao1EPk/apw7rDC/pjX2PccC1jCl22JS2RbfkEv3wnZ2hw3mWcnCPUHbmB78qF8896pesmn5VT/vw9chcaRn0HZGyrqyt9gBbbsbzJ9v2Ua36nDstqGFqPc9s5b1mL2CdLWKe01sVRH7lWJzqG25EfAU6Z14hSlrp5Y32RO4oXfWUYyKPQ5A+kjAv9FYQz5tRTxpZ5jrJs5d0I8sL2BOqKKBTPbKsM/LF44rbvgTV75uX3jJ11U1eiU45P+lLzxPLqI+VesVxcWWkDHBr54G2l0ufdGEZnHFsNo2z0gwYND0D9HdMTM6+5/fY7v/euu+/40b/wf37t63/kR77b55tXB4/Tp3SqWfVxSPff/6sbL/r9X3HvcPvooaOdvXGk6TaEdVaYdb1JwY7SQBAVcIUUGY5XouISeJyUCrhHJvrZtWh/87uZZ/LAlwpdOlNzy5WTn3qiyCzvH5PHTWGCrGthpRhq8tq2k0PlKF2WMa+HQwgchrCd7O7Kdtd7Pdd9vA3mAbvBQpRh1kCpZzVnzk+0k2fuKMWSDYAqe/uHMlYpQJxhfEHBB2oYSuuULplDFw1kAtsnlZBhz07hSZ80U5lsrvq5pnduv/Tc433ad5SJ7yppFboK14Nu9ELlnwC8D3ibZmcXosBLQZOTtjVEaqOQinImAG/0RCXqBj8NHG+5c0zcbS+4Owah23eSykqaTbXRZ2R40QezVD5HCYUFH1xjl98qN6MmYQP5LWe9emEqSz1DFX+1LcjQVmqqNs0bJc3nPH+c+qKszcR/1iEd8t06vOy4pqxl8LTNE4+R8oKrBqXXbE95dUf5lHdUKKuMUwCQfimOhoE1zooqPTSjDQXWpgIK6vWrdHLdtrPZj+/+6e1bRrmMkUHbiQyEL8W/qqeq6Ggz5Gt9jpVP9DJFHigTg5FZ4n6P+qMO+0i5rNfDEytT7uWNv6ULvJyLJtu1pPPXpIEwPNI84W9Ur3Q5tvnjPcsvo7q7JI/juQZ463dptB3pcW5lHu3s5HvGhvo0qLNZLXxVh2ioI/uUS1QrRp15nR/oGucPY69RnU2d9Mn5bsg8c5I/5cOX45y+83u8f+qRNg3CeNCMR5Zr6I8Gp+DuOD4xTzzwq59xc8w8QS6yB52WtS4fAGT5MqxqU591zuKZG3b3t4xBeoBM+Dvl7PO8T3OTPvqrHrTf3jcvH106UGYc3+XlU4/Ozgx+enn5xPf1B6d++O9++5/6hde87l9dS5XH6SmTPm4Ab7rvl3/54J33v+Vdz3rey95yuLuzjUJeYUadnJyYYu6rcJj4CHIn0N1kdG46uTNRo2BUE64RO7Frvd3J5Hvq4C9eu5+YCOqQlOBdy9h7yrNrm0ngpi2Tasad6hoH3heNOuVlqTICDKHn+NkoepWsYfkNCh7laNblE2eiRDxQY2d3O57V+tq1Nr/ovaUnmJQVMjO/ZfXqfKiIBozPkPeWMpWBaJCoAwCuEnYntMYPhJAEZw0VCdYwEkj4HVCP8cEPUZrmpG+dAlSxCvSuP5YHJ2gbQq31SBWYdcuXvd2NKP3pKT1xrnNN39d8/Dfi0VGbwRuYBuRVZIae9VA8vU8eC5Bo8PApYUPaSsSCco5RAadUOsYjr47fVU6OV42x+Yp+/5ef7v51oLw/V48rn22QlwBf+SWT+lKH/xjJ7jMveeVnr6UO2ol3y3cVtssS0qK8aWglGmD9LldQQRR3eA3fqCfGJB9U/sqjYxZgmIB+xwb5jTxCn7dXBsAp50sl7AcVtv0wf3l59I/v5pcejd4Arf0CaG7KgwSQ5JvtJ7Ij3ZkTgodjJa3Ff/mSItSfSAa0xCCmLWmm1QBC5kjAaWQUj8ZIhodXvOduDFLnlfqzn+WdPPVnwVEDRSDzQrVf9VivclnjZ96iXXoCsLRvWxpRGoo0kjocs2yQtEHGTFCMQeFvylfqp4vwyGvKjdesy/GsOVOGUg68GekPvWlp0iCSv6HLPmG0lZEL/5QZ2jiIkS7vqv3uttw8KpYyuduE4i71ZEwZGze4+lRAxzoe/c3xUGdolGpwkpc2snwoS/ls23rf9l2aErWhbkPwNeZ+p0+0n6VKaPflHiCjgfu7e5fHhuP/+dStd/2Lz3j+C7/3b/2dP/7ff/lNP3M9BB+np1z6uAJ8lx588C3XP/OlX/GGsb3dC0yiGebOCWTWbbPOqZroKgkVB8kJ4QlRTpqAnvkEKWZBDkFhIkSZMDkFoygZ3vXEndgqMEPjmQzOQEDTaypnw13OGCeTVrGAL+jq9eSgCD5vewvbxo3kcRJ6j65hNhXw3Pwyk8lHJpZisk7b97GvgvPyibPplEpYJWseN9U4sT2O1+smJ6v9KM8aeqApYVPa44coDtuLZT4zE2XlZ8t4C5DKvEBH9YsStgDf7VsUA20YojOEGCWqIkBRCR7ysp4pjSdIXg+o0esICOK1V7+hC/7LY+v2YBW57MNlBLE8A3+qTt+rRGb+5alYKkL7QTnLyitD8X4OCIUH9tquouDwTBiqjH+iGY6bfOU3x78e/CKgl6GQvlJY0NKr8d1y5g3oUM6limSjE16Pl2edKmjod5CQJBRvtednmabhCFXhgX0ziiCfHS/7LeDIC8FdBgkgMbJozLa6/RwaH441VYbWGAYkac+toNQT48s+8TIZhRHgwicAQpoCxoCBfZJjvtuv8Nfa+T2Gkv2UX9QpL+SJtAuc9kf+K+MdXZEQ6ZVGKvRV/JMe85QR8uTfIrP87jxUFuWRY9bNW2mKQWXteVgSr+QvGgucy8jpPGfrLnqUhfLonf+RBWhW/vgh/O1o1ePX8PI3x1KAq3V8eSR5yrZhfo0IaeA6P/i7RrZGnEnwzkNoYIX5NAJKl1iHvHFc8y/tloypq2q5yYNyHEeTB/H0B4tUJL+Y8x4UhPx4wqX9lh4jafZJr77W040iVARCHZF766nbp+BJm+Afr9/+8VkRCtfsDNf6APr8/FJoYfTX+rOLb5gYm/qBp9/6jO/61u/+P372Z37uh44fm/oUT58QgDfddx/e/ENve/uLXviF9+zvb28c7O3MIeArY+NTkxWCrQmf3Z8IueEnAdiZadjWtbisFzPpsstYJUS9ToRMVAReuc81FIEqwwlh6FzvXcA3zK6HocVtDhWzJ4Otr11p2xs+sWsnYXhBzPqn+/PJY35P7tIz9znw7grOdaMB0DrsHbZLj70HcL8lCnp7u45ANSQoXcLH/Nx8m6NsnpU8t5Bd6ObxuEs9ARVvp7RzfXaAQbCQ0KRRCxWDFrrKSaVt3oQ4xz2FTcVbYG/5KDJ+N3yeQ3pgjLzLbufwRyCq/nuiWN1S6OEtbvipUK3lokAxAtzo53KC+RM5QNkY0heYpCUGBLxWQbumHeCSEpUjr3hN0OPY+ENnhEWpCijm46cOiCkeg4QGR0rOW3306ihDP10Lt1y3rNPtyUj/qUOQDY+QpSg/BKEDD/mikef41v3ULp0USFk+txpBi/2spZuxhD41lgLM5LMuabGN7ICHxhBi92g/hgh/GhmdQs4Oa8vyu23rQctb65GPRj1iQMCbuu2txljOaGjUeJVxartPLBfsPzFPGN94u+STGo0R+y6vpEM5ts9kJnsZWVDDe5EvXdKfz/wnoN/kK/UrQ1SY/jkfpd9+pf/WwxzWyJVeafFl3sxJaScZabKB8JtytqeRJD22py4Q0CJ3zHP55Ny1/yZBt8bLHpmgOXSX0VDfy7AwYqH82IaGfIXl0SOUT6SQvxh+8sExCJ8kD4OGchk3X1zrQF3DyH45j6OBaFNjNxtYmUsBYvqajayWgX8xlMjr8zSkx0126gXHSuPWZwns8SojuM6q13DxkKYYsOo/6+E3y5lvaXGlLS+fZh4OENWDBzY31v/duXPP/87v+pd/9V9/8Ve99LKcOU7H6RMG8F267x1vvvy7v+zr3rh5/eqDzAjm7t4iimOOyWWsMGCmEs9kUnkwMVTgORGN8qV0aj3N2eA1w1d632SOUosi5jeBfWtjNd644fXtzVUmj8fEVvhdxbGzuRbQtz2Vj+HqRSbO0slbA8R5Qh5WssfvOuFUGiod10EFwMHiPPVtZ1f94tLp9LEAb5hDfQToBYD63C23ZqKqtJdWVgDvOrrWNbd5fo9ycdKjcAz1dbe50KXww9CtvVUxCdRO8k6B+tJLzvtEnUkuGGsMdUrY+gt8ag3dlzuA7ff0pEevlmcUMAXMpDPAwjXBxPL2WYMiZ+pDn8CkQg7tUFehUTcvlbJUgXafO0VthzqFLM0QGcVs3yxfPCqQ8buA6BjLa70265NH1uHxoSprw+G++708SJP1Vzi3gJFL6aOABMCGFtc/9XD9WO0ILtKt/EhjoirUIT0QSl3QGjmrdX+ToOEygmFf+SMkdH1WDkwZS9ug/qJBClMpvxXvHCsNC8uLv9k9Di/09mgxfUzCO9YoExQ90Mg8Md5oqozlMkDlreNptCF8giZBRn7LE8evW9rx9wK26ndAW0ThZTlvJdWgyiYw+6RBDq32IePJuKVtIyHpP33lu1Eik8ZoRTuQcee4vIB+eSLPUyX5HA/Isyu57lzOF2jyJW/MWHSWYRV6vci7hmRtPqv2zeNRux4d6zVpMGvJt5sOnTNGFWyDl235BkEZ6/pKr8posF3lz2UE7yyxjcHCCWjGKNmvu30Edz32RCYcA3iZaBpjJj/dv6Js6J27tr8LTdbtyZqmnN5HMhLmzvt59JC050X5s2dvb09/xnPa0e7B2sULF/4r4/+dexNbr371/++V7zjePHecnpw+4QBvevObX7//4Pvuf9dzP/+L/sfY0cG7POOcqdlnMkwzRyfG0RiZvEwQd8mrwJxsKj/XCXcAbqZfAMdXvDAmkhPO8LWeVzauoMSdbAKpCiaTPRvD5lFKk0y4QesD3t6vPg84+30Wr12AEyxVJwKpHpwRBSe7ilGwUUkP5vGyF+bb+o1VQGA2QCj4raycBNhRvBQ4e8vt7bbb7sRY6Ke+AijAmcmtF5B1OxSAisLz0ZdPnII+D5OpNuYXF6IyVUSuzUURoJBmABMfMWnK7m6mtTxSccbToi3X4fcxPrIuCLCrfO2/3rPLECpFPXMKRuFYxhDklIDPN/kZUJG38ph6rV9AK28Yuvmex9Gi8OW7dZTnyScGM9ECXqUwqYtrUXyjetXmKmgGPWU1ogQUk9dVwrxVOemTqaM66r2AoDs2Npu8+Ch46bHFo6JvoYE29c+VB+u1PoEsCp7fsq8D+eoUuTwzr2OjcSEd8Q55pS1eoZW2/OaeEWW0AFzeSLjggNHCd/ujt21PpjHsfFxrt6dE/lB76lDmArjm9B1anAPKr5EV6fMuDmnix/TZlhxvH5ik7HZ8dWOjhJch6NhNZV5Yh/UXr11qwNBxHKWCMr4/GQwdd8dcOVS+ij5+UwapX15qvGg4akTalvMEQiDFPtDeyPCENPrl0hX002/p1HCmClJ5yH7Ukz30KGUNulE/E60gxSCnnIVCC+05r5Loh79r7MU5mOmHN9Lg+rc8sC8a+/IlnrXjDJ0CcyII9FEaE7anbnlQt+cZhSlD0TqcCxr4WxseO11ynaGEBvlXOmc2xpohesc5G3ZdEgTIcwQtNKTrcpTfO4NSHeHylM9/8ARJR+zE0sl2953PPjpx4tS7d/d3fuDeX/+1f/hT/+n7fv6++37Nc6uP03H6Dak06W9TeuCeN+28611ve/tn/74//B8Ptjffhs+6Nz02foAy6x3tH04I4rP92bGDnb2et9ZFUSD5noKn8tUq38JzdkKpFExOIDdI6fEK1PMA+PzCcsLbArjffdfjUXmrTFUGntU8mKtT3Hy4jJNWBZVJjnItj2HYZlAOs4Cy93svnTzdrl+53C4+8lDqnKK+leUT7Y47n9FuueWOdu70Le3cuVsTfdje2oA2nyQ2Ew9IRaOC0LvyugrENT3bUYF47OrU5Dg0zedlGRWNdM4A6K7Lu1zg8b+G+PUcjT7YF3mgERAQlk8YG1Gu9M7wLxejgOSPBk02D5IMM3rWvdfLoCoPNJ49ykWPAhLSTpQcyiyHfqDENAZUqK5DCmYBYF96PvRJIKGqKM4OvKI4BQ7ep2cAD+uHh0Ycas3SEKbeGONk9IS68lRC8qgBA1KUl1Z+jGelkldZ2maUO/zV8MiyAODSRUCUI40rwb0DCtuxzewroBLrk27pVKHbhgrX3AVaBbiCuspdoyHGn/3kcxKZO4DUUNCOkTZ5IXgINpFpFL77Ikzu+bCPNZYl846FdHs9PASwBK4J5KA7AMo5kNPeZEDPUG7VnY1v1OXz3P0uGFuXddt+gIjyRlScE8qGv8lfaZRW+aHsxsOObOi9V9Jo8kRI2zCrRkUBsHJQebLJzH5zDSKow7llf6stZUBacjdIA2T5LdEceSRwU59tWq9LRgmJ8znRAGUmVSFV1KNBK60xtkYE2D/HP3SRJ8YHbfhZnthX+5ZlGb5nzHjRidCpvDp+zuUYcuQ1fG4ex8v6jRR4roXh9YwXsuchTJ5O6HzPMuTwsG2sr6O3djMflVfve1enHWKkSt8MnrwGoI83VjbtqxGDk4D70sLJbcj4pesbW//w2rPHX/UT3/ttj6WDx+k4fYDUzdFPigSYjP2lP/e3n/vYhcc+b/XK5U+HuGdOTE969O3p7Z29qf2Dg3HAanxyZnYcJTOmt+KmmUm8UCehB9E4SQx1RTFxzYkqWKhpAjqBKvKoGAUSFRWTON4RiiJeKDpBRRGlxJ+TGWV1NDc3OOoP5o4A+aEbZa5deXz42IVHYqHfcfez29lzt/UW55d7AOSYm9UO9raHO7vbw739PTDrQE0jEaYoHsFX42FPb18FFgWzCxaPjw0Ph6joo7HexCQkTPc21laxegx/6wUehk77p4Ly8ZCbW0+Ep73my2e0a6ioLOWBn+lY6wW46vYk/qNvKlIAFhp8l0suYcTboh8qNm+TEzCyNKBRwp/1+nS+7S08mDy9bRxjygfnqNDc/GQYssC482At4/Uo2xHP8xv16aUK9ObzurxPyBxaVZgJ5Uov41XgU5uwUhdtqwzlrRhi/wXnibHqZzfO1qF87EKzERP54H3+gppjQJPklQMCMLTx0nOzfDw/8ggEJUvKDX3TqABwPWnM/oaHyGEMJLgZA0YPjt80XvS8Le8as8aSgO0Z8XsofYHJ/ggS7tPwlkZv2dwnj8aIUSLXkwX4ceiBbL77zH4MFg09pMxH3gpJgk+FyItGz16nk5kT0ikdCV87Thkj+g9dylEMJ3hJB9LvmkMaNVahrMpT17GRtfRfg6D6nscuQ5f81zuVf4b4h8iZT50zHUQu6ROGqfVqTFm5yywV7veae0EE0Arza9ArP50c8gWjSK9enhrFK0Pf0Lfyubu1BcgaaeI79Emzc7q89NosmTFMnyAYHmjs5LkTVKaBIQMsT47MvdytM5Iz8+sACOQa+PZ5bMznw9fDbBybIYae/DB2pNFuv27cuN62dmpcpF9ZzR0tO475LHPIDcb0k/Z9KEx/ZrH1pwbt6XffeWlmbv6n17d2v/Mv/rWveSsVHKfj9EETIvjJmb55OJy48A3fcuf1a++7jQlw59jY8G4s39t39nZvBSvPgrenAfkBU27cOYLXNcYk92DSMaxs9MrYGIoLnd6FCstD4y1JJRCvRcWH8sxGHvKp9JmZRyiQQ7y0AxT1Pp7e6snTZ64sraxcu3L5sbVLj7xvdxdCekd7eydO3XL0jOe/qHfm9LnJibGZmfWN67N721sLuzvr48Ox3hZ1bUPDbm9iYguitg4Pmf4720d7W1tHUwD8FBMY368doSlRmZPDw73Z3tHEwv7Bdn/3sC1sbE0OpidWT/UnD+/e2Z/urW3Ublu9nMkJFC5KdmtzKwdnqEQ0TKJ4BBeUid5FKWofk1pKZWd3MwrIkOHO5mobzC23mcF8QF3+qNzdkOWmQz09z7EOWMAn+alC7LwcAXAL48J2YGg2/wz6rnlirECTeeStCjlKVIVK2QAzNAp+vhL+n7BudxFjROApCWhRxihRlbyg7rJGjaf6vbxmaXA3skZCDAEUvpuSLJ82UOom88XLdKOWY29d/O7TxYxaCBjWqdEo6GpEZS9E5EZ+uRatAJUBEO8NozLnNPBbeMBPgqdrqzHkoNVu993PQXuCqiBiuDkhX/rWrYMLwD1ABG5kvKTfBw7JM/shWHrSmeNjj/YOBOwaB/MIRJ5D4FPtNGrshzTUpjz3WTAXwg/pcw+C3jF56LO8E2jktfxzXjgWuS+fpFGT6AeAOTt6WqTj6oiG/2nLWqR7PL8rTBoH0iA/BTPZF3C0HLT6F2OJzyblMmNCey4fyTP5Wne81OE+htSNpOgVuxQnvwVuDR9/z+ZJeEz3KD8DyJbn7Z4YeWD/lQP7qVy5JCZhjq3jsOsYYRB4zoHf5QVkJUqVJTVojpEL3UbOZvoLMYqwxuFDHwNhk7qQpYB2PefC+SV/3Qe0un69bW9Du0YH/E4bGJ0+OU4jcN6Hcm1s0pafV9qplVvabbff9fDps6f++W23nv6XX/gVzzv22o/Th5U+aQH+/dP3vOlNk7/+L94wt7n5SP/ie985OzYxvYzyOLO7uX16bGpSsD+F13gC9DzBxF1G4S4ywxaxgt2lP7a/u4cenewJHnv7+70dPU4m/WBuwMSbAA+PMPIPDqempvenpicvT00N3oOqvQfv6N7FhcWHnvaC59/YxiF//etfs/+2X/n5wztue8HRX/ib/+zwxS9+Wuh7xzseGXvsnfeMX7z86MTi8mBycmKu1+vvH2xdvsZMHzs484xzhydP3rJ//fr60f33PzC8dm0NlXFXu+uuuyj9UFtbuIbN8oKxiSsPTfQ29ia2xi9MXL06Nfns2x8483tffN9fn5sZ/9rHbwwmHn58sl28PmiXri+0qzf67doVn1KH0kfH73u62QiYfJZ9PB0UhsfJuglQT1glsx+jwDX4UrgaOvwQAJ9CQcVDoy49+s5gyI586trZ3ozytR69d8HJx6+610HFvTi/kGM0VfLCUDb0CfCAoNcEbAFKMBK0TFRfgIRCtu0oYfLqdalcD/dVhIaT9WDrQSwmD/iwPr3GKUP5lFGiBYIe9eVODPIKop7MVyF8PDzBU8+Ozz43XqPFggnP8imP3KUvGgJhEFc1UOy/xAoituVtgtktTZ541nwW8H1CoP0IkPNbhYUDZTEg3IgoWAviesECo3m6ySjv+4CG37c3VmM8jE/6/HqMLkC9wtN6m9DLbxoaAU1ppn4aoT6u8RfAQhZ8zoAgKC/cs+EY8jF162EGasnr2FiX9ctXIya1xFNjpnxVhEJPuh7Raj9iGB/VeEuP8iHvNS5iQNA/AbT6W9ErwV+aHS/B1nqNSvgEOSMbAqTAqrEH1wLQGoN6/UZMYmCMGa2DzqxLkB26OnB1jOXtGG3Y1s7mOrTZhgZV8VujwDV+aZJW6aGIzYZHxS8fIgOA81sfoLbvGl9ZV/egI/J5tsXJU3ek3vV1n9nvxtB9dM1OjAwfoa1BsLZ2mdcN5swe81ZelbwjGeG9fM9SFUS49LaycKrhPLz37mc9/fzzX/zMH//sz37Wmv08Tsfpw0mdTvkdnL557Ju/uY1du3Zt/D3v2R1ff/f1se259bG5uaXZsYPewvTMQn96enLu6uWL8623PzM3tzA5HJsodwf93esdHKDIDxcXT+KGHl1nZl1p0xPXx8d72/3+s/Ze9ao/XdusfxvS0SPtRNvq/9ne4dhfbgcTS0MwAR0K4AHUO5Pt3VdX2o8/fHd74JETbe9RPMhLgNTWUdtEEeqlj0+TmX96hgEyAErwcr1vc+M6SkUQU6d54M02QKeyEdwF4dbm5ldQOHpj5bkYPhb09PLieaqcqHMXBa0x4d0JKuA5vMWsXyNeKjrz6WmqNhMmpXK9qEAeyj/rjAA0X6AR5WZ+CnqPcjx/vhvy97ZEH9ChMtb4iFJG8XZeei3N0C7gIWQfupvZ36BFwFHcBSsBWKAX0G0joXP6k1sawwNpEHzrNsGAn4rXuvV+9RJHvPS7IfIQPJpN2bGtYUJ5PdrQA73mMSoivbavQg/gA26OxRHlrEODw6cQChCHhx4qBD0ASi0dCJzwwY1hXPdpaeGBQJxxq4jIEbzqAEOeC1K2Ie0+9lRa8nx62hcUHROT/ckyhOcI8F1P1b7HcACEcmtieG9e+qaHjYEn2GWE+aEiNnruAqjhese3PF7B0H0OoYt8oQtwLrkQaGmFfN0affg0MtwMfWdTqG3sukRV3jtFbDkRKTfuaUjYD9vMNGd8pFm+WrdHT8eYBXiN5BlpGtJ+kL3EhCaUcz7Cy9SPfDjmvrytzU2OMwNPjnOZybGcwFlYCT93PSuCOikc2fV3jUF6mVty11avtz0jU0N39SPXtO0dP0YrImvknJ+fA9zPtLvvfO4jp28/+9c+4yWLP/m5n/u5xxvpjtNHlJyTn+rpA/bxm7/5m3u/yS0lH+jaJzwd/fqZ02idV/QOJ/48imdxdLnSOABNr/7L/q3tzUdn29YeYLmFWrgxC9DPtY13T7a1R4Zt8xo2Cx5fb6rWdF2rV3Ft4SGpWPLMeJUkyrCArjakbW+vthOnb+P6VFu7cTlKcgYPUK/FR8oG9Eceu6HJId/dbLaB5+LmxuWl5TA9a8MoMZW96+umAjRDwipRPUwVpN6wIdP6Te9YkPHd7wltQ7+GhR67BoHAz4eMbvLyWRCPF0rd4pVgIRhm5zReoL9JS45+pd8FtK7zuhRQQNsBr2CUmuyjAMp327S8ybY8UUya3DWea4bX+byOhxbjh2vWJTECjN+zvECfsiueOkraNKoENEHGut3DYCQAIKT8gWWog6ZiiEi3PLGNACpgbL3ASa45XkP66FhYzrEWpJ8Il9cmsIy7Hi91CrTy1c1y5oEI6imvvThaSTo1omzPaILHRwuM9kWZMK8bOuWfSQMnkRCq0CASVLkQg9NDpWbxiGfn5rJc4T4Ok2OgsWgbeuGG3Bkavlc/wgN4qAHQyW/ooA0jVS6L+EWaCjTLG7c/hsQNjVuPcyJ3AZgbmuRdV6+yEqOQa8U/ymq4MR7+pjz2AXifxTA1MUse55jHaBvudzPrJmXGW39uMXzV0PGZEds763mqpnuF3JXjOFhWo1veSSOjkPl0++0vevwZz3jW/333s572r7/u+Pnsx+mjSLoVT8n0+te/nun1yZmO/gfg3sZe0Y56r2DSL40uVxoD3IcT7ac3n9Z+YfMWvGfAEYUwBoiPLQJkt2y2wbO22+Cuwzbdn2iThwDyzixeDGDUUOwBl1p7dU054Wa8Vq+pyHZRQDkH4MS5KGxvp1Mhz+A5ueM+Cg5lJwbIQHfzqyQ3129E8Rm2n1tYyGeVrKH3bi1erPOzRoQV6A2ZL7uLUbz+qQyzQY/fbUeFa00Jc/NbbbIrev0hZx4IxrYnQRlVPVUDL/SVvIKYJ4sZWtXz3QUE9JhUonqFhoj9XWATvFw/rjB80RcarF8FjNHh54St+RN0pE1apFmeBSSgSYPJPnZkJepBWW/Fq36r0ClLOUFFb1lQzjIG1+WZPKlEfjxU65Wnvtu3tB36BOMCK3kkbeEfeW1dr1CeaQT0MNQ6T9doRsbTFvhP4LMvZSxZl1EIygvi5hmTVuu32qq3C4/HiKOQ3rdhcz9Lp+V1jss4Efgd21AYg8HryoT9FbAFfsu6TOIyiv0yiqR8dsn2LSM4ykMNsFpq8EflBJ5gcDm+5WVTB/WOYiXkwXBCzip70amhkAiGvO/GnuvOGct7C6xr7vKm8jE+/Oa5BM4Nx1aDMh47QO/yQPZw0JZHX+8f7GQPRT3oiD4nyqJMaSBqeGDFhFcavItHyyeW/xnW8vf9hT/zhash9Dgdp48wPWUB/pM1Hf3q2VPo4Fcw0V/B5F8ZXa7UO2jbDNlPbj2tvXH3FBeGbbqnguGfD/vwpa6dwBMF7PtP225zT99vUwMU0s6gDTcqTDo1W6fbqagtq8fE5YQPVVSLK2fa5uY6oH09ykrgEUhVzh0oJQSNp6RyEsS2yK/C9oz9HDBDHj0829OT0QurzUoqeHc7uxvfjXSAAklwEKxUmCrQmYHKFDiiPdW57bhxULrTJp5dws0AhfVGSetVCmgoVMHal+2qiA3pGo5NyJ7yAUe+S4+fLSMoqYylWcZYJ/+FPmCZ/uNpUY+g5FXBSOSKcQR4aLwkhC1T0029MY0cAbGARfC3r/HguRIvUTCiHUPWMUYAKn4AJGoPgcfpOg72L/fBx4stXlhe+usWt8n0VX641iy/4uGSJ5EJ+2F79DGRBPtKe/Y35agjWE29diHdpy3r1xjQE08kgnJZy87YuzdhMu1ATX6zXfttuwe0Y3VWlnf+Sx2018mfQK3RVaF52VGNVzsVLYgcWXfoqN/NFxpdVqHtqr7C89Ic+RwzSkE7qQ8e26Z5zUzKJk54kP0A9DWhdZJ8ysZAfrOuGAxykPFW9t2c5zjJV0FdOt0QaXvuVynw78bIw4Zms4TgufYxaqjHzbJ67spE+kL70rK9v9C+7HNu9L7x9//sL/yhr/zX/+38P9x2x+JxOk4fcToG+E+idPRLp8+gZP7fqJc/jzL6jeA+JriPtZ/cvLu9ce+kqqbA/f0TisMt+YK92np87qDN3rXd5p+BEptBGV2bavsbeCRTKJjDPUAE4Edxu1NZxbS0fAbF7RP+ytdR0amQBSl3B6toPS9gMBgkjyDrwR0qKRochWD5x28qeBVvQBPFpYJU8akgNQAEuCjokbLlAgoTZehaOr8H/PzNzkYjq9QLtLxWbfKRbLbhbWVuZnIzWa7TtnmjUPkrpc93ys0tLDbvNfa3RAPILQAM5hfpw3Tz1jT77Ua9bOJC+YbYIoa6aqOZ4BHops4c8ILRkLVa60CZC1rWH4/WJFBZx6jPHY8EcGlJ3YINxoDfrb8La3c76gUVwdg+C0w5WwH69HDTTxkinxjXREKgW/qkwe/hiXQBjF1kxNcR8lAeKS8GRWOiogL2t8A7Bg1lHLsYXJTz3Xx64gH0EUD7yg53gYvrGjDWZfchRHOn8vO11vCVW/jJ7wFc6Ki7Drqd/PKneKWBJ8221Rk2TxgCJRvyzrsjKgxvn1w2GkWT7DvvMTSnR8sd1GUZy8oH79AwFG+F3VhnY58Rr4yb51XMhf/OAxuYWziZ8TGfYD9wCWLWZz0whrTvraretSMf5IB99T/3l2i47R1MtdNLw/aNf/Qt7Vm3Xloeuzb+hld+8daF8z8WNh2n4/QRpWOA/yRJw185dRZk+t/59IreeO/EE9MZDQC47wzH2mu37mq/sqeD39rUBwL3908ojgA9lY0Ndlv/rp02uJWvOwDbqvdgo+iQAE/hUtGfOXdHTszSM6FEgCIeE38ClRgrGAmAKlUVop6o+QUjgW2mj8JDOYuH9iHhZJU2XwWa1IbyzHWBAUWZA0N4lwZp4iMKs9aCxRrX6Ouz4FSnwKnIBTQ96s7r16PUIFG5Gu4UoA2/uxfAMtKcTXv0S68rz12HMIGjo1GlrDcer8xOeFHa/Qz9uY2NegVLr8kLvTf7FiAmmwAkGOpJZ/8BNOXFj+GD5SkjQzWuLC+oCGbSn6iEACdS2Sbf46WmztFhRuSPcRG+lDGgEZZIC/3xc46lpUHD8AKwNAQsA9T0Fb7a1phgTp1S53JJ9kDYJ/LnzgP6YxLEHOv02xC0bfFSJhwb+a/XG8+bPPIixoVjzZ990giqTX3yiTYsC5HdsoT1enCPZRxH+VWeffXTgn63rP0R1AVf6bCeMqSKb5aVv+GH+xugS37UdXfEz4XOyJFyQntm8ARCjUDrCfDzZz7HUtZZg9eVJw8bkreC/eSEh0QZHav6I5O9inJosHpk9sbG9fDP8XGZqCIjKUJCQiZW2h/58ve03/2Sd7WpvfHT7aB3uS0u/ur5V68fb7A7Th9xOgb4T4JUG+rG/hQf/ywAckZno5KKCu+a2f/vt+9ov7h7Jlc/LHB/cgrQ8z521KZP7bf5p1fYcfN9Xhpvg4V+m8PTEKxymxHNok+j5FRe3rIkLfFuorhUzNCRQ1l8clbpHgHOkHvO7EdJjuCM/0vZGXIWyOLtQJDXVH4CiXlU+lasMlUhRpmTX2XZ1RalaRnzWx4AShvkcdOgBxCFRgDA9Vfb8tZI6w7oUIm3dGkg+DlAG+/OOgBK15x578LBgm7Wenm57i7f4u16cAslycLvteEwX6o22t7ONQ2YLqNvKnY/y58CY4ANsvZ3fcDMAaDsqYQuKcDT8N+ow2jjWwaR9/SljAbBrtvTkEjEqG7HSM/UcoKoXqy8NMLgjnx5IWA65j7wyHq9Zv/IELANPwQ9QV8+aQ1Sn8aXbfi7kQzLVt3yWQS0pyEyfBNAfVhTvFjKZ0zpe8aStuyfBopl7W88W+ouYHTtvJZFaj2+aBDQy9DCYKA1mejnvMiXRB3eJiq9RgiyQZN+yCeos0gMBGmMvNp3ZYk/fzOfNNqfHBk7v5iIgHzzlZMjMXClf3JsCrnySYoYvpSwXumboc8aetK7tbXWtrdWYwS5d8Dxd445Rhq5m9sT7VkY4X/yD9/bTkwxpocagb3TsP0XX/k9G4+cP19dPU7H6cNNSvRx+m1MWXPfb38KvSK43/IEuJMAd4N5P7dze/tvu2dVO20ScFc5feSJUvHmGfQ5gOQOvKS56bZ2ebGNH8y2+YGbiLwlDi9tv9ayVVIqvqwdogS3RwfkqNh6KM9AGSpH5VWuTb60waBPnpHipV09ZhWlYVU1pyH5nAqGAi3vnD5ZVMCwvXjxHeirZGt3sz6wbbnhynrc4GcEIeBA/oAO+TQA9EJVvILE7MBTxuq3gAMK33IVYi6y+Tnl9dL0wgICAt5IyVtfdppDi/Wa3/+y7kpdtWGvIhkaGlackLht+iIJ7gFqUvg6WRvc4qEeGhIvUI6nyO9d6FwQlE7Ho/oqsXCDN8PB6Qv1CpAuTwhi0uZu+bQ56qCn4pkSyqfN8Ir8jqfGi0Dq2rBtWUb+JB9/GWN+yN0INCwPYmhR7y4GnqfZyaecgmdzfDbZ/3j08FEZMppS3jDeLt56Z2DJv+KJ3wFUjA7HwXal0/omp+qwHmkuNiJLlJFGy8hHgVMDAVGBP+MAvJEPOkQdAXrqj1Egz+GnUQXHNUsE8o+s/m4fO3mZhjZPlAtXKDc9Mwj9HgKUuqHFw6Ly+GRkwCiHY2Df6uAsn+RXt1JKdqJK8K/APZcxjuAH7f+RL3lne+mnXchtsKP56lLd1fbIwpuPvfjj9JGmmoXH6bclDd907mQ7HP4JPv45FMqtmf1dAtzdWfMfd25t/3X3XDMQqueeKf9RJsseHIy19e3JtoHie/bn3Wh/6A8+1G47tdXWNvCOJtwB30c5QRuK0t31noGtUtNL9XjR/Z3NgJog4a1FKsMcYoMCd6ew110/rQ1selkAj1Jm4+QXBAqMBUXrBoj2DMXqEQnspVhVhSrPyckC2J6hecBFUJdP5tEjO9hFUUorebwlKiF4mlJ5W06ADHBQryQI+IKeR7QmdA14BsDpp16vSrkDDa+7C9rIg+v73Tn0XKYPGCd4c/Y1B9vQ/xgsAIXDmNAr9QhwUeTQH5Dk3RC7hkt0O3lM8sLNiWKT/ck12rbO1CtgTAjmFfEwuQFM0A8/Am4CNF+oMoYQQHLA99Ay+tP4EIQ14PTmLeyRxq7Ju0s/HeSaY2VdnRfNzxV9IIMGhb9Xtooc6KHzlXb5n/4FJDPwdplxgpZEKxwTBYzxKFlgfOlbeB150IzV+HL8rZFEPRohMXxoJUYTybC7kRJD9NIoQcqRdWSJZxSN8ZolcrIff45HbWpjDBwb+8J1O6nc6vVnb0JeJafKxPbWOn0wmsPMpE81LpPMEc+Nn8tcMcrlkoYGgTR5a51j57kGUxgF/qbhUkZEGWk2b8Dm7C077SUvfqxN7DmAJRc9spHjq5i5Lxz+6LFDdpw+snQsML9N6eje21ba/tEfR6+8ojfZuz0aaKTP3C3v6eKv37ml/eftW/Hix9sMgP/RpihFlObWcKLtDcfbSm+/ffr4tfZFgwvts+98pN1xeqNdvDTbHrs2H+CbmurhJeOFBITd/OV9ugD8aK1dZev6ruFkPSJBXUDRg9WLmV8YoHRrI5EAJNCYciiJypd89lVwVIFadnyiPLPk4z2eESneG38BOpSvgK1CVOmSyRxRxFGa5LF+67G8R7YGWAS7tHmUJ7ip/OVK+gIN5hUkpCmRBK7bRoBG4CN3ogjkESD4FtDKGnKUdAG5QJpDdQDvmBNcD1Dw7kte+RLQAjR4gBXuhs/URSW0Yf38qjFAHfmdT36mCrGOdox0yCt4qcec34oG85lJ8KtQvABd0RR5He8++QXa4rdFXMaRf+k4F7JhUD6SJ+AJEsmvCq0XeJtfI8Hf5X+Nc0lbxg8ehX98tp6iv9q0Lvnsu/0OX/mX/Q98V9Y0imgs5QVEM2TdnzLpP/WlPMm9EY6zXZFu91doUGgUxfixPflDfb5rEMpzy1SUg5KiLW0V6Av2GK8YcRqdRjiKh/XQJvk7PYUnr5EHcBu+t17vb/dYYuXFTXpu0lxaWuTdkwi32sbGDYws+khljmMIRp58ZsLSZ+62F73wUjtzCNp7qtXN1DvBf1d7i/1fP//qreP74Y/Th52OAf63IQ3fesdy2z74Bj7+WcD9aZ6oF+3hbAfId1C2/33vXPvPeO87DNHsRwnu6g7haesI75p6Vnp77dOnrrcvmLnYXjpzqd013GqzY4ft9lvW2y1nN9v6+lR79PIcIDRo05OoaTeiqQBVuAK1u6xBQAEjnh1KzAftqCA9DlevyCffeWysStLfs26vwoQWASVr/HpyKGjXHX1JZ4BP5cvv8bpHm9niXQW0+Uxd3Zql7RdwoPwpax2Cc22+qry22xkLvqTP9iwfz4/vOc4ULrnWXKBpRYZpzUd78YrL47Oc7ciTXMOwCX2k2nAGbeSTVtuz07WurQIX9L0kX2tHuXQG7CmXsDbtF7AXrxKhgOfS5Zq4o+l1oDV50wDtCETx7C3IJccnr3i89Bsaw1fA2B4IaoKKtLXc1663XPRaSReN6JKgLI0aNf4+Nd0n/6iP/ONHC4VXrvUb2ZG+LBdwXTpsy/yOh+PvhrbiV41p9ccIE/2Vf4JqxttloiLNSEPGgAtpm0RRrvkyR5EjPTX21iOQe857PZNh2jA/mWppQ4OTtqExxfiL0WJfkH37bD7rdvlCGaBT6aNGjaBse/bPuy4s573yHnbj3g15vri4gHc/oF8e5LOedXiNMiiscaDKMQzvwYmJNve7NlubO2rPaqttKtGL6mNvAoqPmiGBt77ySzYeOt5Rf5w+3HQM8J/gNPz5xaXh2DjgPvxzvYn2TCZuJnkSQL7NpP5FwP0/4bnrcQ8+CnBXLVjtNl6AwL44hsc+da19nsA+fbk9Y2K99VMvw7+PZ0T7Z89utKfd7mNycRVWAfmpBa4foJDWC6RRhLuGcvUMBRkVODV4Nrfkb6xep+FePcp2utvERRX+R84KJ1dfAsD8xYtTEauEUZqpFz2vQlXRBvwxdsxjZQWsRgU0GPiLDhyBD3Vb3pC7R77Gm4Mew75ZZ+VlCqjwHkCmAl9GIPSUBQQujOoeXae/thNFTv0BFvvEu/QIoJYJoPlH5nir5Leffqjy8sN6qw+WD1DwkgYBRcKCudIxqs8+WUeAkzIBFa6V0UGfuVZAVmCG+ZH8hoXN71q5RlUd6SrQCyq0R1kjIgKS36VX0NKwsU1/pwGuwU/zuxQgzXy3Tdu3vjolcDZgmagNdMfAwYAwWbZAs75HDqCBy/xWY2G9oR0i5KNeshZP5G7koRsKF2Ctt5Y3iue1hFCRlCx9RO6olQZiTFDeUl1/zWNSDuRFwJ0yronrlSuHRoDcVZ9lKHlIfRohEthFnXJnAW0oe9IvmBvF8JY425Dns/2ZtjDPXIK+7e2dtrG21jybHrMl+yPCh0PLtrb4nIO2/OK1dml/up3rbbdz41s3eVhMaqdo73I7tXzP+e9Z8+Hzx+k4fchU0n6cPiFp+KblxeHk7J/g0yv+Z3AHTIdj7Zf3zrT/uHN72zjCoh8z/PrhJfP5OgQQ9fqB4bbQ22/PnbzRPn/m8fa505d+I7AnBKhG5c3vR722tLKxdWp54xfe/u7Tb9wb3j49PT25srOzkcM40IIoJEOqKCUK6TFOqOhQ3gJD1jxR2Na6uLgYpStA+FQvFXmAUeWd/KWIVbAChwoxt+xZswhHilcrWKCUC6hsV1CgGq4bCo33xTXbVmHXZzzulNUwEASgFTp1iFTCAS5yqthtPyBTlUa5+57v5IlnLADwPWvxo7VTlbz8sD0VfTb1CTK2Zb/9lX6kPnLZLpVSh+v1gGHA1mrLOxWkTBodN8GQDJbPI03J47WEdBlfwc1rth9jQprDC/7gjaBmvX43CqPXaYSkQFkg97NLJIwhbdg3G/Q3S3Vh61RCynhTr9/lRyI7tJGwuae4DTQGNQIYoxF/pcEz3+se9mo3mwRHhgKMypiFHtofNQWptaveiFH6MBqn7tz/6iuGDX+Ro5RTbuCDfBul0JaE7ECvZd1L4VKNPbV+AVzZk6+OkXVX5AA6NWQdS75rkHXLEpFP8mce0Fcf4uO4enuoyyuu3/syr/fHa2BqMNjezo5HR++13b3t7IWw3iMAvo0dtlOfs9UGt++0zd3Jtodh/+zJ623myV78FMQdtoW2f3TPK2/beNf514d1x+k4fdCkPj5On4A0FNwPZ76hjQ3/fG+yPf39PfdNFOUb9k63/7h9e1sfTrYFwP3DSU5/X5oCO4C2PuU8wP7MyXVA/fGE4585sZpQfENxoE1GJUYfkQD05VrvYOxe8Obfrjzz4ndfuPGCn7i29tx1dNMdhwe7p3yKWcBFYMV7Vvm5Dh9wG6+nXsUbRpFOAcjLJ08C/BVi1mNToQpiKth49tSlchZgAvhcS1gecgRnwUzWCLQqSMFDmgUCfozyVCFbh+2TIcoym/UESRSsbZf3Bl0CC9fd8BSwp73szqe8ICNouYFLEMhJcbwHEPBu4xVSt22bp0LNhqMFIEGGMgI+JHagKC3x0kep9HR5lAKFP1UI2Dqq3ybpgbrU4Z6EAArX7Hv6F0OLwt3wQVt5u8UrLxcA0pbVJBeGhnzjuvTZWgFVAaSD754Bk8AquDkG8tC6/O57PHusUhoMfyqSY9/rDguXHCoSIbDX3gINBWlR1L0eI4y6iq4y9hyPGm/lShkrA0O5SUaZFVbKU2TJZQJSB/aJssSI0JgzskFm6tGbrrr19j05EeMKefVAJ6/FqMhvjot3SNQ5CSYNQz9ryEmzbRna72jxzakjP+YXVqhXIJ8OfzV6pcOQvA+lgcTwuSIHw9yJsrm9Rl74QwePDoZtauWonf6CjTY2zfjs99rVIV78xFY7ixcfefBV+uIU8/Vyu3vpnvP/4tiLP04fOtXMPk4f13T0Cyfm29jU/8o8/YsBd3WUWscEuOu5vxFw/0/bt7UbR1MJqX84yamvyt4NsI/F43/GxFq89S+YvdieM7n2BLA/edNOgB0gOGgbaKt7+fbjVPN97dLBD469aPvBn/qZt934+q/8Y/cd9Nra9s76uZ3N9VvwmHtuDPIkLpOgphJ0d/DMzHRCtT0Us4p1fnEehTaWsKSKrvS2IIpSpazej6lAvkLnKu88YpZrKm5D6n4XyA13ulNf0FExd2HebAicrpBpFDv/Jj3QhnYE+IDJCASiaEegZT5B3nImFbgGxhPh5DJCVNiCndDpcOUa373lScCyXLxdwK6MGYwy8pg0NKRRz9cohB13o5drzxobti2dku3mNBW+ICBPO6/cZYeqp0BTaAywjeqXps4wulkmhoNAKL3paNqKgUM9gptoEW+3MlXUwzEhr5VZo4ZF8li5Jfg9hlH4Vv1OOf5cW05Z/mlk5XY7C5k3YzYVmmLp8K+O87Uv5YHHCON3+VXGF4YF3n+WF2gncsP13JbGu9+7seuWPJSvyLV9oi75ZFv+Xu2UjORF2/K+22QXQ9UI0qjOksvuZD0MQOixzUmux+gbL2NvJqfYzcI7anTsaMMzFzxDvx7shDzShuUmlRUubG5vtO29zdBP0/T5qC08a7ctfcYW/aMLsMnjqPfpTAzznHlRg9CbljHDZX6+7/z3brwjF4/Tcfog6RjgP85p+NPn+r3F9vV8/Mu98d4zRpZ4JSavu+XftHcSz/22dv1oGs/9g4P7SN/G+t/DMDAU7ya8p+Oxfx4e+++aeQxgv1Gh+A8E7CrUo+EOFdwPHT/VhmP/397k9I+MvfjRe87/0BNnXv/s6//d7n//xdfd+7rX/Pylna2ts3v7e7cD8mN56pVamYoEC9fc9X5UhFHWeD8Cvt7q7vZe29nZRVGjcCcFDAGoANCksh2R5BeUqrfcTcVjzuY48mf9WFAikx6RQBCvCgVpWF/QiLdHMhSq0tYI8LNtagCo3AOoo3B/1os9qAYwjuJ2kxR1QryEhJ4CnQpVC/FedC1WJtpX18S9phI3n0AivbmdjVcAiB/THvTn2FjKeVuc3qrXpdM8WRKgLo2BjpY8JIU6rD9GAWCX9V/Bys5KU8iBp9JpRn7JrXKUT5u8F2h5zO1u6DJUn7sR+Cxv5WPRYC+LrixbSDt16937OZvM7GP6X8ZLGTzkkybqS7I+CBTwErGgT9IQ71wSeYWu+pg6TMknb7o6+VW+1G53jD34bZ6KGtX5AiVzGlDyHGMp40DfoUe+eM+9htcYcuB7nlWPcRIe+Ze26mV/jDpkCeFJKcYB7xWx4Tvj4/PoKYxszXBN73ysDTwimT/HKIYk1/r92eyin552KWQCHh7kUc67B24WhFYs6B6IvvRZG232Nqbk9oh3tHftaKadG99sZyaEe6/wglXw6CSNX/vmPzn91vOv3j5+Nvxx+qDJ2X+cPk5p+J47Z4Znj/4I6uqbAPdnlkar37r73N+8dyJr7tdG4O5U/kCpu66K9VY3LfypsWF7Bl76V84+3L6u/672BdOPtZNj3g4msBtutBQNOsp8xNPYQmnex5cf6Q3H/lJvbfdvjL3ssZ/rvei9N6z7/RPKZP/VP/Bt/+5gavqVvfHJ11HDngCkprNmFbLHbdYhHjSjko/CFsj1hgVWAQ7lnWsjIASUVZYCuYpSz7UACaVLHulVoe5uboVdtuMuaD1GXx5UYzLPzvZ2NkR1rPX56O5gLgVu/Z64V2H3gCY0zQ769QQ9/tyUJ1AYzo9xoEKHZo0WvbihdNJ+QIM+hB7Xs3n3Nih3WSfcSx4Vu9/lUTxrynp+wM72JjTthycaOHrsLnsYDZEnMjMc5Z+h++onxgx5BW7pmpkZBMTMFHCDsPICfY5AbQiLwdSDBj1MD2+RNvLYjwJGDSI9ZyMpBeQmvdfp2X6bJn8BqwBekQAaS3RG2tLekUZW8TYGSpYe7KsccV2/eE32AJKGgWFxByIhfdrOiYeTno6ofHBNg4x3mRpeC+QAZZ2MKC+RH4xZ6y1+Vz/kjdds0wZj2HDdsdcgiiGBXMkr7/7YHcmF4yuPva3TOgR8lxh8Kc/bO1tl0MRgUI5dVvHBMLv8vkndzlwjH/SLNupWOtfcK5okyM/Nz41kaCKb7TQ0zSvflb0DPPwj+Dq9dNQGt8FrxKCYBg+hdYc5/Kt7p9uNI/pKW0m+TSTTF7exqZf54Tgdpw+Wjj34j1M6euczptvVzT/EjAcce0/P5BzN0yfA/WT7D9u3t8uHswnLO3W7LO+f9GkO4rGPN/yXdvvEZvtd0xfbl81eaM++6bELACM0N43MN3TTJv8/hJb79/z0T9vi49859unrD5z/QdzrDyM9+OBb33vXHZ92/8Hhwen9g/27D/d3J+OloPw0OVRsgQoV4tF+m1tcjKJDK3o1SleS0KtRrnqQes61wUtlzW9cV7nnM2Ca8n4FPHKWOHXFMOC6XlsXTk0bvAQd21EZxxtDeWo46JXGexsZBZ2HtevjYUdAJUDq3etlCfQOgvwWiK3eOrNUQF0dnfH0UNgJ9aLgBQ5pjGcmLrosALCo5HPQC4AtN2zbV/qngSFACazV9dRj/Z136SNnrcP8eUYANMcjhk5pkH4uxUP2+hTAqZctwMkP80zNehCPR74KtHjg/C8/BDkNAAFd4PRJgilL3dbbrVELnAFuvsu3PFDHvQqU7Y7pDY/I561yEuS1tDOiQxB3/BNtIJ8ptI9AVHqlJ8sWGcsyTGzbDWq+O64aYLWjXYPByAhtYIxkPEZtCqJUDJ9LxlwasY4YRvwpe7ap9ZbbKkfyFsMsBkFFAWrcRV7HhCqRAccoEQV44DPfPY1Q3lnecfJZ8936vfQMBt42N9W2N3308nbRcogRqnFB3sHT9trcp622oeIJPSb/10y5ihd/68TWyIsf/WIHh70TfFz/5j83uPf8P9/8gMb5cTpOpmOA/zik4ZvA4M2pr8ZU/xYUw9PrYv5njuJx8fareO7/YfuOdplJ/MHAXaDpvPaJ3lG7gwnvxrkvm3m0PXfqepvh19o896ShLD2hokSj9x7i+2sBx+8GAL5z7LMu3nf+Oy30kaX3PvL2i8+4+2X3H+xvn8ZDfiZAN5HbilBmCyNAP9jzJr+jtrC0lDXfbbzrUpgq/AJHlaxgZxJcNBL8TW8/AD9eAId+DxBOuRHPQ3C8xs96i3pk7qIvoKjORsGTVN5yzT9D9Alr046gFR6DCLt4aK7x5jnmXFSZelKdKSAATXr7gpPKPN8Bsm6NXPARFMl9k9eCazxBAUsQAxg671Kv1SRo5EhUgcnytG+/rF9l74Nz0iN+r9BzeeLSr9EQUOCDMmF7BVglIzIn/YshIvjpHY/HE+3C/hpKCU9bB0ZHlhPiOZcXGyMJ4LLuoX0kX27fS/WOI549dVi3Y6QHnLpG4+AY+h56TNQhgGb9O+1XVEBask5PWesRtK3bYhoi/p6+Uzb7G+Clu86ly97uZtmH8Sa/4F500GvaCSBTr4mWik+jsffIYts0SVPJjJGI2vhYY1LjpDFSa/EaX4577SOwnHdTmNHrsBs6p/PUOH/b392H3xiZ+0cYWxNtgPe+t3fAy2NynaPQ72E+WbbqtYVP22oTt99ow50ydLs0gWxsYLAfYtQ/fWq1Df7ntfgBs/jB89+76R6a43ScPmA6BviPcRr+fJsYTp7+Shyhb0EFPDtzMsjNByYpsPKE5340mx3vT5rXN5NF9Bd2meCmO8Y32ssB9i+deV973uT12nzz/h77KKGs0MrDR9B4r+HrP+pNTn9f78UXfv38qzbKjf0o03sfuefSudvufhAQu2WiN/5sMaU8vzp7XgWpJ7awvIJinGx723W+ucDerX8XDJXHaarNdCg3v0O4oGP+rPECOPkeBSygyhfgQwCk33rMKnSVu5EB8drq9cTNI0ALnClnHjIIeq7Zx5jgu7ufZXaUPe1VuB2e8ipAsb7JHF4ScAJQBPl4fgEPQFBgIGtndGRTn0AFbTEK4FHtECcb3wXp0Mv3AscIiD/eNAAEHWkUYPcAND3lrHVLm54e/Sm+FO3m9ZbFIWAmXTOMibv084Q0kg+vkW6bEuSkK7eeSc8RXjZ8zi2N8pe6im9FY8bNvkKr4BfekQRfGkl/4qULfNCnJ15GQNEWxzTt1thZ84HXqV/6DV8b1UnoH17W6YOOtMagmxIrUiI2y1PLZpz4y9KElTMA4RvtmjEyEhrKqFSmQhN/nYESI4exkVBlw9vaBO+bS0eM4cz0gLEfVHvU6UmN3ro4PjaJUbiE/Mzm8cnWacccg5y5wGf3oihrB7sHiXI5BzY3N9ra2g08+s02Nn/Q5l642nqDLRjyG1WxLMMsalf04sfx4sef5MXLwNZbhuiNV35j/x5A/np+Ok7H6f3SMcB/DFPAfeHsl/DxH6IynpdZqu4xoUDcriW4/yye+6VDwB3PvSDkNyY99n08djfQ3Ta+2b509rH25f1H2rMnDMWrfPTYff3GhAI15P44xX8GbfQt7Wjv1WMvu/y289+zWovkH4N08eJDj99+x3PfMz02+RxavJN2UHiGxWvNWKXUnxvE+xK8VMadUlbB5353PL2EmqOXAaqR956NcShIv8e742cVvcCUUC4AWgCJPsQjUmln/Rjl6S5l3a4o9BHoqsxV+Hqp5YnpyQO6gEVAit8q9GxLcDQAZR3SU+FzjQWvmdT7pkQWZmZTl9GIADx5yjCxn+Y1KkFf4YhHk9aaLvwAsOVL18d4nHTI5QA3qklKHVfrO5qcynIKm/mUFn5KHynrbV/WY71Fo/yhHwCJ/A3vAUBT+szv/nlmuncleP+7wOnzyQ/24a+AaoidNgTyrNHbL+gKkNJODA8rhD+2G+MC/jou4YXGDUTYvrfSuaPciIf05xn0tCnNXktd0Gs0xc8aTTZZSx0lO+MYYBoiplDPb3Y1Z7+7g120Gyo7jlPl0rOW5jy9LmU0FqGdghWFqTF1/T+7563Qeslrsi/dnQLF9+pnPHtBf2auzQL6ZVCMQ0ud7Gf0aJAoQQ3H9Kx7GmiT8VA29gD6re3NHHgzxDaaOrvTZp53OfW3o/9ZE7gWvz7EOKR/T5vEi/eOmJHG6E3BuQO8+GF79ytfvXnv+Vw9TsfpN6ZjgP8YJSb1xPDKuS/iwz9lUj93dLkS3jbqrb1p/1R73c4d7crhNOAufKt+nkhCkre8HTGhPcnqS2YutK/uP9ye6aEX/N4LsFsqmuxmQoUZa3wUjfM6NOe39E5Of+fY8x95x/lXP7Er/mOZbv3qL708eWPnEuDxBWjBBTcRqQxV2novJ06eCtAZ5taDybGdgpqKH0Z1n1WCuRWMa3qAKkE3JfldhRrvjXo0CAKUez79y/AovwOIrnmqrAUx61SZBnR4ySM9sXjT+dzazlbdz19KXZARCPXmBRXKocz9bpsaGhS76YEG8A1nO2LQWeCGkUH7WQbgd0PhAk0HSNKXNWN3ctNf88aDBfzkjcebWm/W50OzQO9QVrJtEa82/fnkufKerUuPsgCSvtG58M72yWOZ2rPgxq/+KJ+b1ATXUXSA+uu4WEFDjxpvdso6jTzIwxqXHFizs5vQv7x2M57r74KtefRy7Ve56WXgOFbyB6LgdS1xhI/QFcMOWicY58gA7JRnfj5wzJEV++kdC9LidTNZn/Vk8x2esWMWntFuxxc6XbTHGNHwALIZU8Fa8BX0bd+ISNqEFxo4tmHkIBshqTPGAv1TdgRfrz1542aiVAvLeOuTbWtrAy+/H5BPlErO0ifLaOS6/p4zDfjTWNjZ20EOaYe/ydtutMlnXGL2Omby7zcmdYOh+ivD2XYaD/4sL79HMOk6dZ6gk5vtFYtvPP/P14931B+n/ykdA/zHILnmPnzs3BejJf4xiuZ/Avej3kHuc38dnru3wg0C7qqLqAPmaq9t4ZG7tnwbwP67AfavBNg9hW7aCX1zR/z7JXQf+uYRKvppNNw/6G0cfvfY5z3+9vPfsfoESnwc0mNvfvPRC17wWRc3D4CjnZ0vmOvP4Qh73vcuCm26LS4toXd8Jrq3A4VGgN9bisqDVvFGcdMnwfbmunnApoBOZQla0UcAEaW9u4MHTEUBBZS5ijafqatCuwUAvguYKlgByafQ+VAcb0/T65/pe3Y+eTAQ9CgFHQmUNuuh0oCytEmr7/H4RuBkXyoVyEuDQOEPN/vrdWnkXXBPbkGL+jqgyKl2GCsqf5mVSAJ9jsdKfW6om8YblCYNHcvLF8H5gHoEQgFIQOUy9MM5Pnfr3C5t6KVnGQMP1v5Jk/zKs+rJo+ed7vBfgC4AqGEhsDFGjoHlyGcfjVoIajWOI6OKz1nK4F165H0MB+rU85Q+24oHz0uDwP75WOJEKhTrEVOL31wyKsEleeJRwe6Z8LnqLjuYvFPCR9QeAJbyMqBNn/KYVow2DQMrlkbbUl7cHCiT7KfRigNo8rsPt4mxxfd46FzTWIshZZ+RW2k0AmN43qiHsuPmR8P7ku/jZJUpH7IUo4xkqF7ZcHzlaaI7yPfOjuODUTq+18aedrGNnb1O5SVvHyipJ7Yw+tUVd45vxDHIxDe5o/5wuEDFj57/3s1fq4vH6Tg9kZSs4/RbSIbl2+TplzMDvw2l8ILRZVJN2GFvP+BuWF5wd7d7TU8Agtcmk124v2t8E2B/rH3Z7MPt+QB7HjBzc439/RKXALPLVP5v2tHYt7XBxKvHXnThree/f8v9e5+Q9OAD9+yd+76nX8Z2eUZ/Zvo5/bn5tr2xGWCenddrHG9bfBfg1N+G31WuUbgwy4sqwA7cvZZ7tKOQ7TO/o0zzi/sQULgJ71OmwqZehxWeZMe/igDo+emFG4Z+wkOTFnnWAxy9j1/AFCj1Xm235wltfFLJBzRR0rVmbkRBEC4jQxiqsK3e4WgDGe8aCQEQf4c2DRXr1+BIeN12ALsK/VZYN16iHUilApQPlRnH464HlWTd2TooK/B1PMzmQH7T4XPjWU5EAwS9ddC+xKOm/niv0BV6KRzvWaSRZ4Kg4DmKnnA1123DW9qU3M6LLSmGN9bBJ2818/kEO9Br33fJv7u9BSjbukAoD2mTPvm7Y+B1oxXy00i0fPaifXHjn0njwuT45XeSdZdBV+Nvvw/IL49dtnEDooaP16XRfgu6MxhGthvjCP4I1hAIX6WZMaMt9zO4IS5Ghm04JvA74zPioXx3L4V3SYxPuhu+wu8TE8bTRr/bMs3PLc63WQzJzY3tyIuPXU7/yTE3P9v6A2m1LxNtYmy69eYwsp72vnY0s956h785wJv8Rd1xCg/eyN5NL963YcOa7u1+85+Ze+P5V22smv84HacuHQP8byEx2ceHV878LibYP0KJfMbo8iipOPbam/dPt9du39k8oU7Q1iIX0DeHEw2YaXdObLYvw2P/0v4j7VmT19t8Ns85LKXwbqbR/KfWNf77YSo/37bbv+rtPXbv2MvWNuvXT2A6j1J7wTM3F45mD8aHw8+DvPnaiX3YllZOACIoaMANtRug6rxt4URQ0cuqQ2jMUd0TrA13B8D4bjTAE8EsF8A0D/UY1vcF5sYbU1ELKtaiUaDRkHVPQ/uU9UEiuVVO4D7cQ4H7m2vGeFOUEUAEPzdYCTSuHXvNfAJOed1MFtvWY6aM67pZ/6YvepN6aIbmAzyu9yePoW7qgk7zVQhcY0EjwLC4xgb9gDZvYZMHgr+ep5zSs8xaNXTIE4FHUIfJ1T+9f9sFtMJjaJdP1X63S5zsMCpHy1LehuOZ06EsV0BzGTZGPeAhoCiIJRog9DM+9r/bQ5CIAO8m6/G6B7jo5e/vwWP6Jm99SWM2zenRc31qxvvaMWjJ77hrfAm03n9uX2fyDHXq0diBxAJElxnqCXAVei9DxfEI8Es7dWss5zvJselucYzBB3/dwe5u+z3aNr8yqFxIZzdW0mT96V+q0giXxTXO7gGZnZlDvpRb28cgm57l2mxbAOBpFpCf4TWdfSHuop9mLOaXBpRx06fjDj/3kZnBpbZ3+/1ULs8/uBoeB9A3m8buWLttcr0tYlWPCKznxQ/x4oe9x89/78abcvE4HadROgb4jzIx38eGbzrzhXz8NhTEi+pql9AsgPuv751qP7V1V1s7mmwzrsPjieLjNmH+Tjz2L5t9lNcj7RlTN5rPZPOxkTVxVfWj5EcVz7A9jrZ5DRri/+yNbf6r3sa1+8devrFx/vujg35b0rUHHzx82gs+6xpC9Gmz05PP83nXguD8wkLC4u6mVjGqeFXWejyCmZ/zpDgrAVAEAhWmXrjXVbaUqI6hbAUCLhVQAUQqZxXzlOu71gkY6f0L/oZPu3uMTVnzpTaNDR93K4jrlUuLYOiabm53oo7yaEvRC94BKNry3mWIDugJEiY9vydGSe+ffgSV6opAIYDbD+mSXuvOUbK+89InFrxzGxv01n3uteFsCo+RVmKg6E2a3+iDu/7HoVlwrXXlAlP7pEerESBQx9iijEn+Zwc9SaCV/4bRfRVN9MX+8kr/yRejgs8Ctw9S0cPNL4JooVtAVAMltzvye5ZR6EdoSmgaHtgGbbqOnuUYjagAZnnqjrnhiNn+IHsWBHf3FBjBkKeOfZcn/NRo47tyoH9cJwMiO7bHWClvrt8re955QK8wEhl7PltXZIkCu9s70FNyZySBgnInkZFcJEmDxotz0jGwDn6kKy4hue/CDXtTbXHBI2vx0G0NIzUGp3wJrRQh//bGbttY22o7WxoYGDynHm/bp96ZPvZi0P/mqagpL/7M+G67Bd0h6D/xS2+O/4av/NPz3ilzpa4dp+N0DPAfVRr+KJ77zhnD8n8HZfPSm/MsiYnX22tv2T/ZflpwH5Y35xq7CvLu8Y32u2cvtC/uX2jPmbjR5vDqxzPByyK/mfw6gfI6GD6KgngNQ/X32uTw1b2XPP723q17m7+dwP7k9Lxnvnx/MDfRn5jofcHezs6swOApXqpdwWR3azdgqqaLFwTZeotuaAK7ojhVgoKg65sqfXWX4JqjYfmt88zK09Jg4DM/WT7hby4kvG/41Tx8V1HXWnLVJdjliXAJgQtEKm5yU4lhYjcHVpQA4wGaoj6pJ14kf/5mfkFGZT6Yw2mizmwGA1TNI+har+1aVtqydIDSr/VsctEXN6XZX73ZAooyAIxY+N0z1xeWVlp/brFtrN/IiXcKxM1IhqDAn7e1FZDrVddafaIVtJvwMf2wzdr4VinAzbeR+ZN6ZKT0yLR89xeBnmsOQXnpnvzmHoNhGSK8yyR5a9RE/mooZB2f8vKYTDFCjFzYP0E5gE9e+ezGPflZt1ji1W5vF79ddhkl2ylapBHaI0u0y+csIzh+o/4rO5Ew37lmLfLByEF/MAdvJwPa9lFjQ/5bR3pt/dZHsi77YP7u+fElL/LP5xy4nKLMTrQFjNmF+fnwwtskPZY2yztckKdwh/zSozxipG0ftfE+43PLQ21j9qHWw/in5dT9wZI76o36adbcPrHRFnEglAkTdobWTb8Nxy6c/971N+bicTpOpA8tWcfpNyT1xvCus58PLv8tptZnMzszuSvxYWy/3bO/0l67dUe7dDQzCsX32jPH19vX9h9q/8vcg3ku+9neTptwbTngbiWj5IhMAlCHwyvD3eH38dtf6A2P/mqvv/RzY5958bL6ujJ+cqSf/dnv3BsM5n4eD/AB8UQGqdj2AQPXnw3RqsgFdD1GwT2ePNezHq5Hy58Kd2yyvGa9rBgDvARQ81uPBoOK3afXiUd6gYb5fQmqO9tbATOjAIKlYKGytbw0CRSCiMAbAIDtevTT7srG29KD8yx8Q8Iqd723HD5D+RgFlJuZGzBG422P9raNFBheB/AOocUjTLPnAP3u3QOCde5rN+ws+KYOvVqPqh0dhyrIQXPu3YcGQ+nuVBdEV1ev5uhUNbggKf3y1fLSL+hYr8CZeqFB/rrOK1gJqoxG2lDG0mdAqQCMzxomgiZi2wGkt8wdASZDgdPv7vrOUbvVf40K+SlQ21bKUb9tuf7t8oCArWETQKc+2xUQfbdfjlUMH8Za8N2n3l1AU6Ns/8jjYqt/GiPWq/Egr9zf0RlauXZYh+W4PCIvDM0HjKkvBpQgjpcukGv0xWCk3weM05TPPbAuyljOMqYsc9Am3AqNPt+979IBfIoMaRrx7t0B7vPoz84ij95FgjEzTX8AeDvihlkPaZruT7fZAQbG3Ew7cXqx3XLLqTY1e9TWh5dqDD6E9/7k5BLfew/m2zv2l+p8DNd+1B2+td45Pnz50RtuebbfjtNxMqnVjtNHkIZvPvf5vP0NFODn43ipB0ZJcN9rbz9Yaj+x9bT24MFiQvLPmlhvv7//3vaHBu9qnzt1qd0yttOm3h/YfXMk9FwOh6vDvaMf4OKfxun/f3qb0z/Te9nli70X3PcJ20D3Eabh3l7vsfHJyV9CAe5P9z2605AxCpT3KQ/4ALD1kFS+esruhq6QMRdUvADE7hYGwR6AgMLGEYrOEuQT5rRsWQ/8E1BQxrzHw+aqCj4e2ETdfiU4+Mqub0C28yYFIjeEqbj1pG23gK3qElgFFEOxAd8ofYEQEJRO6eIluG9ubGToh2PWi3cH3dZToX29tooeqMQNB3scbnm5AqT5+QdNgpQ7wLc31tv21kbosN7NjbW6KwGAicED2Jqqn2WMyEND3qYygqy2gDm08V/VJ7hpSHi96k8Ym2s79FWwrjC2oWWMBkFc2uhD57ULko6X4OfZ61UP/XVs6XOeG4Bx4rgLrDMA2yRgJy2eu6+hlPLQPA7waYSVUTOaQtLJKx8B0DLwNBIE99EeCoxE24yhAT+lVb668S+b8w74FR7YZ5rKu/TKb/nrMo1Gh1zymn3Ld9iZ/RSODX1Ov5C3HBxEvdkTgdEjvRoU7qZXrlyGUmY9glZJNH8ZeHDHrvBf7Q3BZqfspMYreY7G4MfkNVoxVZ8/VDLvJIC+08bb2/aX28WjWa4oE/zCP21APrwQi+FLYd2HV+lx+pRPH775eJza0RvOfiEz/P9iOn0xE0r3aJSYaGMH8dx/cPNZ7eLBoD17crV9ycxj7XfNXmjP4fMJPPsKAL4fsNfDI1RMrrG/DqXw9zHUf7g3cdubxl7ywLXz3//xveXtY5Ge//zbh4PBiamttdWvwsuaMUSvMlQxe6xoNjXxJ7C6zpqwLUpcDycKTyWKolXJJpRtbhgi2EZBG+IU4NBcpYhRmrGueKNOASigxnj4rhfstcA//8xf3zUGBGCAh2vxRFHe/hAQsQ6Uc+dpG7417C/YZLOWoAidtmlf9FgD6NBYm7PKg0wYXpDyT1C1roCxp6ZBAx62m7PqXnDoD82u2eo9gjaUty0yhgfWZxtjrkvo5vKb/PF3K9RLll75JkgZ9i6vvvoYKKZoaE8ZPgtwGDG2FV4ARDGkaF9eZf18VIdgpoHl9/qNF32zjQkjJfxtb3ku+yTj5zGtlPNoBufHiFcxTBJVsH8j79y2qd/+SKfXvf0sY0jdoZO65KWG4QjObo6n/U8T1BUaw5rOGPEH/lE2dZtd2aHuMowqIpI+j3iSKETqYfy4ZD4jHlbkb3yBlok2N7/UpshnJCUPz+GzEaOTZ5ZTT42DR+POtMXlOuVOGd7d2m/r1zbbZv/Rtn7qvnbU229jQ89MsBcfOkmldK0dTbc59Imh+ps76pN6Hnwz2bvQ/x/Hp9sdJ5OuwHH6EIkp1Bu+8czL+fhNzP4Cd7VN0rDtMcnesHeq/cTm09ssP/yBwUPtj+Kxf/70xXY71rr+TnnsT2L3JJOSr8ODo0fRM/+GLN/U9g7/r97GxZ/sfc7jD/Ve8uZyAX8HpB/7sR87mjqc/rXBXP/hcVCoAzxBwEd1xqPnpVekwh4KDGiqcZU0+Tog1qvqPHaVcqeQA4AAkN9VlgGh/MFCw6/Uo1LOBiqu6UlrVBhuFigMpwZcaN9NatahASLwBDAp6z3xerGS5OEw1mUK2OwLQrQFXdnVjpLPPdAUFcADCAEHb6/id0GNd+l205gZ3UgncYb088EX/+y7ICTPBKZwDQNFI8LruV8fwA6t5BVcQ9PIcJAwf9PcMYzs88gneLde+548/B6jh9yW0yOVZ7Y3PY10hvfwi7byimGGR89nvWhB0+WUDBf/dcsemm3rq6ttY2094yCJ2Qewv9v2trdrzNK3kdECTQeuQ++QZ9d9GG6ILFridVO/xon9DD8B9TyHgLozzvxVncqUe1vqtwCxPBj1u5MZK5RO6689ELKCHPKDepS3ulWPvme5Rb7XLBX8jWD4qk2Wo+gDdLnvIc8zYCyyLMFrZgZaHQ34a2IeMHbWWwaKsuM9guMzvM2tt/3eDuCujDkqH14y5yRcd+ugYfpHcSQqTF8/Ri+19kLMp6+ui8fpqZ6ehDjH6TdLw18+83IU3V/h45clFDaaU84qJ9vb95fbfXsn8Nqvt68fPNi+aPpCdsnXITXMOUPyXdJjd419b3gBHfIjFP+bTPy/1a7M/ejY519+V++L2ie9x/4B0nBiZ/3a5MTkr01PTR66Mcm1bUFUoKzdykKQ3p+Abgk3hRmuHgHNTJ1KF++Ql2AuQBnejjenkqYOFa11lRcJMKmoeamkNQwMC/sDvA3gmSch/BEIW4UAEDDgeoGXni2KG+W8R1tZE8crm+l7P7VtSk/1QS9beqwjoMS73/2sVz4zOx8wShQAMDPp6RkOzgYz8gsegriHrLh+73WBxtvFvKXrwHC5XjjlPNDGPO7ez33yAHIOX1Gh8zfNZ0HdPo5Dn3SH59Br/83XgY7jAaHQV78LfoauA+R0pULy0B0jQEPEMlP5XPfza344FNJ/lDVo+x1PmPd98gnY7hsIT6ApRhltWVBjx1cXWrffGifKiuHuhMD5E7Bz0JEePe07RmVsKAMhK/wSlA3by7d8lo+4zu73kCaNGU8GlFZfXQTC61Z00+iCbo0pf4uxEaPCJQTvStCDt7zRGeSJ/C6lyJM8x4Ax0Ij1+vrqNjS4D4LfRnK4NzJgFPrpSebF3FjbnryCQblH96yb3z6CZPcF+UcO++3+g8UnrcWTfOu1E9T5NUe/fubuunicnsrpSchznD5QSlh+vPcXmThf1pvI3LqZnJpb7mwFxF84daV9pbe8Ta6OHgTD5O2A3Vnp+rrAfjB8vO0Nf4wf/ybX/3abn//hsZddeOfYVz74cTlW9hOVfmX5M6D/6E0zMzNHntLWbUq66SWhYGVYQBHlWmvaXIBFbiDzkaaGsAWXA5SyQGh5lX1BeYVrVd6CkFcEuCh12vD+8J2tzXbI74KALFfJq1zNI6DYnspXo8INdCppPcBu/dlSeq4b62vJH72s9yWIoeBtR7ryHjCrIUse+qtnG680AFNRiBgF9EFaK6+AWCBj/e481xCI4UM7AWcAjyoDPG46LKAG3LhomYTzASENHg0dmGvmeKAFhHynOXkUeulbfS5euIktGxzhRccHk2BmGxASUDbqUR5/GUQ27oZJk3RqkHnft/ss5IHJNfUsw/hAltxdUPwRvPXkXYvWSPGz4B/vXANFI4AkX2NARA72tM7SB+XnULmQAXITPoYf9puXY86XRIdMHvcsb5PdsZDHI1bZH4HYcLun/dm2t1yWMWd+aZ7IfflGEdzMGeOS+o1OaLxoSJk2c/yxdwtUJCkyS31+n+1PUkc930ADTPnea9tto12mXzTyZMP/w0x2Z8q1ePTL/Xjx7zvUix8ppdCNF98bflrb6/3BunicnsqptM5x+oDp6E3nvoDZq+f+FYA7rkxd75KTbRtwd/uQt62EmZm0I7b6VhvnVC4X+fEXufgfUOSvby9+7EHm/e9Eb/0DJxDtG/7oH//CqYnZH51bWD61vb3abqzdaDvbda90djBH0crE8tpVrL7Hm0TzqqTL20YhyjuUZQAQBS5AqqBVogWGaDKVKoBQkQA9YsCdMgJqd5hJvH1btH3qFTzi2QsGvKbwHN0Nb8pBNgFM150notylLSF/wEa6BFzHVSOmu5az0Smrl9uF/e2voORX66j1XGkx4oB3y18iFjZsk4BI8ulVktwtL3BYgX2SL7VjX0NkxL/0Q9Aq40RryY180mh/BfsYFPCiu2VOQyZ0kH1szE1w1umucgCO65bx3XKeQa8x1C1rZLMZ1+V78aU82/DM1h0TDRIMgzJyHCvGm3altzPyvOvBsa99EIa/mTPUb0TDXng/fxlUGhMFrB69K+2OUYCYiuStZTs+ky15HLewjjz+prEmbdkhDx1uoFSGNJKMHChriQhRgfIi3+1Df34pBotjMTPl8raRgz2MgX6bm1umH32om2x33Hq2nTq5jOHp3RDIMvIun6anjUwZUTEyBW0bY+3Cwdvagyf/bdufv9wmDnL7Oq+PLNntHfSOezJePn2h/Z6ZR1FOJvhiXxSyNvwfbTj+v4+99MI78tNxekomZ8px+gDp6I2nPo+Z/pf5+AHB3eRE6/cO2pKPfBXYs87OVX/oNs/tDx9Fd/8UFvvf6fUO/kbvJRdf1XvJY/ejkD51wN3U6w0XphceHp+Yei9K3z86bxhTIAdQUNalRAWe8h4FDRXwzvZ2297awnuu8LAA7O1lAnfCp/xZR3dLnLdWqUATKhcEYKYnsrm72zCqKV43bQUcARNfARsUasDdTKCcIWPBY8qQLO+eSmYIPGFpQ83QJ2g6poKswJDFBt67dfry2nkdAGrks5VEBBQFytgHN/MdSC9VhRbylBcPUKXeYSIT3pZW4XBoByzTNrkF9wJD66zweq0PuxIuceSlzwlnk9e2+BjDwrsJfJqcSw/yPXwByGy3IiAVVhYIBWz5KdCVAaZ37XJJ5TMVcNc4GgL3c13vvOM6uS79pl55s3NzTV96R38UsF87jL0PArKs4+74KBcxlsint6+B4O1o8jztk8dresW+xwDkr/YClEFU/Sg58HNtvnQ8zemxvPBbWqG/xlj+lYyUfO0A1i6NVCRKQ2kKY8elGHmStXfvFqBNk+cdDOZnMFAq8uF+gzw8yOFxzDDE9idX2+HU1uhQq+LbR5Om8dr3jsbixb9XLz5n1JOqqwrY8xiNr6arxzr+KZyOB/8DpKM3n/4cWPOXQO0v76EfPxC4P5FUQrJRhcKb+CLW7x9dQPG9jjr+ARrkb/U+8/Hv6r3kqsD+0c/qT/a0OLc2NTv1AB7LoV7f7Gw/h8tUyLLep1Hg/QHX3cVMERW5ynUChQkW53tC6oCr4Gy5KOURuJT3VqpREOvuyx7izWTzHWMgKJeSH8+1AgrDzCnKOAFuGQj+UO56Zf7uLV7ZEEZ7BSKAmGvGAIFer7u19VC7kL1e7CTeuynghMIfUrcaVnBO2+TxPQbDaD09ewagsTs8xiWCJ6/TC7L23SUAT02rPQbl9eckvpGXr8CFHgwT+12wRU+gRRDLmjuX7EfKQJf98JqALy8TgaBOy7iefVMl0I8Zxs/bHk3WLK8SzRC0occjequvI7Dy8xieOnXZ71rHNiTv/grprOgK5NDPAr7aL2B4W4+aeqjDPRE5QQ4aBG9/71G+DsxxLEnks1/yRmwOXfBOw8v3etVav0bKE+PKOCuL0OVSgkait9nZP3khmLtJ0d+8HW4c616+e8aBLRv1cGwca+maweCcmTX60ai3+G3Eyr0IiWbwkkYPs5oegLtz6+1wbKf1PsTxtB8shVb+97a5xw777a37K20vzoXG4E3++Lz43zf8lbPPqQvH6amYRrP5OHXp6FfOvqR3CLi33lf2xnszH5afnZlf78OD4WVe/xF36tvaxNH/1XvJ49819jmX3qo+St5P6XR2bXZ28G6U8qHhQ0FWsJUxKm9fncL3nmB4knBvlCmvCmWjBFXEKMWwlDyWEZA0BPbi/deaviA6gYIVtLLpCpDUS1WhmkckiSeJ8jeCUOCEJ5Y/2jYsTd3mzxot1+Kp8acXn2NfNSz4IYYAdSTUDWHxzAFiQSZhXeoISLocQRl/j2cO/dJkPkHGvrlTvDttL/T4WwDXMLaGCm3wu6BeIEZfqMu8Ggi26xIAP0lIyth2AEqDgrwSLchrNOghC3SOg/z07gLrJUO8TwFe3vu7AGl72dgHP/VwXa+3YELf5LLN6reADnBb7iC/MMaCZ3nZ0ulucjecdefQh/fwQDo6ej0ZUOPP7/Lfd2tzvDUkdqSFcd/2iXFGLajXzWtGBTQEu/fwg5RoQyIOJQvWF2NMeeF9hjFXtqTHvjhvTYisHPJTxjzyOI5h5JhQQkBXJhy4cfPSoM/Wz4Nk+NNAWl/dajujpzRrxM4MXN4gP55Cm6Qv49fb0ZgRP42ijz5JkWvxB8Ox9k68+PcczCMjFX3wn13my2e0seHv9WmXKXScnnJJOT9Oo3T0y7cyIdpfwRv8qt54m/3gnjtJXQAH1WU5ee6w/TxX/nFv7ODP9172Bf907DMvv4WJJsI9JdJ3fudf2J2dmXvP8AhVt+dtUuVdF7AKSgJkadMK4eqVAm4AdAQRRurl+co94ihYPbFaOx1PSNonjAkSelHm12vScBDwVcLxVGkjoXXyqeANDRcNtl9rrOY3ediLm7yy6Y+8ArleaDxdSM0JeyM6fDyp4fPc20/f9Mi3Nzfj4ett725ttwPeXbOt26/sn9VUn32zLg+ncakhHis0azR4K5/guA+NAWTAzNv1ynCAdxgOgqZ05MQ+QZ4e5mluHRBLx6gPMUgMEdsfgFl6pVugNGy8vbkdvjg+biwU2BXVGBSwxj7poZsnexwE6/BCkKsohif+uYO/M9y4xPUam4T6HSeNGv78rXjvqNCAfZEWjTLG1QwxCpAJfxOg/c0d+bWEsxmaY0DJe/viDnX6F8OKfhtJyL4MW3B8aVOQFeCtPzKw7/h5iqDn/htpwHChTzFs4IX9c+Od97cL5KGVitxRr1z0+/N5/rtGjbdDqiPkhXItb70kL7K8kvrHCuR5X9u+0db2r2DAjYTht5isQS/+yuEMXvwJvHhl9klKa9jmuPC1w97ZZ4yuHKenWIpePU4Azq+uPK+NH/41Pv5+PPcPDu7OLPHFSOhhu8SnX0AZ/FMm+Z8de+njf69C8T/2ocyDT8mE+n0fCvta7fwW2vTyVPLwGIWnElfZqeyjYLmuZ6VSz/3j5Pe6HllAm7wq3p1t13Br45aemb8JWrXpjDpQyrODQV5T066Depue96prPFSoXCNBb1VQUOnr+XkMq0rcDWR73pJHW9a7DajouR5R/rCconhwtm+feAsgu0nL90QoBG8AT68u6/VuroRO6bB9IwAm2xbcBFavWP8O/dUzjffKdw0UDQFB1F3nASza1dOvtgEReJjb6fiNLgWMva1wB/DbpX7X5/3N29f2AMDDeNkVXvaTvxkOjyHmC/q8bh9Fqnis9C0H9JAEYtssvu+FKdLryzGttehaetBocxyk2V38iTBwTci07wK0/d/e3GCsd9IfqqFuARsjBabohOpleyCScuDGRgHYHe6u1Wd8NY4Y1xpvwbyWAQT7Oi3PzY0lg92mxBh16Rs8tJ/KKu9y2FbDS/uITGS93pdlqNunw3nevMk6/byzWcfozvZrb8j0zGSbnq3b+7wjRMCXtzc2L7XtdiO8+Vgkx0qA93z6d+wvtgf14jvF5dgo+G34Ejr2lcMfHe3DO05PqfSUB3jmYO/oV88+rx1N/nW+/gEmxcxvCu5PAPtQj53/f4mL38HFvzT2sot/281zlfGpm7aX5y7Dl0so/EMPj9GzUhEl9C5Qu6EKEFIR58x3FGYB5jBeu7uQA3L8bjk3zcU73fURooAGSl0QVYOpdH0Qi96iZXwIiOAhgFcSTpIz3wSq2nFfwBflTd6EccmitaaHGQOCd0FZUBBkPP9er849BdKd8D3lK1ReBoMgpsHBx4CyoCPdesJ63vmBJLDpTcsDL9W5/UY8ANB4yRoKUwD1FmXIQ7/j95JXT1oQGR+DB17AiBL8pUXAM6LReb72IXyxv/TRU+ekqQOybmyyhk6+8s4ZA75n+QIgyr311Jk7D7REJNj26Ktt5rbC1VXeAUPq1DCzPyb5qFGg8SDfNQrkt+MwiWHkHQweW6zRkk2ZlNfYE6Bnc5zxOB6zBptGznRux3PywfDIgnzQOBMvu93qtinPrFPwN4/yIT8iBVyLAcB1lyGyURD6HOd6vjzj4fkEvNwXkUOBErsvg8sIzgFjamWO6cJCn/5hKO1oJB0F7OV1rfnD411kfrXk93BmIxvseke/tfD8k5MS5cEcN46m2717J9uukXloTUqHezQ2/PrhXbfcrZjm+nF6yqSnNMAr8MM3nHxmOxj+dSbDH0Z34SqNfnxyclqoSwX2o7bGtzfw7R/3psZfMfbSx/7u2Gc99qvJd5za5lj/6sHRviBvTDl8i1/Iu56WH1T48eZ57aMwo/y4pmL0enZ+T5cH5J8h1JkZvNkpQBPF7ZqtL9ftdVJUuHU/dO3Iz8NY+Ow98RW+rfC0n7P+S52257B2YK03NzM7AEgAk9kZgKdA5WZeMgu8hvINhbs+LWh5Dvku3wUSU7xPPuY2L8oJINJVxoKgqvGgMYN3SZsaN7LHlBAzffWrRk2tfwOgHkYDUJbxIWjXw3xy3z80yGdBLP0EtPSYjSaMqk3yt9rI53JC8efmGOwD/oDuDP3W452m7352Y5tGWsLmkkmFet4aajEC8Kj3KLu7K0ge8oLX+0wgQTT9q+WIbpNb50FLl4cfzQ76Of9fA8l+CJhZt9eQwzMOiNOubXnIj/yQrxoeGi7W5Bnx/mlIGAlwbLxjQT5Jq3VKh566EQ07YskYZNagAUAfHR/zGWXQOND4UCaUyS65Cz/1MqbWMz8/x/geICdALHXI27mF2UQOvO5GOzcLHuxKKfIwu9GOJjBuD50HTx6djz5Zy0TW4nvtnQcL7V28bnrxJLppd59Ho1/THrqzdoQep6dMemoD/C8tLKNV/zwfv44JP/ubzTn1J691Pv0aeb4dI/lP9DYv/cPeiy78+ijLcRqlpw1vvTY2PnUJlWl0G2WHcua6QKInGi8dBahC9R5rPT9BMGFslOvWRm0I08MWlFSwDov3mvu74LS1sRGwyiYolLGK2aQHpeLtNu3ZhuHd/hzA7YEsfNZQmFuos/JVxNO8XEdGP1OnYFUntokf8fD47tGkMRygpzbrAYxk2EGBd56hnqkGjPQIVobJ7ZeGil6zerZAbLS8AP1Zv+e75QUc//LAmdhB3rNuPa5RC8R6+lXeaRvvH3DKZkUBkrYOaFNQg1ExFgJ9/KYXniUDPstDwVve+TJJo4aOHryA6Ol2e0YPoFN+Cmr208iAzxCoUDjUwqPwlVeMH4i0TX8TjL31zb0EXgtveMnDrfWN/KZhpFNpWb1632vZxKgMdWlYQLN9NuojIkuj6+bKlgaA/ZGeyAY8kCeOrYaZMhfDgnqnjRbMIhMTY7mdULC3nBEh+SJA5zZHyni2vNEaoyQzM33KeXTxNLQDnNQ/PlF3iCwvLkZ+ZuftvwfZaCjCU+qTVvs7M5hqg8VBOxjbbxuHV9rROMbgx1jtWpvPh7+GF//reyfaTs24/GaCW9N8/WPDGztPhzQB/zg9RdLHVtJ+B6UI+tTMsxD8P4BCynHx75/I49zf4ONbUBjfjnX/9WMvvXh+7MUX3/479EjZj3v6pm/6PZv96cFjAN5hFByemOuUhldVfuq+bP4S6FCqKmxdXgFSK0pFLXLoCfvZg0ZUSSrX7e2tAISbpXKRfPHyeFle70ugqPV9DQND8aMd46RcQ4ELhmo5vUIVvSAuKBkidx3e18HonvwckELehGFHhgeEBUz0NqUxO8npWwcwtZ4M8PCeU9v4bF5TgHD015+ba/35QUBImvW8ITD1adDIL/tqXR4vmwfUAEoec2t93nIoSIcnlgPY3K2eswfooGu99ks++Z6wsVwZlTfCUGkIsG629fXVtuUGNIyonK4HlwRtf/cgHMPmOXEQGlzTcDnF0LgPF5IOy+UxqtAun62BjqVtx8BXaOJ6TsRj3A3b611LsL8vLC7lWfvuRNcADL9py817eTIh7cjXHMxjtMO+Uac878/12+LScn53gDUmXVpwA+ThvssG1BceK2cYRvxpSIRMaaTPbmoMz1yuQR780Xy2Jd+kfzCopyFub+7GgF1b3Wqr1zy+Vj7WUszyybm2tNLHEEDu4cH+EINmDB9hXH5S/8cwKd2G6ZGA9sDBUntIL74n7U9KvfbMttf72vbmcz6G7jg9RdJTFuCTjiZOMT0W33++MWHQNUMDa2/u9Yb/qB2O/4neZz3+yuM19g8v4ek9Cu+29VQEZpWo3is6GsUa9R4AV5kKOoZz9Q4FSMOjE6NNTD6bXeWlV1ln0qvsC8wNh+rZub4sSHRrpoZnNRQqAlC31LluSoNcA2QZ64R6+Ui2gFWe2Y7CzxosAGIIVrCZBagECz9PzWikzMQgsE4xQE9xtj+IEeKmPOnVixPEvSY4GqpNWFwaoU0DIIYLfxojs/3Z1h+4vj+Ol7wNP/CiKbO5thZaDWUL3oqogOPO/Bg4XJCO4qt14jmGt/RLgyLgWW0nSsAP0m85wbc2l2kQlafv8bVW6yZE6XcvQy190Db50uGUrVC/9HTnv/uTHuzMNPzSiIC58iYbED3ZDU88oX0amKGvs3PwjELu1M+SBrX57jXbsr+Jemg00Uf7pFwk8gEPHMcAO78oQwe7I9Dmb39nO0qtPxhgfEzjrdfeDvuoUaHx48ux6QyqGD7U7TjDyBG/jQxMpU133Uufnr23b2q4Gg2anBxrM3PT7dqVVeiCDvqZpSDKaxwe7lMnIuuDlg76O21nchvK5NzHPrljBROkXT+cbG/cPdX2kYFMuFGCt32+fw1dfM7wR3ML3XF6CiTnwlMyoR90+R7iw4POx9Fl9YQz/de4/i294dE3ttnH/+7YZz/6ltHPx+nDSL2JyUvolw29a3VmfCDxAWlLaFxQBTgrRKx3VD/qpSYEq3fF95xuNvL0a+25PK6sgXtvtGuugkyUq4p4B0PAsLDXPTTmACCrI1ClxbV2b3Xys+uUB3t1UEsAiHrcACigucFNMNpY28BL2yKvHjhGhYYCpGqQZMlAY4C6t9cN8hgankwoOZsILQMoCA5uR8gaPVImTb7cvb4OiK/eWEs4v4teJJKRPmqcUAD+CcQaRkdu+Brlk7G5jQ0AjEFB9d2DaQL2Q/oNwKcugZr81bda9++WPvZ2yrDy7HwPJ8pOdcpbZ26LkyZ4m70M0FyRF+EyrCN5W98mn4d47kZPuIjxJL80QHwP76XZRDtCseXd1Og9+TkngHwC7i51ZX8BffN2QJ/f77howLkfwT0B8trog/XbLzc6uryS2+7sC38aHtnToQFBYxk/5EaDUFqlQmNkkn76cp9BHfk7jJE1Pd0vmmlPeXAZxKiBy0vKmjyY7k+3jfVtjLTpNljs87tRgWHbXEcOfYqczwvw4B/anx6/Rjs32u7RFH0w38c22SPNGA23+/HiH9hbgk1P8uIzYO2FfPjK4R0rg7p4nD7V02jWPTVTb+ORt/P2txH6t6IoNpizb8Eb+hvM5j/ezkz8o/bSy2/pvSBHzR+njyDtHRw9jpe8fngwHAbIBWaUoko5XpLaDckzzCngR2WjZKPkAbGAtkof5Wp+N2q5pixQ1HrxTELfSVQn2OpV1e+Gtute5rn5+YRHy7+pcLDr3nqT5nFdVu9XY8AjYrswuqAokNm2pAo8Pv7UfBoRm2vriSiIHBodeoCW2SKPnrwRAvOpU+2jfdeYmRndRuVDbxKSD5AbitbbOwyoaOTIB0Em4WL+LOvGNhFV0BEAXROXZ4LkwYEb3+DikZ683qmkAXPk95WwPnVJk0Co8WS4W5q9S8G2rLuAfNQmdNiuAC+vZESMAup2OSKvGGoaTfwo7xivnS03uh2I3jHO9rcBVb4b0XD83T+hEWK0wXEXjGmafkE77/HieZ8EHPWS9cKlI3sq6Jv0SmN2s4/GyHZDmIn37Q3vmd+M4Wc/TN2Y+93sykXGl/5ZUp541LF5lIXNjeuJqIx558TUbO6e8AEzGqAanNLtbZRGlfpzRkYwkLIxsORYnkzPwkPo3tw9bLcN39W+dv5t7YWTa23zaCLPsKCbH/MEd1L/G/ZOt10P03nSffHw1vWwr2m9qWfRyq1B1AAAv/5JREFU9ae07n+qpKc2wLuOfvnia5iKf5CZ/oXMjq/h9U97r730trE7HtlW542yHqePIM3OL14GWTYOdvdwjAAMgXe0Bq9a14OKZ8h7FzZP6DqePExX+/C73I8HD/BMz9aatHk1CgLiKF1D4nqmhiM9VtVNX3ox3tIlgNECdVMVdejVqXg9m92KpM0Qskq/wvRcw7DwJZAGHKDd64a33WwlAAm2tvH/b+/Pg3fdsvug7/3N4znn3tuTZsnIlqWyMba7NWBsI4NnMw92oAiVSlX4g6RSEJOBBGIrFUISyqQqQyUhYGYcBLFjINjBrlgYExmQbSEZGVmzLan7dvedzvnNY76f73rf2y0PRLbuube7efbvPvd93+fZw9prP2d911p77b07m+y78gE7gHt4clJXfcEywp/AnziD9BeipRxaWZL6SQHiZZAAAyvUhi4ACSAK+hN09hireqeBXmvFI3ThBVq5yrXXdfPmplNfgTntkule4s2RvRQnAPkQoDc/TalpZHryuA+YGxOQuvFrLOGZq985AB+mV/BboBqLeU7ic44Axad1p77xCpinN1biDlIkvOB2Z9mKkj+grPGGmNoI/yhleG6aIM2XFgXrUk+9XPp4pN78LyREeUn+KkD5jafuey/0n1LBGwGEH6L88FJgWiPhbZKTT+8DkHcZC/1GvzETT1AlM793d2f/BOPB00EJ8u4Zus00ylWUGWvgd9O/0ph0dxfF8uoy1vUbq1949KnV33v6o6vfcvSTq4Oth9U7j1GyWtPkfS8STu+k7h+8fdorvZkHUpoJzz6Rb79p9V3PPFzSl3gayfJf47T9m1fXq2/+cz+29YlPfu/Wxz/15/J5sfUdn/+vYkl/penJk498Zm9//2z3YCfy8W5ldzfARfgCZgB0H2HNkiuImP+NcCZ4mwjiCCPCF3D2VsAY6KlnK8K07tUIWJY7sS3q2Vp1Apl1V3AnNyO4bTtbkA6QWA7mGeuZtX0Ra09jyvnHwJJkOe7sj6XGCgTSAAioOwNd5DXQE/SnHCHPBVyADDVdhpb7loHtBGQIcH29uLgYpSJ1AJOuWw+Y9Z8hnqA59aDz5MnT0BFaUycwBzxtKxZsLf/wgkUuUFAd+seNDNAANK+DuXI8rDKFrtwDhq1LX/NdVLxkTEStd9136pF3gN3hNbHC/Q4tlDKWqz4C8bsoUsZ09jCwFj0AroFcltEBYUocpaBz/8A093hpeC+09cASzzNEaVPfKC3iDaxwwAftd8wDnjxCljCKX5hgRMBsfA861hQX741P0xjAmvekdPW9CphnjI1vNwRqf3gE8Gd/dXT0tGN0cy2o0/4LoeHoNArIcdo7Dm/uV5cX9hrAr4e8Q5erz37qzfIHwD975bTK39XZderhhYhSsPV6wPdm9WrA928++vOrv//4h1dfv/Ni9fxhv0e/eoffq2Ti6/pxZ/Unbj6yuvDr83e309D26rc+nh6y4t/LZpf0BZj+aw/wUv7d82R225D1rSX9HNI//o//g2/uHRx+Zv/g8J6VxnVeAA2IBB8qxIFvLc5Y3ISz34DSvDFwIXnc6/xyQEpw1Wxyw6oa67KbqkRAqx9gmi9//tY7FcAT9Q6sUmn+21iWytbFGkAB2tz2rGJCn5UuOAvAsxgJbPc386iS3+oxB7s53YyXwTw/8Oa6Z6keP30augO0AYBpj9U8YPJgRzl4FhoEwnUJGoUndKgXI9AE8xxuYge6d95+Z/XinXdGCUgWlu7erh3uApBosyKAEhTgdbUe/6Vd/QCWbswYjKegUwf6HQC1hGw/IE0Z8dd58yhPIuJPnj5p9DweT/T6eDo6148nGT+udONnrPKfQW5d6KxrPe14UOUq44O/e4A4FzCUWL4sfuPViP0AtkemZE5O8zvPwv0A/U4BHu0NMszfLGWzfC+8ySdlQK1+e9+8d+ipYkVJyEVx6soJQYPoM06lG9/FihzkHeV+316dnT2vJ8V4UGJ4aUT66/uL5xf1nFBGbm/GK+QdctQxtu9tv7M63H2ztK8eo4hGgf1F+2+tftvJD61+7dFPpbXH1dsP42l5L5J++v8PdXe7Z/n+eTVXh378pvzvt6z+2Ne84teSvnRT3uolLem9TQHsx1h5r9/cXN4Cb6DSOcwIaADA6t642wE4kN+L5QOozH1v3Nq2OnWvVm+AoCATwWnuN5J2DYYR7/kuCpwAZi12TjsFC4Tqap60G1AAMCKdWYTkHguS0CffxzU7oOV7D0oB4PkuQAuAWJqmT5J6gRVFwjppeavIpDIg2UDAtZcC6HetP/Ebq5BFLyDwsmv6BYblfmjZxB9cnJ+1f+1L+g/sRcYDFd8tyapCsO6nvP6Gp4ASCHJ/z5r1Tk1sPAL5zbOgz/jSCvQnN9xzS99U5hEFgYKFPrS6b9WBuoD8VsbKHL9ygE5kvv0GRI/zJoynYgDQe8A6ptzZ2hY/8ByY23tf3o3ipCzAvbm8qKCayPUNnzcKWGjtuzRxHn0nkqpY5apHQ+Egm75mxKpY6au2KANoq1JQOg9SlsfiOn056ntXSz79tlfA8XoDJO16lyiT6jIP7z1wT9o9yHgfORdhb3W0/+bq6dEb6SdeIybvYj6/cudq9esO//zq7zn+sdVX5ftbDwerqKs/Z6Fs5Gx+cx5l4nuuY8V3LIcuaWsn2uDj1t+5Orr8RWGXh0v6Ek0jzZa0pPc4fdsnfuUvu728/NaA1TEwAkSd3w5YjggKeEQA91sEJBArqOSqZRjJQ3A6ypXM7nxxyrPY1cGVbU65c7C1EiMWU9bvzuUGRCBh14R7JqUeADBu08MI5+sI9gBGrLGueR5sKAB2C13tB0Q2rmo0bKLgAUF6VdCbYDegEQBJWbRRNljlwEu1+g9e9LuAG1DSr05dKJPv07fAdC6pFn7bnv6P90I909dxt49VLOEfBWOmOPAn9OU+dzcwFSFf0MtjdG3mrzd9tNUvYK0ilb5TxGpRp0WgakdBnoUB6IBiyhYoUzdes5LdE7yobgoHRUniedB9z32ywoE9vqHVFIu2VVLFKe3ko14byph3BQgjvu9RnpcXzTsBhPpRhSXt4itlUN0sfbTzMGxWAfTdSX1joQ8vj45Pq2RgGgVT3VeXZ4Xc4+Nnq5PjpyubBOHl+fPzKCKzNwBvAO+JpZT4QsG6vwmfU8f+6ZOH070f+vSrW3/wfH/7+fFq6zCDhCPehu3VYcboY7vnq6/ZexG6tlc/eXe6us59J8XpyV9tatn8zxa2X7l7sfrYjtUgny/uHz+UDJ9e/eSz7/2Of/6F9XtL+hJMC8Av6aWkv/5bf803XJ2/86sjTJ9wQ9e6TAJeBei1kKu7O4J5gC6CNcKTcCL4gRrhS7gDLnkIdX+zhercd68gBQQiqHkHWJwENOHLUtYuUJszzFN/8jrcpYTkkt/yN+1x2yIXThZc8hyQab9TBbFOOy+cNoEwgDMv7Hvn7/PbMi8KgrgAdW7AH0CiGUjWLZzLfantBBz0HQAizTP3xl0dqJE1/xPRLVhRGX2WT/tFMXTfic43pwzYA9Shy6OWz1WaA974Uuu/feTNCEilDFAsqAdgeWAK4CnXOf+UU3aW3Hk0CgKFwNgAz62CHg/DKGP9bL9TPvXjrxgBig+C9Nl7oM1RWGbLYvQDfEpcvRV5hi/AfqMY9j1oLcNjCNoof6Z7HqDZOzfeBvsc3LVP5X8y6Lu2676PotGa5M1zyuD+wenQ4n2UN3VR8p4+O109eXLc9+D5W2cB9+mXAE9TBDwoeReT85XvfLr9//o9R9ufjtZz8PNjXuveOmUs8/PV7ZvVV+++WJ1u3a0+fX8cYLZBDgEtIy7/lSd+pItH00tbq2/cf3u112qmrljxHp/m4ff9zq88/4nv+A9RvqQvtbQA/JJeSvrWb/kbvvL25urXx0J+lVCppUcoR76YmyROWHzmiMkcgGYTGYJZPkLXn4Azwl0iWGsBEkV5bokbYe9/BH/BELhHpLJaG72dZ8Cn7t7kIehZpU5YI7wJccBDgG+AljuW5Uygc3VLpRM9AXflAX8gKfcGVAC7wDMdBP6dEkg+ZQZcOKPVr+Nrq1sfCjLpf/psqkLqNAVwSXm08UgAH1Zw3bxJ6scf/cUfd5Ev8JB7HPhPX8fSVo8SUzjCX3l8w/O0BawL3GvwHQs5NKI137uBEP7jaYBWXdorT/McCJum8HumAYbf+oi3lKu+A+mHcpSoUSqitOTZVpQLfFS/+IkJxoyAynP71c8xsIA8Cljq7fM84x3SIXwB6PjSGA7z7HmOVnl5U2q5ew9mCDpOxrV05EZuVSka+ln15uujWCW/KQiKiXHSX9MIr732asudvbBW/6p9o8x6l5++crI6PrW88/H6bvXa7/+xn/qKf+Xnf+jf+i8eH46B+9dtHX3+iZXa3lodb9+vviLW/Ed3LleXj3ur1x9k2Qow6/VfeVLGe/DG/WGUh7PVx3aj3HaK4N30keT41Orrj7//O/6Fc9GmS/oSSz9jtJe0pPcq7e3svR6BegUUNkKd9cuVyTpyrynCs+AQwS6IKigy4FJwyPcCMRAY4e9S1+62OXrgRWCPxPadYUKwb1zj3N7aI6wJ+sNjW8NyMY97mtu7VmraHi8AhYNVTSHRhijtAY5G7eceACg4AobUQZJuQAeg8BJQDtDTE/ViqTYqXJ+SKAd44bdn5ny70QqlIZ+ANuiV+sdaVSdLdRP41/YA0eMs5xtgQ0t4EDqBL0v46OikgERhMbevIJrK+zXftdGVA+FlpyXS7828f6cjeE3QrX8pe3R01LwbRQMP8EQwnkrxlPIg+K2Ajre5p028nFUPLNwJlOt0QMqzqAWnodXUgtrRoixFpWv49T/01oL2Lsmr/dSpraa0XVd+Eq+Ad8XYCaD8XIBi7OJ8x0tKEpBXnru+G/2k3Y5v+E65UfOzZ692//nSlT/5r6LQPX/nfPhyqh/pE7f9yazaQHtetavDvYs3f+Nv+21vbn387rtXO/f/61T4Tz9ePn5/zat3TazU/LizOk7f/7r9t1Z/2/GPrX71wSdXJoJePGQM2+pfeaIWXcaK/0+vP7o6S/2ff9Lc1t5W/mE+/obQ84vn5pK+1NIC8Et6KSkg9kbA6rrbq1aYWto126ZyqdYajRAk3FlL8hTAI8UezLtH6ALSqxgWdjTrGeNrQV5hnnxAo67s5p2As4JohBerkY+9EfW5T/BX0AekAQQhrh4ABwjQV+uQ0E/+Cnn15TfBOsoF6407WpnU6b+2Ldjquta05Risf/Sqi4Xe/gGM/BWg8te28Sl0D5ikjgAGN7I5bPO8RDorUwI0u/iV+8AbOKfmPkvhgP/MS2+UBrRXoQmw2YMAmEK3KiVpu3zXh1CB7h4KFF5iFTq59OsGTw4AyrsA3EWgC56bcQiFoYOSUXd2ecQaV2rAdaNQ6Jepli4hDI2bbX1LQ/4zX92NZFJoxi4313yrgkT5kVW/Qie3+7jm571Bo3F1D03q9JJ4zygD7jU4zvuScbGcrk3fRxnamblzQXQHB7a4jWIUGqatKErHTwLaT1LHdlco4Csa3nnHKX93q2evPS0/8fbk1GmE48HxKt7dPLyVd+ZTqJG2P/6ZH95aXf/fArT/5OPt4/8zOtp5fedYJgWEjevX7lysfv3RT67+luOfWH3VTv4NrDfHkShIP9uk2oPt+9UP2t3u9mneTwC/Li+8Y2vrr0u/ft3jf/KRL5ubS/pSSgvAL+mlpMeLyzcjPV5E6D2aiwWMtZgj1EkdwLnO2QvQsnIBZq35NbARzIDSVUUhwpogJZ0JbmABCFtL/tfo6QjmAkp+FwYjmG37attYrtqr69kGdaM4sAQHFNE0khY91tPPiW8s6wHxcfVylQ9wd8e6lNNOlZT0kXAvjbk7gBMAEn0PmAKEDQIMIARd2ldehA3o1pLOpzlcOKmdWqhrF3Qt9lRNsenKhDzrLnBrLwXq9b8b2oQuCgSQLdCXp2PF1woPWAs2VAd669kQeS/GwFUQzhV67bnPGhc8ODEN09dObYQmzC6w5j80Hh8fp27R5pSA3G68wBpcMh69cC2f+uEgHbTzInQwcx/t3ekP0IZG4wzwNwFw6kVHlyj2HfFdEKTxNE0zis54JYxtKk55+Sg1mzl5qzVY7rNkjqeDUmNqaNqxFv787Pnq4vJ8dZnxtqyRwmMJaGMH0oaqjbV34Pz8Onnyvmrr8fFT6ctnW+k6bX3irXe2PvHpf2fr8eE70oX/4+PNw0/0wUYac6PH6n5l63b1Kw8/tfo7jn88Vv0btcbPc59P4a8E5HejBF2s18W/k/I/w4rf39rJx28Oh3/p3FzSl1LavFJLWtJ7ml75ulfOAgxvRLze1bICCCyfCHNCnbAmdAssLLwI0hGQI5ABYF27rEgAlu8UBRcLEyB2s5UIZYF5gGYUgHFhAx2WIwDTZiPU1Z/L2msWpqhxtAEWYCoR6NrcuJYLAgHoZAxoBDBSrpIxgn1AY8p0zXOApXPbaaOVJrG8AR4Q29zkvscDrv+6qQMUaSpl+7h9ADYUio0ipF7Jb/3W5kS2T13vWvYUA6AaEt23+5ulfNqcdigCaWwNtsAd3zY7580RrcYl1nF4o7/mn7Xr2ngJCrD5Qz8FwHgAT+1QWLjjRcDrewqWJhbyYaPOTXNMPV2expJPfV1SqI2HWTlQfuX+RlnqJjzhLT7fdGthLvfQHsClqMnOnQ/UlfHppgh6tNlu2Kd+U9zSs5mWWPPWZjdWbUjjebH88mJ1efmiyqH3gYJaus3xh9fA/vnzF+lzlLM8o3B4x7yj8hweH3xy75Wtd1rp5yXd2vrWz3xv8PZ3BdD/qXTjjzzeP94GjT+X8nA7YP9Ne2/Xkv/2w59efWT7enUVsLaRDZAfyv+rkzwH6esP3r6y+pFY8cNdfEi67ecvygvz6x6+76Mf670lfcmkBeCX9JLS73zY2dl7IwB6CwgAEFFT8NuIpUg5wh3IEKgH1hgfHVXIdwOb3CNMJaBAJsGljQCHysB9owwQ3gBbKjAG5Vi+QMD9BpylLXOpT5+92t3iGqAWOmbZ18yhq4tiYL7+wDy2ZxXgsa5t2pI/lry+HB8/mTrS5oYugh+4EvYHLRf6iPw1bcAOGIiw73K0FO6Od/kcUJpUJSX55Fcffmxc4P4UmCmPmUMuuLPOU2ZiDCgWo+Tog7l/1j4Q3sh3ClN/hEcUmG4NvAb08rh9wnS5H3tC3HH4gkfWok8bY4Gn6qEjV93q4dGMfca4So0qVJRxSp3AmNJljwFeFXv0l57Umaft/+Yd6LhuyqINn7Agz40fHhVkc+0eiLHgDTloTAZaKBRiMZRXT/vKA5T2RjFLuW5sQ1kZN75jebXhPh7ySug76/3F8/NY9eepyjv3uDp5atfCoeX49Kj8R1vY9Prx7snbafgvmbZ/+ac+s/UTn/zdW1uP/4sU/lcfbx8/U6mMVxK3fID+y7YvV7/u6KdWv/n4z62+YfedDsfFY5SNcvj/f7LsjvX/p64/vHpRV78a5mMrumz+/+tWt1vfMjeX9KWSFoBf0ktJv/N3Rkbe3b8Za+a2lnAuQvpdV2kuwpDMtvFMI+jlCyCN0PzcXGpB9dH3EWW+E6pq2bji/aYEdC40f3XvxiJzQtic5gZ4RWjbuc7ysQFDy9tYuzCMxaZJ58XXzRvhz6pEd8853xdIxbq3jv54dXL6pIIfXYBhorKtvU/egBpwNW89h+1MsFZd6pSS0CIqW54Cn2cBBc/tz34YZef0ybOC9Wbee+O+ZzWjAV1oHKVieEzcU1SAG6WAVc89Px6S+2kvPGM5W8NdF3xo7zRB8ugPJWvmxNFxvDo6OW3f9IM1vPEAILvAmz7rg+/dm37N48YX5P7kjwV95SCadTR7McX42xbXHLsT//RhQD3/qxJQz8sahPs+JNVLgB75c898Pn74DXxtqNO4gGSn4BlD7ewmn/cP/wXd4VW9MqHfnLx18Nq+f0AjpYlyNpvddCoi9U0A6GPXwevFyelJ+MsLM+v+jUe9HFGS9PX25u6Tl09v/7IAL2391tX91je//l2r293/eSj+36Xp7wu588KkzuTIR965fP/E/mdWf/vxj6++9eAzq5Ptu87L364j44c7f+nkGSveSXM/+hda8f5Jbq2+KVT8+oc/9dpXzs0lfSmkeTOWtKT3OEUYP8aqe/Po5CQAH6HJ5Vzhbv46onUtvFigBfib+5Vd2i6s1tkyrxyF4DbAHBkEqFJwQDNgNN6Addlrx8YOoMg2Fu/aqku7gABeAHTAR+jK++Kdt7uLHOABBoKtUqrfCWlbzpprLgAkD6TihrfMikva0i0eAcK8/eKZSD5AXtCN9Wf9ORnaaYN1O37XhesKL9ALbAWNTT8BZ+qiKKQtFiZrUl4A0ykGIB9Q2QFAKUsJAHTbaUPQmr4XlAJ4vgN2rmcgbW5dPd2SNahc676gPV4QwE4BUF89BaEJcF9dXTRI8jYgbRe+aWee9cjc8+ehOxXnP8C+8azwWnRfe/xRpz6u8/kfiEGPCy/xiRehFnq+q591Pl6E6RvLv/PbqbNnBawBGFBrzxjMmCV/ynofeD78Bu76TPHp9Ij3yfK+8Fz5zueHV5+f1EWBtO8+Xt7mfd072On2vqex3I33+YuLvGtRukzVXEeB1KGHx7PQ+slf+uVf/rNagrb9K37yp7Z+/JP/27xrUY9X/++8k2+XT+VVEsv7YXf1Nbtnq7/1+CdWv/7wz6++fOciYL21ug7Il5eT8y9Knh1uhc5Y8X/SXLzwff+4JEMjov5x9e2r+93Fiv8SSv61LWlJLyVtH+2/cbB/0O1q+zufxBBrbzP3DIS5jy1TI0itJyZoRT+PwB9QI1hV07pSQYOtAhaENwCQkaAl4oDmCPZY955EOPc0sPyhgLWqjbqAA2ra594FJkBD2ZGUIwABNLC3/M18L1p4B16881bPKuf2fnxkac5cN9gy974BV5+1gAMu7QvFZd2GetAvYGuAJGCePNzpvA1Au9Zo6O559Pk9VMVyDagB8VquKc89vR8g0xbeqIv0LsAD3YC3vgIz3etafv0tTylDrH4gzNOwHo8rx+te1iItsALeXI2lSFvGgbelXoGU2T9wAIxDf0YhyuMG/HVb3XxXJ2ucZU4xqhKVZ7Xay//wOjymfM1cN3d7wPjoqG2pa94NioPLioXcSzljKlBTvRruIT3h7UzNCJib7W61hScuPDQ9cnuT8b2+KJ+8JeimKFB+Tk6eefFy72H15OmTvCumeQ7y/aTK6ac/9ebq8oIHYhSJo+P98M97sHp9Z3//9Q7XzzKx5re/9ZO/L/j7P0wF/1Ka/JFctM91Sq0P+6uTmN1/48EnV3/X8Y+tfvHem8mesYoCYMT/q5KV9f/l7aurH6sV701yJWWsUvU3rB5ixX//V3z13FzSF3taAH5JLy/d3L0dkCaRC4LAqBZvo5vXVi33c4QuQVNLK0KS1RzpXuAhtBsAljrs9a0smVTBTIgWXFlfY911rTh3rhrXYEKEaaMHkwT4CPzD49POsRPkAIIAZ8XW0g8dtWJ3bLhD+N9G+M9Z8ILWri7PVxcvXqSecaVzEWuQC1g7BVwu4DX9QBPAuJQBBJK2eSGAk2huSsbx8biYufYFpQ3A8UJsgHesax4RbmRtbGgGRlzPrT08GaBP/jzT73CmALgVXuofkJyz8AWvpa4U00Z+hGcEfujPH6+Lo1cb3Z8LTQPec5nbDptGoUh/jcXV2YvUO65xVyuf/7X/Vaz0LWA5QXDjZUF3GZPrqvzm4cln3huel051AOjUg7bxErD6xQOMx0KqEqZc7m/eHU/Ugy7vGMVlphP6iqa25AgN3g9L5bjsLZHTX1MI6WiVjidPnfR3sHr+9vNcZytb1h4e7bctn+jAnzD/k4eHe/+V7vm/XNr++Kf+zNbu4XeEqn8qlvb3pI9XM0DznMt+K4D+C1P9333yY6u/6eiTqyfbtz2Zbu3b/4uS/jmm9jzl/uTNh1dvPVjRgpNJrPiDLRsh/KrV5cNixX+JpAXgl/TS0sPq7s2b68tb37hQgZ8jPp3tvhHEzDrHxU4A2Haez17gDXyKoAQyLDGJctD52xQFDhQGgAD8zIU6CY4AlC9VDBAkPwAVwNW6khc45mGBoe5pgPUAaGfevVZtng8wpsL8h5a6t1MeKGpXuZZNfaMQzG588gDEeglStmvMo8gAR4eVHB2ZE0/9qVj72tAH7bXNdJelySoH6PjmeSPmU4brf5t71TRAANJvbQE8/KTwaK+0p9/Kds4aEPc3UAxt+UOFvrhfb4N7UWwG5KK87E2fS6PWEZfP5h2UTQlp8rhRZUH/cvmca3IZF3lr8QP23AeaHaNB2ZAT4N6JcpKcLOrLi4ta+njR6Zn1mOI9+pS/C2gry/XeOnJ5rv4qGW02Sk7eK0qI4LsqOWnrJuNnCkL0vnvDt6ETLwH23p6T++575K/23n7zndVbb7yV9+V+9fSVJ6VLD6lEvBxV+h7vX9+6vX1LTX81aeuX/cTb29/y+r8Y7em/m1+/N934tKFqQyUwHIo1/2qAfQ6t+dHVz9t5sbqJtnWTZ+3CXyIdb92tfjBW/I/cPVuN2rMGeaccrla/MJrDb3j4zz785b23pC/q5N/Qkpb0UtL11fWLiI+bWnARNwBuTjeL8IkQBUyN8g74nJ6eRpAC3YcqAAStuVsC2nfSqoCf585wP4sFTci7r/oCecB5LD1ztEA64JHv5PWNY1zzhaV8fn6ROpziNqe9OTmMJa3tmdOOIROK3QO4p0+e9LLsiyA/OTldnT57VmHupDHtF6ADuu5VZKZdiXKCti7pq0U78+m1IKMocDczfx/vxr3cyO4AiWeX57wELNzwJXXoP4+HQ00oNBQFz7nLKVCj0AxIFuhT9xyjOnsK1MUd/rBSWfrqMg9rXMZLMOvF9dtUxNVFeHRjtQALObxIOTQ0aDGd1NOOZerdHBYDnKkC5rW3066T5rr0LeCNDvkoEbVy00+82yhK6gL6QJrCtXdgjf52I/ePvB8pr2to1XcKEA/KcZ6Z7qEMoF2frduvRyAlHqNszXTCAJk2NrEPxnN/b+MpESn/ShWTywsxGs+rXPAkGFOeG+NzZcOmKIPeJ/vN2/jI92evnZYHeOiVzc1PXj9u/VVZ8J+ftr/lU//Z6nL1j6Qv/2zG68+Ex+aiPpceQvvjdtfK/wNPfmj1Kw8+Y1jrsh817nMJ/0TUOyf++25f+4ut+M7Fb/2N4fKvmZtL+mJOC8Av6aWlp6fHb+4eHDxnwXKnb+ZcgwJdHgYE3Ssoc6VH+hSAkoAOwGF7ibJucFsE+wEXtsCwCFLzsRIlARAJ0FOPirYCNECO4LccrYCduoGPueZaZRHyABkwKEP5YDk3MCwAV4Ukv0nLg54UNjRtwHDm8O2VLpJet0bQa8xzFrOTObcifOs+Thsi9Df5gIv+AFo0UCwKgrkvJsF3FipcUq06jk9slypocQLJGsAWMNwCYHmCJ903PoDKlX9345S1u9poLPf8rwDUVQj4DcwFOZoGSV2UHpHwLGLPWOpAG+hRTKwlb1ChvmhLHkpU+x860wYLF22gpVY/upLHJjnWr4sB6LsQ4PRJyTJNgCZ1crs3JiJ9BOoUGOPL5T4uejrKeFJevP12eHpTQD/sSXAZ0dSDL/q3lXr0V/0SBQWv8L+Bn6aD8v3o+GnqpVSmDbQL9Nzdz5gY24fGIuCn5YD4QBnpu1ClZoL93nnzLPRc9L3JY0rDJ588uT5rwz/HtP2rP/WZrU+8/s+kf/9YGv8D6Zqoxs9LaTBg/ZGt69XfcfKjPYL2Y9tXq4uH9KkZU+Lzkrn4H7p5tvqhu6e19t8FeVb81urr06nf8PC9H/vo3FzSF2taAH5JLy1d3F9cRhieRfg9AiRiBlB0jhtgRDAS4sCAECbcCyIR5KLdCV5gAUB3A675OWLKJ+md/9RD4gMBgXtVCgAScNWO7PndjVdySY2gpiREgLPEn5w+jVV+XIBV3qcgqp0egJK6UoaF3bnxlAM+g2hjycoTSlN2q0umuvlLwXosRe2x/nvP+uzUfWR51clJ8h4GdMaC1bFOQ4RegYAnT59CsoIbZYGy4tnVBUUmlnV7YxmYuABnlov4H+WB96JLxALYggM/346rpyMAeHh0sjph/YZGUe/bplHwiXUfmilRrGj7zFM4qiWkHr21hSvxUa9K2nMyX0iby7gaxwD3i+dvVwmgDFFESutFgD0KFMXg6pKn4nLGH+DmeT0ZKZPOpAVemPEe6FdB+GYC62rxB6zzEqxu8+5cdYne3eriKlb39WWx6i6KzuYdw696hfAidVV58i4Zv9RLMbq6uSz9MtvWdTxOYjkyBjsTYzFTJ7vl+UHG88MffbVlXv+pN1vfKx9+ujo42Xtr73D3Uz+8Ws3WeO9BCskPseb/wGr7/n+Qn/+n9OnP/0wJrjN51x62Vt928PrqH3zyg6uPH7yxuoklf/3o/fpc2kvfzle7q//i5kOrN+55eHBnPrZ2aaVbv2J1u/Ub5+aSvljTAvBLemnp4O61u63HvbMIjRiWI5DN6xIirDdxSF2DDVyAUq7uB350vLL+mvvVPVa/pUlAgBXOfczqPTqxXpsngKW5Dlar4J75foBs//ZkCerIY65cmxF2ASDWKUDmyiXA7wCLyPViBktwAtWAOqseSHSdflCMYjHWGyVAlDxgny1P9wMcAJnAzaOhTf/BFcUmvykH5HHn+4MKgAvo6h8QFyH+4vnzbpEKrPd6qlkkfIEPiHLBDx3qFQwIRAEVbwfgm3Xcs2aepQpAH7iTk79R8CtyPAxJmU6DpL4uUSPkc7+gC7hzv+2FjnAt4AbcAb37UWyioKRIwBvwjnUPgIG3vferbIQRyjXmYa1EGaMGShrD1KMO9VIIRuGIFQ+YOxapI2XxWr56QfLZw29S19WFgLn7KE+zWx6lsH3gMUlGXgG/KSb6yDp/9tpHV89e+XCVqbu7q46vzt/cXFQyHh2dtr10oHRx0VOUKHjG13O8Vebtzxqnx9XR8cHq6tyWt3efSTff/E2/4BeMm+k9TPazX+09/lOh7bfnHfij4dBoz024k/cgQP9V25erv+fkR1Z/5/FPrA627rtEDtdkFXUfdXH1Z2+frn7k/kms/KR3XfX4sPrafPvNj9/9sa+bm0v6Ykze3CUt6aWkV5/u395vPdiP/i7yuAKU4BfRTEAXBAnsSBxzpOZqrWknVMlVoGD3MIF3BGk3YQkgs4r9BlIsX+AE6NyT95AbO2WBhiCqLn2LNSvAr+78gGgBN8/P3jbX+qIuaTQS5lzhDmjZT15rome/eQ9ns5a7XIGL1VHA8+jgqKfA1a0eIGMxj3s47UZZqPs7gN755lzqQBM+APfczH+zX/xe+gfUMOsmddzczNw16HtYcaUHxHIfYMKiWprp58yxR8znpshvQEp58dwe+DNvDmhZ3AA9ikE+bmKt4kOVBAz3H17mi6V8gJCVrS48m7iGKEPpR3ehy716YUKjsXAqnvuAH43lYcBX1b2f8k6M63x4SDduwLWb8qBLvvSh+/bnmbpFzotd4Ang4uc9QPvEHsyqjMuLmRs/6DuR9yjl5FOOMlHXfe64LBNEEFrOzt7u2EraUgcloofNhC78068nT1/rJ8XwMEqlsXHef0ag4/Pp19/s+3X67CR1OPPgNkrp3WdC6WfD1wnGeI/T9i99/Xz18U/926vbx/9eOvR/DdC/HdT+mSmA/iT8/FUHP7X678Sa//m7z1cXD7vrufm8K10Xv7f6vuuPrD79wLvlHZ+PrXQ3Wb71cXf7b56bS/piTAvAL+mlpU+eX90/3t+fb+9u3xP2XU9+MQKVoN0ikPIGAgTPJkp6vZTuZoBVsBWAAJ5AkruaDec7sOXW90wt5pA3rv4GsK2f1b0PEAFSLOeH1OH+uMVTd9oErgR4I/PTQp6ugXGAod8jzNFXC/FgPQ8fEABUALKAGGAEFpbVxYorUAFc9bjPgmx8AZDJby5kHQQmuqEdoATAGI4ABz08A+piSW9vj7IjUrtz+6GPdWpJHD52aRhehRf46JlusEB9cbiK5ykYWZ62o2Fdc28nLzAHWhQNa9p9dglfQBe/WNPAzKE0loJVSUk9rG4gyGMwLBua0HIdpc1ztKkbn64vL6rM4YHR2wQwUvrmaFtvhXHX9mFBWvDcKAwzxWOseF4EMKKP8qGP6sZvSpN3xx7zjzdpX3sNjjNNYcnlLJfz3KZBeK9eY6T83d316vz8+erNz/50x/CVV19bvf32m6u33ngj9IgD2V1dXoZv6eOTgPvhkXiKGb+H28c3ru9Xf9UR9D+b5BXa/hWf/v68e79z9bD9jz3ePX5vmYah76bwKSD+1wTc/4HTP7v6tYc/tdrNP4YXj/n3mGci6lnwP3T7SjfM+ZwV73+PX5Evv+nhj3/s5/Xekr7o0gLwS3pp6eTkozcRmG9HWFi0HYHEzToWMtAABHawu71mlRLmAQ8olwcit4EHgOjmMoCLda/ilBsgY92N1dX13xX4AfGUFSkNTCroAxLc2cBLMhd+GEAIWvY+KxJN8qofvKOFC55gH4BkvY5SwO0MvLXdZXGpw+5ldWOXvHEnowdwlwagnnvqdzwpV7W2u0wugNBofuAa4JG/bg0pH6zn6zyXNnRSfpzV3oNwQh9XNgu7a8Xz6Z92FQK0hn+b6YNNWffKnwC9oDrt6p8x6jhBwfwnzyYAcnuHlRdUieKEui4FzGcVqli0my1+/Ta++tMtX3dT327oKe1c8Jt8GY9UMEfGhkepdd+qgVzq0BfAbavcHqFrzJKHgkAZUQcFwPJFvC7d+W3sy/dSx1M0p+aZEpDwEx+1I0JfzARgPj15pXmvLs/Siv5vr87P3lldnJ913PET74zlsRiKlL24OI8CSbEylvahz7t1EpqfHP704eH2X3TIzMtIW5/45Ge3dle/J53/7z9uPf5rYWU6uH64TlsPe6sPBcx/4/GfW/39Jz+8+rrd89VZrHnJdrd/+va11acejmTsvVrxu1uWLXxzmPI3zc0lfbGlBeCX9NLS07/++f399uNlBPEDQC6AiBiP1BB1zFVNBDcYbW3l9ujTNTgocxPgZCk3yCoClDUuUQpY+gQ5t/XslAbYCe4BTRah+rskj8WdOgCXOXHgPApAnhNmAR5/AALqcO96SIjXWiU10ZSrZSL/bzunv91ANAFwrgJBytda19/8C+NkF28Q4gq4Eww3sQDAoVZ+3exbq6N14BvrUwQ+HuBLFZf8qcuf/lEoKAaeDR/GUta2/gmuE5DmGfAbJQh9QDp8MCahCc3u1+IPb7SifsqD4EJR6tz5F+c2rzGXz0PBCxKLN33UJqWpFn7qMAZSwTegTIlJpR2velbSn4P0UeQ7i/k+St4odAPq+otm7wG2TT9sSXydcb9p3ZS/ThGEn5/vsaGXdL8A70zqRpf9EUZhO6iStxWlg7dH/713ClFybq7OW57n4vD4Sb0GlL8nz14t/96J9Y4gnoROUYQGnhz1eB+PT49XN5f3q8ury4ftrYfX9/ae8uO/Lykgf7H14pPfHWXpd+Tn/yT8nAA8mlhTCA+Q24H/l+y/sfpvnPzZ1d9w+OnVg74/bq9+7PbJ6r+8fdY19D/Dit9axYq//9sf/r/LHvVfjGkB+CW9tPSLVr/zfn9r+2xvd/fO/DcANE9O+BLGrp5zHmCwHpwLnGAnjFhhhCqXeAV+rgJdhCkgEdndY0rzHLBdnl1U+BP48kw9I6sE6BHAUNl9IM2FTpax3LRXBSL/GsyXcx2nopZvcFryAwJuXNb8xooGHkPD7gBj2rY+m+UPKDp3zVrNZxoODeMGBwz63n3LudMDxvVQcBdrD8iVH7F+A+KACjX4wTtQV3eeU5jQUaBLXtMQ2gH8pkC44tHKg8GSxlP9wktaTa3e9tJtPKBoxWgLzzZKAf7UPZ++q0efM4BVqqpwJDM68GAUEGNkDAasC8z6lz5L6tSfoSP9Y7GrM4NxH34grXSlDQra53YQjEIW3hiH4TuFbe2lSX+rpKSM77hkZUAVrdTZrW/Px3XPxd93UP60w/PQaZ/QJMpffry/OHu7qxUEN+KbcbEtbZXJ0EJRVJfpGve8P4fHAiEDhzd3z1PHZ3d3X5+1ee9T2vo1q7utb/n0j25tXf/z6fw/HF78wVxcI59Llmw+7Ky+avtq9bcd/fjq78r11Tvnq9cfDlffe/Oh1ev34hXWYQPpS8Y2L83WLw8j/pa5uaQvprQA/JJeWvqtv3Xrfnt770WE7x0LykVqEOKEd6PnI5QJ/fxXIUmoAEjAVCEfQV2rOvcBz/XlRGnP81iIsbDMfZ48ieWbq1afjLkAe+d51+DiWVEdyAS0uh46bXK5s0JZrOqsQpEywFgdE3DGrTzgXNBOvSxZwVbmfWtR5j5wljZuf/1Do7arpOgowNaGyP5YgsC07QPsALV2kznlI4y59lOG63gTmDc0UCgC5OEV1zPga+BhvSFTBg82cQ1+X8dCBcH1ZARYfQIu1quRKZ1AMn/1AFwGWGslz5hpU9CgZ41/AOKlY80rfKnyIfaBIhSlIP02zqUp9wDz/vFh20gXA8yhmVcmil4yd2woVK03VPFydEkjJcAzsQO5XwUw/BK0B2S7f0HoqFKC78llGqYrLEIPrw7Ph7obx5Ax4FnAf/ecGmfNe8fL2vfUw2uhrc0qDfddPDYi9q/T5+dvv6hygYHvvPFidXBUF7016m/kPR53w/uctj7x1jtbhx/6D1Z3u//jMPF3RWn56fL33ZR/bwH6J1v3XU73205+JJ+fWf3E3dPVf3rz4R5cs9rEBmaM8uNjUQz+roc/9tWx5pf0xZQWgF/SS02x8K4CbsGwseoAlHXFBD4wYnY67INglYdgJYAaQJY8fppjFT3PtUyAz1z6lOse98nXpUsR7IBQqqW9BjxAAqA2FhjFQT7zz0DXvcv1eeQTRDYgV3BLXRuLr8+UCx2mBC7Pz2pNBylXu6HvMZ8irCdifixkbnF11IpPX4BlN+hJXQV9gJX7aDVNoG5JNL72EY5G7ddtnv6yHDfKERAXrd959zSEN4AO/eNGHgAuPWmT0mBrXa1UoUoCcHjAFd66Us6acHQWbNGYpJ5NcN526A0BY9HXlzvL5+q9yC/tANUCePqJdqnAGtrxVF9Y+dooD5IH6KaXPT++QZGxqNGNVmDfKPnQ2CmU9HG2Kx6FhOJT5dBY4WXa6vKNfNpz4PDktFMS+G4c0CZifs6yDwHre95PKxvQgibvpb698tpr3TWPW15w5DvvPF+dnYngp+jcrM5eXKZ86NzbfXG3vfXGv/R1X/eBALy09Yt/4Gb7r/+p78u/lt8VNv2Tj3cP//Fq18CtM2D4Y5SvfH7D3vNuc/urDj61+kws+B+6f5bn3tr5CGvy8q3+utX+zd85N5f0xZLeHe4lLellpEDixfXN1T03KQFMWALFcd/GCmaV5jcrm2BPhgpvQpOAr5zJxfVKKHeem9BNGUIZcFm/rgxXq/pSS7An4CqwLACknHbrJk5ZlvqGDsAA3PpPIUAAwO7S1m0unyLMgzEF2Xoa8ldwCkjcBfAe0liozx/r8nF1FVourNsPHYBEPxqAlk/912bnrgNCLMm66fOsHo6CSxSItCNvmq505TGgnMx8OYCaAEB8sXQMb+ufT/7y9TogTdEIDfihbcoMhSDVNU/BPABeL0ksd30D4Nra7DlQRuZqOcpAPk2JDGhnDFIe8Io6Nybd8GedXz/rWi9vzWvvdRc+tI9LfEC7u/ClTAPgQqNuCAi0jr1jm7z4s7HMtaPfxm9NXr6PFd783ifvWWjzToySddTxMFXArS8qfyv8p9BV8Ui/L87fbv+1Yzc/hxmZa88IRZkbBYraZNta2yRTBigqpp6qzIQv+nF387C6Pr85u3t+/dZ3bG0msz+4tPWtn/nUan/1b64etv/xx7vHfzHdeF6XPcZJsda3HnZWX7Z9tfq1Rz/Z8+a3c++mG+OE0Zv0uHotZf62xz+1rIv/YkoLwC/ppabA9vOA1XWt7Fp7AIawnShoMsRJYIAI0HDFAuRxdQ9gmH8FcBsFQSpARDgTQeCVwO2z5B8LLcIegPlLXvkOT2dfdmA9luiAeoV8wR0A24Et7XHBB4ABt+8XZxcBU8L9+eoyoMriDtqtrkP3VWg7e3GW9rinWd+x6NLelXpyFRgBovrX9AOhehTWSglADFkFHW7u2awmhlP6UtChjATIC8AUoPRNX/FKqsciIGNNOT4rh3mUEW3hN0WAhS8fWsxLm1bAK6mKEDpSMTB1X1tVIqIQYJf7FC9xAwgmQCzPoyTJ2zHwX0E2/Ehe42dKY+NFMGKu6DSrbkaEnpSvpZ8ne3tqBaCmZ8ZDYxw349ud98JTYM5yRse4yTOGaVdgob4KvAP0Ln1wtK9zCLjWVeWAGTQrP7EVu6lPnMRV297dO9S7XKvmE2QnsNK6e0fzfuhDr65OvVNpWyT+8elhFZDHrYc3th/v35cI+p9NsmZ++9s++R9tPT78L9PZ/9Xj/eMPlNGAvik/Ys2/tnW7+sV7b6++Zud8lO1eSRmusEc04i99vFn9rXNzSV8Mad7eJS3pJaW7m+uLvd3d63GbssIJC9begAjhvkmeE9wAWuLi3SgDhE1BMqDhORe1xPLnxmXuEtAAjbXapWC5CPrblGGBsdYJ+oJO6w1g5lkqrCvXSWHAevBurGh5aokG+IAzWs4DjEBcUBggkx9Ym7MugAfwlHn+TpQBikkUBfdDYkGq68LTfm6n/aonA0wBuXoQUnfbB+qphxVZkEvGKkPut/2ZBqBAqI8Vi0e9cg/Q+wT0PCDtT9rWoHJVYvTr8y7KT1c1iH6PMsRaNy6sfuA/XoEJMjsUYJj6AXcDEPNXEM84KMPFPWA8VjuANX6mGFi94KMKSPqMzxC/O9DlPhf5gDuXO2UDfaOMoL3PQqeT7zCW69/7JOhxQ7vgQOXxfLNOXmDfWPv3PQ8hX6JQHKyODp+k/vQt1no9GulP+5I8m/5QGPQbX4+OD1cnp0flqXeg/C49hn/7M487O+9bBP3PNk0A3s3/Jdb8P5Fu/3thxYvPWfP5X6PsH1enW1G2+1b+Belx9aHk/1sf/rOPfP36zpK+wNMC8Et6qWkvEuXw8OgakHJfbyzYBkgViAa4GXazHGpcumOhAoYAIUFLEchvxQsqyV8LLvUCxu4WBzADQu5RIOSvGzqSCQhfxHobIBmhLVBKkFyBLmVY7ubWC8gR2iw8oO+fyX6Ap4I/IAKkRHd3bjrAUms1hE20uLbW69QBduu9aT36Jl/ntslPAEOu+l9oLdRTcgIUtuyt5yFt2HJ2E2PAvT+BgKMsqCAcLDh1GVnamnl3taWt3AdsQNJ8NaXExiwAjGtdFepSDzqc/jZ8tMY+IH50HCB7sjoQeLZOm3nuehiSJ9TXc2BKRBd0i4V7GCC0u1wP8REop0weKs9yp5DpA17rv7qMM/4U/oNAAF3ftLEJ2vO+aHuAPADvPcp93h8A39Pnwr/NNr3GwwoA48f9b/075eD42Hz6jCte3d5cltdHR0/bloNnrq/neNiZmx8alauimPevqx/K+9vV9UWXKT5EsXnj4SDm8BdgEoC3/a2f/H3prrPm/7mw+MeLAqNTJ+G06y9IGdd0PS/e6pfn5fmNj3/kbxwNe0lf0GkB+CW91HR4/OQmwviK0AY5hDP5UWEeYQ8e8rXWUl26AbQGngGoXAWmCOTNMavKspZrba8VBgDWKOsk+9YTvFzcBRSCP8JcHRQK+8QrQ2gD5rHmx3KmdOR/fe7aWMV1l+cyXyw/ICzA5tnlxVkVE/Vpzz3uXKQCCf0s2Oa+Pkp+mycHyJ6rmwQFMvqOHxsLtcvw2jbFYObFtUXB8X2s3PRxDUCaANBA3tLAbtua++ac63YuSPo+F5q4pwGrfjp4BS+Ur8WcPxYrAC8wFqxZw6YNLOez/G4UtA144/lplIKjKAelLe3Z+c1qB4DLCk6L9UgASHRsDgK6uR5eUsA2/BMUqE550NPplbTlneJu971Bf0kscDvQtf+3AFc8gukBngNeEI2y2ufdcHmvuPHxpwfQJItAvpsAvCsFSvfEHsz7eHF+GVpvVk+eHlV5MA4i6O9u7m+2th/e/MhHnn5gAXY/m7T9rZ/6nnDrd6Vr/5vHu8c/luvmc9b8Xyb12darq4etv2f1oR/7mt5b0hd0WgB+SS817RzuxrC9carcA6HKmushIxGUhHiBhcDv7/m+cY2SJ3ZBAyAAspI3F4t4LG1APC57VpgyEhBIJfnGfT7WPOz2xHfrocftHuBImcNYcV2Kl38OAt8KnEDn8Dht70aQx5JLmQJ32ncBIeuyHwIEqbL19DQ7z4HebkAnDzzjkj45eVKXNjBAHsVBQ0AD/QWZu9CbZ/UQpD02tfZrJabPnU+OkiFPQTKdotxM/1m0XOpj3W+CB/UHP3MrzY3laxxArJvjQRE4JyqfupW+hPZxo6cuikkUIf3oPLV216sX0OnCq+E3pUYkPOUqCkfzjMahXhfilBngvW20PAVChLy+mYIwFhQYnwO663n69L9TJrk2Uyczn87jYtma+2IN3I/yRJcsn0J3vqPZpj1iCCgYwyfTFHdpw3a4Do/ZTzt4J56A0qcvExcyiuJuFTr8NP2CNmfCv/KhJ6sPfewVHby5OL998+23z78gLfjPT9vf/NlPbv37n/rnworfEXb/nujQr3stev2lUjptWPLtmx9vrn/T4x9ZLVb8F3j6yw3lkpb0nqSzF2/GkLq5iZUWgGe9EbYTTFXgGeQhiQs0Y9OzCAngAeRZTgf4gSuLfZaKATPPza+bbwdqI5DH8lUeCKemfEZos5oDyOqo0A94mpvlWlYGwJFiSEKX54APsACB3Z29gMBYbO6l6dXJk2c9EGcPLav7gry6uptaUEV/fO+yNv3Up6AXF7W60DjTEuaHsWIUHCConwVd7ImyAtT9oCDNZjGM0fsqHgLwutmNPPUEUG4G3E0VdP68/A4veCxuzXEPDxQBptbuA9QqIUm1VvOcwiJtlAFtdK6bUpXn7uMX3qO7XpG02cNxqpiMVwYIax8bulSSRyDAvp3vM7bhYD55TljHXd2QvJ0/T3+N8VbGbiff9SeVdh5de45u1Ybx0qEqb+nLjCul6tEZOwVkypiy3jSWvvxYT1GwwkKfqqDk/rvLBgP4tuhF51UUiBC9ev7Oi9WL5+edizceZ+9EKdt5vH142Hnz+fNf+AVtwW/S1nesHrY/8fr/J2z9jnDg/xCQ/7708S/a6vZnpK3VcTSwv//x6GNfvb6zpC/QtAD8kl5qurnZiqFtPnI7phwgIFjJx+0If4KZIB+BDsBqAa6BGxgQtNYzTzkufmJ5rEBCe+MNUL5R0xHGIHo8AJBkBDZc8UmA7+/HMo/Qn53pdgp26nDtAZ18Rn63HbRwL5sTN6e7sXT3Ur7zt8A8F/puLi9TH6ubgpIKoEYutPW89oDOxqIumqcMoNJPwNHfBROu8Sk77upxT9eyBlr5DZgKnKz75O/vNYgqQymaneyqVkTBsBRuPAelI5JcnfhUevBXhuTmSSiApn13KFAemfsXhDdH0w6/ml/5ZFB+VihEkSBZUvdY8lPOeOA5Wro3fsau/Q1AT6Cas96N46ywaExEPk3FWJ4m2b53N+2Y2z+Ikmeun3WuD94fvEljw5PUa+Dz+nTcKIU9UTBlKTk8BhQcY3d18TxtbwIwKVyUq1lz38C71Ot94DkwHo6pDRvaV3W/+dl3Vp/+qTfw/fb4lb13zs62REp+0aTtb3v9x1a3+/9sEMHc/B94vHt8u+vmvQB/Qerdx9UnogT8lsc/vZq5sSV9QaYF4Jf0UtOXf+wrbiMAryPEH7hfI0tzbUCCbT3u1Vrs3LkRyJJ5dnOsBPylJWj5jOQeEJIlAMR6A1CEcq1Mj3IBDdY6axDIdLlbgKHWPWCIcO4ysrz9XPwABk0su85RB8AdHCIC3MVToJ1asKmfte7+3lroA4H2I+RzDwN8G/MgtBvQpIx7wET9vudW6zo5meNwx6INCMUqPjw6aT+BGstcZqfxqdNnLXuolgQ8bdRi/3Tzx0O/WINxa6NboBzaN4qAoDZw+5hniABkjbC/Gvc1ugv8+Xt3DTjgNh4Zl265mwvfzHMbjnm+UVbEL8xa96Jv/qvl3prXS+8ENzqJLf0TNzErB8Kn8LVKU/igfW74S2e9B+z18+DwOOOrovAr/K+ylb6a33cPABvng/S5jAsNlEnz/YAbSQBa4vHQdwAvgz/z9wxYdKaitHmauk9Xz175UMbq6ZRLXfr62ode6/v8ztvPOyd/dBql5XDvemf78bldHJv5iyht/4qfvNz++Kd+b77+z3L97oD8T6Z/eRn6+Gek8NHWgn/f49nHvjL8CFeX9IWY/hJDt6QlvXfpenvvNuB5HSEbgzOAEEHdSPeAQ63tWJIswQEv28fu5q2c15JVJ0isAjkAzZKPuG5+FxAibQlvlirr7OTkpC5cVnkPoCnY3HWuv1Z2AGosXLEAM8/c4DKAEYCtCxcK5DegIrlcQA5QHMWaPxZZfnyavPu9WMoARVlWfg+oKcCyotOvtNNYg5Br9z2H11RpaM0BxgAv67YWcIAjyKP7pROA4dOAYCza8A/AoBvN9/exdAOywAtAqaP302cgqw7Pu3ogbdQNHSUgTF1dnJ3XWm4AH/Bf12HrWPwMMQXEsV6T0i7wpBRQiNDV31J+G496GsITS+64stU71v5uaZpDYXhZqEapMEl/2vfUwVPi9LgqOwf4OzEb88mLwXXeYqXDvgGNwk+a5YgZR0pCLkGJw6O71YW4iygT70bsh1Zt4i8vw6x55xHK+B2ellbjcnhgG9zD1uNI3Y6xQM307+T0OG2Ev9ejnDx51TnyO+/cXq9e9MYXadr+5k9//+rhyXdEx/kn8o/rP8lYXxUpNnzfpMfV1yf3L1n9iWUu/gs1rf91LmlJLyc9e/aR24eHu+uA5QOB2qj4CF+fJIR7LFIgw1iQAAKwrxV3H8CpcHdIyGyEsxvBzwIHDH7vH89WtrYQddiLZV0NOAtITeAZsI1gDhDXUgswcecCXuUaUY2e3Ju9z2NFB8hZwsDIkra7WyDIAxFaozx017zQ/K73IcCiDu7a7tcecABAaNUvlq7+zhRDHukzcDZ3XgtS9gEc1jCgp2DYJ58iAPw6pXFx0akAwF0vhFqTh8u96/6vLOvDVwGDMJobn0UapUCAYy/xCdqErMNziSIlYA5QU0YAsH5J9X7Ush4+8iDoif6ipVfqxI8qYBmrzn2XDoC+5s+OoELz5Dwr6VfqsLPcfpQiUxCse9vk1gsTnnV6IO3ztFwGpC8uXuRZLO0A6+VlrH9TMxkLn+WJ3CG5UfEd1ygWGS/ADZzniN155/Td8r+T46e99mOtA3p1AHTb2J6cvKLx1dtvfmb1xqc/uXr+1meqCIm1YOQfH9ubPn1K3x5vTQ08vHW/s2MQvqjT9rf98POtb/nUv5Kv/0iu/0feg7cyFPSy8O3zr4cw4uP5sqQvxLQA/JJeavr0p783aPp4Hyv5kcAnXAlWAAJQCGBITSDXLR9hTFAT6APEyVhwY72ylIhfAGR+9L7nsHcZVqx3gMpFDhRYf0AIkAHii/Pzljw5Pp4NTnKv7vqAVddNp7zo7waqhR7BXEUKKR9oB3yCrYDDzj6wmqAyIO07APEMQNeajVKxugM6hcrez4/0OZTkkzXZe0mAUb/xBF0OUDk64aqfKPlxJVtvPtvvSuqgvAAvyg8Qlqcu6XwfJQiwssjDr/AQXf7RwzdTEV16ljzqB4iUipkDF0SIcsrNWLPc8j7Ng/Nc6BPviAS0390sh1KQOru0bC88yvduSNS/h3pWOi0SGrSt3yLTue3t5X95flFwF0dgzJKttPBCOKmuW/nmXs8OyFP1a7d0pt4uf4xWRhny3lDQtCPP+dnz1HG7shWtNe5hVOqYUwMpFV0xsY6S905eRqG4unJIj4DKV+r92LxfJ6eHqw99+JV6OFJ9N1S6v308O1ztDlO+yJPh3/7m1/+TDPg/Ggb80/lH8WcC9Dfp612t+sfV96327v/U6uN/4kuiv1+KaQH4Jb3UdP/Z+4f9/cO7g739RxZg3e4R4hXNECoXINhY6LXiI0Em0j5QzlIMYLBCLa26OJsDXgAfkAk2rJwwd3Vha1JzzAFNYLkGzHoGIqi7RC+WOVcxAAR0LN7OwwLEtGlOPd8Khpto+Coh7vdfSqjWYME/KbTXGkw3Nq7kWr/pBeB0wEmEY/thbr0W8Nqb0LX1fqduYFyr17OAtfz1AKQtLn/gAgyrDKUxv+s9yFUgp1ToZ/jkGXxNxtKkzsYjpJ/a0Lbv6PQd0LJwa9FvUirAX+2pgxeEsoAuPEJzaQ1PC27Jj+/j/qZkzK5vvUyJaDv1bG8LbgOCAdOMSWnIfTxES8cm9dk73qfxPaC4pU7vhvn3x/T1Boinv1V8cinP20LJAtTn52etX3+Nl7FEAyt/39x88t893OX7SWi+C+i/jV2xxp9mDGPBU9wC9lfX593MqKCeru3uH0UZfBpydlYvXpyvPv36m6vPfvat8tzY9x28v3tn6ygM/RJK27/8U59Zffb1/31ejH80vPuXcus/DL9+d5j7O7Z+2Wd/eP1KLukLMC0Av6SXmp58zS+4C5xG7t0+dN/wCFKgwIIC3gXu9VWhH2kBSOsSDoD0rPQACKAhqAnxwth2/p+sQKI70kV4q9wcrkNbRGAD1JPO56bs4Xonti1ztLurg6MJghPExeXKOmW53a/XP3NVKwcMuY0L6vU85J9MaORtoKyU2jxjEdt8B4DN3D7rPpZiPjsPz62dP3uyAxtL7vRPBX6TkLo+wAtMBYzdVhnq85ihVSbSUKPgAXrueT6W6wBsSE++UUqs+aYsNbYhbQPeOQEvfUmDA9h7sUyfBriOU3Zc3IAdj/FBx9AkrqEKQy6Bd9fXsXJTDeuZJ4V7vXEU6at+AMGCsKj5tDGKURS3fJ/DaQLm/ngD0l/jDtC58SfwMZY+xSR9MzYXoZt3poxKQqv68aT0pZzliscBbWBvCeLRYRSsPued2F/t5R1AF6ueEoSGWe8+XoHLyxd5xno3fTJxIo0bueM5MO0yG+d0iiY8QOcbn307oP64On5yvNqPInB9efXizTffniCKL6G0/ZtX11uf+Mwf2to6/h9tXW39t7e2Tv6n29/66e8O29YjsqQvxLQA/JJeajo9/fD97u62zcsjCEQ+A7AJuOrhKRG2Pb0sIBH5HyAgXvMXkDh5YivRg+bzsNYk0CVgbwhfQpgrf1zi5vYBjmVVlmk1yCp/gIfQV8cADeEeENRIEnp2dri90y6wCah1GVUQjCJyECu6h8vkOWm2iQnwi+XGxe+Bte5d253nV+cXq+dvvhVa0ReLO/X5AsgsQbNjm375jhZz88BUPpY5a1aduMH9DUAByoDkxCiYSwdYlA7KEivYfVYtBtZLEDq7tlzZJICr27PjG8seaM3mMax2vN/Qqh/4SjEAkECQVc67gHMzXw7cQ0Po70Y1KQtQKQyC09A3gXBR4B6jOIWmngkfsMXDLnU7OGp9MyUznoJpV4Bk2krf1YP/ozRk7KKk1b0foK/3JzRQdIy3sZ4DisQrXDXfTJ1Q1mLFp72d3bxXlMo8w/eL83cK5HhNMZN3L/n0+eLK2QOxzvN5m3FzTnyVoBD95NlJ2nF87d1q9yhj5uThN2lQX3oprHjc+sSPvrP1qz7553yuby/pCzgtAL+kl5q+/dv/WzF67m4fY4Jyk89c8toaBSgsxEZtBwgCHBNpvbbcIoxZ2gLf9vMJSASYKf/uDngpDx0I/q6hrtXqFkC3NIoywAKzbAtIPqwuzfXKV0CDmcnoM0DoojR0NzTLuEKTp+b5zbtazgac0T3BgjNPzBNg/fjNJSCYIDvgryzgYi3usuKTX6pXQZ8CeLFF+7zrwwN8NlRhKQI4Xo1NLIJ4AfSbi9aG+40wD8Bt3Nv6COh4GJxPj0f4ko+CMaVF250KKP9j0QLlULrxHIw1bawG8PHWCWoDoMmJT2ueoX87AJwbqYuiQSFJuTy27S2gBO54ar+DekfwruPHg3IZZSh1hwbeCH2TH73o6+Cmzbrbyw8KE54Y8/EyyF/FMFm9DvK2WG7ovzzGg4djLwqQvuvzVcbR+6ErG88C8L66OgvxUYJS78XF2+HfdT0TJyfPVofHJ1Ve8NwJg+b6mzmJknpwtP/8yz/6bJmTXtIXRFoAfkkvNX37t5OBfKIPD8CDkJ6AubECCU5WHOEMeJzStbcf4R9J7TjTs3feKXABlKvL8wLP8YkzuFl0gH47lmJALtbr4x2pvNlnfB1YFsF+FYBj1Z+/eBFwDvimbUBcEAkY2RbWfDxJD9QAkDlm4K3+d5WJtNh684x7nEBXPwBVlgJy8uRJ+rFe4hUgAZZoBwEbhQQAoo3bu6AVABUtzwWszw6DATrFqPyxRhttH6BqYuUqm68UATQESWs9d0vd5HUq3vnz51VSzGlz2wO5CXCL0pLKHWpjbp3lz0LHZ27snp9+c5/yjsAVgS6AL/Qmj/EyJ+8gfApJuBP6V90ytn0M/xy3Wos44G0cKSF4vUlAlZIE2Ls7XZ7hEJ7qMVpY2fqZCvq7ipQxT2agynJnqZvu4SUxnTHTKbwPgF67A+YY2XFLfkoSC71ESxpv3llHzxW/U0XL0cKmkfBaFXPwDt4cHZ3mvXyR8XioYjHvW/JFo0n7Z29/5mwB+CV9QaQF4Jf0UlNA7XF7e/dh7+DwseuUA4qNjI8QJtTHvTuAN3PS+b52DddtT/hvzzIz5QAMi8xpXoR5QTaXN5kbG8Cbt78PyLRM6gcwlqsB687tF7w3u9/NNEHLJrEy6/aHNUlpvsDaee/UTdrX2madR8Ar281hch/9QBwwVOADBq7rAM9EiUeRALK5LLNT+UbBSWXNpz/qOTl9WmsRkHfJWQAKScCu27ty6YfICW4zXTFude329DagUz6v3es65HuAkkJiTTj+K3f/OC5pigaru0vlwiOAykrGp/a9TImlnE+eAMpJlY6Qgs9z+MtsNCMCfmdvZwRMinV9+/EEuHX+vLpKQDN9NNXg+wOLPzzAf4B9eXGR+gOgoUXT3QvgXWUqbaRN9dULhNkIyX+mI0LlKFPeo7TXAMf0x5QEMD999qHcs1eL6sI3SlOUGIDeqYXUp2+H+0er46MnfffOnr9dBUo8AF49e/WV8hBv9Wl3b+dxa/vx5qevaZpLWtIHn0aqLWlJLzFdX14/XMViJqQBdmChAhrwADAWGKsOUDXoLUKeuK5lHuE/1hEXaJ6vg+EIX1bZY8DAkrYKeGI1Qp3AlwAwACeslWcFEvJ2PTNVQCiL0LcGGxAI3BNkxSW7ifQWZY8eQpyLuye0aTN1AkKWseVsrEOxBFcX5mmjNKS8ciEh+c0lc2+vU8ijbJQfyTAABYiCemEQnlgqhhcbAMI37vkGeqUu68D9rndAHaHH/L+DTxqrENosHeQtuAuoASJz32mMOTs8zV/n/9MHdRgZnGtwXb5QLHwBuhQKoE456QY2nb8fl/vwP/RFObLPvj+bweztigfY7XgPL2ZqRjvSXsbBOJ7xNIR3QNMz8QHqRgOeGfOCNEUl5bnZZwlhsiSD6RMl8fPg4Hh1yPrP9yoIUVwoAujFC4CN3pvLM9Wn/1HGGmznvTrT+U6RXF++yO8XKbdeWpjG1FGFMPeOw1tjVIU1z3f3ojzuUih2r796/3Q6uKQlfcBpAfglvfQ0Nl+gKAKeECfoSW/ABbQBHKuPUK5LNK+lHHWR5z7AYxULIANMTmU7Djgc7LPouY7lZ6ly3x+vDvLs+PS0ly1bSf62G5Ax9wuMAQ03Ostew6UodNjGtnvMp5yobm7eWeKWegj51GH+3iYrdzc8DOldaHrc0i9LqkTPRylIe0BNUFqepC9znKk2KCaCBAWAAXFeAPzQT3Ryj9vB744hmP/wqCCT/s3+AOETlzmFJVf7kX7Vkiw4Dy9qXbsXOmrNgrTQOcGAUxc6tYlWFwAHYq4JmGMprwP+Uldd9az73N8oaMDvINbwydFx92jXljaTvan8zlUvQe6brBF4Byhtx9sjX0PaxuvBI0JJsRERHlkfLxAQ3YIuxWpcPBfxHqUw9dxEsbDNLpob8b5WztJQx9U70N0ES8dOFAbK04sqIRSbUSZmXOb3TcfRpje2/8Vr12FXZMy7oN+UknpOkigPD7cPeaUfrt4+uFgAfklfEGkB+CW99HRweHy3f3DwyI1bQNofVzYLupHhSbWIK+AtY5ogsqsI99liFbgQ1myu5F0DwVitrNUBT+DW/esDGOalN2uhSfm6zyvuWdQBgIcJnisdUTiAUSEwgtx9FiNLmfD3G7hp1Hwr4LwLmHTuPtf583fSXkAmIFRXfkoANDuyKadfxdbUX7BAfwDBvz5KhHvKI4K1qSn3uoFLLjQxvN0HQpK+ATKAbO5ae4BVKq/QnT7UMs9/AAkNQLI8ieUJAFnb765OSH9HCRLTEOXKmOTCI3/cCOiT1zx0l7WlLl6ATnvkO3512gBQhhchoOXd7/y4enJZk37BS5Gx8rwnBoZvXTHge8rNDnxRCPLdyXQ2rrH0j2V+GcXAdIdYA/VWEUn7faf0XbvhcZWslKHE2EPh6uKs9PIuoD+jn/LrwE28zTNbIuOzqQG0zfg9rs7P3kr9Ny1nvHiCTDuYihBJf3me9/bu7vrJkw8vAL+kL4i0APySXnra2dq+vbu9fwC8BZwAVcHLXGsE43WsYQJ4Iq0nWMs8/OxkNq8odygBD+Rm05vblXXSA+Tj0mchmqN1z3w3AGY9cn9vB8QBGQBm5UkiwIGQaG6AUECP4AYQQBqNdYenPoK+2+fGEmzAV3HqMRblUcCNpT/XAJ2pAN6HgESsa1Z7o7xTBOCoD8hxjeuse/Uw4AFFoRH8F2mfZTnxB5SdKg+hyR+68HIUgvxOOUDkss4dvZ3eyHP+DcDY7XXX0wuST0qPX8CxCgIGu8faVa4WatoJiOGTU/EoYHi9OSGPYmCHuE0Qo3vow0OACezL23zas2C8EMb6rsoaxU+79RqEF6m8ddJJ8JQHZZQJSkCUup3xrmz4p8+HPDc8PKmLF6bLCCku6QfQ944V2FOOcuKiIM2GPfuh5Sr9OSvY8xbg1c2Ne+nT1fm7NOOpLZH39rYbO0E5rHKWtHOw+3h4vH97dnaDiUta0geeFoBf0ktP2ztb9wGjx4JtLoId0GxczMBEKsgFXEltLk9gKj8BTbDWxRpQ8rkHRHc941oei62R7cnr+cay16Z5d8AA0B320m1ouaptoxoAY8V1WVjrzvMAQW1WisEa+GoRRmxzhavPrnist8PTk4IJW1jejcu6NLIA3c9vwCNxxwMEgG9ve8BNqWjfUn/d0+EJsDrMBfjaH7xi9ec3Guxw1/6lvQ1gAzuAQwlIoXd5lf9CxXgx0nDbKH9Tz8yr8wSIkUi5XPipMuODfy3jXgjUlGWH5y/eCe3njVFw03h2oiPf1ZMSaYOC5rfbQ4+xlMc6eMsMgbGxovSgFV+qsERJUB2wB8yAuGBPiTKtkjrUJ9jRuAJf7w/FoErCWlehvtBbkrXtCKCjQI0SIvJeu5SkqCO5ZgyNZd6HKBI29bkM8Iv72N21T/2szKA8VNlKm5QHxwwfHu2ZRrl7660rlC9pSR94WgB+SS89xdp7CLg81vLNb0K/EjiCVCAX4CFQa3FFgHteN3vAsGAR4B6QGJBuuTU4dC15gIqgdRHigGDjNlZeQJ9gK8AFrFncnvnOGlPnHA9rbnoAA4XNS9CnPaDYOekK/ygGATSegVr4AYkqFAHdsc5tgDPu69YEdOs6ZtNO39ufABovRacPAp7q7SYwB+lbPoG6Oho3oK7H0EixSd/2c6976qeikJS6BIEB4pny4LYukLGSk48yBOg6H54yeLU5810/fBZcU7Zt5XLToyo9+V7FBtDmOtgP7wOWxhTdduqzhMwYAuqdrfRJZQFN9XTlwPV6bT8gDiDjpfFxCVhUx+Y3XlVRaecmX+tI/0p7LglleNvVDKnT7/GSmDIZ1zzlgkIEyCkz8plO4SXq3gDJs7NNebA5j1MBLcOMlb57ECXuacbiOLUK+hRdPwqnKH+uf4cb2afh9pqnx3TA7f03fMMLPV/Skj7wtAD8kl56CsA8EPrzIy9dI7LvK7AB0sZ9PQFoAa6NO5aAByyWWwVECiapx9wyIO2GMlcBjfwm2JVl/arLvbG8gQUgi1VYIeyUMSAlQIwlHgVBnXmuTW0AkJk/Zi1rMzWqI3TWUg1A2GzFzm3WcXcPfPdDLggn+OuqjkJRd3aUADTpi0zyScBcEN94MDAm4LofYM1n4wnSR3QNjKUv+ORK39DTefY813YVoigaQBEIRRfIBfTXke5+rwG9z9Y0lK7k74qAKAHGgBeAJbxxtasPb7DBcjIu8p64dxwwTB86RZI+GJvSDDAzFqz7xlMIfstlLwJz72h1z/bCNotxloBO8+wgrHVRMAB7Ln3qdsSC7dJ3gGwM9EkHfHo/qljkUx118YduyxTVh0/GhVt+AuVcgjYtIVRP2sofi16MBjc9ZaRz9RSZ9N8zGxHxJr14/qJTRtLp6fHq/Pk5pepxZwZsSUv6gkhrqbukJb3U9BCBW/OQsAUilc2RhRWrEdhAAmCLkAaqAphYtiztzW9rxpUbC5tbOFZ1QSH35A0odH4+gpzUBoipuL8Je2C6eggIcPkWCDxmwcWCzPMm4ImutTu6Ln7WPsBJ4p7mru68+lqW+3Ba3fmLswGj0NSTzNbAtgG8jZLTLV3Trt/qYa1K+jTu4rFWRzGZQLx2PPeV9XVuFPYLdhu3tC1czWm7eDlcHqh3axuIh0+51/5oG3/WykwD+0Jrd5MDkKEP3Z41LmHNG9/x1Gl0dbtTOtI2RUL5thW6qsSZkjAeeV6e5bk+obxejbSjzEZJKRinsnlP0LOe49a3jIPC2uyURfpoH3tTF7YdTvWlTxvGGhjX3a6ulOtnxjlZCti2nbWxjQA+c/CWE9qAx4V2AG/THv0VUW/cLZ/cBIZ6oV+887zxDfqABxmrx2//9m+fF2NJS/qA0wLwS3rpKVZdZO5DrgBRhHUFMCs61t8ABIAfIT8Xyz5CNeDSuU4AkN8s1kpRgjpCfT+gbw5cANgGqAEswKxgjzCv6zzCHEh3XX1+O7gF6HS9+g3AXAv+dTtArXPcBYQ12OReo7kDfgDY/CyQVD/gaspHLWgAm+fqrcs/V1EtqZ6IlOMVqCs5AMeXPR6K5Eu2AfyxYp1k5hMPAIpaWOCzjGuWawFU/dt8Ry9+UnC03b6hJqCobb/HQ7C2mNUr/7qM9igI8gHCUULuAoKxbGPdJlPzuqe/+GxY1GXffuAKuBGrT900JzQB5TmQxrRMxqO8WXsOknmWslmzPp4WfUYvr4qxM23BrT+vANGFG8YaqMeiD2NmCmUC7bTZswBkSx9M1VQJ6btiT4Xz0BlwDpiPl2PGWt365B2kAEj4sBeQd8gOL4A+aPsuCoDdAs3Be5cuXkz+JS3pCyEtAL+kl552dg+I2ArsDQgT6o3yJuSBCQAARgR3ngP6KTPCd7PBDGHdDWdy2RmvgJ5P+WuJJhXEUk/3aU8bLH/3unFMQME+5HWhR1CrUPusMoBFuBfU/KknQp/CAYy17QJY6k2WXpSG7kgXi7HlA0iUF31zPCmLebMuXgH3bdYS6mMhbhSGsdyvLmI9WvYWAAe9wK5LBdt2gCyfls7hY+tKOcDpUx67zrGEtbVRIOzs5ojVzn8HOK8vLrrMr1MHAbINWDbIDN8Acv4oY8PzAHCAF/hrV/+AZTfbSRuKp2jrwBI/Cpa5eGE6L09ZoIiIsUiBegOS3HdJjYwvH1YdI56Q0sTNnrrm++Qda/p29XiXe2s+AHfJd8raw81tvUQqpDCYp9f28DbthRbR9M5516f2JbTYJhcfuORtgoNHXXmRz82KCQoFL4vNhPYPKXBpL7y6fdja+q7v+q4hZElL+oDT/GtZ0pJeYmLQxgqMMQoYud5ZP5JgNMFyApVYxAGXgAEQAAxjjc88c61JLnaCPgL9IdbarKUGiLH0IqApEMCNcK9AD4CxJDs/HeHOYr+JlUW41w0MWPLZzV4KvoCM6xg4DgCx2tW7xvIB/wCVX0CHC58lClu0y1XcILYIfNapPgFFSkiQpe1SUIAJsEG3BExnCRqLUr8DngEM+QBJbjV/CGj+zu9TUKTUiUZp03d9067fBbU8GwWLBZt7qacHzuSZuoHvBmyVqTWfUlVMclnyt7u/3gAoY0VJAaj1FLR2bUfBwOvQO0rD9As/y+u0oV/X6wC1UciUBt4i5y1Nmx3ngDTLvPP3V6PgtB9pk0fGufQHoQHvxV3UG7AGfw6VzU6Em2meicTPd/PvltntziqEvldtKzQYo9Di0Bl9PTx8strfP9F0x8zmQ8nYvhkjrhTvKq+EdfD5ubW//7jjAIYlLekLIc2/iCUt6SWmraAaoUqIFizzSWpaeiRIjWDd/Hn2Ofcs63IsOkIftG8ELDAZzMwrDJRUGcneHeAijAGZJWiUgMvLy7pWG0iW7EAGrBSYUhdFIJVU+AMsu6u5B+g0DtRqebatlIuFDbScOX58fFJCevY6nNO31hY6c40rO31JP1janrrX424D4AXt3AXkulcwSh2bOWaflAK8seKA9ViXPcApeKKx/7VN1rfd5LqcLPmAn3s+gSj6KFQNFtOvAuPMx0vakaxqAKR+tlvrcfC0baZ3+Af4Re+LKqd0GZM5nz/AnM8qMxSV8BN42/2tCgiwTpupNmPF1W/c7AFgG2J7x0eBSB6u+Ym5QKIe6uPuTAXI414uXpiOUwBdKo3t0vSrgZvJjw71s87tx28J3PnZ231fbHHbbWvRkH4cBOAdGWs3O6Av6YNYkTRZ2s/PL7qroc1xLi8FDV7tPPkTf2IaXdKSPuC0APySXnqqhRwhTzDWIgNuEfKAEvhtXMqEMgFqpzJ5H9eAIRHeFcwR0I5l5a7dAC8AhMVzCEwEf8Dr4OTYjbqsu649ABApXXA05926BFKR1LnQKOLa81p6uWrdeh6QADjq7pRCQKTKCgDjYg/t/iFxeUsF4bQpeIuioIYBZEu5AotrcNNmQZq2kvoASY+g3RMDoD1LBkN2nqGLRZuKcs82uwcNPJzpDWXlB4os0HGHs2oBINrq3tfHABEvij7hpXlrSTBc9ydAj3ytZ6z6GRtK023pxVNH7vIsKG38evhPfnPbqwfoK1cPTP7af2MfyxodkjGsspVxaFvhC3rRKn++tJ/AVv1VDNLgTBWEnpSnqnlej0H+o+A5MU8dG1DmGdCmOpsvdZy/eLsn95maqTWeOm1y47jYBh7a5ObqvLSbex+l9LHl1UWJcoCOyP633jlbHT85zlhsb6Uvuz/6o4fD1CUt6QNO/u0vaUkvNW09rLYDbhGR49LeioBkk1nTLRKbMO6ztZBnXTKPHGoCIIAdGxZ4cc0KaNrdraSvJUwZGPAEpgMegAaYEcy1knOxNlnhs3vagLRldhQLoEZw7wRUD5z3HRCs+xyY5HkqDtjnCg2OdgXUAL1z5vnt8JPZfCaAq33glzY3ljjA1zcehNSSCyhrK+CBttDllDjgXKs9dbq4mfFKnXNe/m0t2JOT03oQPNl4RerlCH2Uitsr59Pfhv7pl+ddT+8yzbDmCyWDIqVzVYTCG3VqT11B3I5PLV9kp0wqKVgCWgCND55PrEI+gXmuOcKVskCpsL7/YDwLUZCMu3fBGKKP4lcvRuii0GzuVzHRbPqMbnwTFCfvkBO+pt9AWrwAOvC3p/gFqL0zlLNuG5z6KBC3NxdphsI0/eRdUo/35fDoZHV8/Cx3o7jcXqSfUXwC9jeX5+HpRd9Rh8qYe1f+MO8qxcZ7kPZTxfbBRz5yssjVJX1BpOVFXNJLT5dXV0UUkdkjtGfnOJHIFZgR0DAGUHHTFqhyASoABdwJfAKV8M7N5qkgz0cj0pNXfhfAt42tjV5YjKYCuhGKaGmAkz+AkQrbbj0MuURD24wFUAnIcwIejwJXv3XPF2cvCmB1Jd9eF+x4EaAEMCkCCpBDYYGOC100uSA6ACriXLH5Z1crNQmwTN9vQ9dO7+ETHrHMdwIodUvbFje/AW9hD0ClrvJwzRpL4fDMjn0UFJa/S13jZgfIo3z41985/9DB+ufS5wWRXz5BiA/rqHmEA1H8qlcj5WtBp6x27OpnHPTNuI4yQ3EZBaf9QCdelO58z2VdfYPrUmUVHopV8tl6Vhn8Vz9vRpUTfUJ76hhFxVTP1er87KIKhSHgGeoWyHkPxD60rfAYLazz6+vbKhtHjuMN23hOHDxzfPIs7Z9k3PBnd/Xk9LXVgcNm8udZ3fwhdCv1P3/7HW9R28fb27xXN1cZv9XD4ZMXb8wAL2lJH3BaXsQlvfR0dXW5dy8UW4pEBNHj9p25aUJ/Mx89LuEBjg1ABBLym7V4P/O6EdpgFEg3SjvCeq872o2Fx3rbOwgQRgkoOEQws/pZjBNwd7M6f/68SsCcmV5MDMAS0pQDe+OnrVhmN9cB6rR398DVzMs/AFMLm3Bv0KClfGjKHxDMg8Ojo1p3Y8EHiPKMUsKCBdbWbgMXLnFb59pv3cVKr9UePgE9m/wgsOuyG6kdRSQKi73qC8BVLFi7Gwt23OaQbqNAiHPo+e/J20jvlNMO70UVlpRBu01/AF95ytKO5dv+5tPzejkgaL4THZ51nPIHlEszov2Xz04fJOdtgK/r5vOjQXzhM/rQXSUh34Fwx7d9mn4aewCK15S7BrrxYhisjEGoGW9KnvmuntmnPnTnOV47Fz8NjucgfFe+u9qF3npWUKi98GFD195OwP7gtMoOMk3NiLZHy4vnb+UdFEQYJUgQYPqlCu2dnB6u7o/3Dn/0yeEiV5f0BZGWF3FJLz0dHh8HA3cjEwF4bgCKggXBSqjmHiGeh8DSM6ABTBrUFMvsKmDkBLGHCNVgfZUASoF9wAltB48ABC52wGO+1id3/3gKHDQz88sDVAEQQjptTDAfwkJa/igGG2Bm2QK7CegKqKTN7ZRBo3avzdteWwe93yAt4PIQkDJdDizN2adj7Q960QAoxm0//QYOfrMygcpMW8wSOtb2AO3O2ishNiF0ljfpe+oz5w1o0RUUHN4BxD6LQhPlpIqN/svTZvFAAOFugN1ubvgpun3OoaewdLzwpc8oOgPAPBgOwinY5r568fLg8HhAMu2bnzYmlKTr0KnvWjbGE0+gXhZwFLq0i77GZ6SPxkffzbsDfvUpX68AMM/zbuST63MrBca1T5Fy37GyG4Vvw7OZRqAQ6ZJy4wWwFh79t7eXq8uLd1JmNsqxgx2aBeKZx++WtcnvHRxF0fukBa90eHRzu/X6W+d7/9H3/blFri7pCyItL+KSXnra39/diaDcAtasL6BSiwzgsVYjuAEpkGrwVBAcaDGRRWYD+GRKTTsR+rG+HfvpkJYI7Ik7ozDcF4S5mW/twZ629iPgbY7SIz3X1tu4evdWT5692q1WCfCNpQgYCPVGcBeE0mYygOe9AK+gtYP91BkwPwqYpeEGjnXpVeqv9QzfUkI/3w0mDECmwoI3IKl7HFAFdUJ5z3nnjQCmAs46v+/itdDH/O3vH6VMFADKCiUiz9VREI5pXIs0PJxDXCbIj1KgjO/62LiD3KulX76HBsAb/jUIsnwLYFOoLi7adulMP6uEpB58BuidiIBsSbwwPYrVCXiALuPIYwDcZRKNz1K32x9gVGeD9aJI4A8vymbvfcFrggerWIUv90A09RkK70yVL/1LPyh5UhWgjtWAvT0TtA30tev9AfI9MyD13kfhcXKccdk/PFmJlMcfu9XZi759tLNdlBnHy7LujdXmXX3zs59avfP8zbRh21uR+TwlD6vraAyvrHZOf8OHn8w8y5KW9AGn5UVc0ktPv+Sb/tpfHST+tv29/ZMGWLG8IjALgBHexYoI2Lq3C1xjqRGmdddHENfiDQAAm1pxuV8LF6BQFOwHHwHcrUTzW1nWWaR58sfyTjmgO5Y+hSIWd8BEeYDD8uuBLCk3v8Zq9GwTEMYiF1Am4hxIq7PKADo7Vx3gajvKBYCS9zqgOfP+wfjWBXTH4kt3C8IA2Fz3WNloN60wywo3PCng5juAUx/aPMc/32OMpi4eANMQwIynYAAOfcB82tav8WIA1IJ88qSV8GQ8Duik+MhjnFpeXmOQOoApRQpwO4AF2OJFlRf1pz404k3B16ZGBexZd9/58NzrPgH5XVe+e/ne6Y6UnVPy5Muzdb/CiORNmfym2JWB6Ev75Rc61bdDAXqI0kBZQ3PA+1DbW1EgntTTUKWl+9HvBqivV9cB8iqUGZwBckofJYInyHTPThSFy/DvsfEXzjKg0Jm7N57Wws800sOfvL65/+5/5w/+67NR/ZKW9AGmBeCX9NLTX/uNf+23R2h/W4DquIAU4Tvro9fguhbMroJVBDy3sueAoQI9AhZ4uIA0l/huhTA365QdgR8gzXeAZdc2XgOWu6VsbdNcevI0AC/PWHoAm7BWluBn8V2eB5iTcazJ/Vq58qMPgLMugSOgmSmFFq9CUiBNQtdmO17PN/ebAibzuarFXI9FAM1VT0D62GkAVnTy6P/e4f467+c2iBkFKTwIUEn6is7Odee3+WJKFQtVLIG+6s9mcx7grq0JIBsLHb3KaIMnxCE1wNEfRQrvu1QwDeCBuIXu3FfwDZ1RhAbIeRa2pq3wchSGVJt2KTYsc8pTp0CSh1vf2PMm4INxn4C96RuAd9iOATROLtWpsK761h1ehDaekHoachNdVxfnzWf+faYETBuIPfAOam6COtXBkrc0TuUi6L1PDqZxPrx1+kdHJ6vXPvSx1fXVRU+so9h4V3e3867u737/wf7WH/39//6/EY1hSUv6YFMkypKW9PLSH/kjjzGSDvcjQ7edrd1I9YAZoV1QikAml+tG5bJlMe2O9U74juAd0Ad4tTohUySx+XVzrcCMtc51261pjx0je9z5eGUI5lQYILF2/LhgpT4b2tjyVhuC5YAzOt4F0OTzXTT2dT6vfOaCMYAMSHdveh3Nb3SyWFmckqC9YFLBbEB2PBJ2PVOverqcjPVflMGl9Dv9AcwOhqFkXFgDHjDrOnDKDKs0/dXnCYpLm0COApP67fi3XYs2QL0Gn+DdTBfkub5xL1vDrc00F55vF+yrrKRcLfVe6LFkjFs74xM6KBVVjkIjBco4dc48IFolCA/z6UQ2IKpMPRupH+BrX2Bfo+ijLGjPb3VgQwa0ygHPhb3k1ZFb7W+XvwH60NWpFfS1PrEAoxhwx19fTGzGZuveKhvJ6wz7i4sXbVPfTSuMVyd11dvAg2Eb3vvGV0xwY/h1d5337ST8PqrVThE6PDpdPX3l1Q6bgDvv5mFuHp++thhOS/qCSAvAL+mlph//8e8i94pAFaQRoIQw4CLMCd3KdEKd0M4z9+pSDpAR3NzihHozRtj2gJAADusS6Im4Hmsuf8nDyibYO88MDNMm9zaLy/y9/CxGVqsENFh99od3JjklgJJQ4EkdrLRGTgPqACpCBICpXzfqzoebkfS3ucdDwVNA8LtYrgASqG88GE3pk2cUj10WcEAGwMIeFrE+AR7z6rXU09JE13NR48NMS7TftIXQwcqnTAD7pjUR+KdOLmvejAJeBgb9wFx5Vq8xAOr2FKAEqLvLzGa4Ug74radWWpaLnaKGZhv1+O7gmFk6ZyWBRjotkvbRYkw3vNBHvAHOnSePckAh6jG+a0Wp7UZUmTPf0GsVgPw3PlO++/PjSeoUYMjjgXe8Ayqwvp1r3svoc7/feRaGHi73g1jt8/7N9ENBP5f+suRHwXTuwNHq7MXbaf+yCpY28O0u9OXj1Z3dx7XLYUlL+mDTomku6aWmD33oo0c3Vy9+baTvLw9gHnKlmpvmKmZFE75ABFBw5fZZrOS6e3MBKsAK/OQB9qzQiPACeQOwItCBArCz4chm4xu/oSXFQhu9FzAwz8w6BsZcuCy8OYgGUMeKTz5CH7DAYu3IV/DTTp7Z+jY3QhPwHGABeEBXQYA21nKrLZB3KVZAQKAXUEdfd9pL+WZLPnPbnTMOkMw8etpVl8/8FYhzVelZ82bc6Wk+bdTqzX1tOeimII5HrHQWs0bSHv6KQZD0x1U+RwGocpA8deXbTCfl3OPl4OLWB0AooQ3YopcyVRpSVo861RJ+dIrEvbTdJwA4vEzm8gvIt67cy62CPN7oL6ued0H5Kjx4nks9xj3Mz/380lbawedRFtdjkGe8RnhUZTB1HJ+chM97VfjU6706inU+iiX+Tz98DrvmfatL3rin7e2t3fw+6/uUJvrc/vaHB/ufety6/fd+37/7r73ZTi1pSR9gmn+lS1rSS0pXV2e7gcD9AMe2udvIS/KxYG5tMqEaGVsw4F6usAzQkKwF1UjqgrhyhG4+WGFcpELWneTlIoiZ0XWTHptDjfVW9/VBLKtxK/t9fHJaMGP9A/ZUWTDXFiDnggcqAq+43+1kpm7ALo997blvgR+QuUoe+YANKxmAAAQiP11p3rHYAVGAIvnGVa9eO6cd1Qr0ucdiTCHgJoKbJY0/Oj/fUxZ4+R0wFZ/QZYCxPs1NF2zSB7RSIPCNFdwteFOeBd2d81IBNzpmU346vZHxmLZSub6oL/xkadfFnTz6Y2//+zt90aPHWtHy2yIWkFKUys/woR6GfNcBoMzr0p0DQ6NxnDgGIDx8oYhYFlge5jvQ7F70jbUAtK7hpfy51YvXf/ji14yja1zzsyRxFI/Um0/jKwajwYJ5X4zx1cWLWDvhURSVhzsKIiCfqQBj5ax47vqr6/PVxfnz3j88PC1/eIP0BS+uLq4/vH29dZrCS1rSB54WgF/SS01f9gu+Pti0uxehHgx6qCtcxLGdyubAk9nClHBmzbK4AB+w2gqGszoH0AfAuM1FYO8f7RfIRb6DUoC3H5AUqKV+VjKBbt4fuHcen8IQ8GPVsmC7tj3/ApRlgdZFnbqc5d594ZOnke8Byc65A5WCLLe0teP5B5RyLYu+gJk4AJHlAMBmO9zrA/RRPgKwlIyNggEwWKdAdz95A+0BG0F1Mxfue2lN23jH69E20YSGgO5MVbC+JwZhghEHuEAghaXgGh6cvf326vz8Rf/VAz4R/kAZ7W0PCOZqI7ns6scbUus5/Ls6tzQRDWtvhHL5flNQHjDUZj0AvuU3uigCpjiArnEubWnCEjjt1ZsQPvl08RKIXN9MGejPeAxwctKMy3gcWia8pSRVUQniZ5Tqdj88sO2wNfEUSu+ZefiLzsXrl/l0Y106QqvgOnnVLYbAwTOOiG28QJ4fHsTST9tc9saE63/GQ0yG93D15PjJk9nrdklL+oDTAvBLeqlp5+J+P8L5IMJwm0UlEdo2NOlWogE+chtwcqMS2LOEiqA2gwRwR5AT774T1JY9UQxSsMA9FyN/gDDV1d1dSzDPZu55LFIgU5dzQOQwdZ3Gqj8y7576CgZAKAJ7osUFq60twJSxM5o12wBM2wWN9Ecg2dC72f7VRjSxDK0NB+6ph1XMupXP4TdoYK1yLV+dTz5ggb5a3vnDp7tbLvNRRDwDmA7KkfBEkB4AlZRX7wScrT0jrGjgkzolz6291zeb3KRILnWHppQbq1v35EdFMlBs0J0LsD3mlr40ADFgZ9173eN23kveAXk0px/5nSJVjFi6lJOCNmCOQkZZMn5dSkdBCn/lHXd5xtfKh/zhofzuG2z1jDJAAUwDoWmmX1JuT1vTN4lyoRzw9p6YotGXrn0/PFkdnT6LYjhuejwuL9KH+4A8ZaNb2IbH3YhoZ4LsKI6WzOlLvUWpM+/cwdXdi9e+53u+Z066WdKSPsC0APySXmq6ef7mfoThcYT/TmR4gYYl3h3LYgUSolybPgGBS+LGBn61KlMGCI5lNgBKYJsrB2ybE8S4tQfIBmgJ6j1AHQAA8AXHIE1duClT6y95u31swMUn8AbiYJSV2WCrCH1QutfDYAL2qcNe7/JbQmb5mfvq7+5moUGemcNdg2rulcYArq1s0QCEgTelw/0CDyBF55o+qXPYBchpo8CbegWWiU4v4ObCG8/wazP/X2s590TVF/xSDlgqn6oCcuFzflNQUmx1h048T21tRxulU/Cg4LoZD2OjPNCfoDVz81Mvq72tqx8NADlJrW0j/dnaWi+BTCXGntscT/BieKePoYGig9b8Nvo8FsbCfH63Lc6lTnRRTNDAekcbxeAqFjiFT8CgqRTvFYu/AZap8/LyRd31aWhWKtynfS1geCqpQpD3lMUuuBOweyfK4yhZlD71UOYoJre3d3sXZzev/sAPvDERnEta0geYRvosaUkvKT1eX+5FKB8EZLcPAGIE8WyFGgALkM42sgNKgqvcLwDbNISwroBPPZW3AcYIVJYjYd417gR82qliIGPEe93XEeLcutyv3QQloFqrsHnM/+434ltdBS8WsPZSmTzqaP6A0+Z3vQAF08Jf81fxUGF+AklBcW1DPbkNDJi7XN0NBst9e8mjn1Kgv/JO1LbflAWR6PodBSU84onYbJXbk9/a+ro/4U8b938fGJVGgKm+AU91uuq9SBkHqVSxCugZC/xzFeRbldUAAduUB14N1EsGtFIYnKQmcV07RW/c4mPdF/goARQM7WrftENaEDxIccEzdfm09K4ejvSvfc6fOtSnzRnf+UMfi5lyprx4AOfOC0acAL60sm5XPfLpMz7htfaMM2WCgqK98fzIZ2vc8y4dpAyoH//xAqg/pg1ueB4GipepIA06AGjeoeu8y7umPA7eeOP6Q2/8SLSXJS3pA04LwC/ppabt48P93f39wwjwCeDOH1AyPz1LqnIPaBK4nuY7wSw4rZZp746rlzB2n+B3c2PZAQMAQQAPOJjTtT0ti3UsbQqAIDMCeiPwVRMsKAgAGUqAOgY8x7KXT5qd27jtx9IvaIYW9buvzgEp1uS4xG2ZuokrANqtCwCjKQABGOUbpcH9AFrKdjOe/NU1H144nEa7TfKnvvIg+dFZtzeFJnydaQ5R9ckw/yXvKC5oGFf88FIdnvs9/FjfSMV40iBDQDe35n+RGJ2PTn8b6Y7m9JFHxjHALNrhR6zt/MYj46kNzMY346Ui0wGq7XsR3heWdwbgN4qcjXU6DXBBKco45c991vu8D6z02RZX3dpqP9Jet0ambKjZOIUvlBvjBOzFQexsTxBf4xRSHwXi5jbWescEHXfrd0G8h/iKo+TzDM3D224GFGu+7vq9nf2dvcePXNw8t55ySUv6QNMC8Et6qen6/P4wVvhJ5Ksz4SscgSxhW4EfAepeJGyFe12oEags3F7K5HMbQhHeruQHAIQrECeAfR+0GKG7+SSg1QOAgSvg2d2f9fXXPAbJI0iMpahOQMd1LK8lUV0WlTzomih2/2S4lc2XzzyvMq6ZBmCFAlN506f8EEB37PhTAON3+u/kODnVp+5OR7RPLFueidCWNtA07mWWLhrXnob2x9f5rq387O8Gp+WzykqydT6/7YgQH75NoGEUIFTI1D4NaCKy/Uh5ndnwWmxELWdLCpMNzdzfNqOZHeYQkLHMl+4zkPq14fPdMcp/fVYlgEJCKaIspI3U55P3pqsPXIA8n3jafRTyB+h5Sg6OJg6jsQnp/7jSBS8iY7wNghzRPPSP5X1y8my1E4ViO/mMBzqq/GBp6McThPpufD33Dt01un68Hpex9hXerHbgBXrn7bd9hml3Hzs4vlhc9Ev6wJM3eUlLemnp7v75wc319fFYhDcF9XHJD5ABhE1wVQWx5wESbu6CXz5tZ5qHkaefs+5qRSUvAe1TRHYepoxo/KvVxflZ8uVegABAAgiuWXkAcd29LE+W3B2PAXoC+qLKI/gBkliBRrvXop55/uvLy67Tr8chNOR/BWPR+uZptaN/ph9E+dvwRezAozosjcOU0HsXWjqfuxfQSv7OyYdOfWbJAj47+oWU9rdxB/oT4gBardF2HvgOAANv0xwzfw+4NTYAph51GAMbyyhLQVE3xUsZaK7vCu6ErvF2CKobC7h/eY4nFCQ0aiLVd5zQ4hPQoqf0tRxarBOfAEX0aEu/pebIPb0dkhExdKuiShdFSj/Kd+2Fx67cA/J2NNzQz00/mxntz9RG8lSJAtKhXR2Un4NY5SLttX97N3PsGZzmLeczvoCfR+X6+qzlKDWUrduby9Zh5YI970NRx/Di7MIYfNnR3sGyVG5JH3haAH5JLzU9rPZPIhUPgQoXKmuO9UaQ16JLKgDlGeAjnAnvwwhnEe5OhGPxMq8GYALiKbNxnz/ahrXgROiPi11dgM7vng8u0j0NmufuUawFfmAwVloBB0G56hYO4LF4Z/czwjsKRO67ak0G5ZwvX7TjNFYf+tf9AYxorRKTZ85uv7YsK0AB0+SvcpP25FV2Y8EXuNIHwIRGtLE6RWmrfsCKxyCfFB9pmm1/pCoHyTOW74A7IPfZoLo1f9xzE/Drt7bxcuIRwtNclIrOVyepr7zGt/wGhOgYz4XsY3Ejo9+j0Ezdo0DIg//qqYci+Wqhqz9t1ZOTRJlikW+mHVT4Of5v8qwmhuBacF74r6f4knLjaaHo2RnvuuOuTWV7jn7u41F3qjMI6gsd4/XoAKXJ6adT5ayTpywcHT9LmRkXfez+/Rkn9OLB4fHpyjbDqfvDzz70ymuteElL+gATWbmkJb20FKvp1YfHLWedjkCMZUvYkpA2uwFYlpRxkQvS6tr4jXVKlkOByvQI7dyr23UTmFcwAkyzIYr55wHAAE8ELgEucnyAIgL46KhtbHaI24uVKzJePMCApXn6KAP5MzWwsfRcnS+uUNdO6lx/dv4/nwDAvH/d7/nUpwawBSgGrJI/ikbzssCVy705QnaC6WyTS5GRh4cBkOhL95UPsAA11vQGaGu15+o0RC6wO/PDAHENzsC0ylVAKv2cOARL9kxBXFeRMS4tY1wAuLpZweF9LffyZrwj+GbvAfzvHDsepS+1sGMNU1x4TNA+G9QE0NWXi4WMJwXr/O66fr1K9WhVxsVroMX+T/u50FdaKT55MEBvpOa7NrwH9RSIQwh9DapLn3IrbeYz9W48Et0IKH9XV+fJa2+GJ6l7v0qOpF5jiz5ldtd7GzhRzljuHxyXNgGTl+ex7lOn/I0duX98cvdw96HveXxE7JKW9IGlBeCX9FLT/cPd0wj8XYISUBDurDqAQbBWmLMcc6fzvhGShDUwqPs8mHN1acORmS+nIAA9QV3qqeCPACfQ2x7rs8I+v+FF2hwgGiBJATcDPlsB5P3VycnJ6iigR9mgCAAIgIU2BSq4I9hLq3J5RnGY6YXUlctfATbfazmH6IkrEEx4GMtuIs3VDUT2KDG18p1qd1mAUjeAkFSLIfppn/WxUq1zB2DhVTLgjf67xoKdvg4Yh27/z9eNJRq4Sr5Y1QFV1jIwLEjms2vR9S/tVwEIWBuXKkvrT3W6tD+KSeioEjHXpqwNhvBRi48pUgWpPDMeM84+5zegpfhM29pSVv19B0xpJF/rNe6hFciqg8dhxhQ/MuSANWUodpvnKK43J9/V64F28I6icRvr3NSKwDsxCZslcj0eFv0qTpsznXPRJXWbaR7vqch7rnpKxChdPu9WL56/eOVTn/z0x37gX/0Plnn4JX2gaaTikpb0ElIE5PbJ8bNXIlwjMQNK3LUBrEjqCM0BqVpwSYAD4FyeWao0S7e6t3n+CFAgYq6cUI8cb/nZqGU2miHEzZkXkFnIAdAR2oKjuHcB4u3qPNZW520DYhrZEVUOCljaTPR8tVEKRcLVqO7QUgDM/W6GwwKukAd2syYaiOmDg9ltt+o+wKq1GmBFQ93iAYHNpS2V63fBmks5igOL0FwxevW51mfq1ie0FNhY6mEE2su7dT5pXN6hKe2PZc1DEV5aehg6lNPwxmvBCgV0VQYQFf7M5j6Ps7wv9fKaAO9RItJPQJs26v5+vM9YKm/qxNa7s3uf53Vfh4941qC9XMCRwkFxsPZcOWO5eT+8F9pBr4pmiiVKXZ7dUPRCP4VJqoJTcOcFyPsRWsVI8Agppw31m27pJkZp2+toAyKR+5ZRXseKv7p6UYDHJ0fDUlA6vRIFzHM8bYR+AP8uvPI+VZnLvZ3UMf2/Xx2f2rhn55Xb67uPfeZH3l4i6Zf0gaYxGZa0pJeQXnvtW/d/6id/4DfcXF18a4DjqFYqS4pVFGG8uUhgFjirDsg8Bj9YXLORiWCumSutezhAAYOAz7jkB+BYd76rp4fFROiz1gAaq6ogCEgjmMcNa341gBIQFXhG4BPaAxwBvcvLBlO1PEBNm2gJJkSY368VgAC9miBIMgjial9CO9DRFgCoazh0FU59z7UB57FKx2swfMjzKBLy2f+9AYFVingdUkfyUx60wQuwKQcIC8r5Pu7o9LF1c6WPdasedXDJF9zzX+8XZClQs6wP7Q63mfJomXb7Ow0B4I2igDf1nhSQcWOAFk1oUa79zXeKgGe4hX8NFERn7gyPx2o2TlqioHSaJHxQzrQHRVFZ68+TNfe9E/tVQPZiiVd5yX1TJXhOYdC3o+Mnq8PDk3pM0IQGdeC1IEoKm5veqypg3sPc8w7Z4Y6Vjz/yWGpoBz3b1rLgKVF45h0TO7G/d7Czv7/7g3uH+3/8D/7h73yOJ0ta0geR/Ota0pJeSvrP//Pv37+7vnw1Fs1e13ETrBGgdXkDsSJMgCBC+sG+5BHiwKACM4KagGX5EdQFkWQnmKEsgFMPQLYMrfPCIseTDViw4AquwD91ArWDo6PV8fFpwcIhNObKWWoqPoiF51532buyDCx0pmzLp61UgtRurvKwFbBJqbOzF43Wt4uZcjPvPcvIKAza7Gls6TfCBWgB35vLWWamLzNnTgkA8gHuAAk6akFSGFi6ARnzyfaOV4oiAmBVu+GJeXpAB5D7IFct5XzqP2DHS9MDXWq35ostaw+Pj3P/KJWMa12feTbMqdtrHz/1kTJk/DQLSIfuVGVsAGR+AEegvVHkOsaptVMWsqzv+WnapV4NPLmZneyUAeCzNNL3WPb6G6WKoqKv6AOoxpiCU0UgvOcvwCsufeoURaHKSgpVSUo575TfvBpVfJJna8s+A7H2Mz7OfXewTBUWysTaXd/TA1Pr6ZPXusUxReHy4kX6cNX3xFjXI5W67Zx4eHDwVU9eefJqCi1pSR9YWgB+SS8tHR29tb9/dPTK4f7xHlAGuFIBvYI1ojPyfwAHUo31VEs5ebv2PVafR1u7LLpYZEAhwpqQ94BVdfegvDoDshHogskoEMBj2rBeedy7Y5HfRzhb435bMJG3QW61+sa9XwUi9/d7EIx9xmc6ACBu9mzfDbDN3ugOjDlaHZ2eFmhBoHo288K1Dk0FBIiwoIFYcgHg3EvuKBXjdTCXv1mGpuy7AWvyps/vWtQBoJ6Fnj4CT/nswrZRaroTYHhccAS6+hUQmqmFAHn4xSWNp507Th0O6cED/KI48R5MNPz0Ax0FzFza12/XxrUu1oBCwJp+d3zSH8DnOXr0o9MXGVMAvgk2pNRJlBuWNVp5aA5Z6umLKYTyDU+iZDVAMPxHj6WN9c6EFz0qOM/xv96NthHFKvkuz5+PdY7+3Hc4kX5zucuXgWjyMdMbh/mOj943Y6C9u7wz+rcTfp+tFSNTTt4tFj5l6Ca073zZs6cnH5kal7SkDyYtAL+kl5b2brb3A4Sv3Vxf7U3kOjc5AI8gjOCsWz73aonv7/ZUtVg+dXM2mh7QErwRmnUH55NA7p7oEdQDgvd5idUR4ItAZ70dxSLdzJUDkIJ9Nym5KqCfnD5JfQDVtqehCzWs/oKRde8DYJSB6/PLAoj2gMYjoIoAn/ncvbQ84MvCvrxwlOh557RZhSxf0fiWZQka1G/17ge0ADWQAn4IqKuaPhNadlO3ejf/OIEw4DXfDXCbNxe9Qf6pILdCR5WI3GHNjjLD2xDlKplZpqYeKCAUA+54XgF0iRuoFyHAvhO+1VsRsFQHoO90iPEyVgV/3gBu8oxJMqvzxfO3C4SAHJ3or3K0nlYxDp3Hj3IB3CkU1q8fpD7bGPPyWKpmGaOyD7Haz58/r6KmnNP4BDiG0NJnHbz8nWppH3hRoiBRBFBEAUu5UJh7xjt5QhtFkEXe6ZrybGt18eLt1XUs8ipHoR3o66PDaPB7b99yya3V2Ys3w7vLen/2D5+kT3urs4vnq/Pzd5rv7PysRwjf391/xfXZ1ceWQ2eW9EGmZQ5+SS8tfdM3fvyjdzfn/0AA86tZcALBAIALWAEKANS5zghWIF4LMQKWMAW8Bc9Yy8nS7wWQgGLzJUfnTLl4I9iBZaoYMAsoUADq+o1Qr5IQ5UB5+6fng1Oh1h1rrUCoEfSFtp5SFuFdUEu749pN+brQx21LWUHjxur1Q96CoDIeJgGVThnEEgVOdUFTVELf7M+evjWSnDfBMbjHBSf8AK76DZS0BxgLSu1AlKS0BaC0Ib/vgEbd5St60JJnfa4ugBweU6D0zwY+eOhqHnzoNdH28mivO8nlO95vtuBtGwXC3ZYXCHcZBecuIChAEW86Rrbd1f3wQ12qx+98lGY8My2DbgoUoL3O2LHK27/kNYdPgZG6w2Hydxol9zpVE4VhlEb5p78a4JFpgGJ+j5JFmTIdtL06PglI59N9QXmUNvWutuS9Xl1cCr6jBIbn+eNhUJbXCehTLEXYz/HCE9B4eHqKL8cXl5ff/aN//lPf+4f+0O+j0S5pSe972hgJS1rSe56OTnY+EoH+SueA93IBsd0JrCLYATBAmPnl9X7igCny1c50QAGQADiWPHAglIGUeoANi/Mxn+oDkEBffcAVSPZevsu3iapmYRPiNtJh7at4gHEsWC7mniyWPIDFnLrd8VjcXQ7FCgydQJXyIOpfohTY1ayAym5Owy5AarMaIMOyvIyVb06YomEqAEjqm3+NgOnqIs9TP6t11ouPy7nWMOUieYBSg9T8aSf8wSfeD7EIXe4WegqkoRHwpIPtP+AKCpYv4gYarS6lLasLWK6b/m0AVYT/DT6EFpeyHUdF8z/1F0TzHQ+43Cl0vAB43Wd4n7IsbPl4E1xX4cdZLHUDb/miOIH94+Hj7iFwjsKVe0fHp30P6h3IM7yjLM2699AZWigZBrSWeL53XI1GAJkLnWeo+xWEl4Ludrfz/rQT+JQx75RIfqeD+u/d9b1L9tJnilZerNQ7hjmXvah7bYq2Z92/9dlPp5773fDh677pm37hk2Zc0pI+gLQA/JJeWtrePfhwgOeQZBTAROheXlwU4FhMIrm55QFR8ycfADsg3PtmslAjYPljk1jB5s6JbIKXXO7FkszzgngEd93MEf4sLFbdHBc7AEcQzyY2A5yWpDWwLtaiE8EAawE9l3uUDVZ7ZH2BgBUfgnIfAI7QBzg3URpk1gfAAgS7rlr+lOv8MGs031m76DCXDCCc7d4jb+t1GMtUmavwKurMut3HPtNTn1cBxvFiTCrAJZlicEhNARBAhg+bufQqT8mDx/jToMDQ2nwUobTB9UzxUF7f8l+VAgDLhd6AsliqJ7F8O5dOecuFpyE65QYo51CXiWtoW4AxvDA+Kga2juWd4EtBlOFJiLujWKT/QBk4t9/5XUUu5f1Gj4Q2hdwDvPXWpJ/qQ5f3y7p/fEqmTgccHj2p8uGIW2NFcdOmMjwGrHX9UTeaOg+PD3lusyFTLWjHT16K61j43q3xDlF4osBdnK0uMnaPW1tfd3+5+9GSuaQlfQBppMKSlvQS0rd8/Ff+6rvr818Xgf+EW5iQBcZ198a6JliB7AjpWI+xOs3TsiQJ6OQiWVuubvZ8B0bAhyCvNbi2+gl9YFGAvr5cA1zaiIC3Mx6gZJ2xirnASfAuCQvADWmAV6CXZWDmX2MBxzKz3l5d3es8llzP/y5JKZRP4FUa8wPgJ/fq5OnT9OWwACFfwT7KQ93HAT7AogjaS3/6gi511TpOGd8LdMnYuXzgTzFBZ575rIu7oEfhyO/Uk1uhBC3jbmcR6ze686jWOiACYq1jHYwnUbS0wcORJ82nLp+Ugh7Jqv7wum58NeZTX2rt54s+y6993hl1jxIwfafcyC/PHpd6wTFtp0/6bBy9AxME6d1IZha0cRULkXrVOYqQ+XceIAAtX/5LV/oO5dXZvGto9661fwFxoG6VAKC+urpYXYc/M7fv1bsPLXkP66qfaQ7gX5d/vuOb6ReJJ8C0hZgBS+m8M+6dPnuW9yWfx0fXp6f7//H//d/+F360BZa0pPc5jSq8pCW9hHRzc/mRCOI9Ap7bdoKWYtUdTVQ69y93O6gg2LmjuepFh5tvdXqZSHaCX7DUWPtc7anHPZZYgJd1CfhrWT1ymQY0AlxXAYkuWcslmAxI1Gquhb1WLgIAlA0uf3QEEkrLJiodkAC9WofoCrhoC6j6zdKvFRxarI+/jGXd5VLpS8E7oMA9fRClYhNgpqx/eeVFXekzT01R0U8JaJU/ARegggfcy7VMQzO3NPhFTy3QtGPXPB6L8RC4JaAMyA944lUVpIA+MNN30fRordcASK654D/9at/DO56XVXi6u26/5dOm73hnSgCYup1GC+jGqHSmvc2UiqkXSle9LppKgWTtvvJdex568NrYFFSTgRu+UwnYlvbxzJn0AvN8b0AlXmYM/Nb/ifHI5V3JfRvdoC+tlua7B4qUsVQu70/eGSBf5aQNhbjyKRT4xBAKQ/7wy28Bmg2+S5mDtIE3N5fnq/vrGf+U+9q8Hl+BJUta0geRFoBf0ktJsXa2bq4uP3ZzeXUAgAhWQrFBYfljfRUEgPTRUUG61lL+I2QJTZK/YN0aU6pVRLAGeKo0pEzLcgPXqio859l2QClAGyBRDngBlJ1tu9dtBawGlC2TOnnytHWx3GY51ERMc+MCDfvGq5qbm5Jizv7wcLZ2ZSnOGuhY+vqI5tBgCqK78QUoQAML0j70VVQAEnrTpvu8DnWhp/wGyIM0sKS8qCcidABqfSg4hfYu00NT6qpFCSgDoJulY8rCqfIy3zu/TBHA2tRRHrav6SdLOnTgLS8DJQGdvlcZWdOCR+IQTGkU8gp0NowBqpSq8RpIaAH6kvziFsArcigcISI0Ce4br0QVvOTpWOVTv0Ww47PO+a1vEyCXerQTelIoYzTeG/WU3H7OdIm+OuWPS11fjC33/LxjrP3h/x1XfS753fd+2umu0yD3t6v9XTsmerYd5eJZ3oHTvEcvVleXZ6vj/E6TKRP+pvD11UUUyYsolTfPorD+NX/8j3/2aRmxpCW9z2l8TUta0nucfuAHfmBn/377vxlx+4sjTHfrTi7IsJ7XFlwuwp/7mUUNnM3RVlgK/IqA3QhrgpNVP89itRK862fAS2AZi5F8tmUobwAAY/XX7cuiizVXt28y1Y0LAFIzFzZlA6inyTUYBaQCtAXKXOPS1hZrGdim/rSZiksH61veuuB3Um/qG6t4wE7SWi3e3NNXYII2DVBQKDO8ArXy4Zcy8lazUT1391jveEcL2NSNhoKTvlJMeAsQrmhu61MD79JHygirPLeb0lpokjffSsvQNXg2fcFLYIdPLObyIL/1RzwC5cFY8rgYh3S+oD/1A1pFoK86eSZkCUAnGU/grj5jKZtHt96Jto2esdztPSC/esYbof/o12/t5QHepB+8QaNATTBe35OMj/dIWb9lFxinPNpN/Rg3v9EnuLCKV+qxrI61L6bDlIvCrP3GkKRNB9coc3BwElqjBG4d4PlPnBw+fs+/8q//n9/S1yUt6f1MIx2WtKT3OH3dk08cBwg+Fmu3k6x3V9cFj7prI5R95/71jJDkShdxfXl+ubo4vygQAw1udhuXCHgbl/vUwyLjxu38axKLC5KxzAo0+Q7EWVWEvO9d4w45I5h7fG2UDUvE0DDL4ljkfgIcwV4BgPyuJZj6zbU2Gjv3CzzbLPBZamZe/+jYuvABK/SwOgETcJ295ddBYE36QGGYS17AiTdVBAKy5s/1tVMAaFtbsACzPPCXT4k7uq731MW6xTNArg/KNoI/SpM56OTKveR3H2/UGbagtYDdOsfabgQ7xaCubtHqA94UDMCGn5StFIoyNUCH/82XaozHjDcFjcGd/BkH41Y+6bt2k6f1c5XnO5q7CiJKVFdN5KIc8srM8yhz60+0eBdGEZxkSgCIm2KZNjPO6RsFzXvH5W9JIg/Gfqz6TvkIyhRUFzrlMw5VUtKOdwdfKWHey5s7G+2gYXf1/PlnV9e3Vw2WNL43AX/TTEfHB6tnzw5/Xvi8bHizpA8kLQC/pJeSru4+89FYQq/Gkt4mUGsZ5+pmNBGaBaNCzawt5qJvKihEoEfgAg/5lGGd7h+a5wUShPVkrxWc50Cp87YAY722HXABR3O63VQm4ABEuKAjwsdaq4t4At5qhfMcQKI0ACAa/IWGSP26r7m0cwGfAl3a0xZLt+7l1KuNwGQAZ8BcdWhUrmDnZuifvdknarxu7PRXf1jx/mGi32c9CfqZT1Zn+6/55J85fuA7qxS0C9g3rm9AyxplHbNG5dd2T89LfdrEgPEgTBxCvSoF4LQV/lUJoSjgaYC37adMFaB8CjST7mJxo28zHt2LIFct5dSsfl4E9ABnSwedoU75GJAH8BkfMRrJZyMcSeAhj4PxRdMmLoKi0D7hX/rRU/fynOKDz/i9od1Y6CM68Iai5v5swBSG5KIg2IaW+13AHIXKFsaAv54Lh9CkzP3DLN3su5f73QwnVQisOz551vd8PAHdJ+Gr76+vv7wdWdKS3ue0APySXkq6OVp92f3N9XGFe0F6XNYFhYAl4bm9uwbFIOBBrMHNPOruPjCcYLoJGhP5fhRwGHc7wSqIqm7ovMGdXw0w31zGyo/1P0J9lp353uA4IBbgbZnQV8utFrNgrP0KeMjXugNi5t7rtU496Ce0h3bz8TNfLZiup7BpK+ACYPQFmA4Ahg6Ak+8KbizNgl6+F4wAbDoBtM7PzgrOVQLwJc8pHfU8UADSx6kLqM4/XUDH2yHqXN9t5avPA/ZJ+V+BWj/yo2CY393cJuDGq6D+0pF6XVYOdA8A2J8ydw/JF/oEwl1zTYcx6kbjBKYF6NJeeaXf2stFGXC1lhQA6rWUw3fjRxGQT3S84Ef7/BszXVRHlYkoGB1fN/OfdmYbXvdnnFWuvx0PKxmMV/5Y2gqJUdCWd86428pYH6b/Ti6kEEQpSTtVBtKW+oe3F6n3qmNi/v725iLPTKPoy17onJMDq1SlvubjhQhNZy/OV+fPL1+7uXn4uj/78DDaypKW9D6mBeCX9FJSxOWX3z/cHhKYrDIALsq5lk8EMMt8lo0FdCIcWWOAohYwEM83CEPQ2xGNEC/4Ad48z3/JF8Getgj6yNsKccBZazyfgA6octHKpx5Az10LLGt5puBYtRQQnzamoVTMpi2AndAmvIGkrBtL0rIxFvLQM4AKJPSlAJV7aJttcgNeuYBOoTZlC4r5XuTKdwAlscjbduqoAkRhAThrqzyZm0+7vqKFxTgXGke5aN15XgAL31x4A0yrfMiTPuNi6U79nR/XX5Z7nrW5dUX3+VF3vBIZU8fqqsO4aMfYujIs5QcrvK50/Uwd7Xvyo0OlDt1p0F7qvA1/N1v3UoB8Ryv+oZGSBzSNj3FWr3nxzSqMkpj/j8dhruHPjLl3bOOxmDHT51jvKbgpoxMdr+6HMG1TDm+vbYyEt+Oh4MbvrnXd7GZrdXVxljbUcxdAfzP551Ag1/XF9fGLt8+/9sf/8A9+KDeWtKT3NS0Av6SXkrbvHr4iAHgEPgjjLhELoAObWrkRuj6D4rnDqgTerKKx6gh5wp57naCdOXqW1CgHQNqcLKFN4BPm3L9AZbO8rPcj4NuelpIfOI+1OMvmCH+Wt7ZKW34XZPpsALZR6wHZushTl/l0oHh4yOtAEVhbkWkDBhV80g9AwmIsOPmdT4fTcOFrt+vK8Sf5uve+usqT1IH+9EkfOjfN7e9fa8qor6AV2jZ1u9+laOasgZfn+Bg+mQ9uzEHyF4ST35K549OTTo0UivI/ipBy+tG4g/6pehQhFrDyZjEAvJ3pADPgbyxDfs+8+a4Kyl+89Kmnnd8PDea3Z3ph+KquKgLej/RffdrtSgFeF0Ce3xL6CvDupT10G2N9wgsBcJt2ZpmlgLhZTVEr3/hH0VKPNrsxUusZ70MVuVx6brwbdX9w7FfqeAgt8uc9uKMk3TciH086j7/NkqeEjVKivof7x73Li+uvfusnX18Afknve1oAfkkvJd1cXX5lLKNDVgxhapcwYE3YAk/CtgFqwDgCdmOhEdaAiYAet/FYqAVgAJSL5U/gN08uFhg3tTwsuq6Lj8CnCHC1W8bVpVyAR8kqCbFSI6AJ4dKwbnvaozyMAO8BNBHatfJTRnH0opUFDjgdMHNzBTSAzbihgTaFoeUKFimTdoCDPMDW1aTd/GclANpaT70W8w+0dOU+kPUQP/sZEGk9+FIdY4DY1S16HylC2gCcM5eNLrxBG0UAgGqH5d92Ui/uNjAxNJfnJWgAj/IEnLmpKQ+WKQJR/DcPzr2fIoBtwB1Ytp3Ul3G7D7jOVsEzxnMATL6nTXlc2qII9cx1S/aiHI6XIPQlH3qq4CALXwvqYgj2VoehZ5QuCgLPDb6FA2saQ8S79RSsldXP0OI9Q5fCaHYNyB/l/TlaHR0+WR0dPWlZCb+8A+7N+7C1Ojl9pUcSy8EjMsrU7pcfney/1kJLWtL7mMiPJS3pPU0RwFuXV+dfGSF8AIAAOuubAI3UjDBPnlyEbi034j3Csc8jXAWAARgBbg1MCzD0d76PcI3FBgwirDeW7IDd1EMws7Z8OJ3uIACxD9girAlsc8Au5ZrHPH/aUi/g21jO73oAoGMyppX8HkBJpvZLxHSjwfO91nbrkQYwWLaAkBIicK1u6FzqbE9Kv7ngcZvrV3A5D8IPYJN2ysMb88mTbK5TEMofb0Lb3vQbf8Nc3gFghmeHFB4egNzaHCxj7t1JbdcXl8OX9lPBaQPgbX40ojy/kTXtCqgLMKeuglzaBbT4UJB0JZ/SABRo++W+PmmnypnyvruPrpSn5KClKR+Ul05NJH9ppEDchn7HBqeMuj6/Xfeq8KTxjpWLZZ1nFDV88N6ZgsG/thtFRNkqhAF9jFIe7R2bjPH+3lHet9ndTp8thePe576XzOWnsdXps1e7qY46+i5Gn3jcevhQFJ4lkn5J73taAH5J73n67b/9d30osu4jAbtOkBLOhGld9RH2BB+gs6Vs17b7I/ABaYS65z0wJXlFrStTizKARXAWCPO9IJ/n+yfHq4PjWHzOgc9zwBF8jcAed7S87wJh6GvQVj67kU2sRIJd+/J1XpxwF3wnkjp1oMn//NVd7xeAZ30+3LYeXQ1cvEsvQDHvDpRqzad+gGkZWK3G3FctgAIUbdS1vmeuu67qKDeTuLjHRT75QnMowYtW5FfKpKF+UiZKU/rWPMnLwlUS+OoXKxud+k85AYzystDr0k9mR8cWqKZgeav+AdH1wTn5PQrE1NP5/tSfXx1z902L8N50Y5m150beWaWQPiVxnReo08bV+VmVkCo+6k9eHgW9TnXl32MsdMoSgEabAL3zs/OWMT7jqcCcUR69Z7dRjigUgPxziicepo/hr3LylUcZJ7Tf34WOXNfXF6vLy7O8u5dt8/pqTSNPRfg2UxW21x0vkykCbZy9c376xmfe/th3/uk/PTv/LGlJ71NaAH5J73mKlfOxnZ29Z8HuLdbiLCXb7laec4Y30R8syn3PCXpyWOAbtyogINQ385jAgfDmBq8rGMhGoG4sOMLeb9ugbsoVmFOpcqUpxEi8AS3HKg0tBbMIaaDfU9qATgAaiKgLmg+1/rHkMySx+rRXcPY0ACkyu+CYevJTd9IXYKX/qRuA5I+Fb0e8Po+CoH8Are0D49CpfjQBntIqc64eXpM/NPpEJEDykPeiSkX5NP2hEOjDgCR1AFBySbNMdWinu/mlkpbnuZDQOWCaRo2Bb/lNeUIrb0L7HnopYu132plpiJRLfQXg5NGX5sXQqbHJtyoZ+o/W/KYcUYRsfGTfAe8LLw1atMMadiohRe4gl08Kgs1v6kVIG9rXtW6oRKmI1T4eHax+LKC370kseoCML+icIL/r5veelC59Cg1XPTZW9HzeqeS5vrlY3cRqnzEf7w0l4O23Pru6iHLSaaQ0awxvbu6OL8+vP7z3Q585npaXtKT3J82/6CUt6T1Md9cvvvzu/u7p7cPtdoOwgFekXcVsvs/WouOaB3C972ueWXMOwOrSjtAlQBv1nnxrfO09J61dnJ2tzl+8WF3m88Ye8AR6wEFZ8822i2UVznGuA0bBnoKsBPgIY+XQ4YS27vBGMqehKif5A5RD30OFf9fOU1piidazkHol31ntF6GJVboJwFOdiGtdMP/stDFtt095vnFbA1/uZwpOLeC0NcvZ5Hlc3YQP9SAol8Q6RoMG6hJfX9qTqrj4nXq0QQGQADDg20SFN08f5L/k3QBlGF1L1bjwgChfy9sY5bmAts356aM4BBSNWcpgmL6zbikpE9Am71ja2uIhwVNldtPmYQCe3a/uzqWHr1ZKAEsR79wIA+Tpf66eT3A4mwOlC/WcmHphTWtTIGUD+tJmSOllcxsMurRnfPIY31EyKCmUvjn2l9Lg5Dj3ze97e8OVacfxsMkoHsFIyKOvFCf97pr9KAt4S0lIlUdR8j78k9/7yQXgl/S+ppFMS1rSe5iuzt/8ivsAfL5uEa75ryBSizZCr+5W7uMISaDIMgYwG6uHxSpgi3VNgNaKSn57pos2t9yuS9lYfKkPqG+sPFJ8BCuBy+rbuFzJ5Ansq3Wa7wLE7Cvv5LdxGQegUvY2IDz08AIAKi7vANwDl3wAN7+50K+jZACw1SNgY6lRFJQcC1L7XNIC/+pByCP9k7jLu9SKBRoecFt3qWD+AIwd0vqZApulaepDjzoA8XzxiJXJip1pjcMje62z6lmXFAImq/XgXOOjoDQvgG15YDU8ocyMglOuha7Zg5+FCsQ2m+oUFHOph5VNaYK7eAZ47X5n7l+0vrJ4kIep0UAgOUpHeMINbnrF2IbY0DSxFlUiUqfNjbpFbe7hjf4I3NOnrn6gLOiddyXl9UUf8KFTFPnuHcn/BnS9j8YuY1zXfMYOgAui024P5gHoKYdUgN6jjkOn+ssfrv882Ak/9cM7gdeUHcfL2qZWQOn52YvVWRTI0Hqwu7/7ys6z/fVuTkta0vuTFoBf0nueYoF+eYDvRCBUBb6laxGMhCCL9CYXALOTWYGDlROhb8nSAM1qdXh82O/cqKCGIGfdBgVqCbLUAE+XxnUOfK41euT5rFVOA7XoWHM3601gWMN1OUdoKx+pHQWCJX6w2g84sopr06IF0IRGe9r3bPm0a/4W6BdsUtfGVStZprdbKzJWKRdyaAMM3LoUhFrHqY/Com7fZ5563Lm1Uik6Q0FSYC0PAXEBD9iG1oK2rgIiz1jT6lGn+2gpwOV72mdtc4EDYUl+IDUJiuH/xhuR32s6ZQGeoxRNxbavNee+iY3oEkh/eYZXQB9AN/4g30NsPS42tMF3QCriv/0tj2eKhtXduWyAmTYpScbdmFGknO5XhSqZeVAEGw7vR3FUHsEUDO1XiQp9fffcpyzkGRrd895QGNuvvFf+713ktbDk7ejoNPTjARA3v26Tn+QKjfLiYfN4j/LOTMCkQ4yOw8vDvhumBEwrHJ0cPnvltVePUmxJS3rfEhNlSUt6z9Lv+COPuy/+5L/790UAfyJCMVjI2h6BWysOYERAAgiCmpCui5jgzGf+K5iZMyawO4+cmxX8AXvzpPKMNauKmevtr5RrMFWeSz12lJs2Nw5iPFny5jmhKw9hDBCV61ytcqkP8Piq3rrEU6YKQYS4vAAPAPNCsLyBUa3Z3GXpbVzuwIsnAqAAQkpAt6Sd2psHeBUQA85iB9xTfuan05xna6Ati0KLsn0efNQfrmb80Re8xTfAWkUiNNXKTvt52L7V2gdyqalu6twDePIBty5t8zCprnxt5oZ+TrdEzFPKeDzmXvcGwLuUn/nvjFP+eCE0pO8AX6qHpWMxfNSGtfotn3vy+268tGs6w1QLBQuY4rXn5t/rPg89lJumDCLgxgNTLO7rI7f+k2evlgfeiY33wvQMRaheFF6hKAXazH/91D+XTgJ/5buff3htJWNPpotyYPMbfNE3iubR8WnH1HQLj0pY9Jmbs8s/+u/9oX/zJ4fQJS3p5acF4Jf0nqZPfN3ph6/ffPPvzddvjCDeJey50Alkgo9wBkKArOe056r1ZU4693diHQIflluEYgGSoK3VRahGwHOjEpyAAHACKJBcwEkdhLH28pEU6zXg7qt2zMHK7f7N7dXq8vysgrnCOW2xRIEDi61LqoBr2inNEfBVCpJvwN2OdwLWLO2znC+gmzbMfdeNjZZcs6f6gK+lVvgwLnXeiwAGwAuBV1cXwx95c6FVn9XDfQ+sgJ1gQvU1OC/lug48dAAqFXVb29zH49KhP+FRFQigljrQqc/DXmNiA5+Ac55hFtBME+Xj7PiHCdoaHhf0pdzGL+2i1RikQHg3XobGAYTXo3ykijVYtu0UL3hu2sqnPgLazW/cmGj2qCpte/ijrzwBtcBzfxQcSg/aWPKpIIkyJjjO9I/tcXWjUwqi6L1zeQ7sjZ13rOv7KXv5GyUqlnveE1MtsxPhdV3w3Z8+96yBtxf9xfk7pZln5ursRT0tfTdDw3h0Hj51cX35R//wd/2+HythS1rS+5AWgF/Se5q+8au+8WtvLl/8tgDD1wZgtgE8QDMfG1G+ugZQtXDHJT0AMyBFCJtbBx4EowcUAJZaz36PQAdMFaTJC6QJdifMqdN9IEXIUwQI7Uj9ehBmHpvlSnRzR5srnfXvdSvXZTwWfpWICOcCPIDzF7Ax1yq/uftOHQCnqbUAWQs1V63iAAzw1pj2xjpn9VI8TDmMQqMMqxdVtUIDKtz6dTsXrMzxT+Q8pQZt5WXaqHcgPJEoAIIRJ+8Ee7nUqU1gCXtRQynpNAP+qT8P0IyfQGujeKCp2+amvPgJXpjSnPv4b2zxSf/0W1si7dW3vTdWsT4Y63FzG5ft1dHJScttrPV5TslIm/k9yw53G9NQrwgFINSWh/kGOENKLfQqRLmMm6V9cgDXeg5SjCJgasI0ER5xpXvHKB48PGgE8ugwNdCVCqkP/6sopD68oiQKonuMMgTUWewUmKvL85Wz3/FRPehWV9fe31XtbHthyWeiFPxHf/AP/5t/FruWtKT3I/Wf/JKW9J6lh6uPxAL66OX5xQ4AZC0B0ki8ClQvHIDq3G0uwlhwUoOo8nl9JVob0JhvDngR3rWizMFe1boyn7ux8AF+g+By3/KtOcJz2jLfD4IFYxUwkw/4EeCEvTIFNeAZYR6ISlmu8bWAD2AA4s7zAoFQr11H2t5ehQ5R96HXAS/Ax7IsoFRwSR1VMlKKu5rQx4vbm5TN5fkmMn2z0Qww6dzxGnS449GWysMPy8WSJyC4cT3jTy3UKjeW6sWijfJh/bXfIanz3vjZHflCuykRShOAm2h9ygkgSuaUUR8+AfDN3Ho9AGlD3okon8A7CpA6rP9muaIRl9RlLMRgsIDLx/BAoCJF4SZ02GAHLWircpE69o/EoIXWu7Gste0/36UCfMqrq1Mnofvy7LzjwMLHq3m3gOxjwf3dwM2U3ax9ryKUpD/1OOS5GIla7vkNpLu/wsHx6uTklfD0SfMbF9vWovXq+nx1cfFO3rGrfL8I749WB8dPui/99jYvURS38Mw4VYnc2t7PsCxR9Et6X9NiwS/pPU0f/yWf+Jary6vfGkA5Jkitye7ytQjkRjfvz1xpZDO5mhQxnvuRxwVXoO0HuaucPCKxI1UrnHsKGcG8LmcnOYW47QnxEfTc7fO94BYwI+RFRwNV4N7jQgN68ipraRMgAbDjug0ApK3OO7fekJWr5QNAlnE5D36i6D1jD+dL8o4SMUFgOgr8AFuXnKUngML58V0JEFACApQOQMD1O5Hs+hSw19dctYRT98wna9IUQwCbxyKKgPRgiV34ncftv2V12u5SxeQB7HinzwOguJ9+psIGJCbpD8CvZZ77+ts+UXzSB6sOFLI9r7za37jdPdBuATR5xuLnjeGyH1HTccmnNrjnN4pKFb6+G+Ma10Pt499dAL2eFF4W45E65E/G1l0PSksM/VdRwNSf/73bVqcM8C982OyJ0PcOj9cg3H3nD08y7lzr0z4SKIK3t5cF7/39ozy5X52dvZXmzbU/7Zh5hygQXtzNFIF3x9i8+srT1ZNnJ29s7+z8sX/3D/wb39/Gl7Sk9yEtAL+k9yx953d+584P/5kf/S2BwV+7E/MPkA3YQnOWKSFqbjZC810rqlBd8KhlGfAVIMbqBxR1xwYECUogR+jWIkoeAn7mwsdqrzSP+KUIaLMAkU/WqDa6Y1rqsDNZ24hgtumONNHSIcyVcm0TOLXNFItCMAIfaLFYWYkDgIdPTkNK2khR0wgFF3lY38lDKUGj3wL1gFr7cz8gUv6kLAC6ePG8fOClGJqjxADtna1a5zqJTiDYNgtQs+EL2tUHMPEFSAHG7vIXuvCy68bRkfKscJY9YHIGO8DDO+2iF00UF0pCfyR1XXnuVUFI+7OfgXyhNXyuFZz7s1Z8lIda4CluCVw9ErnX/B3H8LqR+7MF73hkVJi2Qst4MGaeX5828/F1ySf/jA+K01baLy8oTnvDm6MAtuc8Q8lRnlGS5FMn17p3EP+mD1ZQeIdGqdgJbzbvAp4fxkpHXB4V7PV3f/847+113oXr8IMXgtph2mQ2z3mS9+PZq0/eePrK6R/9zn/7dy8Av6T3LfmXu6QlvSfp43/Nr3369otP/91X15cfj4zbJUCBESFNeNaajoXVwKpkIDjNieZrrMxZ5sT6Ze0B8Q2oV+gXM2O3Apa15VU3ep4rR9AS3rM8LtZn6vS7a5vTTmmAI7nfaQHgknwboFU/ga5eAIE2de4A1kNLqSgQY10eHs/yqQJClZi90tGUNgGUtqvgpI1OUaA9AA4ElUOztgea8gxvAE7qAWIs/P2ASy33ENf+s3hDn46oX1/whMWPz8DOBi34Arjl8ZzCoAIKwvBSPeMt4e4v4PM6hL7ZRGbod6HPZ5WW6Vjzz9dRMhwMo0++z/SCvobm0queUUqMPdCbcWXZo4BXZJS9zqmnHL77rhEKITDX7fIx9KgnPQ8bRsE4OuENyZgnkzzm/9tH75B3JOU77UNpUXL9XrK05WOh44cAyE718PCgP3mNBe+G/mE4j4Tn+GJsy4h8l/T39MkrocW+ARn3fB4eHOfi7dlhwf/R3/v7/+UF4Jf0vqVRnZe0pPcg/dQbP/Lk5v76a2O17JiLJhMLFAGEukEj/IFTwS1gAlivLuzsdpHS0Qga0DVClVBuBP7a3et3IKQgVDc517QgpgjYgQngvAa6XHX350Hd83naCPPcsNYbYcCyAr7yeavz7L6y4CQCHdADyKvLi9ICDICt+WsR734D14vzF7E+z1f3j2uXfyxSoKaNAttd6EX/mj5u5CoqAv6stQLQiMzz3YCC+V/8AjYs5sPjE9ASPp2nPGiZwDx1AaYQ0ny1trXPkgXa6TOr3WE6OmeuGr3dCz73gZ7x4U25eHHWfupvFRPjhge+V+nKZy6WfZWU9K9z3aXG/4efwJfV2uV26bedAnkgALbnNrcxN11lxvj2/oCm6RuKWJWENW97AlyIr4s9tM0UhbZZ6Xv1pPitjsZH5H06f3G+ujy/art+i0PAo7x05VGqTXuxttMvcQvvKoX6kX6hgfJi/G6u7bU/wXloMlDq6FsXeowBC57HolH+aef68jzvZiz70Lfh0eP948N2XoX8WNKS3re0APyS3rP0/M3XT6/Onn9dgDdyd1ypBdv188jhgk7d1RGk9oO/D1j7tL0pdxJgAurXEezAXJQ4S4nw5CoGTgRyLerUTBjX4k4e88FAsOArUCxt1KoMLdN+2iRsgXQAQZTzJiivy+civ68DNLX4Qs/d9VXntLusLKD0EOFu3vvi7EWnFABUjz4NkBVBU+9YgANy5vXN226mHrrZjrqSD08E0bk/G7uUwNKqfE95C0DYK/7diPv09XPKAY/E9K/lwlPH5EqUpypWvqeNejxyUYo28+basPEOxWMC8ALCuQ/UC25pr56A8PFGhPj6jwLBo3FsIyIDGmC3usCmRX5uPCnbu2gSkZ+2O0YZt5Q7PDlZ2TRIPcYB6KsHfaYRxDaY5xd34Vm9KipOXjyn3G3eIUwTcAfEa9WHh+imBHS8AtAUoHpwkl/dR1GWTp48y+eT1eHpaZc3aledFIgU61j43g7lrWyd4ZNbdwF7m/RQevb2Ypknz0PuGVArK168/dnkvW1/9R0/xiu0f7t3sHttfJa0pPcrLQC/pPcsXd1cfc3W49ZXBgBifI1VNSCQREbng4vTLcKPkD55QuCeFgwAwbhzg7TJJE9dyZGsBOpYcFy76uJOzpf7SuNae9osWAPtPGw7qZMVyYpr+VwEOIurAhsgh85akQEUluUVIG4kN0Az77ueydJeQJ7VWHrTAJDkCk6ztQjTau+bkzVPUDdu7qF5EkDgHr5PHbZgHbczS7mbv6RddLNye1hKlB3g5flGUVEZ5QefgH3BLCCE3vYh+QUozn7oVh2w/EV0i+Kf1QMAnSKgH6xYipR+1dIuKA0wq5tSchn+XbHEU0ae2xtW9/S9fQod+oh2wXK8MED19NmzKgTyNAI/NKJbuzw2Y7Enf8rpA051vwGAmra0r8P4VO9E2mu8xsWcRcADBMgnMG7eOXkOo0RYf64fB1Uqjuoh0cftrdkIxzkGXSVxTSGzAmIOkdEJSiR+Nkgwn5cXz1vvAWt9Z3+1tyvYLi2mnz2IJuNtdsP6+tPT16YveSe0d4veaHy3D49cVUta0vuWljn4Jb0n6R/6h/6hva27nV+/s7P9WyKwY78R6RPwVUGZC3gT1oR4vyaxFgEDq4u2ubtr3vygAt4FKAZkB8ClBnrl2mx8QsCTpvIRwo20z7Mu82rkNWs+QJS2AOfACHBeu+g3dEWwdz694PIQ2o8KRDJV2ajr3bzvKAfo6VK+JH3l5p3gQWv/BbU5d94mKgPM+g+k9RmIdAOZlKPEqNdflQL0pz/6X3c7azXPeTeUdx+98uBrquh9RJVn6kqdwBboyCC4rlm1G6Cf7WHXikfyN1c+hxPhhXv5sZkmAVjqlShLFAl9xic0+C5PFY6MR+nqfRUCau5trY0CtCnD0kVnWy2gZ3TSr049pDn96ZRC2qZQtApt5YvxtbtdQTs8U47ysM5ScPaesLK9E5bU3XS724C5uIQk7W9S35e8J2gofalDX1jk3omDWOzGtG0lPyXOksgehBNijdvJ6bMoFyer8+dvB9hvGuR3evo0NG7/+P7B3r//e3//v/zn29iSlvQ+pPkXu6Ql/RzTk4sn+8dHJ98UK3GHMNyAbXdpi8AkoAEVK7Kuc4UijM29ds5WnpSp8A6oDNiOJQ5ElJt7tgc9qKu3+8IXQGdpUttJGXkJ6K6xzr2UCuQ+1v2OHtDCQmehsjIJ64IqUAxtvgPojeVewIBXgCsgtAE1yoKe+A3cgexYozur49OTgLugLRYxkAEA5rCBkrXaLPf8A0yftKlebmmBdXWTp0+z4mCsfVY18BorduiEQPlvwLi9MAWi//oyCk++9Lfnfsu7GQ/PWLJ1b+PtenMa9OvfuPrN48/+++ph6V5eOqjlvtMcpizUwbK3g54xEu+AJ+o1D944ivBP22jY7O2uTf3JzzweZWXDrzlY6Cg0BYDDO96DPC6PD49GcQL8xj+PC9o+C/hpBz+xBGgbk76TuY8+remL4ECb+CTn6gEN+e65mAnb2W767j3StliLi7MAd4DdvvRq4gnxzlG+uv1t8ollQIx9APSf2rS/v//84ODoRYosaUnvW6qcXdKSfq5p9zhifW/3GwMe2wR053ojdLmKCfMK0Qh958GPdbYGngjUzpWuwUc5bvMGiUUwE9SE/my3OiCuLq7vsYRVNeBP2JoTv7vjtp4DZljULDvJXLF8+S+CmPWu3TzL/S6da3WBGqCTv5n7XlvKa1ctoa7u0hKaWIIUAtfl+Xnn7lnHAF+/GwyY/uVHy6bJsfLxQh8Lvu6bHjCXD37mGeC742Xo3XW7ufRX/fIATMA1lmYqTwJmnVev5T1A3U2CQluB+94BOeP+L21pACADI7EPnZcPD4G2pB1elcZCpG27AHrCA2IcXUAe4DdyHj/SL2BcNz9ATwH01RXunWjVUbQuZ5+EKhz5XY/BzeyfUOUs9zcK4+f6OtMDlJ4qBKlXPzqdEX7jMyWoSlfopgjUK9F+RLnajfJwdNxxRkd36ksZPJGvhyClvPGo4lh+RLG5Ogsfz/suSO8eOBQ60D5TGg+rsygCaLdP/WPene3tx9WT48Pnz548vWzBJS3pfUoLwC/pPUiPW4evfeRjAcKvD/AFQ8cKL3gUULdGEOeSCE0WFxlf0GKZrkEiUrOAki8N+jInLRJZPoI+tU2w2DpSm5VkXr1bkLL2IrEnyCq1p3nlAHqjySPsj2IlO2P8KFb0waHd82Jd1aIGCDuxoG02A5xm/tlljfTGBY6uz58jHsuQVRowRg8vwY097rmDnS0/S/d6Alzyjws9vQBU7dMoGk6he8x9yg2+uQc0mvIh//AxykgBh9UM8Nf9DdggouAY/tylDspS8ycfJoxiwCsSWpOnnof0V92A/90+CLgDnvgc0Kungq9f/t3tnpKnjnojwlN0KecmpeD87LxgSx3Sx9IKuHMPiKKnba37og96ih75AGXd6KFDoCKFAGDj1QQFTl87tbHuV5XB3FOfNDEMUVguLldnL16821bPaqdIRfLZdhafeUlKJ/rSVqdu+js8eLjlXq9S4wohpbeKRj4l0z/GuVME+a1OigIvkCC+nZ2th73d7bOtx8clyG5J72taAH5JP+f0nd/5b20fHOx+Q/DptVhukXNcsUCRlR3RXakXfCBgI+Bv7bhWAALErLSZkwVGkiVaQIMQJ0jrWgYBBGr+q+W1Bln5gAPhysLcWLbuRvRPw7ng0/HRSYGdGD6OBXd8fLwKtQU9IC8Y7PDE+fD7q6Mjx9Gin/IwR9u2PwR5atxEXpunh8AT3Z3naRuYVAFJH00I2H0NaKWyKjMAJQT3OxBhtYYJ7cMNaxDJ6A9fHFuKR2mYKd34AQDZY3cpN+Fh+ZT6KByjQLB0eUe0B2rmObqBXD0RoQVA8mBMINu4t2fKA61Dn7zKUqZuLi/Sxig8zRM6uwOgfoaejmGe85zgwWb+PoV0N2mUN1MP6qSAdfxMCagsl3Z0VZ8oGPok9qHgD3QD8tIEHSqn+pTuuzG0UkIomN3SlqIQRYtHoNb2+upSS8cPp0yVtfTBeHpRbKnrvfUeoNXa+k5TRJkx/pSwKnL59H7qtzqM2c21DYpWjdb3TJ+SblYP22fP37lk6i9pSe9bWgB+ST/n9NZbb23HUvqlEW4HtWII2gjIzhXnt1S3d4TwbSxMtmluFHw8dzVoK2WUBQ61NiNcJb+BXIOtUqe6Z312QCpXhWxq3Vi9A1yE9biX62IHQBHsrDp1VSgT8KHpXsR7PttOBP1+AIxgP4iA7za5a8BRL0DaBL6pu+ADtAFrMlIEzO1WwRFAFlpvY9EDwlreueyNb0kVAJbQP1MTs3Mb9zab1jI65T2vpR664RiXt21ypZBVuhBZvoe24Y16xqVOYQLAtvVVR3mbPOqu9Zz+6aLKqhzof57blQ8v8K/z0MmCdxtPjHKmFtJylaR6OtIuRanjHb6IQwCUdZkDy1xWG9iQB12P96N8eSn0hTKFFs9cFCnjoK7xPlA8hhe9MobA+8ae++Fpt/cNDS58w4N6GfyFb5Q0RwdXqcBPupO8fa/EPViGedQxGN5TFrdXDpUxxqZ5WPh9z/M+bW2ZRsLT1O8dylgn4+owbaAdH/uO7209ftVXHenpkpb0vqUF4Jf0c04//Z//9MHN7c0vub29Ori+unq8vbl5iHXzEOvtIcASzMzffT4jCSOUc8//6+Bkw+XG/M4d8vYhdT1cX1/2d0DvIXU+BAAhzEOEZStJs3mc/PmxtfX4EAFbhI8A1kCfs2lB0PZOnuXz+uri4fri/CGA2DZj3WkUXuTnfZ5dPFydn7et26vrPL/Ns8eHKAUPV5cXuX+dcu5p9i70Pzzoq7YCEGk597a2Hnb29h4eQ4/Pvf3dmK+p4+YqV8rDlPTrFm9aR8ru7LQdNOifz1iI5Z3+BSxLy/XVZfnqXvuXvAG88kH5WLS5dqdvJtGDhQEp5nPaQfTjlKlhj4fViEqnfLehD09oOQHZ8Cl58+me0lvbqXu1HV4Ym4eHgNfDwcFRaTg8PHwIoD0EGHN/f+hLnQdHRw9RNkpTSUjd+iZldHP7tuPU5/nbPzrslL3M27vbqScjmr4rh2b91Lebm4zRrfcqdJXW8Dv0RvnquxBlo/ww9nuHGYeDvY6Rd2Ur96KY5btx917lXtozlvcZF7Tj/U34bSyMUfme9o1VFIFcu+nfTp/v7h2Gx7spf/Wwu7OfMT/sOw7yO3UUrWbvcPfo8LVnE3CxpCW9T4myvKQl/ZzSb//t/8zJ7t2Lf/jNz/7kL3znnec3dzd3wTnu0yBJrJ5RIyM3IQtsAhOsq1jHHnGlSjC87neWbqykg13naN/n+U2jqVnIewdrGRmLqfO6yUuIckmzjLl4RYOr//bSHu6rbhaj3SBF226AVV3fExi2nT/tBTH6HZ12L+tX30OX7+pUfjMFoUuW4bMwaR8XZ89Xh4d2NdtdBcJWR/nedeiXF2mHhyJW7o5lVVzN9xNIuD/L3/xDDFjEik9N+Qxm1trU5laswKvzi9V16jjYm7XdZUFK8SrX9E0drEVuZwejhJOtVwoqhmzQnDIpkI/V/U34dmDL3tzD8zw33+7TATc8AFpAq/n90pWCW7HIH23kwlNgTjr39NFpavJeXs1SbzoWek5PTzN+l6vzi1mWFkqwcG29+z5l9QUd7l+nPnTs910wHWHjGDEMbW71WN2Fh2QvN+adsWvcYzqIN/p9l4ER7b6bd8FWsRnepHJ5lQ6mvZ3VdcbbO7Szy0bHg4mP6BRCcuLbXsbQhjY2LMKTKDSlNVzKeOVdy73Tk2d51/DubnVy8rRbGUd3qSfg4PBw58u+4iNbH/2yD333L/plP+/f+ZqveeVNlCxpSUta0pKWtKQlLWlJS1rSkpa0pCUtaUlLWtKSlrSkJS1pSUta0pKWtKQlLWlJS1rSkpa0pCUtaUlLWtKSlrSkJS1pSUta0pKWtKQlLWlJS1rSkpa0pCX91yutVv8/DlTQlV3+9usAAAAASUVORK5CYII="/>
          <p:cNvSpPr>
            <a:spLocks noChangeAspect="1" noChangeArrowheads="1"/>
          </p:cNvSpPr>
          <p:nvPr/>
        </p:nvSpPr>
        <p:spPr bwMode="auto">
          <a:xfrm>
            <a:off x="1416844"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sp>
        <p:nvSpPr>
          <p:cNvPr id="8" name="AutoShape 6" descr="data:image/png;base64,%20iVBORw0KGgoAAAANSUhEUgAAAfgAAAH3CAYAAABXfk2qAAAAAXNSR0IArs4c6QAAAARnQU1BAACxjwv8YQUAAAAJcEhZcwAADsMAAA7DAcdvqGQAAP+lSURBVHhe7L0HwCTXVSV8X1Xn+OU0eUbSKIxkWaNRsmVLNs4B22AWkwwsYAwsaWFJuyuJuLDe3Z+wxmAbcFgbnDAGy8ZJkq0crZwnz3w5de6u8P5zbnXPfDNW1mTVmamvuyvXq6p37rnvvvskRowYMWLEiBEjRowYMWLEiBEjRowYMWLEiBEjRowYMWLEiBEjRowYMWLEiBEjRowYMWLEiBEjRowYMWLEiBEjRowYMWLEOIFgup8xYsSIEeMEQnjbxBni+G8V66wXa5+QILzWXDr7pDFiu6vEiPGMiAk+RowYMU4whLePbhFjfh1f34hpGAS/JGI/Yhz3r82Fk7t1pRgxngVO9zNGjBgxYpwACG8d3QDt9av4+kPGlXHjSMLknCEQ/tttaM+xNhZmMZ4bYoKPESNGjBME4X0jo6iV/xMo/N3GSF4CzsTUsRDwpk9M2C93SUJXjhHjWRATfIwYMWKcALDfKfdL2/lZyPOfhmovHdLSDrbHGkv4sixblfZjxHhWxAQfI0aMGMcZ4Y2DRZtJ/5BY+8vimrKq9pVgTW3MfnHMNLj+8KUxYjwlYoKPESNGjOOI8ObVWUkm3iTW+Q2TMMNPSd/a6m4nxbXz+jtGjOeAmOBjxIgR4zjBPiApSQWvQk38myZpTntK5zvJnW3wYvZKaGo6L0aM54CY4GPEiBHjOMBeJwlpDV8kYfh7xjUXiv803dtB8NbaioR2SjqddndujBjPipjgY8SIEeMYw35GXJsevcBa9zdNwlz+jGFzGl9nFsQx+2VhICb4GM8ZMcHHiBEjxjEEdLqxG1afLUnzK+Dutz9ryFzU/r4ggZl23vxETPAxnjNigo8RI0aMYwh7y9BpYr1fwNf/EKlzna0IjQXfH+aqZxc5IzPidGa6c2LEeE6ICT5GjBgxjhHCuwYnTDLxH0HYP2UccQ8l90Dmw6Q0bIIavzsXiNrmd0syGwfYxXheiAk+RowYMY4BmMjG+ImfsFbeZ1yTPuiah2o3vuz2c3J9a0L8yCcfAV9taNsS2r3SCVvduTFiPCfEBB8jRowYRxnhd0fzNpP5UevILxpX+g4JqjOhLNiU/HNzg8wEGck4HbD6CpIX04RBsMe4ttmdESPGc0JM8DFixIhxFGGvk4y05D9AqP+icczqg+TOtvVAlsH6X2mslfs6A7I+UZMk5h0Aed7Yuir4f52MFXyM54WY4GPEiBHjKMFehTq2OPY2/IVyN2ceGj/nSxVK/RutNXJLZ0TKTlvG3YY4K9U7amgjzpQNnf3mmjhFbYznh5jgY8SIEeMowb519E3Wyq8aYy5Qcu8RPFR6Azx+c3tMvt0aR0VspWQ8GXI6IPQVBA+ytxLuMok4g12M54+Y4GPEiBHjKCC8fezVYOdfw3SJcvYB9R5KG6x/R3tEvtVajdlWw+kLji95qPhD2t9DbGRlh3Xi9vcYzx8xwceIESPGEUZ419iFIPVfx9fLjasCvYtQfEz3eoPqmmeXuCzUPBeXHE/SmKKG9wiwAyy23mGWg5jgYzxvxAQfI0aMGEcQ4R3Dm6C8fxnU/FrjmtSBlnODL04gj/j98rXmWlkMU5Izvi5iRTwI9Z46aAlEPG+h3K3ZITIbB9jFeN6ICT5GjBgxjhDC746OiLh0y78Vyj1/MCyOxB3Io15Z/r21WqbCrJI7pX0AJk9gxVGnKcnDCd6YKRF/ylwJ4R8jxvNETPAxYsSIcQRg71nXJ57zS/j6g1Du/Qe5Gl8cX54MivL15mrZ4RUlC3Jnuzv5P7RGUlD3A06r65zvuuhVwctOrFiNZsSI8fwQE3yMGDFivEjYB4YLNmj/jNjwvcbIqJJ7j+C7Wequa07IY1DwKRNAsbNxPYIFk2ecQIpuB7+65E4wB73IDrG2rr9jxHieiAk+RowYMV4E7HXrMraeeA+I+OeMMWujmfpXlft0mJEbWhPygDcgrrGShlpfSe5EAUZAXgPsVkAXhduNDWOCj/GCEBN8jBgxYrxA2OtenbB57/vFsb9sxJzedatHMJ4shgn5TntcvtsZ0tkZEHlvcQ9sh+932pLHspWwng0klB22NBgH2MV4QYgJPkaMGDFeAKwFrece/T4xwW8YI1sOIXco94Z15abWmNzeGhEPVW1OU9BGir0Hrm6g6odB8Fltke9WydG+po1rJs2+J1Zmro8R4zkjJvgYMWLEeAGwd45uM2J/GyR8YTRD/wKBdKyRW9ujckt7TJriHugOd7h6D8HkDLYbdLrd3HtJbqKPPdYGy3KFMn+MGM8bMcEfR0ABmPDm1QPhXcOnhfesXmXvlGR3UYwYMU5g2DvHz8THb4prXq2Dx/SY24QSQpHf3RmW69sTUgmT6npnwtnDyZ2/ObGLXNlt67xDYOxek3QXjYkJPsYLQ0zwxwn2M+LaW0a2SLLzfgkTfyq+97siI2+xdxaGuqvEiBHjBATIfa0Nw1+F2n7noawNEjeB3O/1y9dbqzSRTdZhL3cuOdQ13wPn0nVfNoygXwFd3eyxyWRFf8eI8QIQE/zxwprRNZI0v4Rb8AcmJe8yrvkFa52/sjb/y+Etq86zD5yd6q4ZI0aMEwThzQOrbGjfD/J9r3FW1p9geseXx/2SXNtYKzNBVlPQ0v1+uHLvoUf6/U5H+syhEfQaXmfMTqlInKI2xgtGTPDHCdY4Z+DPJSZjjHRQBYSoMlxZhb+/Iwn/T21r8S3hbROD3dVjxIhxnKFZ6hLJnwAtvx/vauYQ5gaZ7/Lz8m+NdbI/zB1IZPN05E7oMmtl0G1J3lkRYEdYO2/E7pelTOyej/GCERP88YIb4P22vrbfEXzb8R10nzCOeaOE4V+KE/5GeMeaTfbOrXHbfIwYxxH2O2v7pSPvxgv6q5KQ8iGt4iDzGZuSf22uk+1eUTLPotx7sJYDwxoZMG01EMQeUh3PYfG0ycYR9DFeOGKCP04wvnkcNcAdthOyB81BsFagmnfMKtQAvybW+wdr977e3re2n0F50UoxYuBRuU4S4W3FwfCusXXhfRtGw8dOS3cXxTiCCG8cLNpM5214+/6LScjIAaOcADEv2YR8ubFeHu30SwZKfGWWumcC13GYojbBALsVW0Tt79MSONNyxSFHixHjeSEm+OMEc+n0TqiBT+NlvgNveXfuCuB9N8akjSOvxPe/t+3Wf7G3Dp0WR9rH6MEWxy8Vk/8LGITXSavxcVmqvTW8Nib5IwlmqZNE8g34+rsmYdYeOuRLqA3kzC9/d2dQUg5T0B7MUvdcwHZ6JrnpsvpBGJkxmcSMYfh9jBgvEDHBH0/4idslNJ+0fjgrbnfe4YiIflis81uSSPyNldF3hrcOlLpLY7xEod20rP0vMAB/BCSwAeTzesz+TRmoviJaI8aLhb0K9WO++Ur8/U2TNJsPIXdjxYP6vq65Rm5sjWv62YPjwj471BmH/2WnIwOMoF/hnrdWAux+h62FcQa7GC8KMcEfRziX7W1KKvElvO0gedQOTyHke0Aljv9yJQyC/yNO+mpW8LHL/qULa+3FeG7OUe/PAY1nN+ONvrL7I8aLhH3r6DZrnN8yrrlIvJVC2uI1DOTW9ph8rTUhLr4nn6dyp9+do8j1G0+KTIKzguCNtTUs2hUH2MV4sYgJ/jjDefnefXjVP4ev35bUs/M1WH4C6/+iDcO/lbvGftDuG891F8V4CcGI3QAm6D/A7qQCYwpYcFZ44/CmaGaMF4rwrlXnoWh/A9NrKakPAvLa8eWO9pB8qcFxZSxe2+fW5t6DvuUaYGc1wY2rWe4OvvtYVMPHrjjALsaLRUzwJwCMk/guPj5qW+EuSUTzngnGMSn8vcyG8ld2f/jHrIxiNf/SAZtocL8nwA/ZA8yCTyhNPD1ms6TNlu7cGC8A4d1jZ5vA/3V8fZtxlIe7ILkH8oDXJ//aWC9tVJ8Z88JENnfJYLwogv57zAMQfLhHrn8ePv8YMZ4CMcGfADAXTjaMDb6BquT/WU+i1FfPBFbmBoa/IyMw999nQv8v7J1jP27vWdfXXSPGqYxkbgTPyBAmcsQK8IcdxWtNgy9+t18A7O0jG0Gr70fpvQMGU/pg+UKlg9yf8ItQ7htkySa7g8c8f/R2mXN8GWKK2hX3EF8h4GVKwsR+c01M8DFeHOJK4ASBuXh2yoTuZ/H1m5J4OobXCjz6SuArE25Yay4Xa3/f+q0/Cu8Yv6C7NMapijAAiZshY3D3VyJ6PBiAeY69Y2KVzovxnGFvGx5DlfhzEtr/AAt6RV93vmiB7Paz8uXGOpkKci+Y3Ak62xhwwzHghzRF7SHVcIjl200jGY8BH+NFIyb4Ewh2PvcwKpYP2o7d+VRR9YF1ok6xKysXVEJMmWkcsw62/4+B6P9XeNv4z9g7N5a7a8Q41WDUczOkb+8Ke0+fhYSqzi1iLAdDifEcET48WLSO+7PQ6T8O5T58sFxJ7r5Mhhn5SnOdPOmVdGQ4juH+QkDTnXYDty44nuSdQyPo8cOTMNwuw7ti9R7jRSMm+BMIzpufaIvnfkdM+BHr40U/XMgbK7v8guwPs6gTfPzuEj1rC9ZDrqq3V4ljf89K4w/D28e26fIYpxasrMaf8vc8H0Q0DwRlXxa76Z8b7AOSkrr7H/H1p0DujG2I3il9qQKZDdPyjeYaebAzoFnqDmsXed6ggmfDfgnkngLJ925aBIP33jwu58QJbmK8eMQVwAkG57K9C2ITjKr/8uEVuMuAHkw3tMbljs6QtLiCRuB2K5wDal7WY9ZPYvH/CO8Y/Y/hLSOj0QoxTnZotjprJ3DPDwbYrYTqPiX/bfaesXgsg2cBjSBbG/thWMw/g/dmg5YpW8EJkDmz1H27tUru7AxKAr9TeP9eHL3jFmEHSeynz3T081DYFo7/pFz9og8TI0ZM8CcijDO+XZzwQzawDx9yh1DxrErUpM9pydcaq+XLHLUqzOAuHqbmSfSuFFBNvQbffltc5/fCO0cuiVaIcTLDLC73g7zH8HVFANgK6L2nm95ukcCc0Z0b42lg7xh9i7jyfpTl2dGM7h+8UzUsuKk9Lrd2RnQRI+ZfLOtyeyr4LPY15LRhXUTzCRgb+GWmxUntk2te9KFixIgJ/kSEufAuT1rhzagHPmYDqeOzC6O1+qXpKRl2m3IDKp/PNjbI/d6AdLiSDjnZrRfI95zlymn4/EkJnT8Mbx/96fCB1QPRCjFOSriJPtxjBtk9NcET0fMCVgou0m8xnhLh7WOvFmN+GV8vxHvCyLcIMJab1pFb2yPyndaYtPH9xQTVrQTJnbeNo80Nugyw48068ILzDLZLOVXHnJjgY7xoxAR/gsJ55XwVJP0ZvOjXwrI/6MezCSh4T16f3SsjbkPu7gzJFxvr5brWhEyHWWyIimilmudPR4qYXotvvytN/7/Zu8a3xiPUnbQYwn0dBSFxwLKnBp8WI0Wx5rLw30fz0cwYKxHeMXQByug/Qza/Cu8GU8hHwLvDzPB34r36dmtcqiG7w7EZ7MgwLg8TKfhACuwDf5DciVCMfcJU6tEBY8R4kYgJ/gSGc8n0Dhv6f4mvDx9SD6DS2ZCoymsy+2XUacpOryBfb67SLjz3d/qjtnm67XtVUrfyMgnZhFnMgveH1u77kahbUIyTC3Ycd3LgewcoWkE/+MqBivDnLBlwNnfnxugivHXsbLEuyf11xjXdFPIszxD2sJV7vQG5AQbzfJjRSHcuORLkTnA/jMDPG0+yGmDXBQ9CH4I1T0j1DEr7GDFeNGKCP8FhLp67Ca/939vQLnZnAagNrCMvT81jmoOi70jDunJPZ0C+1FynldN0ADXPAJ7D1bwrSZN03ohf/90a99fCO1ZdbK979XPInxfjeMNC+mFag69Z/ohg1Z28aFOaWe0AIv4fBmnFg8+sQHjT2DpJmP+EAvp+45hMz/jle2IxPeT16fvDvu75bne4I0XuaihYg8OH+s5SxfduVPcgTbykT5orb4gVfIwjgpjgT3AYWPVGgv+HCuDLqGpUnCtsQtvxLk7PyLpkDaxtJemEMomK6WvN1fJvjbXygN+HSh8bHBZpz4EzTNJsxLxfFfGvtoXH3h1+dzSKJIpxwsJ+bTQHFlqNO5o5wDogi7kwJQ97ZZnF5yEGnbVlfF4S7l4Nay9GePfYsEnL+01o32McyR8oQ37BO/JkUJTrWqtkl1/U7nBsA6E7/UhBbwmmNF7CQactSf0V7T8KsLMzMNz364wYMY4AYoI/CcAsd5Def40q4CHLQN5enYMKfW2iJpekpnRMaR9Krmg85XCOT/3P9Q3ajjgTpsELVPM9uQKQ5F2Tgop5I2qXD4hnfkXb5jn+dYwTEmbQAVGHa8AF3S5y+IN7Oo/7+xAIfn+AW9cjeMIYxlmcKdPBWdGMly6YyEYC+Qkb2veh1qPh0wXL0Jd9fl6+CcP4cb8saZQh/fYHVjmCCHBw7n+AKWoJdsnj+wwrHn/3mHanovNjxDgCiAn+JIHZ9rO34nZ9AhXBdHcWgJrBuvKy1IJsTc1CEQTS0ohfXwqOr13o/rW5VnNnP+qX6P/DJqxHulUX+Z68n9SBS37HhuEf2WLr7eEdQ+N0B0crxThhEAYlkPZENNgQ0L1DVZuUvUFB3coHsqKRtwzeb6wvgX1JJzyyd47npOG8A19/A2XXdwhz412Zs2n5WmuNPOj16zuUwrTCFD5i4GE5keBLGmC34kQsTHdjd0q5WO3OiRHjRSMm+JMExlzDAJxPoE74N6iQRnTnUEHYhLr8LkjPyubUsrDVkG2xbDssQM1znOq7oOb/sb5JboSapxs3VDW/onLx8ZNUkHbegGN8QCTxa/bOoZdrUpUYJwzAAatxW0fEpWGnc9Rrw/iLRdzXySAvNZB91CTTg+0T1261X3ppDisc3rw6a23wOgmc/4ZnfCwqty5QTkt4Q74O5X5vp19d8mm8G0fLtuV+ewF2DN7DCUQLItCm2C1OIc5BH+OIISb4kwjOxfvnjWs+hK8PWYb7av0QkfwqtykXp2ZkDJ8t/GY9xomZt5gSk25cqvkvQs0/ATXfVunOOqVb4/GjjV0mNIjrV0HyfybLlXdB/Qzp8hjHH05iPf7m2GAbweKWuVLH/W5gmgwysk/d9Cv0pzVJrH+eHfFP7855yYAGqsl0XmGs+W94b04/KMvx4kBFN/B5fXNC7ugM6zwq617JHg1w3y4M6zLInQPN6Hn0YExHrLPLbHkojqCPccQQE/xJBrN18i7ogA9Dge8+WD/gC5TcmclluTA1C0UfaMXPxaxU+MkKhWkx2Tb/sdrpcmN7XBaxjar5ldUa1bzBqgl5Lcjhf9kg/K3wntFz7HXPZaT6GEcZ63CvDgbYAUrwYRL32CrJ7w8KWKV75/Gfwwrj70YxL63ucvZOSPPFygXWd35XEs7Wg+ROBNLBDKZ8vrE9JiHKi0F1B16nowQeh237QxpBjxPS+4QPbe63c+KEe3VGjBhHCDHBn4Swnc6nwcxfhIpfOnAHUbnTVb81PSPnpeY1+9bKKoucQHd9GZVLDet+Dkr+s/XT5Um/IG1WNivb5vmhbnszDob4z/j+IVsYeXes5o8f7GfUgwyilhUR8ST1JO5nSo03D2S/3S9KRd303WA7PgJG2Hb/CvvAMNj/1Idlfnl/1dniOL9jEuZKCbrPtcJK4ARye2dUvtVajTJzDpD7yrWONLh/H3+jLnJtzODRMDd6RWl+TGPenP6KEeMIISb4kxCa5c44H0ONdCdIvsvjqDBA3EOOJ5elp2Vdoq6u26j+OBRMu8n2+Xs6/VDzm7XfLwfV0Ej7ldUcvkIBGuM6r8RR/48N7X8Lbx1+mbXvforBbGMcTdiJzWxDh4LvpajlHyuLUO/LmLRLFxThTJCVaQbbRSt1P0wCHHKxbcpLY9Chu8bPENf/DePI2w4ldwDP/b3tQflKc610QO7si8535LC1jgo4Bjy9ayWnhQPyXeu9nXiLSfCtICb4GEcUMcGfpHAu2n8P6oePwep/7CCL4wsqLXaduzQ9qYk6mk9B8qzM2ErPtkBGYDM5zqdrp2ukvef01PwKoJIE0YMc7M+L435Ibv/2jzN4qbs0xrFAbpmxEUMaGX+AjYwsq4LnPYZshYHGILu9QR6LcNe7gZT4Rjf9Zgmds0713hH2ntH11oZMZPOe72FtkPtjXln+tbleU9BSuRPHgtx5DA4Sy94t9KLp/emBXeSMTJnSwmx3TowYRwQxwZ/MGJv6PGqHyFWvmhrVCAieoe/npRa1PZ4qxYeyeyqSJ9ilLov65UGvTz5eO0P7Ai+CMA4ZuIbAV2O0e9ZF1pg/lqT/V+HdY2fTHRqtEOOoIrAbcBNX5JVnBL1RompZV28CA7iaYUJ2+gXM5wNBldiFNXk8I1faW1afsnkOmKzJ+vJTuNb3gj8PzdUPUt0f5OTzzU0acNpT7scKbH93cT84jkSJ40V029+jk8DLZp2dZovEAXYxjijiyvkkhrNWmiDdj0OpXY+K7aA2Q4XfB+Lelp6WTcllVelPJ9xYB7JdkN12SBRfBsF/EkT/kNcvvg5cw2jfgzUlFSSmcbH2R0E6H7N3j743vHGw2F0c4+iBY5UfJHiQuScJqYGs2FWObEZKD0Acc0FWFpmqWN3AXXCVQC4X0yl155xSCB87rSSe+TF8/SXjrsxSB+AZnkV5/FNjk5J8RO4rVzj64BF5j5iQqqCeg27VG92iCt6nffotRowjiJjgT3KYCycfQb3xd6jw7zk0zt1o17lXpielCPXCfOUrfLuHoDc3hYong6roUa8sn6qfJl9prJW5A+PNryALQAczseYCCc3/kHTyA1DzL+lkKscA63BLcwftNCsNqPQKFDzvnwPCJ2m5uE9LNiU7GE2v60Z3F1/xAJhNkrTnn2peFyj3vCzX3gOS/GXjmIGVjguS+4JNyBcaG+RJr6jpnY81ufM28KgMhCyB4A0jWLsKHvcCJ2MXwf67dUaMGEcQMcGfCliUb+HvZ2zHzqIWieaB0FOoSs5OLskr0lPSgTp/Klf94UiAKPIgdLbrfqs1IZ+ub5R7O4OgfdRDUPkrd9BV8yOopX4MK/xFeMfY++zX+8vdxTGOEOwOTR+8EeV8cAx43CcS+RJmMXirZ7xxkDkS/24/r13osLXOV1gpSui+Ru5SsX9KQJMxtc0PKrm7Zt3Ky6VRuoQyuLaxTh7o9EvWCZ/WyD2a4CtD8ysN44IEH8VGYG70LrGT3JJ4do/+ihHjCCIm+FMAzhum62LdL+LrV2wnZDK7CCD5Iiq5i5jlDkRfAeU/G6Kqx0aDbaAiYlKcz9U3aCCeqnnDACFKpC7TYwOoJoZtb0Ml+99tX/oD9p6J86OFMY4E7EJ7FOU8hJJeQcxWlmGE1cIoiJK3nPdOG55hdU2FedyvLBYc4nnByvYyawaZ2eWkh3YdXKi9Dd9+0RhzthYAJwLPbw0Fc11rtdzeHpaUw8FjDvVCHSvwqDytIs6JTWcH2t8Vlt77WRkoxoPMxDjiiAn+FIFz0f5HUXl/El9vUxnXA0h+BKrhyuw+bf97uq5zT4UEqiam7mRk9o3gmE/VTpd7UFmyuZ9BS5ESAfABTnFB9Mxp/8PWD/42vGPkZ8Kb4hHqjghCsxol3Icbt+LWGalAwbdAW5zZ4zUqVI4pOx+ku276g6SGe4RVzQYxyZedComL7Lqx14lj/xOeu22HFAKIlOMu3Nwck++0xrT5InVg4bEH7wDvC/u/99FA7t1G/TBtLNrhnPFEd/SZGDGOHGKCP4VgjHsTKo3PWN9OSaJbiWAGKf10tyKvSE2hsjHqqn+uYMXEFJ6sH5kU51+g5P+tuVamdLx5uuy7BML6E5NxpAA1tQ1bXiVJ5/fDu0YuBd+cMi7h4wLfrEHh9uGuRR5mlLmFcq+AxL2Q9/dQZcqXmu75nV5BghC/eoYYwVz2gb1UZN1JTfDhneOX47p+FQ/9K/WCe5eIsvHw424Yot9srdKgwwzLq7v4WINvWgAjm14xpozOMZ6lV+1GJ8WMuTv1W4wYRxgxwZ9CMBdONowvX0J9/3mQ/CGu+hxqk23pWTkzuST1FyDemNOeap6DmjC95+cbG1GJjkT9etg230O3JjUJqk77YyY0f2LvGntfrOZfBJIhFXxJ2ULBDHaOLAVMfErXiUZqdZdE3eW46l4/L3OHDSELAyypwZHFzkl7P8JbRs6TMPxlfH2NYQ/BA/ZNqLEi93UG5evNNZq6NwtCfe7m7JGHEjz+Mu+EDv6Ed+gQF73B6yhme/dXjBhHFDHBn2Iwl07vFCf4NOqTGw8E3CkcGYaCeE1mnwxoVP1hAVjPAiUO/GUXI/bpfazDhCFr5VpUpNOq5ntt892VfZBMQvJQWK/G79+QlHN1ePvEZfa6V5/0ruFjiW55rYVaPTiyH8q5AvJagrHF8cUPDxyjWjQg+QVssotu+pUKP1r1TAnNGSejm56JbCTh/BIu8I0wIjm6awSUCTMxPuqXdejX2TCtOR74Bjz3p/zIg8dm6WccZrDrfI+3BeDIkDu632PEOKKICf5UxGj6bnHtJ2w73HuQ5Blp7cjpiWV5Zbrnqn9+t79XUdJlz2kBlSiHoP18Y4Pc7Q2LNiKqC7K7ZrfyhcragGrupzD9kZQe++nw5oFV0ZIYzwab2T0ogV2FIj2kmWPZpjS/QYiiXmnG9UDSpwvnSb+EdbBpz/iKsM6GwQW2f/SkGg44vG9k1PrmF8Tad+GZKhwkdxZCKE/4Rflac7XsCXLaE4RPd+TLOH7gm8Bz4GBPTHJz4N3AadmQbG+nxevEfeBjHBXEBH8Kwlm7tyle4mtQaZ+2nZDDw0eA8ua4YxeD4M9JLmlimxdSAbKKohuYfYpJGw92+uVfG+vkG81VMqlqHjVvzy3MlfnTNRko+itsEP6eJFK/xTZUu0NO2axqRwxOY0gcMwzFevBdRZlWoN513P+nuX0kePLebr+ganaliofuTWDDrcbvDHZnnfCw95X7peW8D5f1o3iWBg9eTvSA7fRz8o3WKnnMK+lYC3yyueR4o3cOZePppMzOST8sbGK7y3xlocZ1YsQ40ogJ/hSFc8k+Dj35GRDD9YdwOEi9HxXNlZl9MuR2dNS5F1IR9rahkqc6mQ0yGtREor/HG4iaADBfWYYg36NSNmlnLb79HFTYVTI78hPhratW6/IYTw1jOILfCApce8BFJe+A4NM6etzTdf3SW44/i0Fa2+IPQWR7bbVhesPJEADJUfBsJ/cT+PpTMHPYU6P7AOIPnr99YUa+hWeP2RfpCmdkgi4+AcD2d94LJpvKq4Lvvoz8sAz2d3aYa57mJsaI8SIRE/ypjP7C/ahJPmYhcCC5uzMBm5DTkstyGZQ8WeP5uupXQukGJF5E5cXv3wW5k+Sva4/LVJgVe7ia70BZJmAXOPJafIOaD/5LePvwZfaBs5+9k/5LEnYM0zDKK7qBJpQOXts5Ejxmseyfjsy4gYd1d/hFJZoDKh4bYH+bYHydKw8OZ6OZJyb4XNi2824YhO/HOa+PZupfXAQMyzAl326NazImPsvMxHiisKWWuI1S1OZgVKdo8B4C05TQxO3vMY4aYoI/haF9a0PzNVQkH7eBZY7MLlDpgNTpqt+cWtS22ogAXhhY33JiAB7VPIcs/ffmavnXZpRBjBHfkdu+WzOT70kySbNWAvvzIu4fSmv+R6DUQGYxetCUshakBn7ozgKs1EJXh4llCNkz+V9ILCQ7BtpFAwitWJcGn5VLbMPv78454cAgQNtafIsE5teMkc3RTP2La/E10PCm9qjc2aGDw+jz90KanI4meD70cjHAjr1QcOLRAsJIDdcRE3yMo4aY4E9xOBfvnxfH/QSqGqazPQjrStnx5TWZ/TLktMR7ga76lWD1xb1QzdN1fGd7SL7Q2CjfgZqfhOLUmKKVap4efBc0nzRX2lD+zDbd3wrvmrg0Hoo2gn18oIACXQsiOIS1mHioHiZgAPRk/dMhorv5ICNTPqPpV9xhRueJXCJObhUMiROLFQGeky2MXi5h+LtQ7udGM/WvPkMcW+FWkPut7TFtZmLEPBevuMLjDp4L3wkO2zyAd4Jd5ZTgWdrRazBjAifOYBfjqCEm+JcAjN27CzXNB0Gijx9SldNVn6iqq579c0nyRwKsxqhWmDlvJkhrV7p/bayXh7y+g2q+VxXzQ7vUmWF8/xUTBn8iSf+HwntWx5H2VVMQa9ahwFa0k1uphilpUZHj+zMxM5dxbAEGU273SrSngBXlLmaDCcPz5K7xE86gsvcMn4dr/x3jmAujGfoXpxz1db+jM6yueRo6RRDoM5XD8QQ9Y+z/3gcFryfJPvD4b8W28GevddxqtGaMGEceMcG/BIAq0hPPvwFM/1GQfP1AbcjKBoR7aWZKzkouor7hOFeHycUXCNbH3E8ZFRtdxXd3huSz9Y1yQ3tCpqnm1V3JqQt68ClIXe03/2cS+L8V3rrqZfY6HWjlpYkgzWF416A8uu6ViOWWNYKe94nl12M+tsVH/1aC94Aksz0oSFWNgi6wGpPEWAlfYd32CeWmt3eOr5XA/V2c9mujGfoXiPq634NniUF1TLrE7nDEoVd9YkDNL7xjJHi2wR84yegFYzbdPRLsb+ivGDGOAmKCf4nAvHK+Zqz9LL5+I+p/2wUq/Rwo4LXpfTLqNFXFs4/8kSJ57ottkCT6eRD7tY018s+NDfKwV5YW24SV6Ls1Hz9I9K5Gjb9f3PAjNu+9w962bkzbo19CoIvaBN6w2HDCaBc5ej4si0fmQGwdEIfD8fodkh407YFyjEr9IDiErJWZMCtzQb67Xhe8yUYuFD95QnhLeM3hXWsmbBj+Nn6+C6d3aLsRyPz+Tp98pblaM/QVcP28hJWrnEjgeTHhUMH1NKNeVODdD2taEto9zmVK9DFiHBXEBP8SAeoUK9tmdorj/gW+PorKp1sv8ltK1iVrcllmUtsLX2jXuacD98U9aqARKuV7OwPy/+qny7dYUcPACNVlv4J48NUYSRjXXmgk+JB1mr9jbxs+N9z9Emqb/yzUtfE2irQLB4Pj2PYcyoJNohzHpeiMSMrJSTKZllQip7/zZlAC00ERklAiF34Sv2phUh7zS1h2aDmDaNaitLeyK1o08zji9nWjEni/gm8/hfM+NMue4+n5f6W5Vo0V5nTnM3Ukn9MjDRYvUzyXce6M7j8IJfqGuPEQsTGOLmKCfwkBpBma6r5vQyp9FDX7Yck1HM1Vf15qQRUflbxWQ0cIrIip5kk2VPMc5pRt8/9YO137L7d5MCX6LrgBfzqmbFz3l2GYfEimvB8O7x4bPhGDwo44hllU4QYUQGRthRB6tgNWGJFOckQyzXVS3vlKGdr1Rhmeu1wGG+fJsN0iQ3K25LAxjCNsCnVvI+PJotB2eAUo/6jtvlfAxg1J7BfYINWHz+OG8KHioHVa74Ux83PGMYc2y4AgmZ3uy431sjfIR0MZ4/x5BScq+IAyjTAj+wedtqTVSOs+tlH6wVmxcYBdjKOLmOBfYjBXQtqF8kljzVdRzUQNmAQINwu18cr0pKx2atoWv1JzHCn0qjm2nWYwPeyX5VP1TZpidMGmtDI/qFgBfg3A6K5cgg3/THzzB/aOifPtnSDAUxh2jEkH3dNxza4IbLF0Rjq5t4DgflHcxbfK3K2hPPD1x+Txb8/Ko/9Wl8e+0pSZx3xJVlbLWfJu2ei8RnLugITJNgw7AyXpyV4of8184NbVrR862HUKROn657XCvnWwAgwMAZ26p3FMED42UJJq/t04qV/HufYdwtzG1yaJf2us0/78DN5kNPrKVU5UeCjGPAPsdIhYnLEGmOIjEGa8wa1ILOqKMWIcJRzTFznGiQFUNcbeMboNXz+MSnUL6v+uocclntzWGdEhYZfDtLrsj1ZlyoePYryFio/Dem5I1uQN2b1yZmIBNIRTYja8wwAhijXt3eCgvzSp5r+Yly8vdRedUggfO21Y2rP/YqXv4jB/pbMgb5fdi+fIrbfvkJ2PPSz79zwiS8sz0uo0pFWvSyqZk6HRNTK6akxGRsdB6q6YkTlZdRaEuZ+URmGH7F6ekisT83LFwG7pdIZlsnqG5LO4v0G9ubdy9scfXXjlt72WbeQKzu4tm8/bfv75fTUQ7kEj8ChAu0Qmg3eIDT8A5R5lqesBh67hSfgsDMB72gPq7mavgJMBfLY5GNBZqSV5R3anrIVRxXgXfawDWmzmk3iS/6t2Y40R4yghJviXKDSJSGH851Gx/j4q1v6oYsXjAGXHXGBfBsFf3x4noapL9Gh7xem+Z3cujt19WWpaXpXdLwMOU3WD5Kl8VoAkj9Wr+PsZmCofNmb1PebCu6iKTnhQHQNa2l2lzN/htdc+lh5YJcPpUr121zcfLIu/+PbXXVj7/Vbygr6b7ndlZq4tOx+/R7Y/eq84jpHA70i1sig+Pt2EK+lUWvwAzFGrSCKRlEJhQAYGxmTz5vOl0JeSXH8C66alslSR8b5A0lhn176G+GEo1VpD5ucmm+K4nUyuaCdWrV88/bSzHly9ZvyzL99y+heHhpzKynPluR8J2AckZdujb8DNJ7mfgc+DwDPXwseXGhvk5vYoiJ3K/Ygd+qiDhcXeDhenZuQtuV2aFppeMvpjbGDnUZJ/aba+7w+MuebkuagYJx2Obq0d44RG+N3REfHsn+AxeA8q7uwBknc8mQwy8sX6OnnQG4gG7wAnHQvtxNSqXujI+kRNXpvdJ1uSVPM4p6dS89pKb+/BOX8UK33euWBqtrvouKHn3kZ5Pm1xff3rd5atTa71Qm9TGHqZdE7uHSr1F6Znmj+5/ckdncnJPVvmF+uXO4lcyvc6ZseT90mzsSzW86TVqmDfAsXOeMNQAhB0GEBk83COI1hfyT8i+X5x3YQUigPYxpFyeUCaWD6/sCipRAq2XQebONJut6XZxP6tL8l0WhLJtB0cWmUuvuSyJ9/yptf/37M2D3/i6zc81B80g3XJjtw/tmm0vmXL6IsaIAVGmmPvHH01VOwfmYRcerA9CBeH583HjK/DyPxaa0LT8SaPydN35NAzWF+X2SevzezXd0if4YQR64cMrrvG2Tb90WjtGDGODrQyivHSRXjH+AX4+yE8ClvVVd+rR40n94Hc/625XvYFWSlqO+LRf1x4BLb/d1AZslLclpqVy1FBDrvQc1RAK88BX1XNi8zgy7+DzT7kbN1/S7Tw2OKqq65yrrn6ajo8FIcT/G0P7BhrL9QHVq2a2Hf37fe+3HfMr7iJ1Lmug1I3wY5KteI3660tjz/6UP/S8nxqeWkuMTs9J16nCcUXSLtZk2y+pIrd99q4VKbuxyFA3DAqMIVQ8gms62GdtmSyORkYXg3yB1n6AfbTVjL3sG2zUZNkKiu5fAH7caVRr0qrWZEQxoIfRmMKJJIZOWvLhfK61799++bNZ95aWVx2sZ+Bcjn7idJI/sbzz1z/olKshreNXQij5Boo9zfrjAMFxzYYT25orVIvEnmfg8ecbOhYBzanlXdmd8ul6Rk1ytQTRRd9aL+LC/09Z9vUtdHaMWIcHRz9GjvGCY/wtvGfQcX6+8aV8QN1qQnVRXp9a1xHiWOFRcI9hLWOIuiDj/rki6xx6/J92f1ydnI+iqxbmbCl+wSj0mTCkIfAYp+UwHzyWLdtvvuqz6TOvmI4vObKK7XN+uabw+ymTaa8b99k8Nj2nZdYCX7Eeu2JwNppK4nRRr1xQa1ezedzWZCs8e++81a7uDDj1ipLbgCy9qCqlxZxvcm0lApl6bRbIGeYPiD0RMKVdqchHSXthAQgdRJ3JluQbDoHsveh2vsEx5LK0pxuw39ZELoPtd/ptMR1UrANXCX2TquG7euSzRWxj6Luq+N5MBgysmr1hnDbxa/qTKxaD1vEWZgYG/+7uYXZmzLJ5GhuYOSuN752871aAM8D4R0j54Lpfg8n+i4Q/ApxDnJ3fLmjPSSfb2xUI485FE42sEGJSYWYyfEHczvlvOQiLg1zwfK4tXy0v2kc/7fN1rm7oi1ixDg6iAk+htjryn02n/0DfP1JkHzhIMn7MhOm5MuttXJni32s6apnDXXswOA7Zrbn2PMXpuag5idlxGWXMUqhFW57qvmo8pyGsfI1VLMfcS6c/E536dHHVdaxV0N8Qrl/9asPDJQGUucuz9e+f3Z+ftUDD9y7MQzt5kQimVteXvKNBY157eTk5G5xkknJZfMytX+P1OvL6orPZgqSTudB7ilV5gk3qd+DMJAU1k9AqbOt3QMJW6judqsubRgAKayTzxexvguCbkmluqDqPl8YgJJH4UAdF0r92MaA2BsCwqZXX5V9E8dOp9OSh2HQbjal2ayKcROSzmSlr39YhkYmYBS4frk8MDU4OFEvFUrZdZvWfPj1rz/vL3DNlW4pPCvC2yc2iwn+M+7UjxvXZA6Kcyp3X+73+uVzjU2yZFEuB/32JxVI8EthUpuZfiC/XTa5NVxeL8DOMlbkc+J7v+lctrBPN4gR4yghJvgYiq6q+t/4eiXq/e4w46ByJ5CHvZJ8qbFedvpFzal9LAmeIGvTg8DjbkCl+cr0lJyTWhBlByX57mPMDyV624Jauk9C82kJ259zLlng2PjHBDd8d3LDcDb9ljtvve3ND9x/3zaTcAvz89OJRr2ZaDYasrgwJw2QKdvJqb7dRApqvClzs/vEg5Jm08jg0FoZHF6HmxKoa5cK3YdaHxgelVQqg+8MsFuSEMsz2ay2t7Md3vcZwWCgzNmu3pQOjgH7QDJQ5gkYBr7nS75UljqMg8XZKZB3Tsp9QyB6HAPb8lg0HtgEwGPS+OC+wsBq0wD3lU6mZeNp58jw2CpZtWbVI1svvuRL552/+mMZxzzULYKnhb2lvN46qV81xvlJSZjyQf6OyP2JoKjkvt/Pa2pX3s6TETxvEvzLU4vyNij4cYcG6QGCb+BiP2wu2vwbxtxwVHsoxIhxsr5DMY4CwtvHfhwf/xUq/mBEMxQ7Kf2m9ohc21wnbRAqc2sziOhYoXckkjzzlzFRzsuS89q2OZFg96PD1DwlFLlf7F6Q1jdhGHzcXDh9HfZzxG2TXlDd9kV7bmKp8fJ773/odTt2PHHp448/vOrxxx5Ms4ldHBeEXJGlxVkNguMGbC9PgtzrtXlpQLW3OyBUWFYSelDRAzI6sVHd8iRcFzek2ViSoTEOLOd03fXd/u2pFJQ3p4yScafVhKLnOCZYBvXtOknpBAGMCQNV3tCguxbW6TRreny25SdTCfUM0EPANn+v01KPgZPM6Dwfv9vtBgyCgljfl2wqLeWBQSmVh8JNp29Z2nrpxTcNj6z94umbh++uLszPijQW1qxZ01oZh2AfWDdmG7VfxN38OZNIjjC3QXeJGpG7/az8c2OjPO6XoqBO3r3uGicbeN51EPqV6Wn5vsxezWSnzyf+W19msPh/OhdNfUBXjhHjKKJXd8aIIfbOjWUbNn5bmE3MdQYOVMJQV/M2qclobmqNSwYVMjPSHesKmA8rs4/TyGCXqXVQ85dlpjXSnl35DgnC4wcmVUwCNS/hP2HjTzuXzkxHK7x4gNz7/vr/fuY985Pzay59zeVn79mx49wH7v/u2PYnH8vNL85IpTIH4s2BzNNSrzeU3AOf6rgj2WxJSbQBgg9BmslMUVLptARYp1FfBLEyqFFAoiOSSed5MMnmy7gkaHTXKP0xeM6CgNMg6Gw2rwTfqC3DYKiB3BlAR9XuYV+4eqxXx35D7CeB86E7PgHybzSqIHoQPIyBAMYFj58A8XP9Tgfn4KBMsQ3tlFwe55xwJICBQdc/2/AZjX/Wued7QyMTe1avW//EBdu2To+vGv0/I/3OPXoBQHijFMXpfz8K4pdM0l2jxqM+PPiD+zYTpuVfGuvlPm8Q99E/aRLZPB16sSNvy+6VV4Lk2X9fjVASvGcfxQVe5Wyd/qdo7Rgxjh66tWGMGBHC20e34LH4E3x9M4RjVFOxugWpP+kVUBFvUJVFFX08wAeWlX9PzffjPM5Pzcu21IysVjVPVl8RhEc1jw1saPeCpb6B6e9kJn+78+Yn2tEKzx8zM3b83nsffM0TTzxy8cMP3v2WTrM9PDQylnny8UeTu3Y8ot3OPLrVg6bkC/3igYipqlOpgpI7A9tK5WEpFgel3VzGyTEArgjCj9zj9cq81GoL0oKyHx5drxHvmUwehO7j8hzwJLPYBtqOzgIpFEj8IpWlaamBxB0l8IIG4XXaze53Zq/jYH0uzsuTYmlI3f2dVgOfMCyo1NndDqDLvtWqQfHX1D3Pdv40js8gvhSOnc3mYIxA/cOgqCzAiMmkpX9wRIbH19hzzr2gPbFmzR+Mj6792GWXrd1n/0aS9mWDP429/rpJOmdE3hbeQUwgd2Yv/GpzjdzSYl79UCPmufRkBe9DA88fY0Z+ILdDLuh18+REgg/szbju33YunDt28SExXrLgkxcjxiEI7xj7QdSy/80k5LwD7aTqqhe5oz0o/9pcr5XY0cxy92zgg0s134SaT+EsNiUqsi09I2enFvW8nlrN6ya34MdnIBW/6Jy7/3kN9vHYY4+V9u1rnv3oo4+9HSr93TOT+1cvLUxnEim62usyNzsNUq6o0m63a0qkmVwfSD0iYwcFSnVMzzXVezKVA2k3QaBQ8MmMtpMHIHhsiPWorpdhBPRhvQyu0Kqh4JEcQZJU0JrkxuU+EzAUqrIwtxvEXJVi3xhIO4v1PRgCAoLP6zFyhT5tv683liSX65dUMg3ib6jyp2FBJDCPgX10yTdhiLRbTS0+zk8mMmoMZDIZKZX6YLyUpVWraXt9EmVgXFeK5QEp9w89PjS0/u9f+YYLPvWW9a/YJkuF34H+vyAidz0MboEvS3iGrm9N6MRjRAmVTm7wOhhBP+q05F25J+WcZBXXDGbnAl6+L/9mJPwVc9HMdt0gRoyjCDx5MWIciqt+Mb9LQlOW0J5nOFyZqniqv1BKbltaeGx2QMUzAQnbSqPa69iD4pzuT4ZjzQQ5HYikYZNK8CWHbdQ8N64F4CuDxk3CrAXrnQumHLvqZ8rNq3/+jL3X/O2kXuEzAYQ6tHe688MPP/jIL99683Vvevyh765enJtJBFC9jXpNqpVlJT8XRE2FTdc508WyjZtudV/bvasa4Z5wQMgg4tB64jguCHcRZNzGaflQzB4IOasu9zSInfukMcAAOtpabEdnUB4j3x03qe32HRgTbZAx29kzmYLk830aec92fpJ7CueU5G8YA75HgwKFAQOhAxKnkUCCZgGR2PmdyzlgMP/xGHT1sy2fXoQkjBCPXfSo7rEemyA4oA1/U+nz/BqNxmAncNe7wczEuiH/bblUY6sjgYtnCsfBBCKvgfRuao/JDe0J9cQcyy6YRxttXM8qt6kDNzEoVZ9BXDaKiQX/HeO4n7vmb2snRebFGCc3YoKP8T245kN176qfL8yiVgIZylkkxqj2BYGgIi6CPKdBqJOYtO2btddxRJKGBqaKTclevyBzQRZkZ1G5trGsd37dcwSVg+RLIJvzxQk3Qm8lr/rZ0vQ1H64+bVevvXsba+6657H3PvDAAz//+KMPXPjQfXfmasvzks8VQciBkjtj7ZQWodLpPic5tqGW2b7OCHf+pip3QegkQhof7HOeApF7HiPqXVXBTGuXBZEm2M4ORtAgOxCzAwVdb9a1e5zvwcQC6XI/LWagw/4zqRxUOVR1vl9d59wf3ersR09jACcBMm9DmTNvfUbd/x7InufA46Wh+HkcrkfjhMYGo/w5sV892985Eb39R9fhaABgC8YL2/05j96L0IYD9Xr73Lp/xtqx4Xyyr4jHyVLNwgiAwr29MyTXtVeB6JNSPI6eoCMNXgfb4M+Acj87uaSGixI8a1orVWPka2bb1Ne5bowYRxvHt2aOcUIjvGP0LXhEGFV/iap4rYWtBKi07vEG5HP1TVpZ506ACrr3IDMAj+3zg25btqZm5QJMq9xWtJwu4t6aPWEf2Fmw1Gfw+zPGmjvNhZNMmHMAUKnj9z+4/3133X73L33nhq8N7tn9GGeqcqYyr1WXNJ97IpGBEqeKTkF9g+igkJeXSWo4ItZlf3L2bw8Y9AbVnMxkYGiAJFHjUzEzcj2RMOo2F68t+UJBA+JImIwr6OCzVq9IC0YD29U14h4I/JYUciUYG31qSIQh3fKhpNJZyZf6pAPjgbtgOIVvPVlamAapl6RWmZd0Lq/pbKn22U+e27mug+P60mw1tGmBqp4GApsdQp9kZXEdkTHANn7tUsfrSbqSgpHBrHhMwpOisndL0j9yrrztioS85uUPyNr+h7GvRbmr0S9fbW6Q2TAjJTw7UcjgqQGf9wrP4Buy++SKzKTmjtDnjilqvXAXCvSPnItnPtxdPUaMo4pYwcd4Wlz9vhITcaCmlpdBmHYT4JDWRPpAmkxA86RfVjXa5cvjDo42RkVfhZp/0i/KAtR8ygmk4HqSWqnmySgk36TJY/WLUPGeRua++hcKC1eP1SvX3ECOtunde+d/4JGHH/uV++65Z/zxx+6VdqOmiWnYLt7psLsg9gE160Cds686m8jTuQJmRsfhMo51GxEy3eAoK5euexcECrIGkapCx7qMGnCh2g3Os9w/qNsw+K3dbEhleUE8rB+52T2QPJV4SkrFPij3AtYFsXTqUOUwFGAkpNIZNSrYhEDPAc+XqjuybOhaz0u5b1TPg+es6h3zmeKWbnduk8D+6ZZnVjx6Ejoteg5cLIdxgmviteSKDPBzJYl59EF3tC3f1dS4NmiivOZk/4wjs5XTsO8NsljIyrf9pOzuZKWM62RA36lC7gSbG9h09bLUvKxN1PWe8jkgwcNy2oHy/+I1H649obNjxDjKiAk+xtOC7YRXvT8zBwUyJoHdYhiCrbWxAYmGMuA2ZdLPyVSY07ZwUtqJAFKYdk0C9gV52eWX1G1acDtScKKELlrpEsrQ+J9x1olvLpbAGTCb/KWrP+LDuLn6zHu/++j7brnxpkvu++5tIMhofXZ3o1ud1JTM5KBgYThgp0wWQ7JsQGkzkxzd6GwfJ7EyoQ2j0hmdThc+yTHsEjUD6zJQzn25rJQKORkcHhUH6zRrNRQ9jANMLPZGdQGHgZrOFjXhzNDQuPQPjKjbn25zkro2A4CsXZCzm0pqf/k2jAi63En2WRgDzFDnY/9sX2/U61gGBU4DAOfAa2rhPKne6QXguTJpTohr4zW1cf40OOgVaNQXoNZbathwNDuWKJssomx6CTEg/HSSCXh8mVtMyHLzDFkubJblUhvrLsCYgaqNbsYpAV6Jh6cvC8Pl/PS8TOD9cHpeIxJ8IA+igD5/zUcaR6yrZowYz4RT5+2KcdQQ3jF6JT6uNgnnVeL39BYIChXZA16f/FP9NKnbaKjXEwl8uHlGjPgnzkwsy+WZKTktuSwaObjSZU+oG5XU27q+mTjvH+6q/+3Ebbfc8v5bb/za2oX5KcnnSiBjH4TXVqLudJqSLfRJMom9gfFaIFIqVxI+SZkKmOswIY0DwuN3ZrFLgoTz2M6hNYCJAXVD5aIMD/ZJoVRSBb535+PSChxptDtioJ65TxoD2UJ/1xW+jPUilU3CVWMD26lLHSqbbedMX1utLaprnYPHMA4AlgDI20qtVo28Axx4JpnQbXPsZ48iYfs8lXsW18uUtWw+oLFyoKjYpOC3pFKZVcOhVB7Fua9Slc/rYfMCz4cpdDXYEGXNpyZfWC1rN2+W0a2etCcelqo/wyb/6LxOETTwHjDA7gdz22VTgilqUaA0YvBhA/v/wPK/6Wybm+yuHuM4gkNmS1+5YB08sG22rbSXnFfOV7uLTwmcOm9WjKOG8NrT0mao8l4rzh+YhIwc6DqHattzQk2A81VMVC4Hh6M7ccCHnMqqHiY0q9irMpOyNTUjQ05HoqFoSfQESD/RlqZ/mjww+7bF6++bsHfcfmvf1N5HnUwmC/IDmbYi9c626nptGarWl+Hx9dqOXlmeU8XL4Da6rUlwreYS1mlA0aaV5DVAzriShfLnPtguPzQ4LOOrxqWQTUgdpJlM52V5fkHCVFGmp/fjeFTeZXFA5jnURbyehdlpqdeh8HHO2k0NBM1+6jw+3egk/lplCXwbkbuvhhmIvY55OLdqZU6WlnAsLKPa5nrl/lF1z7MRRgkdN5qeAYKufxolNFY4sh270bHJgIZMoTQM8vKg2ENJsteAsTI4NHzArU8vAhaqhyBh87J60+ly2hv7pDZ2ryzU98HQYU+Dk78qYgkzg915ySV5R26XjDit6NmKyL2Ba/xLqQd/aK6cfVFD7cZ4frBX4Q5cgWn9uoTMz+MlyZWsJMp4vlfjsTtbrDkPn3STfds45t/MhZO7u5ue9IgJPsZzQnjvwGrpJH8DL8MvgJ+YyC4CSH0RquVT9dPlkU6f5J0TO702+81znO5zoeJfndkrm5IVqHlA7RJUyGlPdjfeK1++6/Xy7RvvkJk9N4sPxcs2Z2aA43Uz1SsVLsmdmeCyOX5vQxUvshlayZBuco7ZbujVwFsWRbuH2o2NmePy+YKUy8N6YK6Tz6SlmCfRchS3pNSqbVmoNnA4o+7yQLuugXjpFYAyr1erkkjltd97p1OTYmkQyj6rLnQG4enxYUSwSxsD5JKJHNZrSAPkzH7wnSbVtcW59+n6leq8ZPIlSWeLOB+OUBdqF72+8pD42K5WhUE0tFqve3lpDss7kkjT6OE5o1xrC2J9Tw0RVirDw8M4BwYQgvTTma7hAQMHhkDQTMiZLztf1r3ZlcniDdJp4JoNyja6CScteIfYB/6K9JS8Ec9Wie8CCZ6ODU/240H4M+NMfNBceFfcRe4oAc+ikevZ9LwuYZO1pCQyZQnssEn6g1i0FvXXmXiNQOqYjB2H0ZWhAabeu7atYuu/Eq/xAeeyykK0x5MbMcHHeM4Ibx/bhlfoD03SvF5W8jhUMbPb/UN1s0bVpwwXnqiPFknElWWoxrJp68A1F6WnZRAk67otCbLjcuNjb5YvfrMgTz7xOIhrWqpVJq1h+BQsGyhlEnDUtS2p7erV6izIP6NR6Y1aRRpVjsyWkb6BMW0v70DJ+50mSLhPMiBFEmu+WJJMLiO1pXmsPy99fYOSy6e7qrcty01PlmsRUdPtznb/JLatVRclgBrPZLBfzFtcmMK5tYUDx1BdJ6CgdUAan5nzsP/qnHZvK5fHsH4Tqn9JjYxyaQjEn5el+Sk1Fpj2tsH+7SBuEjZHqmPu+b6+YfEZJxC0ZHx8PQyTkizMTWukPEmePn02apDI2ZvSBeEzuM+l0m8tQ9EncPw+GA45GCTMd+9LZXFRcql+efmVF0r/FQsym7gHBMhAw6gp5WQFGyOaYULemt0lr8pMSc6gIEnwSY2gfwiLr3EunP5Md/UYRwCqzt+21ZXBOVfmK2lr8sN4eNeIY1bDOt6IB3ETHs7T8KBuMq4ZwdrcSg11rQo49ZDBfWqGN+I+/Wdn2/Tt3bknNWKCj/GcYa9bl7G5zrvEhH+Cl4V95A8gBMl/o7lavtxcowF4oKXukhMHUWcsIymQILuTVQNHXfdnJWfk8ixs/txZ8tD2Mfnklxbl4Yf3SCblg8Drsrg4B3ItKHmFfjQGO4PmmCSmqoFvCR2GNZ0tyMy+7dp1jClm6dbXlK8NED7U9eDgKp3HAV2Ya57BbSR+DvpS6h8GYXKs9jbW98XHMdhVLWTkPEiUwXU8/3qjKu12RzyobrbDsxkgCaVNtc7zyucHVc37XgP7qUgux5z3STUSGCNA130ZpK0ehL4+md63S6rLOD+QeQvnbV1XWu2GzE7v0hLLwZBgN7hCeVANlma9qsF8SZA1jRO29zP4jusM9o/r2PVTkzv0mhmzwNHqtAnaZYpdxhJQ1VrUvwnpL0/I2a9dL9nLt8tCdZJubDUYTlZohz8Q+g/ln5QLUnhmLKtXXE8a81v2JgnN7ziXHMMhjE8x8OnAHyN3wdIeXOdK1WZtO1yNkt8MEj8Dz87pWG0d1pzAqhOoo4q6FV/73vRMSGH3nfDbUPy/5Vwyc2t37kmNmOBjPC+Et4yMgkl+RRz7a1CMzKEawQRSQYX26foZ8oDXrwk++DaeSCBBkqQNztMHwWvXMhtIzWnLxr5R6du5TW77wozc/93boIoXtc2ZA8VoXnkoXEbJMykMs8qxLZ3R5cxAx/Z1tqe3oHSX5qYkky/KyOgGqHhGlodKanTvcyQ2uuDZFY1R6dXaHFR8XkZG1mla2cWlRZlbXJJGq6l90YkSDIcESC9KJYvzxT44bnyrXlFPAHUjr4zd9Fw3g2uK2t8Z+EYXeau2pKqZfd+5HoeOpQeC5gIj3hkE12m38R3nyEh6kHe9WYXxsITVrQbwtWBUsH3fuEmsk4Mij7oBst2eNQi3TeK4fUV22cvInp0P6/kyHwCvlZn16O5nMwb71JeK/Ur2ftuX4VUjcsG7zpD26sdlsvaIJIXxCyT5E+vZeS5og9zplv8REPwZiWU8Z7wOFFASV+PZL5iO83vmFZOPRGvHeCbg7veqD8fesjplUvWU7eDBSwbrsXQLpvPEmrNQyKvw2YfPIuojmOldPN/Hh7cqkGVs9temnfozc/nuxWjByY2Y4GM8b4S3TcBaDv6PSThvPjjsJ2A82e4X5JP1zbIQpiBc2IL8fN+0owsSYAhiItkzriYLZV2066T55KA8dMN2eeTOe7WNuzwwAoJmN7FQSXy5MoP5DSmXxzVIjio8hComybdaFXXdazAbSIwucLaHk9zYz5uR6KpaYVjQdZ8vMAOep/MZ5JaC0cAkNguLcyDByNVbqc7pvDyIuQjibNYX1NXNmqhRW9TrKEJVuzgA2905YpwPwqdyZls4M9TlCv0gUbr5XXXf56HsaRyk0gVZnN+nxD8wuBr74jCzdVX6WFmJmN4JRs97uGZ6DxgHwEQ+zEdfHBjXtn8Gz3FoWya1KcJwMH4LhgtHo2PinMiYYU3LXgE0jtjWzz71AwNjkVcCBkg2VZCJVevkzHcNydLIXTB6OPgO0yIz4U6oE8/9ZAjCY1a+TW5VfhQErwF2ZA38twEKwsiHUWB/7Fy2wNwSMZ4GfE3ku+tKNmyXjR/0W+Nugo28RVwQusjZmEbwSGXwmcJzcWTadPBo4bjTeMz+QZrmg+byOMguxksY9oGzU7Y+/3q8ih80jomG/+zCguSva0/Il5tr9ffBaLzjD6p3KtYA52RNIPlwWM5Kvk1qTxTllm9eL9t33g+SnQKpW5BpWfPKk+CptKN2dnZDYya3kkbKLy7sBZGz7Rv1OJVpeUI4djob+Ngmzk9uT7VPxU7iZXKaQrEsHINdRQr21+o0pFqvQzU3JWCd5aalzqA1rMHBYbwOyNdNSBLHZJQ6yVgj8LMc713UsGDXt4WFaRA8Xeg5kHVWP5kZj/nna8uzUhpcA0VeFRfGB0edYxCgB0LmeSY5Al0qH5Exjsz2dfZjZwwAA/yqy3NqHNA7QDXPdLS07Wic5AuDUgDBdxqLOG5KXfX0XlSr8zhX5rtv4xo4NoCrRkomm4cV40k+l5W+gUFJuRk57dxzZPWVSdmXvUGanYokQjY5kB0tDBdfSf5EBs9u0abk4tSsvDO7U/p6AXYuPgK7gDX+twSdv3QuWXjalMgvRdjPgLo3rB0xjjeBp24VHkUQutmMG34GltLlPoiyS6CA6XSi0+05Pgh8e55lVS5mIKhv7xMT/pUEiS84F++fjxaeGjix35oYJyzsPeU+62V+Fl//AJUvQ6AjQLXX8XL9U/10+W5nQEgXzPFxvHU8VWgC9YTHtm8Ql5MOZb1cKalHXia33PAt2QFyJ7EzerwNMuJY6NrODqJjYBrYTomS6xTLw0pwCzO7ZXj0dBD2oCp6ZocjITWby9qHnB4ABrmxmxzzxeegbAdK/dI/MKwVy3JlUZog68WlaXGSRRgUZZmd2w9+L0gGRsTi/B71CKQ4YEya/d0rUiiM6EsbdGogezY54LpAzjQsOI68GJhUvE7P177qjNxnnUhlnYKi52h3Ps6RRJ3Osp97BaeCPXI9bJeBYcNx4el6oDrXbHrYloPNaL92/KPxs7i4D+c/BwMgp4TN0eoYIEhOHoEhUSwUtSmDapzeAHYpZL97GkT0bmAu7Iq2DAyOCBPjMGhwzWkbZPwKX5YH75EGDAM3hLGQWyVJJy0zjV0oe2b5wwFOQPCeLIZpeX1mj7wht1dQIrh2Wl/48OxuPD9/YHbM/L35IbwQL2GoOOjMrAOZgrzNaXhATxfjrMV7sxo3dzXWKKHo6HLijaYDjEX7HAAhAaOd72mI5yZA2TMW6GmBvaMaYN/OL+EAfyW1zK3myl20zk8pPMfCixHjUKD6MvaWodPAgn9qUuad4vUonK+kJ/uCrHy8tlmmwowOSMO39XiRPI9Ll69mj8M/X1qyIXuZZHedK//+6Wtlct8TkgCBclS4dqutw62yPX1uZo8GyTF6vQ/zqCJJmlTnbP9eXpqBYk1DCVNtsj/4oCp2Br9Fo8mx3b6FyiaUErbZOD4mI0ND4sBwmJmblh17nsS54Jx80KaTEg/10xzms1teH1RwG8qdrm4aDoxa9/G73DeOC7LSaS7JYKEkZUxU2uolIMmCPP3QkUkYHxyxjuRPFV4uj0i9sSx1zEsmC9IA0bvpPs1q14YBw3Z4g/NiNzyaBGyPZyIdNQySGRg1IxoQyJHscrmyNgUsLUzRdSE5GDjMbc/jsK8/295TSUcy2AfXxelqdjyWF930NBAY/Mex5emmTyVdKPkhyWf7ZOOms2X0VSD5VbfDGGlIxilJEee53F7AdXVwZidmlcUGHya5eXduB1T8DAxbAk89A7fa9n4s/m1n29S1OvslAvuZd7ty5m0lWJsb8b5swaxz8DCQ2Dk+8ADWwMRU2IYZVWlnMmNzhKesLFbMJHnrhHko93aQ0LpmR1CQLJ7gLcmlaNjop3pe2CXOD2dh6X8ED/3HzM79T5yqhldM8DFeMOxnYI1vWHw12Oz/Q0V9No3oAzAdubE9qmPHcwAYJsF5ynf2GEBbcEFEVIAh3uNU1siWxs/J9R+/Q667/mPaLlwoDIKEWiBwHySXhWpfVBJk9zd2NzPQEhz6la55JpYheWbzfUpC+hqhdmKyl0ZjCcSYEw4L26jP6vjoAwPj0p9JyfqxISkXs9puv7C4IFNzcxI6Gem0OtIEgTNIrlavQlU31MXOCHWO+EbSZHS2tmvDgEi6afHqCzJYLsjE+BocOhTmoVfyg2JmFz7txgb1zyx7VDclGCjMhNds45rSRZlfrEm92REfBNvE+o16G9tFA+EwoQ6z59Eg4gh3dPWTqJmcZ35uD/bbUcWdYoQ9yrRWW9Due0x9q+Pd47zZdFCAss/A4KDRw8Q5bNNn9jumxe0fWAXDhecGIwjXWCiVpb9/GOvnZfXaDbL6spzMjV0nHdsUl4lwWL60FE5QMBVyAvfhJ3NPyObUssZb6HMRKfiv4/vvORdN3RGtfeohvHl11qSCvA07g2KSm3DpZxuQOorhdLz4w7h+Rk9yFCYmh4jc7Qfp/BDujoAZJO8DC6LKJcBz0AnxbkGlz4HQJ4OMTIdZ2eMXZD5My8ZERQf6WeM2sDllxQrwJ18RX2hwfUCS9qvmZdOzfLSiFU49HCzgGDFeAOwDwwXbMD+Dt+cP8aLku7MBKFk8Xf/SWC93tOlWtpof/ni8SUp8fLGhpAPTlk39l0jrptPlMx/9B5mcfkCGh9dDVQ5oEF0VREX3vHoIldSTqtDpz2PXtlyuX6saKma6uNuMigPxsI2+tjQL4ssrIbPtm8Sby+elVOqTkXJZNkyMy0Af1G9tEYS4IK22J/MLC7JcWVaVjw3VhV2rzmvkfiZTBqmL1LG+Zpxzou5uJmxKEcRbLpalWCqBMF0o+nkUuS/5wogSOzPWNUHYNFC0DR/bZ0tjMEwq2tUNfC7LrUCqUOLs4d/qBDAs6rguXDsNChO1vTsgerrz2ec/lUjL0vxenZdMZKHch7BuUtU8AwaxuvhBgGMl1aPBDHmsTRnkx/7zSZA9y7ilrv5QPQNsBuB6CVgEdO8zAHGkf5Vs3Hi2jLxhWaZyN4vfZuQVYxZOXDCD3YjTlJ/KPyGrEzD6SC585vjIW/tJUNMfOhfPPdZd/aSHvXN8yAbhKL6N4bndgGs8HYzKNvMNmAZx1ST0LB6kzCFE3sP3VASYQUWuC3oLjbRw52thUiog81mQ+RQmEvsyCL6K+Usw/io2Kf1ORy5PT8mlmAZdT9zwMHJnLIRvG9jdtXjR/gIndNfhI0eeivjego8R43kivH0CMjL8AB6mH+rOimA82RPm5fP1jbLDK2hUPcdt/553+1jBQL0ncrJq4c1y3cdvk3u/e71kc0WQT7/25eaY5nUQPIPB2K2MipF900lwrKmDgBHyzPZWUkIOrSvMUc/McGyD1gC6XB8IlmrcUVe0w+FQbUvGB4eh4CdkcCAaJc6B8UBlXFmel6XFOah6uuCbeCHZDECShWqlgWFSqtzZ/m5DVFwgy75iXsYGx0GyCQm9umTTIGBpY3kHJD4u9XpDpmd2S61ZU+VL0vday1Ic2gAyXtR+7x1UgItNXyoge6wEBZqSNsi9g2Oz/b7dDqUTMOe8p/eLGeoIdp9j10EGDTK1DcuCipxNGTxnqnk2S3DYXB6bMQLsORANhJPS86eHgW3/XJ6hq169FY547ZqOsc9udOMjZ8jl79gmlTOvl/nGzm4628Mq7RMErESXQDZnJ5flPYUnZAjPvRI8/tvAMk/vn8M++YBzwdRstMXJBeZst/2ja3BZ66JscLIeF83+5vy+CtfHh4NWcM7wge2xSo+rn/KFx0wldEzqZue9dWQZhtJikAKBZ2QmyMqUhVGJ3+yh0AgT0gRT+1iXLoDe0NCbklW5MrNPtqQWJU9DmR7/3jF5LtEYE9N4oTlM7z+ZndMPv1RiIWKCj/Giodmk3jh+mXXtB1Fnn9udDeAtc3y5tT0sX26sg6Wdkqy2ix0fBE5bBgvjMv8v6+Wbn/8aVOuClPvHlcSXF/frJ4PomPSF6pIEz4nR3KqgU2msE6pKpbpdWlqQxdm9Grg3MDAhuWxWklC0reYCLp2DvyShTKFooS6G8gUZ7e8HebFfOBPATIAci1Dn89KozKOkoHhR2SVc0BgqPIcVlN+U/oFxqNxBqS1Py/zsLvF9X/vGl7A/kmE6CWMkSepjn3YPf12QNpPg1KVRnREXBglJf2n2MSn0r4dC9zW6PXSz0mj5slCtSQuEG7ACbbZA6h6uL5Q2blOAM2qD8HUIWJPG8rqqdEpty6YAGAD0RDP6XptAcM0MSGQzAsuSgX8azAdyZ9MGgxap3En09HKwex+NGY6GR3WfTHAI3bZ2zVu95hw564yL5LTXlaRzxh1Sa6FM/SiY+kRDj+BfkZ6Rt+V3SpmkRcLSCHqhZfbfjTPzQXOhsN/gCY/w1gFYbYn1eChOw43aiBu7EVc5gUXjmIZByLB+DUcvyoBL2X6ur/qB6RD0ZuCThN5zu6N8PBD2AuoEutY5zYVZkDoIHeqc5M2JaaXpYaIHMPLr8500SvSMFnl5al6zBq5xa5GPB+sfAB8VHiqUu7GDP8cD9PWX2kA/McHHOCLQ9vj1Cz+Db38E5dnHF0sB1dzCY3Ztc43c2B4j7+moc73FxwrqEs670h+eIbf8+X7Z8cAuSWaTIBS2Py+p25h909nOXiwyjzrT0eLMST4gdyaSMYwkb7dlaWFaXeD1Rl0yUKSJFLuO5aDuc1oJWeyTbdnpTFr6SlD8TijlbEqG+hhYBvJrV1CLBtimHwSY14A5N5nW3PRZN5R+GAEZHC+N43r1aSnBCGH7Nl37nBw3o4liHAf7SEf97VMwJnju7VZL6pXprrvcgpwDjZpnzAAVNoPmaAQwoM6icq3VazpA4HID11VrYP1QGo15VL6eFPrWYZuMzC9OyXIVBgOu3cOOvdBodz669TsgcW17Z7c8kDSVPCP5GTvA5gA2dWgiHBhHDNxjIJ52QUS56ZC6KF9m5WOO+hyHmcV5tershVBGWZXl/K2vkDPeIdIcf1BjF0ywogI/QcBnmS76t2X3yKvSk/RLYw7YJQrm2o3C+s/OJVOf05VPIGhEe62TEakOgqjX2ZCE7mzCovW4hDGsMYIbOIjPEm8qjHc8dKQMXB8vsTetRI/AV0zU6T6It6lknpJZkDl7HCwEkdt9GcYlngSsw74VMPKwGQmdd5oDF/GI5GoXe4I5CCXvypDblktgUF2YmpYRGNC6hnoBgO4G1rdNI+bf8ONvre/c5Fy2txmt8NJBTPAxjhjC+0ZGTcv8Kd7P94DkKdcAPGJ4AfcHWflCY7086vVrVD1T2erio4qoMmIV46CyTS+ulsXbi3Lv9feA1Juaca4BBc2Aukitw/hIF0DwQyDIKLUrWF2D89SFDiZs1Ks6YAvbqtnePtw/AlKy2u5N5a8VEia2e1OpD5T7JJvJyGAhLUMFqNkUR5Rrg8QWoHA7IMaCegas35L+8qD051LSV6DizQlr1KCzrFH9bEsPOlUYBzVUtQUlbO4ngMoHV0rf0GmSyw1KqzopXhPLIB07HV+aMEJI5uyqRtc5E9SkciPYflmS6aKk8Z1GzuTspFQg20OQM5PqsNtfrojjgrjn5ydlbmlJOiD2Dgi+0nBkqdGQOps12lGWPypwJtDxWFYoN03nS48HjksDSpU7DAz2k+f1sgamkcIUvnwQfFwHo/aZq4Bt8suLkzAg2jI+erZcdPmrZfw1VfHGn8S96EAInljt8ZqiFtOP5bbLucmFSEny2Ytcw7dj4W86F099W2cfJ+DZZka4PnE8WFdQ4cxfYWUDJpI5LDk7ClUOdS5DeOwKyqg98EXtvayHvLT48T2EbqSNjZmTvwYyXwCRz+JzGZ9LJHVMyyEMZZwECb03/iT/ksBdFBtLk+iRU++TvRRCbLMhUZNXQLWzrJkxM1Lt3bX4QXIP7B5cz6fx7RPORdMPRAtfeuiVXYwYRwThnSOXgCX+Dx6tizW4hj5c2vCOL3d3BtRVz7Y1jjrHJdGrfLTQPTYIOB0WZeGro3LvVx6TjlvBcaFqQdokdiZiSUCFMjKcKpgBYnQ30zXdaFY0yI3dyByQH8dlVyWJ5eMT62VkYAjk3FSCZ9evdIaBcL60mUiGqhUVYC6Xl9VjIzJSzOjvaAQ2GAu1JZBhXZKZMmpfX0ZKZRkfKuM8cA4oPNupSGlorbqu/cYiJAzHZE9ICKJvVWckmV+lUeyN+UclVxqX8tgWCb2aGgFeuyXtBq+TlZ+P2wDVjuM2cV4B1Ga7DUUPgs33MybKkenJJ6TJHgQoAw/XyN4BzOCn5YMirLc8dcm3sGx2qS2T8zPSAtk3Oo4w414ylZcmDBabSEuDcQwow1xpGLuGKkPZ0EgiNDseJhoDTJvLaPNUOgv1Dk5xaBg1YQTAqJjeKRVcYzrXJ5tWXSqveOMFkn/tk1LL7AVHwRAQlPNRfnqeC/iEkXhKjifvzT8uG906SrNbrUYK/gs4zauONclEHrWlURPaEetQiQszT2m7Oc5uNZ7CIfxmMNygSeHB7r4q6vphsT5l0WJmz82uy5mI2Ugd118DoVdB3nOcLEg8SElFiT0KgmMaX2ZojEosInT2U+cYrd3SespD9k6rDqOAwmBLakEuS0/pWPvqyzlA7tgaX/EacTe3YtYn8NJ/wTlvZpqrvVTRK9sYMY4IwAeOvXPsZ/GaXQWOGj/w1uLlZDb1b7RWyfXNCR3k5Vh0nbOoRJg1rtw4Q+7+0Kzce/stMrJmrarKhYV9kisMQR1zFDcoSxCoRqmDDNmIwK5my8uz0mhA7SbzkkuDwEE+1eUZDWhbs2Y9FHpZK0UOqZp0AukvFaUPqr6xtA8kW5V8dkAyKVeGBsoy1NevQYZ0zzMincFALXYxW9ynSXHGR9fK2NiwZLMZ1KMMzgsl1w+hBeXt1WewPqgjOyythSelvbRLMgObJdW3URqzD0u7sktyAxslXZrAuQXiwzChO95NFaRTmxQnkRU3XVbDgG58yGiQPIg5x375OalXQNgweKjgPTC6D7Jn+zgD79gFjO3yPhR8Ayp/bmlZ5pcXtLtS04Oa52h0MDzmq00N3mu0qtoGn8zk9BppNLHJg6RPcmdue37nfAbaMXtevlDG9wDGTFJKmkioLguzu9SLMjy4Tl6x7Uo5840paa3ZK/PhJIsQ9blW8ccVrEArMJjWgth/tPCYrDLsqw8JyQUwbqxv/0pc70+crfP7dYOjBG03dzLj+MaEDRN47Nfh2V+Hx3gdzmMCb8IAXoYyirvEvvnRRnwW+Rn9PBR8MzHxeeWksxwNaquAVBnBXlFCz0ChZ6DOk6rYqyBzkj2fmR67UJHzuSeZPxuh99Bbh/VEE8/ZoNuWi9Mzsi01IyMunl8SO49BcOWI3Ov4+1Vc50fNcPo6s+HUS1zzfNErxxgxjhjCb4OlMvYP8Hj9GOr3/IEKBCpnEur9y421cq83KGlW6HjNn+lFf9FATccI7kLlNLnzg/tk1/YnJFPIy+z04zgtI4XSmCp3dWEHHupGR4mNiW5I9FTITLNK93sBSptSp91agEFgQNpDknJxgdmcpF1fqkt7ZWxgWNauPQ3kDuVfmZTBoXVSAmFnnFD7kVPHkMSKhWEoVgExT0t19jFNptM/sl76B0ZA8CREjliXE8t+8DAqWMl6tVmRZEm85oJ41Ulxc4OSGTwTin1ZWvMPatt8BoSvbe0wLvTyYZj4OJcApIsNNIAtYJ/7XD+uq4G6kN4EVIuoHdme3mjUUW+mdV8B1LTO4/jzrbp0AgOVbqWJfbTYd9+HsvI8qbVw7Y2mzFY8Way3pIbtQpQjMwK2YEwkUzmNlqdnpNcUon36g0C9JIzc1654qI04tO0IDB2Ozuc1GzDEFqWQK8hgsSBvu/IK2XT5sNzhfl32NHdI2kaD6+Ds9VqPB1iBUqG+LLkgP5B/EpKYnoouufG0QvM7NnD//Ei1/3Yj2tNik32mHYxZkrcJV+FY63BMDsQCUjdr8L0PBZ02Liw2+r31JmMHfBcPKa7ujx6J62++k0YYrc4gNxowbCevgsgX/LQmlFnsknkDUxQIR7MmInB+kno1WFT3FOGQwz4DekXH/fIdXevW5PLMlJyXmpcsyxfnE60F8EBY2YaWwx/SW/JR5+LpB3VZjANlHyPGEYW9bfh8a5w/xyP2StT1fM85Fz99uc/rly8318m+IC8Fw3E4dMnRASoZJmsxs4PyxMcDmd4/JZXafqnVF6TUN67kQ5JgWtWo+1ZNKtVZJXdmb6O6pOrkGSZRV7JqyaQcKRdzIOw8SLAjE8P90pcJpI19jgytllIxD4JGBQkCNY6VgWJJBjgyHeRTpzatBkff8CaRoAminsb1oyJMJDRYrpDvl3QOajtT0nNozT+O7/2SLI6CtBtQ8lF/dwNF7mAd1tghI8xDkCSD9lKMh0KlCjINcN6MaGeWvE5tDuTe4ZFA+ItQ9iDcREaJlglwLM6Ny9hP3SYLSvxefUkCr6XBhnWUSx3qvdkJIPwClJeVWsOXBbb3Y90miH12qSpLjUDmYSTgA8uxHWMAcB2pbEm3ww9cZ1nb4x18r9YWZWkJZYDrp2uewXccUpfJgdIo+0wmIzkYPNWFKfn+i79PfvBtb5Ttgw/IdfUvSzVYkqzJofx47kftCXpG8KgNEM5r0lPyhuxupmXDHLAOFWUgDD74T85FU5/UlZ8nwMmufWQQVpmbM52g39rEOApxAgW3GscAkYcbcOlK6Cjigr5IvRq9Z1TzdA4pGvw4jMyJDs7ZA6GyKxq7qimhB2wzz8p0AGKHWq9heQvL6G4nbUfDQmPi86ZzIryY95n7YffLJo7FcSzOTi7KqzOT2hWOo0AeEiWvTSDqlL8LCz8pXvJTMKTwMsTooXdPYsQ44ghvHf1psNp/RT3Oht7orYdqpxPzhtaYfK21WiuWHKzyF1ohPBtChwOmoDJ6/HS5/1PTMjO3G8oEqhKKnGlmqc6bjRoUeVZqIJvF+f2oLx3pB1FH46q3NJEL24aZTz6fLkpfPiejwwPCZDYkyFVDRRktgrhAUoVCv15L4HMUNqOfZSj4iZE1kgWxM1Augfo/UxiAkk+hZmWQXALrsimBaW/TksgVdUAY8kRr/gmQdQYEz+7GRrylfThmG+sMiQOSDlpzYtsL4mb71N3OCpL7S8BQ8HA97dqCGgPsHue1atgWhkyLQ8Fi9+kyVHUShkhdArCJ42I9LG81K+rFMC6bETisK/voU7VDzXsM3mtjcwNDqSbzlToInhHxoTRbnjSg8KeWFmSu3gbZd0DyTSyL+swzmt8BsadQ9iR4Nov4KL8qVHqzVcV5Q5E7jiYUSjNnPZb3lfqkr38I5x3IuevH5T9c/mrZfM5muTV1s9zavk7aYUvShoOLHR9QuTJY7AdyuzSqOxoDHlPU/v4QHsBfdy6e/Pdo7WeGvW5dxpbbReOHDAbBgxSssdZlX/O1eJLXYb+rsWs8CDJhoM11IxI5w857L9D3vEiYoYTOKaJe+hhI0h2QZR1ETjXO7mrLIPRFRrarQqc6T+j7ycA2/kuqxy3KZdEjju853IsA90lzv4Pjlp22bEvNyis0cU0b18nLpVwHukWMC1nGqV2Hs/iIMdNfO1m6IR5L9O5TjBhHHPbO/rIN0lejgnmvcU2UAo6Aip+1abm2sUZu74xIDr+PTlQ99pkIJe8MSHDLRrnpH2+Rhr8Ici1DURY1PzpHbWs128LR2Jjoxvd9yeTKUO9DICEoFpBdsxG1Z6dBwOVcSYpQ8P3lIsi8gIrHk8GcI2duWq8GABUonZVUwh0QaSrhymC5JCN9A1LGPrM6gAtODSTNfuGa9AY1FY+VhLINYVCYJAcQBxmCCL3qXhwDy9MDWk/TQLBhWxyobLAl1oMBg/0k0gVNMStU7FjfwXHZp7+1zJTbKF0fyhvzmZCHgXjYuQhIVF23OB+2mQcgbuaK78AQ4GwG9ZHkXaxH136zOqtkTdc7iEda7bbUWiBxlB+72QUhDBBsttxoyPxyS/YvLMhCvand6VooPwbheeyTZ5LapY4Ej5PXx4LGFb0oHFaWSW/YbMK4BKa65cmks3lZt2pUXnvORnnnK14r+bX98g3/a3Jn52YsxnL8Ox4qnkTJZ/fHCo/LluQyJHeXfTQHffh1WIu/61w8dWe09kHglI1cP5y3pbBkLN0uMgQ1uhE72ITtN2EFutwZ2T5Ee1PbzXl5bDcnQz/tpbJ8D10Im0sj26m+6yDzOUxRu3nUVY190CuMbMe10CXO/9TovK6VgXDc69Me9giA7fvs877KbUC175cLUnOiXXFw3gdAjscDg3u+C98/j7L4u9gl//TgfYsR46ghvH10C56yP0NF9XpoDjaqRXA8ecwryRcbG2RXUJAis38dUdDVF0jW6ZP1nStk780VueWbX4fawgmAuFogUqpCBnN1mKa1XtUuXZpwJZNXd3GLyrK5rPnRs+mcFPN56StkpZxm+zg0DdRuKZORoaIro0N9wi5vbFfnRTrsZlebk0wSBD/AMdBHpW9gTMdoB8tK2CbJigaicShYuqs1Pa5GMeMcQcQu1g05El2nJokUVC/b4nFN9AxEkfj4jm058E3oNSG2HUwZcD5InsO9Yh2/ietkxY39MfFM2K6AXzMacGfZJu63tZy4D6/BMkAVm8xhP2nYIFDumATKml6NTruKsmrAGAi0aYKGUavTlGbgyEKtIYvLizw77C8tcwsVmatWZand0WQ6FZxHjd6SNq4dOlB7K2CfbBqgoue5dJp1qXNYXhgqDH5k80Au369Z73j+HMzn5ZvWyHuuuFiuvOAVslhoyrXtL8tD/n3gvyT2euwj69lOXHY68hOFR2UDiMlBWWu1mgHBN4OPmsD8obl0eqfdAXU+s5CXNCxEz+nHiiNQ3iBycxaeg83YaCNuqA6+otngeu3mfF94Sd9zWb0ZBxfwG2wsEGWU4pVd1eogb80IB0LX/ucgdKZ3Zb99KnMXBE4y51mTyKnOIwf80xz2KIBGBdv7ee/OhJH0+uxe2ZCo4OAgdnXJd88CJ4lXw0e53Idff4dl/3iqDe96pLGiQSNGjCOPaz5cn7nq54uo7ew5xjFD0bsa2ZV0w5EMt/tlrShThymPFwPSCN29w+GZUtp3rux6dLvMzu7C4ZmdzZdqBWQEogKbqXJnXZpMZyQDZR/QDc3kK34DRgBJPy2lfFkK2RTO0ZdyMQM1nxS/VZfBUk5GBoqq8HVgGByhAEMgl06C3BMy0D8guVyUGS+F3ybsCDbUNnKO3EY3NA0KRsxLgPlQ8tpfHIqV6W41wh/naKwH4gMx0oXPgDTHQOlGo2pyX3Tfk6xxUVDvaRgoTDSGFxxlwEQ8VMUutmdTAGtKGgkMgsJGmAIQPgyNbEk9G2p0oCwYF8By4R+srvtIohxI4SGMBfZzd2FUUGnn0zgmSIl96GElgN9A3AkowEQQnT924+EaPV4mVDr3aTHf86AtYXBlu6mBCV4bDQk2JzANbpvGCwwZ3pcWdpCH8B8pp2UiNSbZAARmZmTJWQa9r1B6xwhUnKNOS7alZyVvaN7wSqPnG4/Ct7F459XvK22wLf8yI8k3gYF/GEt+BkX4c7gH74TRexEIfSOKqx+/UWyYw2LgbeqRe/SnC3zHfbOYAhyGTQQNvEULIMNpkPhevygPewNyR3tYbuuMym3esNzTGZRH/RKIPod12RxEB0OoCaf4yfeO7eh8HrpnfsgRjyZYYoyUzzi+XJaekXfkdsooo+TDJJbS7AB6xRlKFd+/gQf+T8y2qc84q6unfC75F4uY4GMcdVz9nux21CYDqLDOMQkTxSHhTWWFknfb2ta3Kyh11cORANW7D/VelnXuNlmaXZKH7rpLKsvLUmtUpFava+Acu4dxvHe2w/N8coVBdVVXl9gNrg3FXpZctqyueRJ20oDsjSf5bBqKuSrlQkFK2YT+dkGo9eWdSuA5EirOIOlYyWXSksJFpZntDqTpKjEnlLj1OwiW0eVam3PUtQSOk81F5M15jOynix4qV0kdhK0ufCxjk4D1OiDbJk7fFSdV1H1pRQ3SVG8AtuW69DakYEiwfZ/BSuzHTyJmeTNDn2Vueah7G7RBADgGjR9slwB5q+cAtSsJmMYDLh4/YUiksmoEMCrfwbI8yotJakj0eRhDfUUsx3mxqQCXo6TkY7fQjcK+9nXcCybZYR4CjkGv62F/TJLDPPtsJmFXxg6uL00PBowhjuzHY4yU8jKUz8iQ7Qc5JWR/YloapnFMSZ6PsYfrOx1q8/zUAoiSc1Gi+FSlGTHUpVjxpziZtHMljNwtINhRrJLmerqTHpFzOoAVP0DCIcuOE5RuFe/LDMh8T5CXJ7yy3NcZisi8PSJ34vsDmLcnKAhTvlIdpxwYRTA+2I+chN5T7F3ePG6gcUK3/KjTlDdBtb82u0/SuMaI3Ltn1y0jmDS78KB+Ag/tHzrbpu+85ppDSyvGUyMm+BhHHdd8rNG56j/i7TXuZry/Zx6sWQxIOJCS68k0KisO+8gBaV4s+ObT3Zdy81KUManva8qjdz8slWZNFquLUqnMYQ0Gc3lQnEuqZvOlIZBboMlnshrNTtWdBEHnJQu1nkB1xPb0/oFBkBeIGqqX3d9KWSxDbVlb3KOkmcsUpb/Qh3qoJeV8SYocGx0rsC98hsFl6TxID0fHMR2X3dHwCvp1XT8i/hRIG79RNhbqlmRKpZ+gosZ2Bp90vQfNKrZBWZHIecEga/ad1yYC7MMwtS4rSxgQVL8kfgMFzgFs6BqnJ6CXflfd+bgeGg9uksYF5sHYUPmOdakYIbdxRo74HRwX8zUAD/Po4WCuAfzRc6DXQUka58BUvRyYhn3paWgkQcQmdEHybJNvisdzRjmEuA4O3sPzZopa3pdiEWUIVNTYYvwA9o3z0wF2cCbj/cOybs2IDJb7pM8MQpk2ZbezB2cY/TsWoN5lf+/zkgtyultFZcoHu/tw0+nhmjUo79NwiQO83ZCrB8n8e3BwJsszxORjI0a2L9uU7IX6ZpPW/d6Qxq3c0h6TO6HSH/D6ZUdY1AQzzM/Oe05lTkLP4vPIGc1HDrxSlhtNjXOSS/LO/C7ZgjI06pI/1EDDo8Zivhdl9wGTSv+Ns3X/SyqX/ItFTPAxjgmu+Uhj/ur3FVt4uc9ExTcW1WeoDPGZczpQGYE83unTFJZJEsoLBvdJtePp052tlWXupoo89vh9UmMGuGZdmAOd/c6pHIulYckX+pXopiZ36rbFUh+qHtTEQRNqHMTMtm0QEPuxp9k22q5JGuSYdkMZ6esXvzknKSxfNXqaFLEO3dZhq6aqn9vkioOSypYjUlWC5TmCpkBkrJBJbKkclCjIn4RHwtUrwXIyAr0DPKyyN4qG487TmDBQswysoyFgcU0uDRG6+7kuFDn2JA4NAyV4nRkRN66Og8PQM8CgOyah0YA/nB8D6tRA4CniX8g2+hYD+wIYDVG0P8uKbeg0PjianZvgMSJyoRHBdLO9bocM7KPhwKMK9bWB8cAB1txActk+bJuXNo7BzHb0nvDesCmCyp6JdzhgDwcXYW8FBgEGOF9xUrJqZEy2nLZB+odLkg5SkvQc2WcmZcmpQBrj3I4BaGiQpC5Mz8jqRC+DHSf8pa+ej3FvOgQHZ7CMcSMkQNl1sCm7hy0EWXkSKvx+vx/KfFhuApnf3B6V74Lcn4QyZ1s6s+eR+TgGPfNJkNR1tEad+zSHPQHAMoua40J5dWZK3p7b1U1cQ2I/1BSx1nJ4xS/D+vsds3vmWvN9yy+5XPIvFjHBxzhmuPp3BndKHbVXKOdCzBWjGogOW7bHt0A/jjyKio0E/0JVRwAl2rItkHJezg4ulLHHV8uD994puxcmhelmGaxGcmdlkgBxMoFNA2p4ZnI31HtFUiDJTDotWayTg0JPc6Q2yxHPrC5zvIoUQfok9FLWlTVjUPRgX/bbLhRArjAK2BbO5CzFQhHbkFxZrdEhSbLD/qB+tRL2mbMd189BWECabEtX5Q2CJWkzYQ3JXdU+iZ80CYJTcsY22vaOYwnbsbGdmy1qcBzJWF3tmKdlrEoZn/wD9UxPBQPySPxU1lGwHt2i+Mkuc5hoRIRqDHAHXcqAUaFd+kC6en9oiOFc6B2gG5/d23p9/5XSQczMgMekN7A8sD/Qj2UMQ0nK+QFpt5rS8Elu9G4UNS2wprFNpSUDQyMDg4NpbHkezEfAGACeCTPtwYST9atGNLI+iXNI+q60HU92mj08Mxz/hT5Bzx28qySqS9LTMuygvPWYPMPDwTLEhHXZTMFy8zDRJGBe9qmgKA9Cid/RHpHvdEYxjUGlD8lDmDcZ5jQVLIMRGdHeazPnOxK1mz/1EU8k8Pz0vuF6Se7jeNe/P79bXpXZJxl9rkjuh14FHrUZzPqgZNw/cLZOPXTNZ7UQYzxPxAQf45jhmj9f9q/6qb4Z4wSrbGjORb3frYWjinLAbcpMmJf9QV5VyfMBBVMHROxbTzblz5Q35X9Azlk6Q5b3T8kDU0/K/tkFPO1pEHpRONY7I8c9zwPpt3RM9jZIPpfLad/3FNvQ6eIEOeehwBkc54DEHRBNDjUq3cLlfE7GBotSyiRUAaezORCRpyli2X2uVCqpq9/gnEju3B9VrotLpu6jR4AqnN3bEqksSDnqRcDMdRbnpCpZ3eh0W0KVoYIn4WNj3RY/9KqVvEHkDs6T65A8oqA7HAfbiUbX0w2P8lQ3PZYpoVONo/ixPfePE1DjQY/FQCyejI9z4bowOAgaFlxV2/xhQKhxgDJh2l7m7mcbPQfpoTud94Oj2XlMcctrBeknErh6nAP73tPb0AkZVd9EaeD8EzkNrOs0SPIUatiP38G+Wa+T4GH04Hgcz9736zAa0lJtQvkFLRkqF2WwOIL9JmRPuEeWZFm7zR1tkODZQ+Hs1KKMJpoHI+iVzBlswPtEI0k0qn3BkswjdX5PZ0RV+c1Q57eCzO+lq90vaoR7AMOIJM42c6pyEjmV+dOZDycyuqWh6WZZXucnF+Vd+Z1yJj4dbWs/zCXPYhW5FwuvwrP5d87WmZNyDP0TBTHBxzimuOajlYWrfq4E6SqbwC9M4tGFI2kosKLTkcdRATIBB0n/uYBk0rQko1AuzF8q39/3I7LRrJf68pw8uuMRuefxJ2WpwsFTPKnX2P5OIetLs86BZJahOqG48yUplYdA5lkQBRVzKGmoXAbMUbmr+oaqZbR4yvWllE/IyGAJLxCD3ZhMJyG2syyZXF7HhU+gZqNyT7MNHgZFEkTOzHEMkiZRkui0vRvkG4JI6e4mYRIRUYOgKc+0vgNx0m2v67Ca5M756pKM8Y8EzG1I0tyGJM3v3A1Veprkj+8kazUUcA4odwbWcXu2udPoYDN69AegMQDC1PVI5DwPbKuR7tgPf6r73mc3OlwD1Tp+83aqksXvNgwVDsPLeSwfDprD3TPtbQMTSTqFMmi2GrJcm1e1zmvWceJB/DScmJOAhkgu16e5AjhSHkfx47y9UzOyb+8eGcol5PT1GySbKEnVq8pO/IvyC3Ttx6MElpQmgsFTwBHOclDxWjAoJ6ZxnQyz8gRI+z5vUG4Bmd+E6Xao9Pu8AXkSqn0Gy/mcc30Gl/WC4FYmkjmZwWugsVKFAVdyfHltZr+8PrdHRjVxzVOpdgaMmM/iGf/vZufMN5w3NOMo+ReJmOBjHHNc9Zu1vdIqUJRcaBJSYJ1I0A1dQiXJNtdHPLaDcx7p4elBgmpa2guOXJq/Ut5YfKcMoeJsLeyWxelJeWD7o3Lnw49IO3Cl7bWlUplXgut4HWk0mNjGSiqTkXKJ5J6WRn1efK8mSayTAXEmqLzFkySIOek6kk0nJZ/oyGDfgJSg+NnNje3QdG0XCmXJ50DkuKh0fkAYEQ9OA1Ex8CyD/XTJkQRMWmD9ZnG9MDbUHQ4DgsFpnEjmBupVE9+Q7HmtOCeNYif58uK1gEimvQLsfSfJ4Fj8DZLGCUAo0RPA+SRu/KZy5/nQ7U3S5y+qfD1HkL3F8Unw7AOv6pzdj/HJ7aja8ZvBcGwTNw5UZwdl2aqC8D3swcXuu8twPF4ts9hR5Xt0/WP/JGt2U+x0QmlAiQc41VI/h6el8raYD+oEwXMkOiYPUgWP7dgXn54Q2jFs50/bjpwxWpTTJkbxHQYCjs1gu6qpC0wz7OvogWVGdc1+5nv9ggbD7Qah3wF1/p32uNzcYrv5IEi+pFHvNSz3cH7cji52kvnhI6qdCuC18NFk4hwaMBth/LCt/eL0tOT5XB7uksdXPFkL+PI/TdL+L7N15mGzRfiAxniR4H2IEeOYwjlDwGrOl8FgnwWPHKzdQOxMOsqgpS3JpW4g0dODpE7lzm5fl2ZfLa8rvkUGUkUxSdQNIK7l+WmZmpmXdggywUE8KGV2QUtnSiB4ulCTUugb1gFhmDaWiVVoZERdyDpK6FSLCfxjEFsKjDw0OCpjqzZDkUft28z3zgFpND0siIdkqe54XJhLogxwqSREECNd2TagWu/oelqtscInYYPEVQmDFP32kpIZXf4EiZVR63Tba4HgepVo2b2Pqp/74u6U0DFhW6zMFfE/CtRj27uuo+uC1GF5GPbLp8LvzmMsAAPt9Hzwj6PYhV4Ft4lR9thHiGuh257ueeybUQHaDY6Z8XCOND6iy4qi+RMJB+XEJgzuD1eKZWksyCaMlLNpGSn1SY55/WEU9TMBEMo8hWs80Cee54Qy4XnznNhcwTJg7nzmx+c9GxmekLGx9SB9mGHtiowFQ3Kud5bGYgTm6HMEL5fJYnaA4L/cWCP/0lwnt7aHZHe3zzn9LTRSGQyXUoUe6HeWx6kIvf24tGUodJrGl4HUfzj/hPY0SLEJA+/0AWBlrBvawN6Bgnq/yQX/S86f3oVniJZmjCMA1gIxYhxzOBftZzTUp/CKf13YFNcDyKvf6cgV2T3S77Y1KOepKkMSENvcUY3L1uzFckXh+6Q/UcD2jYjkQFxL7ZY8sW+vVKoVaUKZ0x1eKo8Lx3NnghVGZjPi22vXpNXgwCok9YwUMgOSSzPRDKoox5dsJi0D5X5tdxe/Ku3GIiptEFeS0ecZTDQaiqrYSYDa5QznSDWapMGBY1hsx/Z1vnIcm51XRDJXgiaBk1RJ4LgujuTGdmqtAUlwJHu2zbO7GYhau8+RsKnECe6MtSrd+PzkfDIty4H74PpcqafaKX+xTF3pUME6H+fC9nYqf40RwPY0SILmDOyRJayeQlml8Mn2eZA9Js7jdtgb1sf54wvVPKPzYQWA+FwtEzcJBY5lVK2FdEaKmSyO1YaRtSSZtAuCB+njMkO2wXeaWm75YlmbJRhkqGcE5Z+EAZHJ9eEgCfXA6DgAIPg142uxXlrCTEoyKLuzaxtkXXuNNDXwjWd3dKH3GtfG69MBWEjoKB823zB3O+6+rqPlxA1OUdBDxUDZJUnpO/zW7C55K5T7Gs3wx2eVpdAFrD081nxg/1Gc8NdMfvCLZstsjY9dd40YRwArSjxGjGMLU81+F2/+x23H7kLN2JsL5evKpkRNrszsR/VI927kou5B1SWIrGHrsjl5prwyd6UMJwZBVNVuVHlHmpUl2T89KUv1prSbIPBOXbejOq/XKuK1muIzNzrWrVenpVVfQIXjaRIVBtUxwI4JQhwOVoNzA0dBeVKtQtWyTRoqltto+zmJiOqSVITttU2bBEqyJHGD7FSR4jtJ1AYc5Q3EinnspkaQ0LE65tH9jYnbMw871H9E7jguFHXA7yDBnsJVViUx628SO/fGedxXdx0SOFPjqgHQm88Kl9TJGQB/k6xxbA3EY8nTiMkM6qA2egw9Z14LltH1TyUPI0uB+RxIRj0C6smIqhYdkx7szjHu03StgwJU2SdhLOA34xVKpQKUfFLy6ZySIY/N5Txeu7WMqa6j/DFuYXhkleRzZZA9iB9lk8Y9KhXykixwOHRG6nek3MnLubWzJB1mxTviKZCfGixHmm2cSHS8DSuf2VMdvGYmrKpDuZ+VWJYfzG+XV2ampJ9eFCX3bmnwAz9tEO7Gtz+GLfBfzY7ZW82Wh7oPUowjiZjgYxw3mCt3tcQE1xlr/tF6IQONuzB4742m/9ySXOy6Og+CdURdqjLsjMolmVfLmsQEyIBdu1CZcGQtEHcTqn1hflaWlhdUFaaTHBbWaLswA7M7bWZQI6EZDeAaGJzQ9nVjq5LLGOkv5kA4riQtlKOA+B1U3ji/LFPZgkSqyzvAbyCe2qy6hpWESfY8PxI5yC/kwDAkc6jPSOFSpcMQYLtEp4L12f7OSHGQJ65QyZ/GA9U0Xfs0AEgWUKVK1FTmJM8kzzNa7wC6qhwzlWzxBxPWpwEAFa0EnsjhMFiuUfCsT7FvGibc54ESphkE44IGBuerscIKOjo/nkd0fdgHY6LUkOFhcKZ6zRERK9nzHLAOXfOpdEpS2TSIWfPYqfGUoyEF44ndCcu5KN8/4yE0Mx7Ol0GJHBCI7fDsUsceD61GXX/TYCukQ1k9lAPBwxjgeeAsA5Qtz3uiPiojzVHpOCvKKMZRA7Pm0ay5PD0l35/brk1s7Ix6CLmz6Z2PRGBvxgP8u5JL/KVz/vQO80OxS/5oISb4GMcVzlaOzxr8I177rytT9ADVXob1/5rsXhlxm+qqJ1iNo7qH4E/Lhc7FssmuFQNi1ShzLGNwV0cHjkF1k2LfarYPR0lVisVRqMc0iIqPPYgGzBP4NUlCPQ4MjMggpoG+QSmX+6VQLMng0JiMja2TvmI/lL0Dw4AOSKh6HCOXLkkm3yfp/IgknZy6pdkHnV3ZSIRUkhpwBtVtoXKZ+lYJkf9A2FHwGq+Ic7Ao+qEBaFoO/MQ10SXOtm2SnWagA3k5jDYnyZOUlcBJcCgfEjAJnN85j8ROkudvBq8p0fMgWIeT/sDxaRzQ24B/alhgogLXY2MN7BjLWfI0MmgQsK89iZPGB74HuHbsT2MXeO1quHAfOCzT2WJblgWbI1LptJSKZRnqG5CRgT7J4B54MJRSIOgMyL+QzWEeo+szmvGO7nimsOV4AUx8w2h93lsPxtnEYJ+cvnZCCn1lXBvOD4ZL0KhIp1URtxXIyGI/rh7GiOG1xjjS4LPBN4LBhYNOW96e3alR8utdzXiPZ6FLL3zMQO6wvap4RD4lgfPbMpL6grMlHrv9aKN7B2LEOI7IDz+ER/HjsOx3qNzrIXRlo1uVV6cntV2TaTvZ5t4xnpwu58gZnTMkXKjLwv5dUp3cJ61KBZV/KF6rIe3KpLTqs+KDiFLpjA5awtHjahweFiTggBCyqhpBYiRe7L9UBsEPrBbmO2fbcSZXkmy+pNvSGEinElLMpGS0f0AGyjQWklD1RjLsK49Jo99BzB4UqEaUk+xA0oyyP+Ae5+VBnao2J+kTJGYldn4ncYJqyY4kSRInjQoqVNSO9DjofkjaGoCGV5jbkXADkKjug0RLUsMnDAIej8RMgtUVuJ0en8F/nDif++lN3AlAVc598JxI2gy6a8zoELbqdcA58Pz02viJ41K583p62fjYXEGS1hHvuufkYjtmAsyB7PP5PFR9UpJQ8oVcSrIow0y6ADKglwOGG9S6Zs3DNuzaSE8AYx+8DkfyS8ro8KBkSsyIh+NgXRI8RwHsNBaltJCRjJcHn/D6Yhwp8OngxAQ8LbyjZyaW5F357fKKzLQMskmExniP3PGVK1vPPo537H/jRl3lXDL5HWft3sjdFeOoonsXYsQ4fmD7GwjtevDY34NwmJ6yC7bHO7I1NStnJxeFvbZbji99MiSbljdIcs6X6sKsLE3ul+r0fvGp1gGmbw1ARpW5HUpQ5b5xiNek1FHp16rzUJSMeneU+PP5fslnS+C0BBRiU7OptRpRu29leVFHnWObO/PSlwt5qPm8FEslCGRG1jO5SVuT3DBXPEmNw7uGUKSaDIbEDahrnm52kiygKpn9x3FuSuScuu3bURAb/pHIScwkbhI2ideJcsRHOeppELAixbJeoByJmp+MQ/BJuviu25N8eTiSdbQv7ofb6f4wUWEzkK23in7ncrrm9R/b3bldS/z6fizDMVhxw0hRewAb8fp5PXSv8xqwl2g/OC81FLhid98+pii/fKAD02RQhlkOyINyzWTzWjFxGN00CJ2j+bF5hQlwfJS5j/3m3EBOHx2QVeOrRFLZ6LhMUJTOS9hdN1lPS6aVk9DBQWMcMbA0q6H2LZFL09PyttxOeRneT/aAOcQlD6MNtiHt3Otxg/7Iuub/Olv3PhEtjHEsEBN8jBMC5sLJOTDOP6HO+Kq21R2AK0UQ8pXpfTKaaIDgXRlbHpbCnqrUZnao6zaZBjn0DUoSipx1C9uNU4VhyRYGtesao7JJJhx2VCPbofxyWDfqX52GEs9o++5yZRaEPoN9VjSoq1qZl8rifmnX5zTILkcixyeNBwsSZze6NI6dBLGwrV3HbocxQMWpeeWpskE2xuX46jg3/I7InYPJ8DyhTKMTxmpu1wXPNLB0l2N1GgQk1RUub61elbAx0Sgg0YIsFSR8NQS6Bcj5qq5pPHSJv2tIqAHBI9EIgVFgYRBo5jiQMcuKngfN+97zGPB42K+bHZZkfhyXgmPocbEvRvyjLHjukZuehgurFotdezpRwUekz8UM4MPuWDY4L466x3vBFLXMAphIGElnMlIsD0p5YFwJnk0CAc6fbfIt3KvTx4bkknPPk5GxNXocnp8GNzIrIMrM93BNHUcSHgym6LAxXiRYjD6eB45mR5f8G7J75Y25vbLRrUdR8kru3RVJ7p1wyTj2E7jJv2+G0v/kXDAVZ6U7xogJPsYJA3PR3HbUxh+hO09dez2g4tiYqMorMvulDOVQnEuLqTJDmi/pfE7K4+NSGp/A96K6zMFOkkZFPz62UYq5orrlO+2G1juZdFajuKkM6WL3fV+aUOu12px4IBCNZgc5MSd6p10DJ1YlwMQAusCrY2qLC8Wby7BrHJQmiQ4kpQF+OAANBmauczNlCG5qGrZds22b0e9LUPbLIFAQI0kRRKTsQ/WrCjkRKXidR9c8yJMubizVYDwSvZJjdzsqdipxkioPznNRssUnfiopc5Eqexyzp+pxzWBvbIb94ly4zwjRebD8dJ9cTgMB22qiGxgZNF6SxQlwPa6N19EleW7LZgQ1Tnj6vB5eO841CsSLykE/9Ts4IJGQXApGEwwfQyMD+2K6WqaizWRB8KVhScFQIrnT+PC9lrRxH/OOLxeddrpsPuNcMRqUx0DGAAYAjACQP5sdYImIYfmTaPAvxgsH7xXBgXA6mNjDhd3frsD7OGjwfCix6wNHe1y/Wi98DJ9/gfvyx8626evMhl0t7iPGsUVM8DFOGIAYfGNyN6Ge+DCEZeVAzaJfXNmanpZtUpOSl1GFXhpeJYX+AUnnSNYkElBKEioT5J3N5WTN8JiM9/dJuwNyBQEwkCsF8mMbb5JKHgTQghJvYApAZhzwJZFgqlrsD+sVQOCl/ACUexkkZMBnbUmAnNi1K1scAPHQXd5gbabkzMFrOH46mwg46ppWeKzsSI7Mn07ljotkP3clOSVmTGGPvEHomKMJXRhEB+KjyuUIb5rBjswJ8lXCOkDKeIWpsklqnEjOnBSYj+NE22EbVfZcn8fkelTo0eacovLm3jGzeww1LHhees6uGjoMGuT5a+AfyozXhxXVWIiaHPCTxgG+aE59xirw/mB+NNhOxAIu9sEx8jkMbxbzHJRDu7YMNciBfdIoz6Q2l7TqMIpw/7hvHnttOSVnr1sPtV+CEdaEEdbC1Aa5c2rpujoyXiEnQYZNELyeGC8EfCSYbpZd4NjH/4L0vLwzt1O2pea0p8shLvmEuuQ7eNZuwM3/H+Il/9y5eO6xaGGM44HunYnxVAhvXp2VtL9eQrMGTzIf3wbq8oYkLWoVyIhU4JmO49tM0pNWB7V4y5P+pGcyBU927vLNlZCYMZ437C2j661r/hRP5w+SE6K5+AYVv6+2XvY8/k4p2o3SX85KJp+G2ktLmmO0g1zBHqjQAxBFQ3Y+/Ih86iv/LJ+97S4QN0gaJAO2hAoBuZloSNN2qwq1n5FCtiA5EEoKq6QSVkZhGIwPDks26ejtZk+sIoh9oIB1NZtqKF5jQY2FTK4AIrPaVEAFyyAyZrJLuCAxfGcyHQb1UdGrhwDrkLh7w7hynqOGhVGvgot9MtMcxTT3F6WuJaF3SZ3GAd9cVeokbBI7V+b1YTsuVBIluCIIrqvaez+ZNEeVO7ahOqYbnRHqOlgMlLq667GeciObEEDwdNt7rQWIdooxBgomlFA7Xl06INWQAY7YgGlmPR/3AMfrhK5gNvZD1z+MAN0nswoy1S19FAlZbvmYQlmutWVyoS5LTV8WGnVZrC6p96XZgKr3fOnrH0HZ+3LpuhF5z+u+X87fuk2y5TwuJhC/WRevWpXa4qIsLS1JpePIwlBB7jr9ZqkLyCjUFuIYzwN8VDhuewfTgNOGgT0rr8xMS7+D+68DxfDVxA3VZ5HPlJ3Ds/fveL4/IrXpG+P67/iDtybGU8BeJwlbHH0jNMhPQAGcg1n0MLbx2cAzzWguRklhMsygwu91VLRsXKXvmMnR66hnaRBwVMgaKuyOpT+z43g0DPBGYPKwFAZB0PRsf8aTXNE3pz/hYTtUiS9dgASM3DHxWpTXn0O1nd2djSJrgJAn5Mkn/4NIex3UNRQgCb5AkgXBQ7X1Bl5hEpu5fZPyzeu/KX/x+c/IYichxUIZ+4AqDHzxQEjN5jJWpSIvgDhgLKC+SoJkOUTs+NCQjA2OROlFpSnlTAqKPiF9eVcj6f3WkqrbQmlcUvjNBC4uu8lBiatiBXEqwbsgdpAmyZzErVHlICSmL9UBUXR+WV3f7B/vJhM6pC2j+mmE0DjQxDMgYAWuUQle2R/zOR0geHxXgsd6/K7AfnCtyqx43FS5Y59RX3s+hhzsBqKLBB2gxKnYQxB8l4ipfgOQdQfXRdBLwl4BGkuAZaEXLetoWztHjjMgeJQvtmlhn20P24PIOU48VT2zz0U56UH+WCYwbNrYZrGJ++EnZKnuy9xyQx7d9Zjsm96rxg1z1rdA8jSkzhjOy0+89rXy2iteL/0jg7jU6Dr8JntOLEsN5L68WJOljsjM+qTct/4WnFcL/ENCivFcwMeHFRDd8bhDsiZRl8vTk3J+al7z50fk3gVXxoRHegce9P8nTvBx54K5x6OFMY43YoJ/Gtg7x8+EwvlT45q3a9ctPulEr8T4m7Wg1p2sYQ2zplAa+ga/UWfpdyyk3KERgFrR0DCgAVATE9bEOvg0NeOENdR5nF9HBVrFXqp4WRgRhWrK8Uwi7FgaBslEx7R9z6b8jrGpDggP9WnGM4uZQIbzobSyVqp3WZnFnt6tZ8hhpHtnflLBPnB2yrYW348yvhrX0KczEy2Q8og8+cS7xDbWSV8pJVkSfC4Pos9BnIMkSfAkLRDJ0vSs3HrLrfL31/67PDa7QN7XPDigJvFgAPhQsWzj5ShnaShwEnwGaj6XTmmimz7sM+taKaZxAlDu+UQoQ6Wcjmfut2o4TAYKnoF3HAoVpBuASDCPwWZ0P9MtzSFS2U+fd8HFuTFdro7dDgKmWz8aUY7kHo0iRi9ENDZ810UPA0DJHISs7fGY2KaNP3g0+MkHsvtQ8k7zN0hYl5HUdWJ1jXk0Atj9jJ9YL8p1z/2gIsc6AUjS82G/4jsnJXiQa2NxSuan90vopKQ8MhENjevjcWUefiVqqngvKlMeQoeJBUGA2NudyDPADHf0rPgwJnhs5iJodmAccF3jguDx6eZgFCRlrlqXBx9/WPZN7sGquH6U03J1HhSNx/oVl8tPv+uHZNPmTbjXOBg9D15bPCj4xjLJfVGqMBCWvYTs2dyWR1fdAVOaBhGuM8azgk8SG4qo2umSZxe412QnZQM+dZAYHSiGDxrARyxA/Wbkfmz5VyaR/pJ5+S6sGONEQbdmiHE4wrsm3oYa8I9RvzzzuEYrS/Dw0uz91s8VC7XS7X0/+InZ/OVjzYY1NjIG6CEQW+V3AwMBdSWMAkxh12gQW8F7WIGx3TC+g/eSw5OFHai+tr58DuUYpkSiLU3PMxkaBinftquhKbih3QdmKybBXJnQVMqhbL0rlKthGFxz/L0I9p51fdZv/zVK5V3ghJQkOtJqFeXRh94ktnm6DJQLkitkJd0l+IQSPEkwUrnN+Tm565Yb5VPfuknun1qWVqch9VZDGp0m+I/twilV3QyeS5oOSHxAMgySI6lnQWbYZyFpJZvwpJRNgNz7ZGJoVPIMfkfha8Q8ionR9Ik0lDduHCPyyb0GhExyp8udfEvlzA+mtOWgLkrsUO3R+Oh0DoHgQcpuJo/PtJ4fWB8Eh2UkdxIdjAc+KJqYpqvk9VnSAwA0OEnwdN1zni7nfLrnSeZdVd9uwrYkqeOBw6SZ6fDPbzahdjk+O/7Rbc9tYAw0l+dkeucOqVVr0j86JANrTxd2oaPqZ9Ch59WUyDtQ7R7Ue0TyRjz9hLEAJuBpRNH0TGnLDlYu7kVL6mw/NympdvA7dKQdpmWh3pTt+/bLHO5fC8TdhDFVrS7KBevXy8//4I/LZRddKPkyyxl71cC6phpctaUFWZiZlEq1LY3koDx27qzsHrpP0h3NqRbjOYBpoTuoZMrQExenZ+XyzCS+U2tQtXefs+4HHp15PKLfwrP0v50L990azY1xIqF7q2IcjvD2icuMCf4YFeWrtXbidKTxdKXP+b1l+n3FiocvowehA7llhNFPTB7BZoOGMbaOF5Ch42w26DUnYB1TE8cu4XogwWAAQPeDUbC+QENhH1wv4H4wOWELzNVCbQ6pmwjMYhVs54S25YRSgHxqwDBYgmEwAsNgOwyDd2sX5CNaUuHtw5dB/v0V9voyk4AF4yfloftfI53lzTJYKkuxryjZXEFSuawkMmklbfaLJgFakMfO794h//C5z8v1T0zjQo0s10j0bRAsjAEQIN27DLjLphwp5otkIU2fWspByScCbW8vMMENCH+4r1+GC0XpL3E8cpBXYwnFwmA9Bucxfzrb2KEWQaiq1knYDB4Dz8IGiIQ1frspdgVjFDrPqCNOsoB5OXUUuSl236OiRzHCUKEbn/5PBwYBiV0fBc6jIcNr5QxOVOlsZ+fBOJ8PB4hbJzqWcF10zeOHCIwcRtUxMx8PQxVMomciGXaRo8Jnzvugg0eE36HEG8uLUpneKUlGt4+ux3y224PcUZa+3wLJ01Ufqnr3MXVA+ByKF2cOY4L999kEwOPhgHxIMDVB/i3PSgunVvcT0sD6y01f5iot2T0Lcu/AioVyX5jbIzCJ5IevfI28801vlTUb1kgqg+vCuXFsgADXQwVfW16Q+Zl9IHhs17dKHjrvEZnJPSkZL4eLjPFs8HCvaIaucupyBYj9gvQcSh336zCXPB8V/JnCTfy4Ce3fmkvxYMQ4IcHqIsZTQAPsksEvo2b6BVSsa3UmK8NnxLOu0MURLvbe7p7yE38Onw8usB5rWtsGV7StNfRasymBDa34ZPOA8mEbE2p5p4JyoBehYVypgS8izwI9CQ69CTAaXL9mPGnY0DIkvS65pCeeE5psPZQOjII8vk851qbTQWQUPBFKFUe9Qo2Cp/UWkA7sbSP/EaTw+8a146Aiue/eS6Q+u0UGciXpp4ov9km2WJQkSF4D7dgfniQP4mrPTMmN3/qGfOiL18qjC1UcyJUOiIGDmLDveypdkCK2z2UY/NbB0lD68/iddCQP+2WwXNL0qTkQeF/GqJt+sH9QErSBcNaZTAHbeTpADTPegWlAxjA2mHQFqtshOXO/TNYCgiXJayAdjAqqc5K8my4qsSdAhHTXR+uRnBmERxc1v6MgNNit+5v3Mg3iIpl3lTYOHFkS3C/d+bzFVPMkeI+ucWzHc4S9ZjuYmDAHKlwz1LGs6Zrns8E27Q7sPPY+4BJ6Oehery9B2TNBDV34uL3tqra5h5Yj8nEI1xDq3UZkD/KGoMdvrMvzxqRBdpxwXpqMBrtuY51GBw9fmADJW5mrdWR6oSHb9+/StvxGnUF2VTljZEze86a3ySXbtsnAYFGDKmmgaXBdZUmaMNwqtQVZWliSWist1dXD8uDmW6UaTkvSxgF2zwTWWkwFTb/KualFuTKzT9Yl8LqrSx7PjK4B4LHC+8064X48oH9uBtKfi7u/ndhgNRHjaWC/s7bfZto/hmJ6H36ehTop8jU+BSyKskn3FirEpKO6hXWyFjC/0wnLf4T+PbCf3tweuKA359AlRxwrd/9M31GJkyzAEzg59olio4UOts3k6vT9UgKyH1MUc2AMDALBBOJnrIGYZfxmXEEFNXsFvytiAvzG8tBUJe1VpJmAlEWNzoY/N+Gbjsv0cYHMNz0pJjKoWP7YuP6P+m4id999r5Ll/ZukDIIbAAHnoeTzpaJkiiVxsiB3jkQGVa1F2WrJ7Pbt8rF//Jh84ju3SM2HogYBt0EMvLZsrh+HcSQNgnZMRxPZ9MFwyON3GSp+qK9PUrisFOydkXJeA+zyaSO5NAgdKjwBgmUf9zSORwUOSSkJkj6KQ5PWgISo4sGo+G7UWxAF0uXB3yB5FCdd9KrqMdEAiNresQwXQIOFPK1patVFj+8kcSp4JXp85zWTyEHWkWLnWvyDSdfBTrmMLnyuR9IGASvpk+BxrlHGObZn+9qvnJn4NN889h+A9ZlBTkezo+se67D9Xvulc0x6h4llmKKXqh2GAFU8iIHueQYzUrnT+8C3oEfwNAy8MJraeEMaUO4VEP1CI9RI+j2zM1JZngW5L8HocmTr6afJu9/wNnn5uedKsZzDZeCaYDyQ4Nsg+NrSrCxj/cqSJ00ZlIWzM3Lf6m/AfkK5H5o5KcYK0PXXwL0qwTp/VWZKLktPScmhwUjVzgdaHyYFvuHdtd/Ae/wBZ+vMLd3ZMU5g8A7GeAbYz7zbteu+8zo81L+CJ/xKqK50d9EhQD0lj3hlubE9pMTe53QkB67KmECnLEgii880DQB8arpUchl+a3AVvtMQoEuMIUGsklbenKf2fB9uHOCXrnYMbuszHaK3jOeCibYBGAqMgk+VhGxcplzkfNhEbC4wIHrGGliQfmQMLGPNKsob8812a+w64wY/1Qrc8dtuu0Aac5tlCMTe31fW7Gd5KPgsE91koOyguCWDiSoWFby/MC/33naz/OXn/0m+/fgTmA0FmCmD25gdzgU5Q+2HTUklmAAnLflUQgpJjlOeklIOhGwb+C2yZmy95NxQo+kLRRA0LoHBdHRscjAa/cwWNWkLL5rueDon2Keey0j0Saj1BFR01D2O/MvAu6ySOvPdU8G7blafBQf7ctMgb3WvYw6Op0QPw0DVO3dAb0WxT8lOaLSQyLGOqnbOI2hg0DggqUOB629+V+WPm4D1ORY73d3cPgBpazc5bE/VzcFj2KWQ5eW3lyVo0V5zsQtHWm3YaDivgOo94FOaBKn7StwdnYf9dG89FTfBpgCIdWmT4HGabQ4eg+0qniPzDV92Tc7Kvpk53KeULC1NwsBKyNbNp8vrL3i5bD3/AhlaNY7ywjb1ZfHrFenUG1KrLMvCwrTUqkb80lrZu2VRvpu9tuuePwbvw0kGlghNnzZEyVq3Jm/M7pVzoN5dfWcPNYj4eODB22es+ZT17P92XjE9010U4wRH/OQ/R4R3D50uvvt+FNl7wAljpKlDAM7iy3JjZ1i+1lwt+8OM5EHijPyNSJxkzuqPvYcx4TfFagrLUtg2TfLHpAYByIDGQNaJPpMkDhgI3AeNA3ZV0X1g2yQnbM9Yay6PdFIPfFsP4uD87jcq8wNzDy49blh5CoeeOknIZ5xZM2y5N39nkzSXLpfhvmEZ7MuD4KHg83nJcCCSHMiR3eF6BMio8XpTqlMz8vUbrpcPfukLsnepKuX+NdLy2O2uArIv4fZ5KD9fSoU+KecLUkyxOxxUPAyHXAIK3l+UQXwfKA+A9LNYl12vWOaupDL4DXKmzRINCkMDDidL1zTVOfg0AWMjAcLSLnQ0BnDPmNDGTUC1U7ZDLXOkOzc/2N0W2+RKMABQ2ZLUqcSp2rEs2iG+p0D0/OTvqJRA4GBMGgREl1C1HDgPpK1uegbosd0dSp0moraNg8S1fRzrRHnpQexQ8WyLp/CnrRCEIHgYAV59FkYA1jEZEDnJn3GcCSxjiluocxgFHTB3G2XPNn3tCcDjYj7vMffXwvYtrGvdtASwmZs476W2lanFhuycnJT9s8xqaqXFPAUol7NG+kDwF8ill14hw2vX4roj93ynuiit5UUo+GWZW1pQ93w4ulqePOsRedTeLLkQz8LhD9NLGL1XrAYSZ0KhC9Nz8lqQ+4TLsBvcI9RhB4CV8UzgwTD34O5/0Gyb/SSey7gwTyL0aoYYz4Jr/qaxcPX7SnehVpvCz7XGNWOHPupU3VY2JJflrOSSBHhZZgMSQajEzeXU6IxS5cDndbxgVZuSRUxzYVpmYBBMBjnZHeRlZ1CUx/2iPOKX5EGvT+7v9Mt93qDc7w3I/e0hua8zJA/g+wOY9xCmR7x+rF+W7Zh2BSXZ7edln5+TKRx/NszKAvZfsUm81Elp4rhsaWb8Nwme/a2jPteowXXCuTq9792JF6rf+amXEk0HcMiPowIoedY8juO2ofgulHb7NI1ez6QMeC4NzkoLB3xhhLp2lSNIikq4IFl859yF2T2ye3ZefBCOD0XqUbWi1uIIcilsl4SaZtBcASSepdvednAMVwZgTJTLQ5LHcXL4rYaUQ4JmIBy+k9TZZs75OJ5mryPhU72T/HH3SeJaljwnkDKVu8uoe8zScDS65anmsRe64217CVMN3zEPSj9qeoAS5yeuVYm7q45xErgO/NZiwjwu4/UTJHYqe67KW4XVCZ4D4yctyoDH1GFoYYio4ibZY18kfW2b5/4BbmrxDNHVzjZ/9mnX+eoJYBs+toERYlEWdPlzVDjtKcDsfHqOPFVcHwPvuA7LDNdmqfh9DsZrpAHyX6pVpdlcwq9QciYpo8W8bF6zVlat3yDZvj7s2xev2dD+7xw9kDnq640WSrEk4Vi/7Bt4QmrBPN5JGEAxDoB3qxImpc/x5E0gdg7HPESXPOoG3BldRxE9WvSsfQkP6NVm2/u/aswN3ScnxsmC6K2N8Zyh/bMbSxcaJ/xVVGrvANFTRB8KKMEqCP7m1rh8szWhaR6ZP5uV/8o3ZEVdqzj8O6gi+iRhrJjXw6E3r7fvnts+igFQwsFEla9KH0R9wFuA6jCDk+/9ZlKX6LsvGazHqbdeGtuyeYHrJGgAaFUc7dtRIyACySo6s97Zdb9HJwf05j8VnmkZgOOEiYbs2P0O2bfnQkmFHRnqy0qxOKCDx6iCTydBVFDvJMAMlCoJr9WRYKkiS9PTcusd35GPfuXf5RGQvJssQNhCSTaXdTSzYn4AJJ+RQiYpA0XsF5/5pAPlnpXhchGqXkA2LY2oZx93kkwChgID6lyH5YDyZZs8SRHGQzSOO5Q7riuhBAdigzFBFZ+k6gfh0TBI4Dy0PR7HVhc9SD7Ba/CW8RtGS2EIpngKRN8leap6xhhQuZNgtS0dlTRlP8Gy5neSOgkck45mx/UZWEei7Qbhabt7m50nsAmNB7rlQfh0ywcdtrdzYts7VXqIXbLtHRPKzGtV1FCyMJ3YB55kH7UCYDnW9dogX3oJ9Jpw3jwGTxHPM4PxWn4oDUyM0qc3oIZTW+qE8uT+Kdk/tyjNRkUa9SUZyOTl4tPXyhUvO1fOevk2yQ+PagBgu7KIc2hJu16R5YX9slTFcZPrpL1hQO5Z9Q2Z93ZIysZd5AgWO/u21/A0nuFW5M253XJaohqZP4epdk42sLvxcH4YL/2HnfNmpqOFMU428HbGeJ5APebY20bXoW57L77/gkma4e/pKw8y8jA90hmQrzRWy66woK51kiVxgO+eB55tGy5faQA89frRcrpJCa5/gJ65CPP5QcOAY7BrMwDOm1NE8FGzQGQIcB5zvPeaFroxB93fWf0NEsSnxhhwwvfok00X0XEOVi/dE9DP6DwPAa2HRF327Pk+2bPv+8RFUQ4UHBB8KcoPD1JPZECEdF2nQJD8pJJtg8SWlmRp3165+55b5Z9uukvu2T8t9XYHBAqCghpNg3BJ1jwEXfAppyH5hJWxgREZ7S9LOc17V5fhUlmGtJtYW6PPqeVJ3skEiDuZVld8r82ZKV/V9Z7KSjqdx75phLEtHusncxDAKS0P9o13UkWcKhPfZCWZK+k8jnvu8DpwXkrsWK7FgnM9UExU0o2autzV9Y7ttOmFZA4ShPUSbdtd33KUNZY/PQIsGzCuRsXTZc92e5wjXfRRwB0Ik276nsue5M4ucc2KBM0qiNnqYx/AgGXmOi5nv3i2xQcwrJi6ltvTTa+OBTVw+AUEj0ORcBi93eEr4aSkiZ1NL9dl5+S8zC81ZWlpv3TaVdmyep288ZJL5Pxzz5WB8THYOimNE+jQRV+H0q/OyfLSLAgexQCC72zsk3vGvwKC3/WSJ3g+Irz19Bjyyysys/LqzB4Zcdri0iWva3SBW4NHAFWCvQmP5V/i5f6yc/40u9nGOEmx4u7GeL4Ib149IAnvdSjGX0e9dZHO5NukYNHStRnIfj8n10HJ3+kNafRwHqRHYltJxscCB05tBZ7uHA6uS42OfyQNIKKunkeB3oJoTSozjTXAd35GcQE0BiKvwYGYA5Bfyok8AeolwDo0Avid8QYZUEZkUAQ6aQAiSDGJbdgEkoLqqMy/TJ7c9f1QkTlhht9iPi+5fEFVPIPkTAq6RJUuCK+ncqHiW/OL8sj998nnv32dfPvRx2ShZcUjQQLsuiZBQ3LpkvQVy5J2O5LFNALlPlTISt5ty0ApL2ODY5KD4cBx0TUxDc6PeeczpUGQPI4JkqNvk5H6jDQP2xUQfE5SbOfnoDJBE+QNVc/+7iB+jZynUQBjIAmST+b6IkMBCj6RY993aiwULs9PCRyfDPVn9DoVOkmaBgWJHCoaJxGth3naDY7Xzu15n9iQzk/sg80LhEa1k8B1OcwPELIqfizn/fWh7qngSfrMQscIex/7Dbi67+OQNelA5YeGbnaUJ1Q9WyJCuu9xuKh9HjMsk/WwaQL7xTkxuM5jcxFIhu9EgLvLaPq5ak127ZuTyf37ZXF+F+5pWc7fsF5ed8kr5azzL5TCYD+O44lXXYRyx7GbDWlB6VeqMODqeBrTG6Wzvih3Dv6zzPm7wVEvXYLnXedAMdHwrh35vuw+2ZqekQKeDZij0Uo96EAxtoJvn8PN+htjpu8xF2oPmRgnMQ67yzGeD675aKV51U/1bxfHuxeyiFx2tmHUFetUBV2wRrudrElWpAgimwlyshimlBhYhR5LkueRnuukgkunSGFHudM54aHhuR828aK5HcFOghqhi7l1XGUV18trXgzTMhtmNDZgf5iTvUFedgUF2e4z5qAkj3pleZCT3y8P6DSg8Qf3a6zBgMYaPMw4A1sWt75GMg1XEkzWhxNkDLtGpoPQ2dbbMzzU8tAzA+lSITMIrDIrM3NzMl1rSYMExgAzEF0qmdFhZhkRn4KBUCz0Sx+IO5d01XNRLg9LKd8nIQdcAZHp6HFYTweXYeAcSQzH4aAshI4qR9c8zwVGQO8cDNSqpqztkqgONAOST7LrXLeNnSpfPRH6yfZ2vKpU5z2DRZUwCRqVNZmUJA/i02Fre4qcxMsYAyVsmF3YjglmFNwfDQRCt6OC5274B2fFZgA8u6rmUTYh7jGD7kjq2u5Obweuw/caUPI0NJg4CE8BJSAInUO26rG4HraN2uFprOCJovGBRfQAcBS/AOfLdLbMgNfGObdhrFSWZ2DUieQzeVkzNipnbDhNBgeHYLtgP7i/bNv36hVcWhvGgidNGDceY17yE2L707Iv+ZA0ZBFPH4/50gPvMoN+67j+MxMVeXt+h7wsNS85XcZnp/sc8IMOHk8ex98/x8v7Iefi6Qev+Vs8rDFOesQE/yIBkvev/pHGpOSy9xtJTKOCfJlJmHx3McA3yECdhjKRqMmY25CaTWlAHbNGMYK++6qd0Iiu4tBJiX/FdHAejYJoIvGzf7gaASum3voEaxKWBTNptaHoOO50nUGBYRLqIylLMAzUOAgysh/TFNRhqTMk/XVHEn4LRMPjHErqLnPAk1DY1qxEg/kgkgRItQASJzk8vm+HVD260pnmPyl9/auVrP1OVZKulQwYxoWqZ576MlR9hm74sAkihzEA4kln83pUJXdeI5PV0PXN68Nv9ntX1YrfTDWrw6syO522STPVakSiVOkOlTyInG55bsNhb0nAmvCGipyXwMsDsWEDLAPxgrjpmjecRyXO5fzEivyqJM+JRI5tNFqe65J86TbnPjFpqWF5tL3+UaJnuUR936OBZKjESfJ+cwEXRzLHZhxlDvct5D6xrg5+wH3hH0eQ02uHBab59nEv9DfPTQmdbe+8a3TZs/98KBy0pg1536q3pNOaUw/Q2r6yrF+1VgbHxjSTnhocMDT8dkPatSVptVvSbIu0vKS4uUFxh3Mg+AdhWDLIDvfjJQQtW0zqkgcuh2J/U26XrHdJ9XhutL2dawHRy4r7Jt/Ctz+V0P2Cc8nUfl0W45QAb3GMFwkOi6gjKDWTf4Nf77e+vREihUK2C9airqBKl3OSS/LO3HZ5dXpSK69lkBjJrfvKnVRgRbJyWglez8FpBdk/xUQdy7KIuvxF7fy9ia5+fmo3Q3yHfpOO8WU+PS8t6BO2E3utqnjMvAYCpyoMdeqqWoKqV2U+yBZqfGB8rWw99+Vy5tiQJqxh9DwbhZv1BXxA7WITqnCmaqV7WgePAWM3qvulWZlSQk5li9gfzxxgtzYqYhyPOebpamd3ORIlHTqMw9T+7gx0A0hQOBEQId3YPsgTyhhkyoQyzBFPFzqvgSSoqhsEZqFqbc8tT2WO7zqf30n2mJSYSZh0zWNS9zuLAcQZMnMdtu21pVPpa7557gP70v1xG/ZbxzJ1xXNCuWhyG6p3XixJGtfCEeXC9gKuu+c1wTKUC8uBgYT8rUYOyZ1GD0qKzRBqFeg6XIZi4LowkLTQsYzzmS8gm05Ju7Eg2ZQr44OjksvluAeUC84f10xDhUqUHgOvWdMsesxQ2GpWMBeGmZPGspeWCGURMq6hijplwHTkHSD2N2Z3yYSDZ5jt7SuD6eiSD2QJddWH8FL9tskOfMm5eP98d2mMUwQr7niMFwtz+e5F46z6Emq338bb9nG8QFW8PNGbR+AFczCtcZvy+uxeeWt2t6xWRZ+UFpehAuuteqqhZwT0pqcDr58Ty2Ll1DMGoAPxGUgtURGPWTkCVPpQcxq5rqqT6g5Tx1cixAwcEOtRCSujkAZFRsbXyatetk3GMyArvw2RnNcAMQZvJRM5kD67sLEtvIjbCcMA26TTA5KCQkyyfZ/t611XPPcYBaaBIKlaMUebA9T1HpE/TTglYZAO1TzBcyYpktSpdqmUOy0QJwiV14AzjwgeRoYlwZKAuR3WM8w7j2vVcd2pzHndPaJWQm/p+jyexfnzXBktf9CFHhElVb2eO5dhfXXB4zfnR1nrGno+es/4h80LmQFcE8qAHgjsi54KHeeebn1eKX/jU/v8cyLJ643FDng+IGJ6L6L+8ZgNa4BlxN0z018qlcQ9wC+UcTGdlcHBCcmVBnR9bo+VtSx5HRqECMOJ58r7yG0MipnpafE06Pmc6qABTURdYB05M7ksP5DfLpelp6Vs+PyvqIT4kaYRGD6C+/En+PY/nQum7jBbHuo9zDFOIcQEf4RhLrzLc7ZN3oTK749R2/wPG9jH9KU6UNL4gheu3/Hl0sy0vC23U85NLqAid9UdHeOZEVVlKNkQlTnLlY25WrggMao7klt30sBAEjylp5IIlSWNqFBSmZyct/k8ueyMsySfhGIGcdBtTmOAPMRx2F2SGYkLR2Xf7UyuXzJ5Ek2kvFWJg6wi4sYpuAy+I4Gyi1ymG0DHffDYkZJ1knlVwDwOZkD8c7jYvJ5fdHEgOp47/kXZ5PhJMmNFjX1jnoLrcx6JnqSMc1DjBspWu7fBwAnaMFhoHGB1zQMPA0Qz1nF/NIp47r0J6/CU+D3KNR+RY5Ssh80LOGcSK49J1U0vRbqk3/Vak2x+AGHrxCaHLIymonBQHc0FwGYJ9ucH4dMA4MVG5M7Ligw0ttO7mJGComcvQA4ANNo3IKXigKRxv3Q44K6xhZsVNcH09sF5LHeLCUWSDGiAcOapDZYFXYUUCfR0kdTfkduBOmVR0lxhJblTxONxsq3w63gX/ruE7kfNRTPbo4UxTkW8BF6B4wNn694nTLv913ilrkFd+S1MTEfXXcoaydUXcEtySd6S3aXDMrJVni57xrjGN+aZQMpFlU61RjKBUgY7KGGShLSvNlUoCFGrfjK2srYL4klKIpcWk0xIoTwg27a8TDavWiNOwAAyRozXsX1DFWfIqHcQeTINombwG/alAXUgK47uRmZRFzX7u4Pw6KFRVQlFSVd91P6O5XTxg9x0PZIYv6fL+J2PDAgNRAMJkkhJ+j3yUlUe5YSnH4PrqEseKp3krp4BXLeqWXVbYxm9EP8/e/8BrVl23Xdi+8s5vBzqvcpVXdWxOqAbOXAAAiQhJhEkJSpQtGaJskYaj6Wx18waW8LQXhpLXsv2ksZjkprh2NKQEglKpEQNRAIkCKAbHdANNBrd6FA5v/zlHK5//32/r1BoAGIGqrvfeXXr3u/ec889ae//3vucsw/auDRx70V8W1WgenEXt973OBFcGHHhRPWj4YCJdk9nDW/xjpzvkF9enr7Ef2GZJKxE5VjIyxhOfvNv8gnlTSsJ/FC5J3MOwvdIU/EQJHR2C43epdwaYkiQVioetVI+ZwdXj9vM3KJvLuPp89zzqLyHGfL8er0ivFmvbtZqWjLQdLI3dxA38Yl047gtRjv2vemr9uHMVTsYb9PdheYTLqKICeptaBVu/o90in9gDx/4jX2T/Js/THrAfvizCJH31CqRyNavwZX+QSQI/kUwGGv/xa/XOgQY4TgYa9uHMtfc+YRM9iJYmexFl/vhWwWYlUAIgA/XiwNcburWwjxwEeY/kic5AFLA5WitcV5fV56yRE5mZkA0nbLVwyft3rvu873fx4M66fbROuUXnoYCSMajrmvHMgG7pun30JClSQugiCdHLgIbTUhTnkAx7if9XWnNAkkBuY9Ha1a9tGEBng5p8w6kGr8mjxJEdFYpAfmwnNwDfN1E76Z2hJC+Nv3TfX2ZkzRvCTUCPuJ7PpQudTLVusNZ7YJT4uslBAs352tIg7ryYQ79EV9r+H15mzorcZB89BEvm0BbeSQpfmp5HM802VECFcdUntK1f0Zfoz30vlsG9Fx1QQKaROgCkJd97OcMmnqK9srQVguLByxXLHt8/74nqBRJS0Mkbp0hDT6YSJAn5bvZsORQApkoSBl5c4WwVNokJo5KELG7UBL+XFZKwobNanwC/uHtpjA5Bf3gHDzoH1l0/I+ij974QiTyHBH3w5s9TJp/P/xZBa0ljT5y8/OQ2H8L1/t/wVBfdBSaKETeBEjbJQjz3anQZK9NH8SWNBNWZ2eQ++G2AIsTX5f2TPUJOMXwfMxY664FBAIvwM1RyH/zmrRMNPcYQCAtPlWeBezLlsuXLKsZ8ZrUhxCgbV+lEWq3OJnqhwDqeCBvbyEICuDdpCxtVIKAgFHj7541vocgoA9Ki9VvH5uWkEFakWQRjVjavcoQgqmeu4VAgoHeIbhwojSUnn4LvGVedyGDfEyFDoG3CzC85+/LbE2PEeCTJ/5TYmH8yfsSTCSoeF4JI58pjzDiAK9sSUjQIRClXMO27rom7wf1HYK2OrLOxFWnVvn0TPXu5Qif6TvRqIQchBn6u+Kq/FoKGC5JTPiyROVGb2kMPpmIWYE2KdJGcQ2hKD88cxe/AL8OH7f3PEiDh6Q41IbaHz7eoU6dyPTWmyeoG2t6ocBdG1g9mtqyHwLcH0zuWsrre8pYuKY+EPY6VNFnqJj/s+XG/zT68Pa5SYT98BYIIYXvhz/zoLGuSGTwT+BF/xBG+jvBMOg4/xHF6j8IE/bs+zH/ECD/TjmkgJTbQcLkFsej7YdJ0PitoACYgXu51slZGuwt0KPCXOtTkJbn2jzX8lwHyMn7nEy+uzdetnrlusUFOKpnpQcYykGLtMukTNSeiMbhdUVaE3N6xJevSUMegGfckwlcIAYIueauMfxE3uM4qXF2bV4Aj3CgIYYALZ/M80/pTkzcnn/K5mA81XxVSr4vq4Hiej64Rxmm5Q8zGgKeQF/1IGc7ei8Ea+4DuL7cTXUlcz7XnrY/1/f4tnKhcgPMAnsXHgTAcY2Bx/19HhAtRnTBDX8TYUeCkfIWDktIaFJaSYuniiQT1qWq0Q+uBcqJmAQ11Snvkq7klWQqbrOlOctmNY9BwhJCgtIn3YgsMfIxoL3/qffwG7IGBHyDuJQh1UZQGyVt7G6V3xxB9SWTvJaSyiT/gfQN+/7MVTsUb1Jv9DEfb59EVFWOgh0q51fgMx+Pvu3mr0Tu3SbifngrhX2A/w6GyCOVGkD/K3DRj8MD/0UwtA0nxmkriEDHcTsQbUO4V3ym/QrXXe7J49d++MYQgprgbQJqVKZPShNgOQYKrLgQcLhAQHBgRRvsNKx58xW78vLv26i5bUuFouUAsFEbbb0v2SuweDCwZHRoKYQC3yBFgCcAlOYoABZ4otn7GLgQS5gn7TWWRp6QaV8gL9M7IKS/Cfg5iAq0hWTkRwArhzSeDs8E8lPA9HFpCSo6eFWT4zT7PSwbQeV3jZwycc81c0UkaKzbL5U17rsjGqpJ5nht2apv+lCDNHkdeqgyqK78Hi/qmvJI/AmX0GmYAKHAv8D/fNsPfZv7AluJHNLWQ0FGQoHiyiI8aQ/Kq6QpGoAcmurDNuS+ykVZJIDlsvIrQB0gBWjuhLR3vejfUJskqFeEKtWV31Ne9a1xz3KdpGUHJRtqI5U3eKCqVGu+b7tmLZyM1+yj2SsA/E2biWiYQvMsvJK9/OpaPrk3GvmndOL/S/Shjc+GD/fDWy1MesV++E4F+FAQfXT7C7C2n4vIZD+2l8Qb3TbpZCxunPCtZt8LAf9I9qLdldD+25LeReAhwb+lw4Tj+a5t+u3AFmqrrpHqnm4L5QUYuiMw1QGYaI/18UA7ke1ZLpOzw/ML9uCRI3ZidcViAwCy17NSKm2zuZzN5FI2U8gANuEuc6EJGo0U8Jpq1xqTdtAT0An8XcAQ8Ibfl1XAQWgy69vBjHju+EazzzWz3MGLZwC2Nn3xJWHk1d/xZMJvuale4/BaEqfJdFoWJ4FhCnAkInO2JybBQvd1rfypnriUsKA68ngSLiRYKM2JmV73Ak0w1LVi+nwD4k7SCC0PXCNo+EQ8WQv8PnmUtYJ744B3KGc8M+MgH1o0JM9IcJE2Tjv4cImsGtI+9d0BTSRf/TwDwOU+WPmX8OTCjtrPvzOZ7Mh7t+qOulEaEqwG3apleymb7695f3gjBzWXRL4OQr5myT+c3HYL34PJndCFz3TlDf0mBPegw/+f58b/1Yob/130zObFMMJ+eCsGh5X98J0PH//FRv3v//TMcxYby3PUPLxwEf7sNBsGGCfHQrxlx+INd/uqbWW7gZj2W7vhRrGx5XppW9nLWW4IGKDdybzrIEjdaNvYZDLJodnbgIc05wm4OhCoAuGHyWTJ5mcO2lJ53hZKmsg1smsbWzbot2x5vmyLM2UrZdNWzKQto3Fh0hLIS7uUlqiZ38n8vGvKvl0sQCOzvwFuMsVLO9cnfUa5ZpI7cCfdB73O0nxDgQHwIqK7p9W17pFPHy8XkPbRtDUHQBgIGHui/OdL5rgnYHOQ1lngq/XgbjXQfWnoSp86EFhKe5cQ5GkJ/EAFZVm/J2Do1glu+PCHvi/BgPv88rSm3/IXhdp6R8INafloyLANVrcRpOSdL8+LCCXkKRz35x3ypvcEzho+6HY71h1omYmLIl6P2mQmhjBz8NADlisWLZ4E8FNJfyZhI1wxoCGZkQ247pPGgN+eD9JOpmZslE3azdT5sD495TdWUI4HMslD7TOxHhr7hvuTX4x1qQPqUG2nMCkaTbLF6d9T3n8UfdvGv/v4P3GTyX54C4dJD9kP340Qfee1DoT4CcDh70KkvwwfvekPbvEiLsZJm4OgfxSp/SPpazbPtbxVDVwVe6sGyg6QaL22K6EwwEDAA4fz2eACJUDIx4oFQNIqBUg+Bg2kABLJTN5nZ8+urtnsgYO2vLhk9x+9y+5aX7V0FHDj/QTaZQIwAh7dZO++5nnfwY3vaZ27J092pF2GWBc+c2c2E2FiOhnMHbEo93oBjVbA55Po1JakKRAXQI0Hw1AzJw/DTiMEbWV/0A1du8pyQRl91rzOPhOea82yV90gWLinOc1H0DPeu6VZU2GKFzrTIX1de19SPuX9LYIWrFUIAncBu7wGREOhQMCq+9zzCYyyXPBmCN480zck4Ci1iQVCwxjhREHaZoiQwrUvIZTQpZolnSFlGHr6pA0RqN1knVE9RZNo6YC7m+MBahCeNPQMAYHrON+Rcxw51PHv+rMAwG9aabRomUjJhjJjvwGDxttF54djDad/7d2u/SzcJD9l3eo+oUv/V7n4eUvH/qvIIzcfDx/uh7d6mPSS/fDdDJHHtp+33uAfWGT8fwc8XhPBik/fCoC8FmK9P33DfiJ70U7E6zD6qAO9GOxbLTgcCeSEegIPzr7+W2PEDhQTTZFnwDGxBbScYsSNccFZ7lHBQYtlY5YqFy1VKNja8kF75OQpW0hlLWi3LWEDiwu4eVUAk0xpVj1aJ0AUlYOahLYcENgOXHP3MW4HLbR3vaNJZWjuU434VmPJzAwIRX0TmXD82ceqAcjQKx9A52AGSAJgvrkL6QqkHVwF+CqjQJTvav26Czcej9xqsh/f1jd9noKDNUAuAUCA62mEgO3asDu9UU0JzHVWfAGtAJco0uCVhoSPvnwFNPy7qksHeirS31VaSp18RpMz1INWI4Rj5H7frRc5n3Dn6+L5ztRb4NgFNCmcpEt9yQSfTpdMm/k4sPv3KTNnWWXUHuGKCACe33K040sOpeETRr2GpTtxy49nv57uGySorrSNrrL8ttSO/Xj+vG8UE9M4++2z5HlOu9GowZPU2c9Zxf5v0ftuXJ1E2A/7YR/g75QQfffujUhm/p+iXf4tqPZz8LHb9mGGmH2SXcJOJvbsL+XOuccq+W0XI9DEm7dUAHV8Ipo0Tq7kP344RiN1eCIImAQ2aIaocuZ7pQvMVE1TDRCA0hiu3M5m0klLF3KWSqfsyKEjdmRl0dLavJR044kYIIQwIEqRwAAwS8MMpI0CHA7q0szVRFp7P+6i7Uor5pkmgAkA9ap/XGhJPmhcB3SZ8XV/0Dbr1gArme5Dbd/BXAycckrblgMe/67AXQKDQNMBXyCvvgFckl+5llX5tZwtmsqTDNq8JsaRlmb9+9p61VRfS/9aFEFj7fyWgCBrgKwECAIeXDCRgMA/nkkQ0HckxLiZnngqv4BdW8lq5UGvvWt96jyIUj6BriYujsY8o68OxtbutK3Z2LN2u2GDcYS6InEvh8BLMkuGMgLi1E86WfRhERnYRxJCEDp8Ax+Z3CUEUCbVVyyJkEDZfIY9+dF6ere2dPuWHyBoSAhU4nd4UA8RLYums2jqP5C+Zj+au2BrUbUp7SyAn0ScyG5VfnyC338v+sjN/yX64f292/fDNwZxhv1wh4SP/7+3Rx//+caFv/8zmS+AKGlI+CgEnBFPC2OIshOWjvbtRKJqxcjAt5+tBeHQvTZjeSuEcSywXCdlS9W8ZYd0YWnkrkHrMmYJGP70iMvTmrQ6MXlpnc7slYjrlJw1qSsco9aGLNpVrt2uWKO2iQaZtnJ51lIprYnndX8fwUBpDFvUt7zWaWe4rMXTeT8Pu3uuncpHuvIjLTUEGIE230Go8Pw4GCkj5MMBi1u8o6Vo7iBHjmGkRfdh7nDywAA4F2BoYxcSeHUCXBJm3EQ/NZVLAOIdma19qAAwVhoqv4YYwmEMAbTwQHkBjJVTgb6eSVNHkJBAEQ4P6Bu8xze0oY+/w6GZ+BIoOu2OdTtNB2uNgshLXySRRyuP83tovV7Tmu2ebVX2bGvnujVbDev0R370RlHfJrbdrHj9CKS1pzwYbXnytbZ+AsFLngHR1mlPzZ73elN+PJ/KQ9/6vQGCxcjchiCNnecB2m63GLXtzDVeUFt4hd+xwcfbAff1eMt+LHvRHk1vWVKS2dfX0/pJTcjVRX7895Ye/3fRh7ZeDR/uh/3wjUGUuh/usPDx/7G99w/+RuIJC+JyJXkMop6BrifIpACz48Z6omFrsZY1APjNccbt+tqWdcIK3pRBADfUJLtm1pY0yW4kM62AU5ovWhvVlEpkLZXJWkL+yyfAD9rBD6lCgbSbv3UI/KTl92zYQ+vmWgQh4KrsChSGVi4toEkmAXk5YiEtQCXOu4l0zhIpjSU7NJKHcOa7wF3OcVzT1G8BvMziMflhl0avvMjsjNYKGIe7rQm4EESUNwEUkQSq0lpHCBIOsgAZjxy4fX6BfiDMOMhJYxbwCtyHXdKgFtDgY5N16y68TJzVuPc3QMM3i/GeIjBEeAAUR4OmAzmf9jg6K91wPD3hYD2UqV/CQSxtg/7Auq26DXptG8mKQBkMYB9Ec1ZrNq1FvtrdtjVaTX63rFprWL1eQZPvO5DViVNt1KzRbluPtNTDY1F6MR/WXjMZtPK1I3dbtoTw5ACvyYrhsJTPYyDPPjQzGNhQedEZacHryP/oF8WCXc9fBO+1GfGdy+560PSYIj2S3LGPobUfTjTpNwJ2dZivB6pGrfIF/v+HVg3+efRdW0hG+2E/fOuwD/B3aPj4L3R7/+AXms/azdxLMNtFbh2Gp93WXmLOml3bsWOJum+3enOU800nZLr/RrbwJgoUe0wt5BtpW6xkLMuPWFIasLRatHGAK9yRLIn2Hmr2Aly4PocQJOGasQO9lr0BaDLhjwEIAeVIpnUAuL53HW285v7qMwgLEqhCs37UXdm6j3buyQkLH/ZvR6OB+63Xcq9gJM0bUInL8xvflHat2eW0jK8PJy2NizuKuvm7Q5rKr1pOs9FR0xBYwlnwmlQFwMpMj8YcRJIWaC4A5XDvfYPQj76Pq0tTp5zKle/kJouBqg0AlgDipnDe83XqlCGRmSX5rA1bmxb0G4B01tMIyLsLAaozWQEQElQ34RayCB7UqWavD3sd6wjgqbPuOGHXtjft7MUX7MbmZdvb2bLrV1+xy+eft40rL1uzehNtvo62voXWXyODRet0OrazdcG6vb4lyW8mI0GKaqFNCrkZWzt8ylJ5DV1QJkBea+KRarzO5A9g2NMKA/JDmQb9sVsDxlL/qYsIgm8kV7IbhUvWtzbUIsC8s4JM8vJKV4gM7COZq36UNJHOl7+p5SaBS7C9Tqf7F5FE7OORhzd+L3q89cacPbgfvmNBtLQf7tAAgASRRzY/C6f/2/z6J2h1e5NHYQAbNKN2BoagTSZ+PHfe1mNNq4+T7hjnNvbwpgrTcvVh7H2tB0dzdWCUFg9zd/M2IOUzrZMZM7Rt04Y0ALpYqmvvSkVj8wCpNFR3uKIzWnYOUFiYX0Fz1/h6K4wuViwTsk+yA+g6FTefa9a5wH48lMYFKPLdeLrkGr1M9lEfaeFteaxTPgGmUXvPhs29cKmXZrNrHJz8aH/4W+52fTxdzyKAao8DEEfFG6PVhcvn0Nx5rslkPlteICzPcTrUMQT2Eg4QJHxYQAAPkKtTxTScoEMueakzCQExTXzLLhNfdURuAPdwciBACtgPRx3rd+te3+1O3RrVDWu1Kmjmbav2o3aj1rSXzr5i5y6ds84wbkNL29b2JdvZeM339F9YPGhLy0ds7dC9tn70Uep43oUF7aufSOas29oiLwinsQwCGYKX6pF8RKk8WUNklfY5AGovz5fOZFdLFmkfaf3h2nj6PdeKr332Y8hZ2VH5653mDgoj+o7Wtx+CZv9S/qy9L32DWiOj07Xt00D5gnEgF7P/J0uN/5vIgzee9yrZD/vhDwjOuvbDnRsg5HHksc1LkYXkf8OP/wLW9WX4lwT/rwfAPEFTnkns2k/5BLwtAD5iTTfxvQmDWJswTKZsHYCZurLPXpcGK4CXFuvj3HBCAR3gO33PkQGwduRVPQIMsTSaf1rgEnVf6PPLR9EmC9YHiKUPy5Wq9mTXZLMIwCjzt880H2rUV0kArICinOjEkxoe0Axwae+yXJctnl/hIglTF2DynruoHfGmhhbErdGQETgE5r3mDtpoh+smR5X7Mq8TXZPRHLh7NDn51yQ9lUPlIY8yr+usXeokXGj8XSb6aBpBI10gAbqNQDClFQBJSxbmLI4wE0miNWfnuV9AQCDPgKy0dh+Ll6DRa5KnPet1mmjfVTen9/pD6w0ittft24Wdmr1y4ZLd3LnhpvsuWnUbbX2umLcH7n2nPfjg++3ue95mJ049ZGsHDtvayrodPHjK0vGIxSnL2tppW1+/11IaaqEmNAQiASWbySOXISDxO7RsSDMXeHMtINfEOrWZyoeAZoEmB1JG6kWz9VXeaG9kxWBO1cJ7qp87I2g4TXa2h5I79jP5V33DmNitiXS35VPFGtslWvUf02j/qzWTg+DZlWzwq7db8/bDfvjWQb1pP9zhQRgVOXK5G2lu/DJa6d9BRfkNXx5zO4nDGLRaey3eth/MXrQfyV62UnRg1QBQEdO/g5jbn0aIenmjvgBYa+Cd4Ytlwtx9khdANmxXbdxFs5ZJXgEN2sEwjoYkQEBzdfVc5npp8KkEgAI4A3il8qKViwCgXKyO+0SJEh1w1KxuLf0S4GuTll6L95MWz67wLO1xBSTKk7zB+Tg4QNRFy641d63RqVpf49qa4Y4QMObbA0B80NsDuwBUgLUPuHfrm4A74DpCmkNbl+MXafFD3kWm8A1wfFmgpD3KJa3eLRG5WbBZVgYJPdSICyEa36aMEnriKRdMBISGMKK6cEGI8mjCnPKssfQx3x31+E3U0XBsA1keiNPj4/1hFC09alvNpt2od63a6KDVK2/kvdezPNV6z9GT9vDdj9mh1UOWU3UPa5a0rqVi5GnQsXhkYKvLq+5/II9wpa1hU6Tv+/BP2lJDFuq34cRBFUdop1JxcA79HUir15wCzXugfGFE/kE02j62O7DiYJZ7elXPvvtB0vmQPB9Ac/9Q9qrNxroW8bXtKtnrAs1E4fPk/a/RQP/U4oN/Qov/XHBk5e+Nv7j8V8bPLX9k/NziO8ZPL90zfmp2bfz4XCF8cT/sh2/Zo/bDnRzgX1F7aukgyPPTsKufiUQj6863nHepObmIjGGlZucGRfvd7gF7eVC2TGTkh/jFGzlofHUUD+zAjSU7fL5o5UHU8sWsZXJocRRfsJ/N5iyXzVuGc7o4A3CnHWQd0NESQWIHAGmDPp6L1hygnY4FUv2RdZst63BcOfuM3bzyFcuWl60wRzXzbQGP0pEgMehsA/I9S8+sWTo3Z0mSTqQQMOS9jeS7zW3roeG2u12r17YByqHlZ1asOLNsmXTaElpGRqZH/QbZiVqicIC8xaxfuWG96hV/ptno8uMeQ2DQhEEJFYobz86YHMaAwiZ/+LIwJLOzFteQxKDL75glcpRdJmyCuofmGPhM+wGCAc+1jE1mePWJIWDea2wDvl3ixsAShIp2DTDvUd/htqTDccTqjbp1+mOro8XXuiPbrtSs3W75LPr5XM6Ory3bytIy2rkSRbCQoCPgVYVwHnG0qe9ut0U5EJIQjnp8q9dtUPSYpVIZi9IunZ0rdtfJt9nJe99usRRAn0Yr10Q7afnkXWUY8s1+p8XRtR55qNVqVmv1yXNontfwhkUWbffo0J5Z+i0EPao3+O4qvuSI1pRganYmuevDahnX2vXkWwfJcDwOZw6GMwglqarZNCbUooK1z3uFOEiJXEc1lBe5SaxtmnKH+NuRUbAdZGw7emZ/Kd1bKXz7XrUf7ugwfnFt1rqj7wOk/g4881F4hux+Xw+oOEN4ws1R2p7srdjjvWV/rMk8anSXB96AQQAvS+bBa6u2fiFvecCmUEhbPp93ABSwZXLFcAvYXMHShYKb1H38XRKACu7XMHqBu2pD677RluXcZthsAHQAR29omxsX7cIrj1PFQ5s7cLewCoBJ8g0AK1kARyuA4LZpxnq6uDwxCqQsVVi2Zn3Lqjs3rFrZsQGAI/BNposuV6QyOYB+GTDWxLk2OQBSpX0D2D5nr9+2QXsXgKKtyGMinbck3xj3KoDari/Jy5RWLYEgoXXxY/IR5ZzMzfMsxzvaGz3vW+HGAF1pudpCVU5qfLWAr9PnQ2690BABgEicYa/p4/4aGx8Qv9dqorEPbEh9CZA0RNDTio1GzzZ2d6zRAFCru9YBnNfm5+zMsbttppAiD5mQsUga1ZwFfqjc+t1DkOiPwKi4NuRBmOr1AfjABhIsAi1ZRFDRhD0A/v4z/4kdOfUQggjpJKkfBA1ZUSSUUDk2bJM/8jjoAfCc6wB8lTbsD/Vcu+Wh3Y8XrLGetacO/qYNRm2wLxR4vpvBhSVA/VSiYn85f9ayokwfd1fn9Jr75vD629PfahdBPnIiVyJxfvmM0z73AH9rctYucnW/NkA/YjdpkA1ibtABNiLp4UZQH21H3rXbmsh7++FNEr5Nb9oPb4Qw/sJaxuLjB2EZ/1sI9gcBoIKT5y30lqkYbWscsxcG8/bp7qptjDJWjA41J5uob7zm1/af42hgR66u2drlgiXRugv5lM2UFyzhy8LMAT5fKFs6k7VUFrBJor1rop3GrWXCFcAroszYOgsIOm2AFZDp9gD5FiDfsEpl1869+oRV9i7Z3MrpcIw+pdn58iuf5/UOQNgAUKhLn9UOGAOyPc613csA5cBnmsuEni7Mcw6s1UDRQnNOFhZonagN+GYHYJUQMTt/0IoFhADS1Tr7fCZv2VSeWNKoEUAGVQQA7bQmK0XJrQbCOvl9d409W7Y4GrDM13HyE88W0HzzUs8pU9Xd0roZnpaX2T8Sz5KnAX0kiiYdtyGgHoJ71QadBoBI/vi2hhRaaN3Nbt/qXbPLGzvWBNx7/aYLFscPHnXnQHOlGbcgjMddqjrhVgetSfc8cmjyYJd65tMWSWVJd2TNZtM6HeqIdpFiKo90SY3j71y2Mw992A6fPkN7SXEdUuekmU77OSA/gxbCmAC923GAb9JmNQlofZn0wTjqexzMWXe2ZM8e/h2rxm5YbBz6jPhuBpGn1rznocMPpa/ZY+mbk41jRI9TmpyeFSb3/fm3Ca+PrqAPcfBPXAHgV+dH7reIDHw6JF3KY1OHtKuc5cse0Af8zTbB+pt8ctPiwz06V8eqnUGkvNSL3Pu1/dn7b5DwH+kx++GNECDZiH1x8Qg64E/y66fhqSf8wS05HJoG5HucXhuW7LNusi9ZHKDIcl8U/0YKIcCbHb1ywA5cylq817FiKW9zM2i08QQa2tDS2axr7xm016QAQWZrAMVN9GiAjjgT07WTAEBsXfgdGq5r8gBOv163Rq1pF84/bdcvfxGNe83yswfQstF5NBavWfLJGeeZ9d0rVqnWrDMcopF2bG/zqiWTYyvNHQHYV/x70ppb9W0ArWqBJrFxDDQ+HsR4Tx7eGmQvZzkJJumYFYszVtAQg9bgxwJLSRAZdjkDgoBXOpW2LIAqf/kaJtDGLck0GjtljQHycbRgd8jDfV8r3t4F3AFzKXrkJ+BavuRN3uQkAAC2Al75cO/36j72P0Bjl0/6LkLUzVrLru81ba/StNreTcoztGQiaaeOHrb77n4EQQQhSsDuloaqWznQtSmTVhGQ9qiPpt1EyAAbEI40nq/ldZ3+kHqgDjotN6snyHsCLXtQuW5nHvk+O3j8bgQiNRPikEz0GS2Zi/Oplg0RFmSe76PJd1p1a9YrLoT00OAlVAkQR5GyDVIle/Ho03Yt+zVLjNJhs3+Xg+hOs+gLgPzJeNWW4l0rRQYI3wM0+oGluJ+krdXeclOtLhsSq/6bsm3Ot4SC6b1vEW5/9G2i0USSovqRINIlSZlT5KZQQoBM+rv83ibWDgKxhIBtpM5t4m4FkVGd9mkGLeJlIs39IYA7K/xHesV+eCOF4NmVeRjp9wI/P8PP74kkYAmD2+EbYISGb4wz9nR/0Z7qLVkbzT4PQwEGQt7xBgi3AP7yqq1cSMOwh1aenbX50rwluC8LYxpgzOTQfjkSAKFmjWsGu5uk/Uy3n2rxmrEm0JEWPwL0dA1IDGt167Z6duXyS3buld91zXR+7W7eQacFaKSFx1IzHAXbu/E1u3Tuedtr19CMA8vlFhA6ZtGwZwEjvgP3jMcBJsBOS8xqtT0EgQEMfmRtvtfsB9YbRG1397pr2VkElBwCSjKZDs356ZQtFPNWyBeskE5YBnCMAbDxeGBpAC8Wk9vWiCUzCG6ZsiXSRd+EJdR6U1JkbdRBsPBW5pDA0QMgtUOdlvGhofd6aL6Afq8npznElJmc3zU042q9Y5u1tm1TJ/XqjlstkpT/8IFDdt9dJ62Qy1oKQUJDJNq/PS7Xvi48UKdo4xoC6Ld2AOJdfgNXyRLf6vts+3E0C9hnrLJ3HUGignBTQGEkj81de/DR77eVQ8eoa43hy+JA2tSNOzXScEMXLV7j7wB9D5Bv1ves1QbwaVLfwEbr9SNaJbBsrx15yV4pPWGpEfm6g9ie9pNQfgTk6QjCKf07Rb9IRfV7ZDmAXh4rBf6i1QznDPF0pBHQdciZUtiunmQYHPjDtP+jmv80KMo02vRaUoW6DH2aPgFhROS4ocszOomuHfz3iLfH/T0i7UJbe2Rnh99cxyp0pKolg0pkr1+NfGBbQwT74TsYpk26H94EYfza8ZQ1aw/DMf8qP38MkJ+VQc6J1AOMAAZSGyfsy/05e7y7ajfQaDIwE/S8SZw7O0wB/siFJTtwGQ0d5lWem7P5wowl4wAdmnkynbFcPg/QywOaZrEDsq69u/rNeTrRSgyMypE2qwlhOgTwmqTVbNugCbDdvGxnX/49gK9mi4ceROHthwxVYIZmGM8vWqN6w7Zunncf6/FEzmYXD/HtMplFeOL7GjrQ7PBEdgYBYEQTbflSM+FYHY2+3kHrHCVI4zWrVbetj+DVQpOWPJLPlyjLvOVSCbT6gs3OLdgsgkuKvI5bFUul4pYvFFyTl/abys1xjVCDxhtP5gDFcKmcQFFm/JHv+U4Ru3UbtKsUlR/8GyHctPtd62qIQsBIJbf6Y0C9ZZt7uwgfV63e2KXGIuRj2eaK83Z4dYUzgguCRCadc6uJb9ObR/BByNCkvkG35hP4hvquAB+BQhvLdDTPgHIGsYJPQtzduWR9BIcs9Rbl++l+zx569w/b3PwC+UVQ0Rh8BqEKgUZL5nxffJnptdWsPOG1WtZu1K1Rr1t/MAKTAs48D9LUwxG7cuCSfXnxdxAI6Q93ENuj6n08XoY4CeDh/AJuchI8yzOlaFPavPwJaGhNwoAAXib+IucCwJ+jX8p/vQQCnTWunxH4c4Tz8fQl9XeVfXLo1vTawyTO68PtUabXyqcCnRj5DcIxCEfj/r51X4ekGvyuEbGGpAnQB1UXBMItbelICAAW20XC2bVYvxJ9+15dye2HP90wbbb98CYKwTOLR2EYP8HlX44kI6edYaDV3AowCFHhq4OSfR6Qf2WIlsNvaRBiKk73d2gIAT5iR84v2NqVHHlOoMHP+PivNF5tOpIBBLJ5mecBA5niNfbu2ru0ds2U41oo52Z6rqcAL3AHNGSyH6MJDts9n5l9/uXP2s7Nr9jC4TOWyM/aSA5uBi00Q7Tn7DxVG/gktXFP6+T7Psksmc4DtIB7SmvSk3wPzT9ZQL5IAa5NN4GPLAY4aRZ6uPFKf9i3liautbp28dp529274Vq5HL0kNHkPEM0BniUAfZYypkc9S8ptb47vudAycs1du6upLpK52dBkH0v4WLx7spObWznT6WvZXc+0Mcygq4nYFJs8ablbD4Bstnq2S9l3KltW4ZCZPZMtWbkoa8mclRAyctmcJaKyIshiUiJ/eS97FEFD8QftPT+0vE9LCaXNa+OZXr/FN7rkNgE+pKwGMLfQ2LV8L5sroid2LU87PfyBj1keUJd5Pp7VUIuWQCKsUB/ug0BDD5ShJ5BvtKxDOhrT73bDMf0hAlYfwSmIHLDdxao9s/ZJz5eWWN5JYcqERXdfPygjjTKlRZGwdPXpb11pCEQCQBwAlxAgD5bUsGUnWr+2ls1NtX7u5fidl1WAQ0IC4p5p/4rQAqCgnExzMz0rcO2CwbcIt0efHv4fOdUoiY8CIqFpEmBARqT1RwD+AOA3q9EYNRoLIUCm/zGafzQE/xFHJI7EPN6ztpaFZIaR3rVB5AOusuyHP2SYNs9+eJOF4MulcjBIf4QW/t/w892ROKqTVMZpcMl+ZNeHOXu8t2TP9+fdMU4abR4YEFXekUEAHwDwx84v2do1tPRowkrlos3KJJ4p+MYkmWzWz3G0XtfcfeAcpq5DXV7ah5vpNbUJYAQoQB4O6gTtEbSxoIXW2UGrBSwuvvYFu/S1T9vs6gkrr9/rs9vlQW6oTWEAbzmy0SYxWqo27qOIkH4cjTMLwCbkPMYBqYtskfJDs9rlp00OZTQ23WuhtZNeBI0bdg3gtm17d8cuXb1k7tMdIWCob457ZLmIBj2P5ly22UIOAMxYRssA4aHDTpX8A/rJBJp92tIII0kEEI3HayVBhDZXXuTuVnMCNPYuhzrSgrW0TGPXLQC+1qjY5s0rAPu2j+3nESry+UXLA+qFbNKyiShlm3E3t8l01tKAcjJbcJ6uZXhy4uNOenoasiDfCE9aIjhEgNCs/L7M52MAmPruDwLrUuV9hCMlIKEhaDWsiGDy0Ht+xLJp6lXWB/mhV5tSXrWjAF5L5UbS0jVRsd4A4Dk6bQB+YAN596OWB+OEdUcz1sgH9uzh37bO1KHMG4j1KadTerz97Fo/wBuuoZMAIKEg7NqvFwBSPNUy2byAX+P8gH2aawkDbg2YgH+WI8m1Cw06PNXbw+2/dM3hmfrGWB6mt24/T6+nBVHgGrkL7T9oAPx14gD+Qd2vzXa4r6V+k6EA1/73bByrWGRQt+gYiTSjuQKdyDuudUVqSnI/hOFbtMp+eLMEiD0aPLvwDhDxr9LUPxhJRZZ8XP4WCXABgctk/8X+gj3TXbSNcRaIgSFIAAhj3FFhBMALQO+6uG5r1/M+9luenQPgZ3z3tzQaXwotUibrmCZ+ofm6pi5wR53wLu+aPJdeOP4TuGvJnLQUgfwE4AdNwKI3sOtXXrTXvvzvLQWQLd/1KO8nHSQHchPLe5Fk1secNfEuAkOVD3iNQycAJvmm18xwrV+Xed6DZq2P0Zv4VoAAEoL8DkoLik4iR9po1X2tMW/Z1u6W1RtNBI2mddpa2YSWhoacBcCLAHixOGfpbBGGLktEy2JwSi+7hhASAD15S6ZoUw0nAMZSpMbkBf3ahRQ5yJEP971a3SrNjtWbNavsXfPJa/nSii0sHbZyqQwojpAHO6QX93kBudIaAsQ8wJ63JL818XCM5j1oVcLJdL06gkPVAV7l1pK4Ptedft+6WhaHQDHQ5D606WiqaINO06dE5DLksdOyEoLRA498L4JElrSjPg4fzxUsls8jkyGUUe8O8PomwkG31bJuE4BHOGq3utbjnvwFSF5rB0XrRnP23OFP2V7xqiXGEoiEBHda7/7jhdczcZVKsKxJfFqSNwV+mf+nNgBaSz0m1Po5piAv4M8gAMiaJ7CXQKD7BQT/FNf0fEtyrbOGDCRETAjptqAcTQ5/9PocTsLtt6evSDpRmMjibgXoa2MEwN9MAoCW/XF2IWCXSHsUDvDX2n+do/IYJfeTTbLXghxakW7Qsvdvawng6zP6pg+3V/F+eJMGN9lHIh+DOH6aTn7KiSfE7zAA8lLu5RDn8e6KnRuWRFduxlPUO4kqRjAX+YQ/feGQrd7Mo1WWbX5x2Uow/mQi4mPS0l41Fi+Pbq6lO8DLhK2S0OV1TUWEWjsIIHDX2LyCzPWaaCaQqFSs3+3Z7t6GnX3ht63b3rGVk++weGnWUxp26oAXmjDgJ3CPA6RyLJPKzvhQQWTUsDjpxhNywoPYNJQJH2Ujil4kj3CtXTRTBID8EpqoJo3VASQAEJBqNepWbwOIPU2A0yYyZAtAbnV2yO7A048n8mAdmq1TMfocDDgVhxHHZHaN+pr6NOCYLS5bunDAMjPrfB/ARRCQxaDT2PVNX9qA63a1apVexGe1a0ne3OJxWz/8oOXSCCK+EU3bZ81nCwgUhVmEDAQHN8nnXJDwdNGkfbyduBJYBPLuaY+8D9DeOzzX7nJdyqPlg0L0RG4WIJJzoYplEFhymhRJGuV02e57+IMAftIimQT1xCFLBYcPsSjIMkB6fQ4tkxPAd3s9ysRvNPmxrASAXCco2XC8YC+uPmnnFp6xyBigow/FI0mE2Um7v0mDuoZ3D4L6rI4Q/HWeTs8LY0yf65eAm1Z1HiCgl4nfTf1wBl1r/F9DABoK0Li/tP6UH+Gs/xRHuH317YxGYZIjCdMepudvEybRw4P/dJ40v4P/EKlYy/3oXjyTT+cWdyv8lsav3Tg5gh0/ayVALIrUiZCgQ5LonDUip9686/9VXfvhLRCC6yvZ4HrwfbT4z/LzHfBWVMXwmXcDiFMm+xtusl+x5/tz1gzi4eQeqEWk+t0M04lRgxgAPI7ZPecO2dHGsi0sHrCZmVnLJmOWTAIYmowFEPme61Mgl+YukAeEnTtonN0DzwTuAnkXAAgCfYBDAN/d3fHZ2S0A/8KrT9jGpS/byrG3WXZpzV3NjtoSAGpuglZSCU0uS8Qs5X7oAWDAVX7VtXmKdm/zLVvJSyQ+cT4zaFsMINPaeZmTtQ6919pDe65Zq16xeq1i3Q7gTp41E73X67sGrE1ttY5c8wm0EQwJuzVhJHew8Z4lgjbgFbcMWnAhV7JMedUSmQU07TLfqFqvecPa9R13DNNAyOggVPSjRetEyj5zXg55FpZPWjFbsKC9RaVXERpSPv6fK85SxwgzMPZEUnMcUlSaJlqhUVMmacYy+7c725SIVoulfZy/Xq+6di3hTD76Y9SP758PCOxtveZCwOz8ESsmkzYC7Ev5BXvg0e+zbIr6K2hZodKi3PJpMLHGBLTLCE1d5v1eq8aB4CKveIC8/ObrPIqkrD3KcZ631pGWfXnxU94nIoMoZUVAc0uVetdUvftu9/TvXBBF6ZiWWDWhNpMw6edJnejQbx1hXYXau8z+4YQ/HVNTv5b6Dd1Ntq41DKAlf4qXApFTvCcBQMOAEi9Enl8Pt/24JQAofEOkr4fpbZ394L/pNRIM0E/Wpf1r4h9nTfwLQX+bQ2b/HaQ9Of7ZtDGaf2Rct0hChNSIxKKNIB1rmsiiXhzZPV+TzjPmE9PqekMEVcV+eAuF4LmVh4NRIJD/c4D8UnjT/ydwAZFq+0otpXuyu+T7zMdggjLJqbN8p3t3yE705+5ZrBvrWaFftHfeuM/uTpyw2cUFNHZAIzr2cW+Zxx2sBfCa3KZca4xdgj4gZQCL1rq77VacTEGgrnXTAnrZiQHQUUcAvxWOT/Po/Nmn7fxLv2uLB07b7Mphi6Qzbnoe9KQNo5XzmZi0Wk08Q6PVxDiNgWtrWW1h60IGQBxOtAOw+LS0fs0PEM9Q+RSl10KLR2hwBzoAfachRzBovdKKu0O5Vrcu2r/8EUoDk/lfGrXaRmPeqUQEkDcAOdxPXeb8GKApdhrh+93aRWs3rvpEOs21DhI5G0bzNkDL3a5VbXvnNfe6Nzd/gvcRmMYdi5Ex+RiQcx2Z/yPjHvUcLl1TEF9NaHmbLBWUtd2uIxShUQPsvS4HAlW3LQtr1OdJpDUBESGi121avXoZIaZmhdlDViqUrYTwMETIKWVm7MHHftCyBbTsopwU8T21DZq8ty1C1RjhS/MIfKtY2qDX7VFnoSc+pd2mvjSLfpQq2iCZt4VjC7a1eNOCLm2yM7RXg+fsFXse2BlTRtJU96cwMmR7g+rGWzSo9NMwrYUQ8PUrRDmZ/8NhgKiUacgpFJN85r8LABrnDy0A0vLlRVPAL60/y1km/zT309Q/1ORDBfLPIeuBVoH4WR/2MMnRrSa5PYe3X98WdHv6yK9vj0dCk7QCkYK0/lugjwAQSAiIAv7jTYSNKsRb53ctEoxqpFOX6d+CZD36zmuaPHLHhm9TM/vhzRzGTy4ugYh/nU79F+kCJ+n3EqgngS7h2vzYvtafsc+izZ8dFJ2Va1xeBHcr6p9hUMcU6In5jvlf30zwl4ok7e7xXfbu8cO2kl5Ao+MJ4B6NwlxuATsIJ2JGc3bA9gFISqDZ3EpI5nipjAJ1afBavsVveUcbA/zab30EAHYrOzbSjHp+X77wjL38/CfRYOdtae00mnfKtVcBjLypjWBI0rKT8qJXnLMoHED5iVCXmuQmF7Zy+iINVlmLAThaShaWFCY57PAtjSc3yYMmwGmmuwCrbS3fwa3vS/VbXTgLmmkbMGujucoRjW+5msqTSt9yibHNzy5YLjsD2KucGouOhHMEAM8BYDoaNMk72ncs76sp6gD7jevn7PrWFTT6Bpr5jBVKq1YuzwDysFm+rSV2skrI6uB5HKOpayUBXSdG+TKFGYtTHg0vNBsV2iyCFt2wVkNDCjFAV5jcp2kkiNFGxBgO9yyTz9vi0j1WKs26lpdDSBgh4BSTWXv4HT9i+bmCxXLk1SdE0mYyz6t9JYyRnoYAZEHRSgB5yet3NAyizXECa4/TFi0tWP7guvURtAZo+ckgYXtnz1m2E9jW6YF9avgJq/e3LTqSlUTDPxJcQliRoyC569kP3z6o994eRF5OWjzRmhxNn9dEQN33fs+Vm/+hF22DpTF/mful7ZcBfS338+EADl/2JzEUvqO+oYl/0vrFrGT+95aZJnx7uKX9vz53rwu3R/OD/3RW8+tM2kFPjMPk63+PdCdj/ZEK5w3ufYlMfSrywOY2ryond1xQMfbDWzAEwd+PBk///I9CJT9L13w7vAw1SQ/0n7oF4AeRbY6y9vnusj3XX4Bhxt0Bx3Sizp9lGPmf2ETEZoOiLfK3EluyQ8GKHYyuAACAZQyqEk1C7NKEw4MbU6AXuE+DyFQoI/O8wMFNywJ3lYUDrVgzs3uVbXCDeLEMmjSAr/Fv8nDz+kv26oufJnpg88t3WTKPpo6Wqcl2Pa3plsldJmq+mysvWAYtVX7kfcw9kOaeR64ApDReD9ALDOUEJ6J7Gp/X7nBo7Sq5xq7VBu4Xnu930YL7Qx1ja3WGVmv3rN7qWIt78obX591YLGXZXA5GuW0z6Z4VCstWKK9bUhaDFFpzcdWSMyvkJW792jXrN25aB/CtNfd8Ut2G1rn3k9bpwkIpY5F35d/f+rvIewP6C/e17AwhqVHRTHUYbpKeEElZs676FAAjgPT6LpQkAPJUSnsD0IajuLWbADHlKc4mLVuUq9+olWbnbG7xqJURirJx0tNaftj+sL1r5UzJHnrbR62wUPL17z6fQs0poUWMWG3o3ZB0e9R/S9q8Zudro5mxW12GCwesfN8ZS+VpS5r6+WdftctPfdby/Zu2OrdkvePL9rXRi7Zbv0ae6P5ps2Z/zxoIHt2R3LgDKBOQ15j9fvijhSm46DyhMj98zRz9SRYA/Q6pXFRGf6HvCbw1+U9avZb5SfOXkx9dZ3XNIQ+A8gGgpX8aRnQXzrwn3qSW0uHf1wemGbkF/NPw+t/fIiiKDgd9Lqa/CUEXkI+Ofs66438effeuiPeOC5Os7oe3ahg/s3QvHffvcvn9EMOCKzAiCg9cQEBdyEUA/5nOipvskxDfn5VjHJkAYdOe+lJk3u4JTtjpyFFbjq0g1WfJiTLXsXEMDo4mJ1O4A7pM7wIB/ZbQrZ4tTV1Ar5nxbobnLNO8JnihrXkkjefqnYEmn2niW8s6e9fBYb4TLxBN2vXAKjtX7Owrn7dGfdNml45bSn7u87OuQfaHbQCEdxEg5FSGmxaPasIfcdBEfU/1QY9nQIXGrcV+VNEaQx8N/J04IKy96NEMbNxvkldAlTR9VzeEkrbG3uV8BmDd2NuzJuq8GGS3Wwc8tTHNEI17wdZXl2wm0bCgveFMLinXrzKfp9CQ84f4VozynbVO/YK12i1rD0iDd4fxGWuNylat1X0ZYjpTRuCowL/qViwsetVpYp60sXaj5ybxueUjvjxub/sm+ZYzH7R8BJfdzUu0UhvhIrB8YZ56yFHNmn2ftSSHnNAMKHcUzV+mf43dFrNp946nsXwNUcykAPhHf8AKs9QLGn9kaprXyggtfSQNB3nqdQzAa0tcmYhHYzTHQctatVfNFlYsuvwA5claD4Hhdz79nN188jfth/7Cj9n6qbvti5/8Zbt+pWYjhKOTj56xmQMHqdemVQfXbWdwxbYGF2xneM16YwQohLBY5E6YjfLGDyJNHdOgGtUhoJ9q/zqmNX3rNzeEs9Lk3fSPsiGwzzngh6Z/P7iW5z9ZATRXJIaQqZZLkAA9yc3/0gkUbs/HN+fsDwgJ8jQY/y4J/u3IQxuvwEamWb5jwh+hNPvhzRrCTWsG/xnd4S/z8y6wR4O2Xw8wYJnsLwyL9qnOmr00KDuhyWz2p9mBpLMPAPcMf2eCu+19kUdtKb6MVizA7iGAkynfLpSvi9ohewdnaY8TYA21dz3nmX4L9MU1BPD6PQX6bsvN8VriZgBwAKBrZrvWZ7dr29bbuc53cxYBaIJB1xrcO/vy47a98ZqtHnvUzcza2YxIgCzaHmDVRZvXjPpMYcW1d+1HrzH4VAbtnfy5Ngg4aZtU7d2ud+WNTcuX5H2g3amC6z3L5OapVwFdB3mk5xPfWggaYL1vqFKp7lgU0NYmMf2evH/KfA5Axoc2X87b8UOnLAfzGfUqgBJaqA9ZJPh2zjrVyxQXUAt61BWabRCzXm+EYl+2ndbYrl2/gDCQI89FNO+uzcwsWzY/bz3K4kKH7/rWdSaZKy74uPxY++XTBnKzG4kmrNPUcmX0MZpGe80P+ppcF0HQyFubutrbveJ+6OOJouVyJctnUpaUkENbSb6URp5HmHn4XT9kZQSWqCbYqQxx2jUtQY5r3z8gnLRIZkye7YL+kJ+7xLlk43xgvetX7Nr5uFUzp21rmLF+FCC/67CtHjpCnjv24uOfsLMvvWQ3b1QsgQAwt7xua+un7MixB2xhddUG8ZZdbrxiLzaesIu9Z33mf4I09kH+Ox9U49Lxp9cSNMV9pofvjkiYrvnXMr8cAkDo3EeT/vpW5pgB8POcfckfAoD7+ydFaf8x0pBQrOMPFcRmRvaExWN/K/Kb178a+bgY0p0V/jT58354Awc00Ujw7LK0+L9Dt3gX2CGvK7cFfkAo1SBpn++G28/Kl70cZfxJO5E+I61dOum6Ldv77Z12f/QUBBi1YVT7n0PaXOs7kaRM2lwJpB1BOLROzLU6Tw4hgDgCc42xexwoUfEd4AVSANpQ7mg1bwbQTaNVAqI65HxFe5t3Ns7yPUCneID4AGxt186/9ozduPK8rZ94DM0VoIE58J9PJOvwjiULgGUdIGja/IG3AbhpMFFzctAg0BKVDeUHqAO4AW8Ei0Ru1WKZOdveuWwXX33aTe3lpXvQkqscN931ancYRQuV8UGz7EMzfjZfQpCYh7GhpSDU5LISCjQEsW3LMzk7eOA42jPgWVz0XeYS+UV3FCOf9P1WE+Fhj3I1bdDcQbBoI0Bk7ZUL5+zKtbOWyc/Z8vq9lgd8R5RLnvuknee0gx3cL6PVCqkEgkDGgVWT+8R8teSvLw911LW2fU0gHIkDdtp7CCkd9z3fQlDocS3rRTJRsIxPztMqgxj5If9wTW0kk0Hgetu7/7zNHzxAmyPUCdRdg1fb0pb97tf7AEJbIP8Oww3A/XGLHCRu+WEbbTxvF54a23OvZWz1rnvsvne/E2Gsg3CWscKM/AdkET66tnnlol167UW7cfkV27l22Y6efsTe+f0fs0Jxzrr1wHZbO/bExr+yL+z8mqUSKbob6e+HOybQAzyI/HVI29fySM0BmIK/uonG7uXqVxOG5dBLs/9Db3+abjq0pVjHTsbrtsz566l++wA7EfP7f1jH/nH0vRuamX/HhT+4FPvhLRXGz6zexf//GT3jYxDF0i3Q9K7CDwhiwOUL/Vn77fZBuwYwiED+uN7v9FYPvT0GMZ4Z320fDN6B1j5vw5g0zCE8XTPSpfHyUQG0tHcfX+e3Ds8T93xCnX5Ofis4sEtjH/rP0PvZgFsab4c6ATbNxo7mQm1YGnNf492drg3qO+CIfKDLTI+y2KzahfPP2eXzT9nqkTNWKM+QflhiLV/rk667Yh1rvP4F7qJNr562XPkwAJYFmHdtb/Ms+Uxxb9UqO1ettrdhs8vH3dnNuZdftKvXNi2ZQSgYZ1BOO5bOD6xZaYFfgeXLKcBQSwGzVpw5YOX5Vc6LgCsg3W26i9php2bjftUWykVbKhWtVMpbLi/T/wiAX0AoWfQhAS3t67e2qR6BdMmFmkuXXraXXn7BOn0NIyQo34rNzB9xTT1KHcq/fTZbtJnyHHmRz3kEnGGPukEsc491fa/Xfr9v7VYVIYf2U/3THt0+4E5cDWPISKoZ9Imp5QRQl6lecTVGr1n4viaeqn3svT9hCwdWqDPygGAXAdzdV7saRMdYYgURNfdipPtfMpt/ymyZLjysWOv6S/bkP6/a+eZpe99f/FnqumS/8fP/2NZPf8AO3XW/zxFI5dOUVYJQ0dTFWrU9H0KQRt9qDwD9S7Zx4brRK+zKyhfsbO/zlrGyepO3/X64s4NYgoJaS71F4K/RN58ACPC3gxg9MrBD8Za9M7ltDyV3bTZK35V6/m0C3UOaeh36/zUUi3+M9n7+TtTeFabl3w/74VYIPnOoHGR7f4He8Tfhp/dNbn89wPTHAL3A/VOA/JcGcxNT1x++j4vgpLH3+JuJFO39o7fbo6MzlkNT87XupO8mW4EE/1yDc55KlxWTF/0J7B3oAXyZ5qdhap7Xu3oOCAVoaiOAWECu8VpQwc3hbiJ3sz6yPa/IWcqwIwkerVkz2zWuHhHoNOy1l5+2s689aevH7rWFxRWS15SeAC2wZ/0h0EV+Y4mcdbo929u7iFa/4RP24nHtHR/Y9s0d291BoJBP9dgIEBxbcT7nu+F1+znbq/YB8w756vg+9iXAFBRDaNAEPkBWY/rZgssVCdAomYj6pKQ0mnUmN2Ot3QtW3fqqlYtlW1lYtqWlQ1aYXfK4o/aGReM5r6fRsA02jiyWXbZ06aDtbXzNXnzqEzaOLVo8u2bXb3zVemPaZeGkaV/5gDpIS7AozFDuQ5afRZPPFN1DnrvoTcQRSoa+PE2CUGvnsrX2riH4tLhPOTnkjySKAOQ73iUy1F3Yjtq5TmXT3vmUyq/luCZPPT7y6PfZwsqyA7t2kvNDwy8u4KlqBPS0NUKTC3GRx81mvmBWXLdh66ZtvfCKPfPrdVv4wH9t93/4h+2Vz/ySPfPJ37SjD/8oQkaGMsYtUVpAkCrZbDkN6FNfcwu2dem6XXn1Fdu6dt7OffVLdvXitq0ee9Du+tH77anEL1uztmNJbfm7H95QQV1GLEQg3/X9CCJ2MNa0xwD2U8kKfAhadcaimN8cvg7s9nmI8BdgXc9E3nnnzqBX+NYl2Q9v+RB8hr5eXno3fPk/5+dHIpFI+hu7MdAGqLcglC90V+3THJKGpc2LRL5Vj5dx2gERaO9p8gvvnhgftvcHj9nJ4CgA27VxQsvK4hyaDkMqAIG0tzABuisA4GfX5Dl87I14zvT57WZb3eIe1/qeT9xqyywtLRttT0nJJKwJdzLZk8YA0NcYq8x5GouXRWDM70G3TjqBtaq79pXnPmfnL7xoJ+5/wFaW18iG0ic+GnCnDd0DdqnsHJ8NrKltS91yoBXrmk2OgBJJWKPW8vF8jd/H0wWKA3iiGZcXDpMPvqf14uQrHpc1YGityk03dWs5XF/j8WjrWsol5zmalKdNXtKZLPkMTe5ZQHfc2bRB47Lvkb9w4LQVVo4jDADuNKZm9Y+6O2apGUvMHOVe1DbP/p5VN161zMxJ8pu1rY3zVmlsUZ4s+chSf2jfvSrgvYGwkLb5xaPuYKi8dNRSpXWL54okIw1cAF+zbn0bIUmeQ9UW1I/qAYGCWvD2kHtfzf4fiTNGKSfXgx5CUg9hZjKEAmTbI2//IVteP0i1ycTKoZ3k0mnvEx6I65MmI3Hr7F2hbp613GmZz5ft5vM37NIzv2GFox+0+37q56x68Yv2lV/+h3bszE9YdmbB2rs3bGcLIWB329o094l3fsjufs8HrVOv2NOf+CXe/T1bXT1s60cftl5/ZJ1+YLP3PWDPLH7Ontj8DSvFZiEQaX/qp2G/3g93dhjQ13v0QbXX4VjD3p7atrvR2DU+7xsQ6eDZ64M4CSfth/+kBbFfivRan7d316rqvmGMOzd8c2n2w364LUx2pvtrcNifjsQja6hikyfTAHOOBvZyf8b+Q2fdLg3zpu1nNc41jSmCUgC+AHak5CBhh4MD9ojdb6eDY1YcJ22oWfGkEwEUwiH1UEtz06xmyAt0x31uSFMnZZ39EFFOgoBfQSAvrR2Q19I1TaIfAiDDTs9flebtE96Ir+1clc9uo2K9VsXGmowGoGpTGM2e7zf3/P72jcv2xac+ZxuAwn2PPmZLcwAk5dTkOoF3V7um8d1kquzrveVxTkMZ0lAlIGhHuXhc4/AIGMoD33SNH4HDwQsA9N3vuD8krXCcF8171PPx8xHlrzc71gPQBv26dVq7fCuPhnsS3G7a9uUvuKOQ4yfeYYXyknVq162z8woac96KxMnP3+WOeDTsMGxeJ0uBxcvHfJ/22uWnqYecpedOel7aletW272KBt7hnSL4ibbbrlh974ZVKhvW69TR6AF6AH5u4ailC9qNkLyOB17XEp5iiYRPRIyqTSMc1JPG3bXWX8MZGsroU5b+gPyQl+GQ353QzK8qSyCIPPzQR21l/ZDF0tRZnPaSn/pkygU2BVkHNIM+TtyXv3bNPvvlXVs5c5c98s5Fy6RytnPuBZs5dMzmDp2wF/5/f8+SwaIde+gHaAfySBL9dstuvPpFq/b37NCH/oIV1+62r/y7X7Kzn/l1BLiTdure91muWKSP0Vb8Dcnz+ehNe9y+YBvRTWtHEEg1ykv55PI2Qb8ml563fcC/M4IwuE/bdVA+NJP+aLxpDye37J5EZQLsorhvAeyTn/CQDa4/gyLxryPNzqdtu9aI/DiN/gYJryvVftgP3xzGT6/OwRHl5vZvgTtv9+79DfwLIAXstkYZ+73OAXu6v+B35cFKpCNtvYvsnBrH7fB4zR4I7rFTdsTKkQK0FZr74ZLEDcHAAR4A0ctukpU27h/kgbT0iWYYcmp9gWeusYeZ0qWcxEhz1HK3Qa+PfAAYaFyYuJrIpv3ZNbtc5nItMRsCyP1uywadtkVShVC7lkMZtNHa7nW7fP5le/7LTwJ6bTt2z8O2OFO0TALGnimQK4FT1cFYY9pyaKOcaAKXtjKVoOCyiIM8WjFlS6a0/WvW19LrHa2nl4YtU7OcycT9fsEFBO3h3tqr2O7eltXqAHengta/YAV5ytPW290tHx6ZKcwDuMuWR8OOoKH3qhcpj/bfiJp2lUsUVwDejA1baNhydpMoWIc4/eampWeOWWr2uAsrvcaGVTZeQ0jYAvi1g9sMeQ/N4PLc1+J+Zeca2rr8f8RdiEhTHndEEue6tMoxa6lM2hIJoJHyRpM56hkhq1vx8XntLDfUhjOcu2js7RbCHwAfT0oIGdu4XbOHz3zE1k+etlgG1uxaO4csODH59Uf4ajd85cDGbtp+/8KivdwoWL9y2VZnztmDDyZtffWgrZy8x/Ze+G27/tl/baff/59arpAnHa1koM0ae9aq71jq2N1WPP2wXX76k/bSv/n/WD61aCfu/17L5JUXzRFAUJHlR/0LLa+DMLYdq9m14IZdiVy3LZS7erRpnUjHNFU0Tp+UUyYBvvrGPth/54N6i8bY3d029X8i0bAHAfZTiZqVItCp+Me30th1SyxmEGjS3CeJ8xtIdk9E+pt7b8Stal9Xuv2wH751CD5zKB1kOmci8djPBsH4J9Hm5YnytgAbg8E3kJSf7S/a73ZWrQJfG0ealgF+jgaH7CG7144B8EUD5GCa0B6wBFjD0MW/pVGT7kSrFaXBzP3saiFnHUTUbCiNv8rsDbP38VdAWnxUa8d1CNCHaL0a++53Wm4+1vuhD/Qk3wDctXEJ39QmKXK5qclmck3rmiHEL1N7G81+4+prduHsC3b1ysuuhS+snrTZMppxVnuvh2ujtQOcBAttr+quajlcZHHhJDRNS6DQd6XN+tg1+ZcDHN9CVmXw8iE0CIwRHOSdb9iqWPXyV+z6xS/ZDoKGALBYXrWZ0hxatKYmDqmOoaXjMcvly5ZHe0+X1yyem6fMHd/QZgCAj3t1Sy3ey3dTNurWKR/lRuroVs5Z0AcoZ45bal4AH7X27jUXarTuPUDoiCUQRNJlhBIAW22EgDXoNKibLWtVKzaK5MgX9SqtnfSTeW22EwVGB5R37Fq3JtKpjNroRvu0C9gH3b710Obb/aE16m33ICxdWU08oN4fOPMhO3rqPkvktBvfwMa0jaw5GlqRM51IbIRgmbJ/88ysPdU+bAfunrVnf+NZG1/+hH3kg7v24R/7K3b4zLtt+4UnbFDbtYWVIxajL4y1vK7X8eGEYGbeCmfeZ93Wjn31f/lvbVTt2tF7f8AKM4uUve99SRCtOSDubIc+EaVPBZqzQR/rIaTUI23bCXZsM7pjG5Ft24nsWCVSs3a0Tf/XAkg58KGtoQ0Bfsh0w7beD396QfUq245arI1wFYf2jgPojyV37Cgauzzl+QDdtwN2+nYwHO/y6H/l17+iEz8fGV3bijxCR36DhteVcj/sh28fgr+Pvv2hhSOoTT8Bl/+bkWRk7Ru3n6U7oa33Il07N0zZp9uazXyvPTw+bceDdStGMj5srjlxTmOcHRXFNIXwPNBmLa4tKVEHPc4Cd8WT1O0mea5lWpNarHtDGLHGYgkyPQug+4BHHw1cbku13l3ao3uQS+Vco41puRXvy2IQLpELzcXaerQnv+Zo/bIE99p1u3bxebt27SwaAcIEZdRM9plikUPOWcJJaMqTtGNNkEtoUhhArh3WHLiVR7KspWDa+jQalQCQ4Tbl5BEoj4ZbQPAIVyZGKMOgvesz73evv2x7m5fJS8fKs4dsAe08X9IsdupKdab00SgFoMlM0TKFRUsXl9G6S552v11Bk79mw/plQB/gnzkCoMstLtpmAGgOAUoJWLIY5JeRk3rWqW9bRysJyH8EkPNhEwQybQ+bIO/xhFzvarmaxvRlcdAkwB5lziCclMgXbaDfsNsIAKcxfLFeqppyoOPS3hpx6fGNTqtqrVbdmp2hdbq0laxD1Fentml33/N+O3HqDPUZDfPglgDAnvbSRLxkomeXbiTsF59YsWtzR2x1NWm//T9/ESHy0/bDP9K1e975Xrv/XR+B0dOQHKpqXrRxfc/GaO/9yjVLrJ6w1MF77MIn/5+2/cXP2dLR77H5g6fdB0AYNGxExiVIKqhTTNozGAsQVDKu1RT0tSHdsx60bTdaRa/fDQ+AvxKpAvhNxDHBjzv4BVO+8U9hX9v/owe1q2qtB1PpUa8SuY/Ha/ZoSsBetTI8KeHVqjr2XvD1IB7k3SO4CZv5HbrJr9P4z0Ye2dHkuZCpvIHD60q7H/bDHxyCZ1fmAc7vAe7/Nh3o3Y7aGnyNava5xr6L1h3cb5vt91l8fI+Vg4y7npTPeCcojcnq5GBNgGlqVrVAxDV3V+fF1MVFOVx7554QQi+KYQNo/kymdwB2DNPXT56QlTHg3kfLJD+aiAVhS/vSGLR/Qxo2GpkLBbyj5Vva5lRe7LROusu78muuJWU6XwXga41dy8+ftMbeBTT+ts3PHbJiDlBNoqmTH2l6cdKUu1XN/vdBXoEBH/DiyGrAIccvZIazxuO1YQ3CBaA6Jg0XTADkNt9oAT5BIC94EcsWSjazsGYzs6uWzqYpR8ZMa+y1x3yv6d/W2L780SezMwC9PNdlqcsYgsKe9Ro3iFdVJiy1cMZGrS0bdnmPfI3VFrGcm9AlJMh9bYc6kDAjBzU9BA1t/6oNYvLFBctkcpZMKy5aOdp6nPvhBDoJaRSNtnKhRpvatVgAAP/0SURBVIVWYzkCIkiQR4G7LCnDvpbMyUOf1shr57w9awPwAvluB0EMMG1UL9rhw4/aqeMPWC6H4CDBTPvZ8xFEMtLpWy4T2FdeitivPL9szbUj1tndtSf/9TP2wx+o2I/+1AFr0J6nH367rR48Tl5uCwglsrhERy2z3JI1r3zJzv3aP7J04oCtnH6/pdJAhMpE3wjbkOCgzg31Swk33me0ZwCQrPuyzEhQpX01iVD9MqD+eyRSD+pWGVdsL1oH+Gu2E92zvcieNaMN5GP6rfoKdaXpXwnqPQb8T/X8fcD/9iEc/Ii4p81eEPMhwWOxht2Pxn4Xmns52gs1dtWlaxS3hXjYnjTzJX59hkb7dzTmM5Hk3htaY399CHvRftgPf8QQXDyUDir1hwC3n4IZ/nAkMl4djRcA1fttMHwb9HLC4qOixX1Zk8bZQw1KPxV8Yhlgqy7oJlD/rRgwNE0wE3eV2d3VfX9FUTn4b3pGqHANEqAeAsoymWqpm9aN655M7wIbmZi1o1o8C0joWwC8Zsr7BDiIvD/o+XI2+TOvV7et3daOkbzPc61V3908b8niqmVmDtnN85/ypXULy/eFY/AJ2LK+AYOX17oEmrW2U02k0DYBuQjgptnu2p/ewSEKsEeSbmkIYEryJjcAbDrVG9ar3+S7msk/9PrIFQ9YNrfIkXanNpoQqGLLtK6lfZpToHXkAhR5mItSz/HcDN/SDoDwsETaRgC01qmD4A7gsfyKDVs7Pj9AvuVlgtdsefmr10S/xs5V64ziiGlRa+2ctcrGq9ZoNswSBR8aKM+s+PK9XC7n6+Jluo8JeCXYKHOAr6wYatWoCxno8UNZSBAa+miwlE8C2BCBTMMhchAkgarVaFqt1Xag1/Na5ZItUOf3nX6vzS2tWILvufBAWvpWNJ2ydDJqL73ctCevZC174qAN6tv2lc89Y+98/4r9wE99xM6++Lw9+elfs8OnTtj60XvdRD+3uO5zH4bdhp178Uv0iRkbvvpJs5s3bGHtESvML5NzWR7oqIC4fCdIwPRvUz8e1Cdp2zF9Rn7vtYeo2pP/uK926VKXElhpL4Qq3VdfEox3wY5m0LKGNa0abQH60vTR8zk3Iw2eIwBFEJL5k46vsXyZ9vc1/K8H9TKFjjR2BCJ5qzser9s9yT07wXk22rWkIkmCndSbB/0Uy6Htgn5wkQb9XW5+MjIKvmSJzetvJmCfhmld7Yf98McK42dsfTR+4H83GB752X7/7dlIcBKmiIZH14pHYVQcQiWfsU5vE9j5eKaITGZTGJ9AAIQEkQTmEwYmLUi9Uz+labuJVCwSghVzFfgTR7OuZSLWeK58tgvkJdU7s3XNFn0IrVMAG8+g+cKoBaCafCdnNwLyAaCjZVrtRt3qAFwPgI8BeL1Oy25eeNoBdeWeH7J+p2GXXvhXXp6F5QcsqQ1V0OAlRKhsSYQI7UefSKZ8vbr80ctoKKcwAlsHd9KSq1plTwWMJkoA38D69U2Ad5NypixZWOIUTsJLAaIaWpDmK41QlgBp+xoDb+1csH5rj+/lES4AkziCRHaOOAA8QJvS8sKRJu+RrBz28EXNxvdlaW3tiInGCXCrXiO+Nj1h1c1L1uxSP4CTxu47zZo1qJdt6qUNoOXy81Yqzdjs7JItziJ8ULdyWZsqlDxvWhNPYwDEfdLUpjLy5gdodSt8W3MdyBmFH3TqXp+DcdQ6AwSL6q41W11r9UbWpi2re+eNGgPgP2gHjt7DN0qk2wkFNr4ZB/CH7bZ99ZWLthUr2PHHHrJ8NmpXLpynzlL28Hvea1/69L+1T/3KL9rcygpFRM9LRW3x0AlbOHjSDh+71+qNgd148RlLbX3N7rr7Hba0dgJgps8iRKiyBOpuZaLvabjFfSbIegRoyxKkdSJjucelXTTMI3BXm/p8DPVlXUtAIC3Nt1BvUMOr3yEVuG+eLuDUDtrWAtjrAP52BE0/sgvwV6wO4Gscv08fkpvmOIAWcw1f1KUj/HsrgL5YgYJKKjN8T140Hdgbdh/AfgSNfT4Crcka4tr664BdBMq/YDi+RiL/nh9I6sGXIvG1a5FHnnvTAfs0qBfuh/3wRw4XP/NL6f/jx/7WiU7nb3z/oPOO7xmN7z5o48PxWLxIp+qA1WiuaFgCcpnafdybw2ckC+AF6gCwg4trtyFD9EP3pSVxSEPXb1+3DrNUDJlE3aStYwhYABAaM5dWKNOtxpd9W9akTLto02k011SCT5AHLYsjHTFen1Qn7XIyXt8B2Lv1Xde2AsC4vnPJOrVrNnvwIZtdf9ia7kjmHOnELY926fMJfGmf2E64G1pczD+i3a0k0ASAb8aSaW3nWiIfoVtWTUjTRjXpEsCIICAzvzZiyc0sW2FBjmRWfW17MpUD7NHIAXkFMXXJPc2963bj1c/bjXOPWwdNN44mLk9zXo/SPNH6xM9c2KC8ciwT47nYozTX0LS/44CcQCBIcNayRHmY00qCTn3L6z5dWLb83BErzq4hQESt3dO4fKiN+h71AGwP4QrktqiWMEpgm2q6AkLXarmWxzq1mXIgyQbNSo/kt18jO0PaYIig1Uf46HOj29XQCG3BN2bKy76H/LDLt3t19/o3RhAJpPUjEOxST625olUaNdvZ3LBssWDrx45alva+/Nxn7eD8ETt9+h2WR2CJ90h3t2I3zr5o5dVDduj0gzbau4IgEbPF1SOWyeZpSw23UCYy6P2URg43EAr7nvpxCPwS1Lij9newVR/nOW2udzTfQo/94JlKPyINep2DtRLzNqI+spGMlYOCLURmbDlYtPXBkh0ZH7SD43V+LxnilGVGab6SQCgY+1LTPmCma/9TenxBubgd+N8sQSVR7XcRDjsIOHIxq9nw78nctHekN9wcr81lRHN0kMkbk1Oc2pfMPw6uUlW/xtX/QPv8SqS58Wz0Pa29j//CTXXLN23YB/j98EcKFz/zmfJ//Zf+/CPJfuonY7HRz8Yigx9Dd70nFsvCDrXZiI5wUpbWmosJSgnyMXbOvnHILZLVfYE7D8Tx/QaHwMHPgAOI5uAAIGvCnK4FDApaZjVEgxoC8FrmpqVxvukISUUB1kRWW7rCvgFQgbKPdZIPaZBaE6+xd19Gx3VHGmW7Fq6X5zvtxo41APRsec2WT7wfPo6WuXXeWg20bEI6Jy9zA5KjHHxQjD2BxuyWCpUTTuLObADpeBKhJ6nxf55x6F4yM+MAHq4XB3y061umyDVADbhqFn48k3dtVXyLAvq67esXX7BzL/yebV1+ibTSVl48boX5o5aeWbd4djasr37ThY90ruzj8koPtZJ6AWTkXW7Y8naJkC/lRSsLwu/nqUO06CpKDvEzeTT00pzlCkVfBuezxgFaWSNkMu53OwhI8rRH8qp7gF6arjee2hCOKrD3deu+rh8BRZowACqtV0MUMtkPNOEPQa2HcNbrD6zTRattAuYWt7VDDyAAZazXDC0OWnUA17ZRu2O1XMFGDz5kw/WD9tqlm/aVZ59HJa7ZmUceQdAK7OZXn7ajh++1tYPHbX5x2Q6sn7T58qoVimU7eOYx6m7Rhrs3rUhbyG+/Ji2qqhUE0GHHDX87oKv9VG9TcPd2D8Gdovk5BPrwvRDH+dO1qsArSnMVeIe01B6aT0Bx+K33At90J4dwWRxnbTYo2/JowQ4OV219dMAOjFZtabxoc6M5KyAQIJ7xNn0ZcAsP6ACtdsRZQ2KeB/7UVl8v2RsnhLMtogC7OEvMcpTrZLxm70pv2btSG+GSN3esRX2/Hti10xvdjEo+x41/x53/AQngl6Nv2/zCx3+hWfv4/5fO+RYI+wC/H/5QYeuTn1z5L//qT743NWj/BLzop6GhH8qlk/fFYkE+EulFAHvoShqcGGDIUMTYxfC0dEzj0SLYUOsRBXLILK9JZwIAAYMzRg49E4j7+7zF2cfMeSIF0DeFAQiG/ZGPnbvmLoDhUBC4Cxw1mz2m8VqAVoxYyWrHs4GEAh8/RaMCoHpoip3mLlqilmpp4lfTqtvniR+xpZPvs/zMqrXR3NvNPbRLhAAANJmaIbmRpQDGGOWQ5hfjG1EYq5eVz2lYwH25qw6oG93XRDuZ3GNxjcWrnsivzOsw9qDfBihlSs76bHSNuWub2UGrYc2tG3bxlafs8qvPWL26B/Cu28rB+21p/X4rrJy0RGERDNUM8w7gt+Um+0xx0dMQ2Gq2fGj5ICcaI5cvAIAtMoZ10j5a968JgALgzt5V6qjJN5YsV5pHcOE5BZJ1pKm18eQ1k50h5zBgtHOta6d0NA7/EJDEmiWEaVa5Gk1A5oo7h9L3cXg0djkh0j76g8HQeryn7Xbb3ZF1+2at+hbfzdnhu95FWdSLBpbMlifWCAlrUdtdXrHeqZOWW16wHuXZ3tyyfKdmp+55wNq1ilXOvQKwH7IYnD4C8CXR0LPZgpUPHrH5k/fYoL1jzUsXLJcqWSaT8bbynqnGE4j7OWwj9QVvVE4CeNXprb6ue/6i+ryA2t+gsHyXMku4dFCnArxvyDLAY/ULeW0MLVvcIXngGqyiXgEuxFeLkV4aIC9E8jY7KtjKCA1/tGJr41VbDVZsBcBfHM5ZeTxjWUOYjISOk0Qtbi+g3AM/oK9Jtm4H/cmtOyooT1Sba+tyUqPd4E4k6vaO5Ja9M71pdyeqviVs6H3udcDuk+f4Nwpe5cZvceef0cn/ZfTRrc8L2D3eWyjsA/x++LYBQIj8zXe/7eh/9Rd/7INwq5+KRYK/Ch/6/nQycRJtJwsLBxRgFeKDUJWv8eY9B3pxc5hgaBbXDlwhM4RbE4GzgoOuCDLUyMPfnCfgrmVIuiGmKYIPj4gDgsbMp5PpBIJT873AMi4HMmm0Up/hzlvOhCUoBGjBbd7VRDYEBUC+1+1ZF0DvtyrW73Xc7FvVGvB21eYBz4XDaIidijW3L7kJudur8X7FUtlFS1AWnzkvIJeQAkMVWIaCjhg9+kcAgFIeMXh3+OJ1gYYOmPokQ4Egh2tziqcZ/gCb6mUswWNv06qbV+zCS0/YlbPPkHYSzfOEzSwftbLWcJdnLV2cpY41s5u66DVs1NlBuMlaOj/r5Zc27rWnOkCTDtDgJWT4enzlmTxpn3qFAE26UwXgu7uWnVmz3NwBAEjtCVwgfAjgyaqltQxP5eT/Xmfb607L5LylAFRp+96YakfFJB/upU5DItS7Vj4MBghUskwMtINfG+GpZ+0e11oXX71mKb5x4MgDAHTbLQ2pHABPnWmZXiSVtur8vFXnZi1AkBtSp51KxRbpEysra3bz/CvWvXndlhfXkeq6PiFOroc1m3+UJa3FJWttXbHe9o5lkllLau4AdaF6V5eRSOHDS9xVOb1vAuwqi4cpiE+1ecV3gUbv0a7eh2lPAfi0T6Chu7A5SVc0o1f1vi+hFH3Qn3VPk0I1eZMbNtbWvwL8AFDjnSRtWIhkDVgH8BfswHDJtfu1YM2Bf2WwZMA+oF8C9KEF+oxruSQss/4ATViAL40/bB2FsDzfLcifflW50Yx4HTLFn4zLpSzAntq0e5LV0PucynI7sPPTZ5VS5VT/BX79JpX1P5PYv4g+tvn4x3+xXfF4b8GwD/D74ZvC5md+Nf9f/thPnm6cf/UHYO5/Dar5azCWD6YT8QNAZconp0I90kY0S14abAhuAB0sQ/QmE31MJk0xQPEWvaL/nKNxFhd1cvYnzigdOXTPb2u8WcAHMAjgdSaqHNiMAARphw4a0uyJp3XnAiktIZPZ203fHJ7mBEAlEAzams2tMeGI9dD4O+2WT/bqtmvWbPWsVtu1euWKFRcO2YGT73Hm3Ny+6I5VYL3E2QKYmgD8kgN7BKbrfvPJm7Rzjfk7aMLIY/EocTQGjmaVKpC/yeYsXlZeUPnIv2bDi8nHUnkD1dCCu9ar71m3umN7Ny/bpVefsptXvmrZ/KLNLh73zVGS6aTliznLu8e4nI+1qz0G8lLX2vA18Vq3rnR9GR0A6MCj9ekw+XhGe/qPEILQXFVPCtSnhKpht2qD5nU32efmDlNqWQBUb103nXebO5YCcNWucdpYE9O6rT3r9zsIJ+SDe/qm+wHg2bQtJYjJq5/KG2rvg1Bzp7xt2qXV7lu9H1iz27ZK9YYPESwtrvlkRe0lr/qWECnwU4XvoZHvFos2oOzbGxu28+JLtkT+s+R74/yLFmvXbXFukXwgANL+so5IyOjK0pEvWuPmTRtXG5aRMKhOyzN1S4G7X6gMAmryL2FI7eUH+VF6FCisU8XlCDV0DU3xiq5FA7R3OA9FbcB96EWCrtrq1nuin8k7LpASHPQ5h0M+pKl7foM2ilMWhEegmptjS/A8G00D90VbGJVteTBnB4IDdhCwXwP4D47WbRWtf2E0Z6WgaNlx2lL8IZr6d0htoumTJofmCEz/pkHAP/370w5KUeK5QH0AJAnY5VL2HWjr73WNXW5lJdxQAWj14RsErw9ujeTQwS5x+5Pc+Z8sN/zF6IPbX/j4P2tVPd5bONCz9sN+MHv2538+8XM/+1cW/w9/9aceivaCH0QD/evwoZ/JJBKPJaKRGbR3lNQQcAXkoRYihga5iQmJQXGtiS567mAvxiXtXMzNGaEYpJiSIk8O3VdwEJ+AMfc0/qrvyRuda+kCaJh3qLkPSSrUCF3rJb6041gSTVQWBT/I44RxytHNUFq/zPqcR2iIWiffkwbfAbA42oBKrd6yyu4lQCrl4F6YOWCt3SvWrm2SpziANLJa9boNhj2AcZZvoE/zLQk5KkpCwoXqBm6jMW0fa5fbW4G7TMvS5EhHfFOzzF2jFAjyhszjYqfabEY7snU4qlvX7eJrX7TNG69Zsbhsiwfl9CWFAFAH4FNWnAnHx7Ukz0GPOurXrtuwcd2ShXlLlda8LhywxEL920PuIfwgTGjoRIKIr+vmebgMTBWGINS4we+BpWeOuBDgO+sNBtTb0Cobr1iS+s7kqQNYsrR5lbvb3KSOG6atYCXYjEcd0uh7O0tz9/F3WQLoAz6xjs/JmqKxfO3A1+wFVukA8ghddQScRLpkMwWZz7W+HyFJQpOGXSirhmU2NbmSfGTRdJvnXrPOhfM2nyx4n2lsXrL5XMlmqSNfCqgxfwQL+cFvotF2KWNna8cSgH524jRI/UkAHkIrdabfCtSTOrd2JPT+THnkbIcXvG6937oQoH6nNfTS1rme0ol39RDYuRJq81s0wyE6EfFIcOA9CTC+NI8y3TLt6ztE0b7/tzZiku3fv0OKGsIA9BFdOHqAP+nwXhrALI2yNh/M2kqwaKuDRTs0XLMjAP6h4BCgv2QLwbyVg5Llghzx05aUe13VFelrLF8av0QJjenrmAK/qF9/f5Kgt1WDffKpkXStYz8oYEdj/57MTbs3uWd5gD3i2rqOyfdUjRzwAI0NXeT2p8j0/4Sk+vPRR248/vH/vt0MI+6HCXfdD2/VsP34bxT+3kd/fL00X3xvEA1+HK77MzCfv5TLpE/D0jLa0UxMyoEbpiHmGjIktFQxLO4L0ELzPH8AW0i2MCAHlJDZESGkT5iHSwX64dyJM4AtYJdWq0luPssdBjwCkH1WPL/lSlban3umQ8gQaDtTFLMRY4X5e3bIW2j+5od4IHF9Up3Gedtt/4xM/Bpn1+QueaprthpWR3uv7F0H7Pds7sADVpo/bt3GpjUrADrf105UrQ7A05AvdbQJtHJtpJJGe5R1UNYCnX1IwoEzFHIEdjGZwqXJ8dxBjrxPHdtIYfOxbzI76LbQ3HddS27U9uzqa1+yresv28zCQVtcPekuYMeDpg07aND5suXKCz75TVufalx8THn6zS0fUkjmAPjiEnkIhQ/+6UNc007Kp4YKeMfHiBE+VHkO8DoTWw53hr0O6cxZAmFB+ZZg1O0ObXfjIgUZWLG8DJ/V0EzE0uQtBdh2W9suuMRTRa8LIqoRaL/QEsM/P7R6QZvZaKvdDiDfaCM4dLq2U29wf2z1PVkEhlbOFSxLHacA+HDjIYQR8tilrnYre5ajXhflpfDaBcuOpOlnrU17Bt2aHVw/YuVS0b8vYWZMf2ohFOz10RYpx6hetTzgmFK/CWvIQV59xmvMK05loDfTR317YT2j7RQnnNfBM/qhm9e9wym6rCWT9ym/wFx5Vjp+S/nRL+75T/qB0tS3puZ9f6a+zNmHt5QuiYcCm5LT0JesBaGg4PU8kt/8ULiFlm047to4hpAMSI4iWuUwshRgWYwh+ADqS6MZW0fLPzw6aEeHBzmj6Y9XqM95mxnP+EQ+Ab8m85HqLdCn5/Kn6+mVZ87DtB7/Y2GSW6cpxHNLk+YhgF27u30gfd3uT1UspzkD0tYd3CdpqtI40Nj7fFKmeAH7LyF5/bPoozuf//gv0Hn2wzeEfYB/iwV4S/zvf9/x/N/+yf/9/N/6kZ89Oe6NfyAaj/6n0cj4r8A6fiAdj63DkOK+TlxMTMwIohJQCNidkcEEpVW4+Z00Qy0FZiMQE9DDSGSBDieRQfwCd8WUphhPQaSTbidGKYYq0NZ4ugAAZilAd89n0rz1TN7CJr/FBJUvsRRnjFzJHaprRKQv72rS3PUskBMS0pJJfthD+5TGTD7cJNxFc+fodDpWbTZsb3fXOq09XxpWKK8hTHSsXr0J+HStN44Sv2cttPwuIKp18zLZyslNKoHWM9HC5NlSE7V8jJicifFqmZz8s4vpKq/BUFqg8oxWKICNUR8URg5u5DNfQoiD+/kX7Malr9rM/GFbXD5E1cFmtQEO4D3s1AB7AL44C8CnXcNWG2ii4RDtXhp+TL7j0bBlVXBLhuqKRpEwQU15/uSi1i0HAhfVI2US9LjFpI8wRDqgv8Wy84rNdzvWRMCp7t5A+NnyXetkUZAgk6Qe0uQvpaV2nSp13KDMWvsP2Ki9NPavQ+mTF7WB9ouX17x6B6Gh3XdwrzZatH9g9cqOWwwK2YLJt7/qGBHTtXNJCG0EwZs7CDNkfXVhwbKUcWNjwza3rnrahdlZm1la9KGMaEp1HSPdAd/q2ka1RTpjSwLYhbQ0YoG0+hQNoYqZBq7DfkY/1Ri+fghsORRf/RqM8+fep3WPuvTlih51EneSqJvf+ed0oVvef7kletINf4/YAnXRmdKapBHSmNpt8tv7HL9vxaFmudY+DmoPp1G+5yskJs+VDYH+MI4wCeALrPUN1Wx6HLciYL4wnrO14bIdRtM/Nj5sRyKHbV2z94fzNj+atZLNWFaeKQX6pOvwTtpaqqeD/yd/fO+2oHwriP6GAnaOBPEPxlr2TjT296dv2P2usWveAXV5uyleJwd2kwnoGoXRGvZftGHyn0Xfjsb+i9rTeT98qzCpwf3wZgpOyr8KSdztTrBS1raCjeYKneGJ0mh07EDQnz/e6Z+6Z9iffQi4PJxKpAqa/S3tZLqNqgMzQYxB4C6mIf7kTMqBASKk9/jsXwhSmpzcwWoNcbgem/sTBiYg81w5sEOpk14XOg/hQIMboVm5UJBMAeRoHAJ5ae0A/BCG7RPF3HTIi2Kkzgz1DZlKpVFr1zPNBBdzCzV/RRNDEQPtt9po4qRFAjJ/t9BQW9pNrNu3rZ1tAGXTUqkSoLkIQFNWyqH3BQrS9MeaAMA3tRa73dgwbdVazGesnMlZXiARBTDQqNLpFGCkdeXh2vZMtuzzAXwYAbD0euJ/eY+LaG26BJbJN3rdJnmq240rr9nFV59097QH1++GAWuNfdoS+SXAs2bN3bOW0V7vq8etNLtgmdKca+QjwLK9d8V61QuWyC1afvE0AJejnqhLARQCQDiWTF1TPq8+WVTEkMmHgyDPBhJkajetW71EHnOWXn7Q67dX3bCtm1ftwqvPWGv3sh2/93usUJqlIQE43tcueALzDpr57uar1EHOCjPr1EmWOtD8A/JIHK3DV7t2yU8TwN1r9WynSTvs1azebFHNadvbOWurK3fZygzgnU7Y3Owc2vi8W0pmFlbs+m7dfv8rz9kwm7eH3v4BB7evPP271qhu+8z5lUN3Uf9oq4WszRQyAHnCitmsbV67aucuXbZSYcnWC3lbysdoLxVdk/fitJEsQerv4TnsQQJSFZHf9PcQWNX91MEou8CUfufas/qlaETxpW3rHXVaDSvRzurDLvDyjpvy6e++tJNnLgg5kdFndc/zovkRwKZ+i574HJmjPbiv+EpXDSm60jVpBrwv6xeSC3HUprLCRUN6QpDkA3qVtATKSkZ50XfDcklblwCqcvq+CYokAZz0+zGEq2jXGpGW1aN1q0UbvrFOLVK3ZqwJq2n7On2N5asOBPn6lHKofErAE+Uux7r2QGLPzgDqc7EODxVD+dU5jD09kYJM8Vu8+kXu/SsY1GeiD21ot7f98AcEVeF+eAMH6DJivy/KOBS3hXY8GLdziOezkWA4F8Qji+NB4XAwWjjRGyyfHA2PHRsOT62MBuuoammYGYQIwQuMFKQh+JId/zWZAQ/D8rF0pzQ+5ppqSIThWCPPnPFoBrh2DBMHmggAeoZGARe6FUfJCPBF6G6qlnbdR2N0QOY9wFEsQcxEHuqms6/1rmjfmZwYXDJ0gypw8dzwPWnw+oDPqtfkNRjYCI4l8/AQLbEP0+t0W4B002qNHdut7Fq13rEa4C4Gl0jPkGUYGulLs5Uv9k5j25eIFQBUjVu3Gjdtb/tVQGveZkplK6VjlgPYNS6aySQty6EJW5J70mjZmfwM/FxMn/qEibu5PiXztUzNCCwqH5pqrwO4dxq2tXnFLr30hKURDI7c9Yh75pLQlUqXKHPR5GGvtfsqyaHdzq0C8OFa9QTxVWfdyiXr168B8NpV7pALF9qZTu0yajYs4sAiIKCWyVNY5whmMHIBgcbNtezN17i3dryOY6WjtHPcOgD89taGnfvaE9Ztbdk9j3zUSoAuKEUT047dGgASTkZs1OpW2TrncxCKswctKWc9age0do2/j+iymgPR6PZss9G27cbAatWG9QZN6jJrjcZle9/3/g3LU/bda1+1XIF0CiVvi9UDx+z3n33efv2pp6y8fNgy9Ltq5aY99ra32d33nbHdbe1Z3/dhAFmG5KRHcxWKCAn13avWrO7Y4eWTdnyuZHMZBNixhhRSJg+EQFvYVt6faB/+BEsSbFUHPo9CQE4bu2lc/Zt618RIH0+nvj2ux0cYQGgI5z6QEvnx/irQVgKiCz/rUporcejfoiABvr8nKdNpDODmXR+fFxDrnoLyoCyTvuL6+0oLASqS0l4G1DW0IAFQfcB9EIgG0aD9mf9QGiolt12QDsvlT/SfriRcQz++nYQ8JaJhq65Exz3avBMZWjsh4Ie2YnWr6ohUrYoQ0EIYoDeRztCW0NgfTO3YA8kdm422SFp1IytWyHU86PuqrwBgN+3HHnmW41cRhj4Vuf/KW3ZG/B8nUJP74Y0Ugl+Fts4cj0fqrVjQj4HS4/lIdLQKOaxC1esW6x+B0g+PR4Ujo/HSejQ4lum270VbOgnxwowDgCVoAORoHSJcmIwmaYkZSauTqVmbsIixi+lJk3EtRYF7ztTEXIgjyX9qguVlBwrnHuIKfg8m54yCazEsmITg2NdHO7OBYcGUNKYtJuSigZiY3pWGCfFrHJg7pCNGGTIlaZPSBkONRtqTmB35Jj+axKWENEvegYTnA9IWYAlQWs0KAkXPqs26Xd3YsGq1yvsSTNBu+GY8GU4+6zQ3rFm/bqlEFo3wiJVnl52Z7e1ctt3d19CMZwD4RZtFM8xqHDfJGY09nQi4lhe5tK+RTwE+U09yWvYkISpKmg6qMlVSj31p7uSnVqnb5bNPu5Z74v73WT6bcaAQs5enOo37J/MHKN7Qmttfc42zDMjnAdlkfoF2iQPKWwDtHsJAgTwUTW56E3k0fPIyblRt1Kg4mEj4UX1KaFKbBKpb8qdvy6WsdtbT0IbqNUJ+5R++WduzG9ev2PlXft+SAMaD7/pRy2Xy1Av1JzDlvV5vz0Y9WUtStoOWX5W1IbdiRTR57YGv/jOkzJ1u1+od2gEg3ql1bachv/RtupbEx5jVqxft3f/JT9tdd73Nzj77W2ikHcsXiwg+eVucP2if/txn7deffNrGmRny2aI9EvYjf+5jdvzoCbt++WsAfJXvFihL38sZT+YQgMbWbe56nz68cMhOLc/bYjFnkWGHupSb4Qwdh34NyOkdB2cXzqgG9W/y5QKua+r0OdrGVy8A7Jp05wIvfS/UfKUF8yJnn58Cfjm9OS2RhjR92sFpSA/V571PhO0dfpKeT72KHgXQEmw96L7eVVr0/Vtgz7d88qnaTTRB3ydLfI20/LcEOgkI5IebEqA1N8V/cLhPfdKV2V/CsvbgF436vA3KqxUrsgKFhRG/kIBCuqQRiyAgofVrF2mZ7OlJ1ovSzta12rhpe9GmxZKbdjx11pZSVyHtpkXhQ1GUDJNzLOKrfqAJOuaYG8FmJIg+QXl+KxKPfDLyYO0tPyP+jxPU9vvhDg3antX+HFxl7lDMWmjn9VQJsjxsieAYTznsKBSxBuUuQSTLEDoq6CwM/gjM8l7rdR+Ama5AmNJiOGJi2DpcT4EotYwLBiGV08ESCEMDcfMtjEbae8ikRMfSjsV8+eNlHzsX8TtzEYPgRHCQhSkJ2P2WOJVekODAHWlUPpFJzwgafxfDd5exMDbPG/kKN4rRh/SeQH/CTDjcDCoGI01F2ZtoG8NBuAxKVgCZI7utmskFLcWiLtAOAZOmNGXAZWtnl2MDRpN1gNVYfyIzixDQtap8vHd2ABQAYPGEzc1pLDflaVX2blhl94JPIpNf9hktVwMXcgB6Lpl0//SZVMzSuZyDvpaTxSmPlkvFNCYtjU/5pTzudGcwcrestd0927hyDpC/bifPvNfmZsto9l2AqYTWraGMJnWNJl88ZMnyAdu78rQNAPLS4mE002W+p7XwaGwygRPfx2Wpc19elinzXeotnbNxp2VBuxMCA4DhS9e6LQd1zW4fo4nL772Erj5VPhrRZqq/4di2dyt2+fzztnX1aTt28jE7/cD7fGa3vqfmERj0+wgQqnuNrTeb7sO+hbCUyc6TT7quhmD4RhfBrdps2U5zaHvNiDWb2uCnY2nyqq1nKzvn7TTgfv8jHwbAu3blpc/QzlErzq/bgfVT9sUvP2f//D/8ll2rVFyDP3HilL33Xe8DrKkzynT/6Xttfm7BdrauWq22Y412y9oA0erx05ZFmx9tXrPTB474nv7RoA8tUD/qsQJwyqQuK29zofAIcErwVL1SGXJEJLqQIJDKlTxfrp1Tflqa6BIAoB31SmjJLWGqb0/Ue72nKyAl4fBQXAE4aSgt5cFBWakIzDW8AshLMBDgO/gLwAfQs9qaOlD6cgCkZDXRUfnwfqB7k+8A8aSoOAJ7fnsWBKyisTEavQCdvOn7YaNSFvXbmLeD+oLSDNt8Qmv0FX1LtOnfVHr0l6i0fIRYsRDfR4H6HCFAdWlnS3YtEd9GppGCfh3hr4LQuAs/qndgV/82Eav9emew9LnCO14MXUfuhz9W8O62H767AXoI2+HXoIc1S0Yyh0ATSyMaL0N8p+EZpyCa08SUrXQWsixBoYVIbASKQlxBCoA8CFO9HyB7CEI8zGOkaYG6tlUad26BIaQZniFGMR0t8YomIEwBvDMgGAKE7ZomhyKLqUy1c2dagKEzDF2jNTrYO7PiHwxNs7kjAJ5PeIPgNSY4ZSJiKPIrLqbgmjPPBQxDgRiM2SMoTeVUjANm5EHxXLtACNGyLaVJfNeA+JaY1RAN0E395HuE1tHnO9owZsi9Trvuk6/q3Lu6swNQV9zk3m6gcXb7Fk/PW6NTsZs3XnMAWlhcs4XlIzYzO2+5NOlTrlazhvZ+CU32GlrzEYA8b4V0BC02YQXykElEYVKAPaCfScURCjJoeOHs+gT1FxOjhCH6bnIIOoNhG41Xa8tbtnXzom1ff8nWjz1qB4/dQz1oH3aKLSFHzFamU8Arqo1lyGsH4aW+e86d+sjpTaE055vaEJHKElOnvmlrAU48nrF4vmzx5YMWWViyYAueWa+R0bwNAb/B3iZ11IH5yiugJtjJ6tGDESOAAPCDYcz2qnW7dP4F27j6jBUKs/bIYx+12bkZ6l/gpr3TtU2qhJU6AC3hpQuI92y33kOQOk+/rFq2eNDS+SXvg7KW1Fp1wH1k9XaE9qnR36izTNGX21X3rti9973bVsmzfOFXty/azQvPWrq4ZIfveZ9d39iw555/2hLZom8uI18Ah0/cb63qpi1ksva2+++xpTmE3T6CIxptvzewG5tb9sLV1yw/t2bL6cBOHjyMMNAi7wh3Am3yPabMskq54CqAEz2orwlMtcSQZ1p1IBoRiMvvgeJpjoXW/Yk+RBl6R2Z+93AoQYHnoVUAkpUQQfu4RYC4ocVA3xC4ckMBQJRwIFoQDcg6EtIGgCkhUV/iuWv4oO4UwBVfNCLBTeP7PqOe2FNh3HPHte75pYQFj8A139YTCd1E9sO1dAd90an4AnmW4MFLbu4nbxIIlUfNKXFhRM+UBw4VZ1okt1iNJRCqeJqQm0Cooy+o3mLUk7T6WKU5GB/7t+3egRfGsfZWMtk/b8PG5Ui03xwPZ3rJfGfwfLM5/NjHPqaOrnr2ouyHbx2mdb8fvsNBfT84C5jXVwowDjTz6Byd9RC0dBpaOQ3l3EWkdZpIdkMoOpqIROG2EQE1RC1iRHHvD+61dusBG/R5ZawJT3K8gkYif/CiUWdOIlh/wVmKmIxATOPtmrTkY+zqCc7gABa0egdnMkKCot2wo5DpkPDJhkCd9EJWoafhd1y70HMxNGnavOPMUa/zHZ/V3uk4wEHVISMQo1Aelb4ASoxI76mQ+p60eJiYr6smfQdJaQ6k63vBq4zSNGFMmuEuLXzI+9KQBerSJtto8JVG07Z267ZdEQghUABAsVHaYrkZ1+43Lp5Du6/YwqHDtrR+yEqlPEBN1ZNnAXGluoUA8IrX6dLKPZaOjzgCywLkxUzGx8slK2Xg+flMinczgHsEgFU9o8ELGHxogXojTS3X04Yt1d0N27z+ZZuZO2QnTr+T73UsmZ0LzfpRAEHMnnoZaUe2XtOZdzSzBEZvWWPnnKWzJSuvHAevywgStJ1ARHWCkJCAkcbjWQB+1uIzCw7qo90dGzfrzqg1rkpmbIhWpZnv8uvfBxCbAHVnFLV+kLbNjWt29uUnECgu2MLcit1z33tsdeUAwiMMnR4lRzLjIPQr3wG0NZtfjnG0AqHS6tsuR6PBNwHPVG4BMC1Yb9AG4LvWGaZcm5eAkcrMejdt1/Zs5+olu+uuB2314CpCjYA0bzVAv7pzxdKlVV8mePCuu+3Bd7zbLUAvv3zW9ipNa9crvsvYgyeO2UKpENYFIBejznerLfutz/wHG8dSdubYUbv35AlyL6tFqLWSCeoC+lJfVv8DePw37eegKguH6p42dDN8gv6tM0e4iZHM6RMtH3DVygefsKp+DQ75teIL+Dl7f1eBqUXRnK58CGwCrNKSRbNqe22cpLg+Bk9MDSMR2eMEffEEUZiiEl/9y3+I9hBKaCf/yaH3XNhXPKXnr0GD3OMr4fucfTIm931yn+qH/ArQp8MJqg8f69c7ZNmFb1kXoOuwf2sYCOCWgCLhx1Pj4Fl48KYUh4mwIpCXZWvQGyDza5xkNIauR+NIjI9Edkbj4AJfem0UjZyl0c7G4tHr41i6miuV6kgBjUceeUTawH54XVCf2g/fgSCaCJ5cm7H0cBmuuUzVr0ViwVE6/TEoROb2wxzawUTUoHYRjxa1c0nfjUpblWScQ1E4gab0EIz4XpjbKkQYg5Fr33ExBJ1lDotDZDLHi1hhUDADSNO1JJGaBF+N4bopEeJ1whbVieIFomJCMDLF9fuCcuI4QUogQPJ2c7zeI/6UiPXM9ypHi3eKhiFMZ7RrjNG/BcMQQctZiZvzXWggj84guCeNBEamHEsAUF6cYYih6H1lSYzE//R5ua5F8yQvEhb6vpxNZmYAnnx0AKxKq2WXb9wEuAbEBVxrbUuOi5Y4WrTI+9HAZiLW/zJCwfMxS/USls5o0h2fo9wjtL9mp2Y3Ghdsr4EAMH/cDq2h/Y004zvmu8Hl4hFLUm7x/DxafT6DFs/9BNqbTJMCeI3Fh0vHVK4x+RxZbXfbNq++SB2M7NSZDyMsCAjkiKZkCUBZPuvdQkK5Rp1dNFL5ehdjBlA5antXrb55ljqKWHHuoPvNT2XyLlgEQcebKpmWM5yCxTN0L+pE7aH943nJrSGa0zDq1tCcK/StiLUpb6UFALe7duPaRTv38pMISTt29MhpO3X6EVtaXHBwj8bzlIV8kC9pYnLlq2V+Pm8CHq117o3e2Kpa494gfYQGLeOKJ7IA+8iadM/BCIjt1ajDPGnK9C0PfesIBNcshaBaGqcNeLdIEQBNJ62yd81araotHDhpiweO2Nqxww6ur77wVduhLpMIVcU0AH7ipC3PFr1faf4B0rFtbG3ZJ3//d8jnEA3/Ibv/7ntkd6CvTupDPQ5NXvWtoQwJJCI/7/OyFFGn6q+61n0fp9YKh3SBd0UC9GHRiL6JYDHdvEaWK6c9BIVwaSnfIS0ien/WfRGL4updf0eAyftuttcd/eNdd5BE31a5pDHrnoQOzQGIIFCoTSX0ijC0tM8ta+oEfActQJnkewJVRQ1ZjWhItOxCNO0iPnOLJzgT4rtc89TP6ruyZChoXoPy5pY0LzdCn/oq9RQKAKQj4UlfUXoE/59vuIWQQ8KMLIQ+ZKB0vLYUXUIO3+R9votMTGmoY3LXI/NbQTR+ifNFFIpLMJOL3X7/eiydu9kbpm488uMfesv5nf9WQX1pP/wZhOAzh9JBdnAQqjoKUR2hQwPiETTyYBVKWCXKAj0VCuUvFO7DXn17oB+bJqHA4PqDFbRMjas/DLYehxBhzNBMHAE3Kp/nToiQDsTn2rMIesJsxIQEns5URKgQn7YsjSX0yfDjYgy6VocQoXvHIC1p43AE0uHsv4nKtfgGFyHDkUDgM4PJgYgYhigGpWVbiiOSdcKVcCEmJQbg4C4pf5JfN9nxfKK5hCAeagKgE3E1tqwCw8QAEwkH8mMuYUBMQJOp5PpUnsrk/rSjiV4yzaLd7LYadm1715ptwL0D8G+PLVuet8Q7ExZ9V98iC6RLVURHMOXNjAUv8t1XSXt34Ob7AI2wGwXw0DpjibzNzC5ZQVvhAoqqlgR1nYJJyzd9MhGxLPVazKUsj+Yp86zM8zyC4cu8GzJlTf5rNTu2fe2cm/wPn3y3La+grSp+asbHhOOATRQgdQGIOpT2Lic2EZnFybJ4q7ZXbQPMdTT5dvWKt1W2vG658gGwgboKupZJpy1fmAfo5Z52wtAFEmqziRA30ux5HnS6EatUa3bt5iV77ZXnbePyK1YqpO2uux+yg4eOWSGft5Qmy8lUEZWTnyR9cs80h6JPXXURoHoIWAIVLS3s9se2Wdmx3VrFf6s+tAa9M0hYH3jV2L/6mkzzylumsGrZ985a/cA5b9PYKyNLvUL9bSd8zXs30SPNuj30PR+xucWy7d64aO1232r1trW6MnVHEbBS9tjpB2w+T5+ibNKm5Q/g2saGfe65p7xP33v0lN131ylL0C81KTAEbRrJAYd+LtCUxiogUwa5llCpcgm89dwFNXq3L3+k7yqa6EFtILCPIuBp0qrTB8980h4X2lLY16qLiLjhTpm4L+D19hFYKyJ5Un/RzD034ZMGhETbkz+nbRcVwvt0CL/P4VYGOS9SWvqGyuMdBlqCgPUdCYSiLecTLkSEIUyDuPrnaSp/Eiyon8k3yIIu+b7yQLsgRPOWl1F8Rl4l9a47phI/0BMvD+/T73Xtk3P1TPf8T7fDfu6/uK84ElaUsvMVyqpvO98gxhCJIAii42gqTVFGXbT/nSCRuJFIJK4Q5+IwEX8lkUy/jLz+ypkPf1hjMW+5oDbZD3+CQD+MBmePJ6zTWbBucJdFxyfpkad4dJRjkRiyO85wRjXQElDvxSEeT2tfvduDqAYCsBDYx6OydXsnYboaV7+fTj4HoItpQ5gBRMz7Ygh+nkjl4Vg73Z8POIOHgANp05CEzz7nmQhWZsKo77wEaUqyB1BEnGIGDrj8TYnLhQS9x3NnCNJwxDT8WuTIM1+GA1ELOKgUAfkIoPXZxTKnK67AmPcE9s48JJ0rvyJ2FwD4VlxjmgJ2mByCwhAhwWf3OoHzDiAhcHdXp6Q35P4ITUtauybBacZ8B22sBdPuwPAbzZZt7NSt0QLcK7zTHlnmnhnLfi9M7hR507ofKcVqA23Z6XIODK3ON3d5hpZt2cBSAe+8csjGe0RMdmxY37Rot0m+pKXA5Ml/GsaGQg/Yxy0HCOZTcUvTLOlUzEFRjM8ZNHkekOzu1nXb2zoHUB22IyfehrYvq4rc7aL5p4qcJRBolrbG7AGYfpv65ABQnOlJqIGZqx5k7m9VN0Kgb2zT7ElAE1BP5SydyVm2WLZsvsj1Qli/0k7pPQYQ+Fgq6Y/QonerDXv15efsxReetFplyw4dWrd77n7QFueXAPPAMrkZ0z7z8qgnsNOSqX6/Zd1WB8EKrVybxrSbFkvneZyk/w7s5vYm7UF/5Xe/30M7b9JGtDW/1a9SGc34R1iwrBUOHbX+RylH+jKkJBAgl+2YJc4CHC+lbHBu4J7+3veXftQe++iHERQ7Vt3asbOvvGZf/dJzCHhdd47z6GnynFX+ZD5Pu1nsyvWr9sKVCw4SRxcP2KkjxyypB9IgvUbV/fmg+oKETK5l4VC/lBAgUI+ms+H8Eo9EoF+POw0HI6Xj5E2mZRkLl8iJFKFS9X8VhnoOPR2KNqkD6ETvKa4EEWI5fU0n2vkwgOhrGpfPKl+iH6UXshByo/xK++aX6FE06P2GwsqqIMHcS8h9H/+f9C0HdNEsz1xwVxzlVdfKr9JTfpSwysEhgBWhuOLAn/Li/VP8Q2VXoVUST0N0PqF3Tyu0pIfWQUWHl0mAUL74rujbrSQE0b+Xld9u6ROPoSCaU6PyKKsScimIv++Ar1mCscRoHIwH1FeNTreN0HyDMr3Il54aDHvP3H/o0GbkLWLSVzXthz9kGH9hLRNJjnIaMwdW14NRBEAH1CORE/RetHXTYl9tBZblWuqD+ID6+zfWs3q639KhHyIYSf4QaZCEB6wDTvcjM9yHFnqEzh1HSwxg1nKgQo8WUYiIxFB43clSUvjknqcMcYkIxWg0G1umezEI37ADJiWi1ux5J2JpHZoABsFDPWRY74bSsogT1HaCcqLUmfTdBCdmCOtUumIqAajlhM67YhRiBNCdx9NZ45DSnm4xUc6K7/nmvpikmL68qPkLMDyf5c11oNEHmIM2m+nDbH3bU5LpA3hyWqNxdt0T2GmWfBPAqdSbVt1tWmtzAAChUR0EeN+HNvcI386TN2GzjmlQnmQWkcTEP2ci3AziQ8t25mzx5fssej1lnWDbGltXLWjXYZ4ApTQttHxp3QmYVUoMHGal8ft8KmrZNNCVyQJiMkGTZ0Cujka7u3kB/hPY0ZPvREvWVqi0s96lvPE0WrzM+gIUaTK0odpZjEzbvcp8KcFIdaDZzZrUJk+AmoPQbexaB61ezC90ItQCRLNWXD1u2cIyRVTbIHxJE6LuR+RdDoCqzZ69/PJX7OWvPk25Bmjt99qJE6etlM068Oj7qWwZfsov5WOyiYuEjIE092HE9ijXkDbVsjQ52Wl2OnZje4P+3KNsaPv9odWaCAPKHO8mtEsc2rsYeDa1ZKW3Hbbddz1rg16H7gKg6VP0GyF0rEP/PZe0zu827fSBt9mHfvov2PoDJ23zymX77U/8S3vq8c9bpjiLFE3e1w7ZiQPrltMkvEyJsvZta3fDXrl6Drpq2ZGlgwD8XZZEwBNQ3SJRASmfC5eDyZqSCwGS+nKAFfih/brQSxu4xq6+6oIeBO90yFnWF+LJP4DecwFcjeX0CXWoI0CLGupQvxaTcK1fZ7cQQK+KJ4mRqL5bIMGFcdrZJ8/R7zxNl0o5S8igTkOLAAftIJM7yXievO/4t/QKeULwU9pjWVz0utL0auA/0hGdhkK/6Jp0uO+PSUfgq8mLqg/FcRDnG27VmORRedB3QqEA2qVMni8Buco2TY84GnbQEIMDPO+rz0tw9+WB5GMkIQr60bvOM2gxCaZOB+TFBSyC8imhxptE9RKJgvWIr+OgSyvWgmhkDyHh+eE48jkEqmeDVOTK/R/96Jt2bb3X73745jB+7XjKWnvz1ovN04PhiqPDqE5alnaUWjtM1Uk718wXzWBJixd8y9oUcX2rIE1doK7xdV4ejWas1z3F8QAM8y40VK1ZhwEQD5kVpqydv2QG5x/Ep4k+IlZJ++6HXQxERMY9jWc5M3IQ4AVlgmsxsRiapNLQb5nMxaQE6CLskA+oEEQQo3ApXZdhHkWcIhwBmmvrIljPENq6GB1p+axqpScGQaKK54yQP7FSz8+QZ241gMAlpfs3eebxScaZKQTMbX6SNgCENq6aGADu7nKWh/JjLnez7S4aJICh573+wOqNhtX32la72bdeg3wuBBZ7NG7JhxBuVvm2bL3iV0r82wVlaXIeI3ilxnlbun6vZV9btM5oz2q7F61X3QFMqCckBfFUoBKAT/iW1OOgD6ClAfi0FbNRy2XQ7sWsqEOtx9/ZuGCtxg1bPfigra2fpivsedtoLXZ0JGFuJhxGSUmDDEE9ElNXU/XLfEx90T7uUlbCFhnVxEF36tMXkwNk0rMA99g6lWvWaVznnYGli6uu2asLiClL4emOqCu04le+9rKdf/UlQDFp9913xg4fPGxpwFz9xi0+HAIaMV1fYofmHi6po46p/3ZnaJs7W86wU2j6cpMql7Lbu1s+8TGVLlir07NKrebCh4A15ZMJJVgGVpo5ZqkPZWzr4NMG3fHVSSPopC6pJdJU9HBjYIUrBXv76vfZ/fe+225ce80++RufsJfOXrHS/Iqtrx+w44dWrZSEKJ0m6HnUabPZtKtbNxD2mnb4wHE7efiExcYSfukfCB9OKtSRS+QOmgCpwFmgRD35faGjAn1W1gNZVWStcFoLb0OLpAVwC9yIxLdDgdx/k6ZSCAXyifTPh0V3Ycp8R3XtwpveE41Iu0cbpw5HgHFMe/nTN5xs9J/oi8OXyqkQTvsqc/i+m9clbKjL8IqDK+X5Op8IadStBMoXz1049zKFuXINGyCX8KNr9R33Z0FwDdzPEnr0rqwf4jeUS3xJz70NSJN4zrdUp6pjpetFIK8SdmTx0z3PpXKiHKgM3J/8admewlBDK6QTOvEJFQWvXdEDWQv5Df2UtAcD+AP8RZNz6atd8t6MJuKb1NmXaK/HoZOv9GPpa1dXypUffOQREn5zhLD19oMFn1lYDnKxdShujd6GNh5Zp+cdoLetcb1MTRXo3Gk6GGAegcL0Uviun6fX3xR4IKqQB4xJxAHqaIPzOMhbYrBqQecUWt29/tkgKKs7QwwdyGNoaSdkpFo0AWc0XIsgbjELkpSpTQQ7NX+JGyqOmGLMTXykCEE6U9BjOrzeDYFVSYYMzKVh7oXuMUMScw3fOYOAWwQMM5GELXAhTSUhcHGpWaY73pFE7bPURdT8FMGK6bgTG4jPqU85UXpiMCFnDRmR4nNf0vtQTIbncrvZA8SHMGlNotPZwV1r2tuAO/np814b4GzWmtbc7lqrQpwyjPIMyT+IRrzMJ+JEIouuuXMZVsYfHMZouHHKtFA5ZbMvnbB2YwtABDR3b2r6F+AOQCCsUevuaU1GAM0iV71ohv1MLml5tGABnhiQnNpsb7zCOyM7cer9Vi4UqVP5bkfg4nsSBNKZWYQFTcxT+4vZkj5CnczciiMmKkYpBzBqt0BL76hfrRwYjyTw5SwGeIKgPj7ebu1YY+Nr1qleI17c+sNoOG4Ok2yQn62NG1avNm1uYdGOnzxtK8sHLImk4gIjX9SwgW/2Qj+OAjC+VJE+KWc40s5lSq20Ora5V0MuTVg6O0O8hDVbdWu1ajQ1tUPea42Wu6NVf1MfliAgRTRhWZs/ea+1v+eKVdJnLTYINdZvClTuOAWzrg5t9exxuzv2qKXLWXv+5Rfti8+/SN+LW7lctkIhb6n4yIq5mJXcC96sNSs7dvXyRfrA0NYX1lyDT0BnERi/JkHKmuLLMAEB30hJQ2H0P58xP60DAaDACLAbIVwOmluWlFUkKu1TVjLiCtQElk5X0MUEqEW/3u24hmIc+JSmfodWARFTeF9d07unXiAtAb7aYtRrEU+CliY5kh9FEo0SlCdfkx8SXfi+7pOug7LuT+nNaU2gTruILomsXLmAoPhTcOe3m8klkCuv4jueftgH/S2f3Mdv+AH/hWeC+rviuaWBs9LS+27i133S9bieP5VblouwL4XLSbkvHqCvUFbV4xiBSs9gZi7ckihCcA7BQH4zwu9SW5RH/AkamZRZm1hpN0otHfQEKbCeDTUT1SI1evUVKvTSKEhstXujr93crf/eD/8Xf/lVT/ANHKZ94C0Vgi8fKqMGHrZYcJhOf4QGP0xFrASRYImGX6RWygBnBpKQypVC0Q3ryTuGX339fCvc9kBg7oDOa2i02jVplw51k2e1cQYmvGTp/mEr9Y9bcbgKkynzBIZM54+LyaDVR2DoCjLZejpCchEDnVIaj0vIUht5Rj6deThBTOKEs+P1Hv07QRrKnqRcnoXmLG6IeAX2EyLWLRGRL5HjG9KynYhJ178johCwQISesIOPkgVgSNe1df7cJD9lDGjL+rQYiJvvxRz5vhinP9c3VQydybtKL9OaZnpr2ZUIVTPhtabdNXmZk/tDwL1rzXbTGu2O9bjfGwytudexxs2udXnH0Nbj7yC1ZZgYrSiVMRiSCfEAFeePENw2ANgt9U7ayqtnbPfKZYSJTWujmcr9rGbKJwBrbTSjdtDfoFt1wJWjm2wqYYVc1sfCZUbXmu7a3iUrz6zZ0SMPWkbN46ZePgaAaZMYuXZN8DspMI1LdJDVBm2eehsDJCFDk3aIFk4etJGLGJaPFY9p3zhCg7RA+sAQjb/Hs0G36e5nG7Ut29m4CPDWSTMHuBURTFJWyM84wGezatewn+jLcFWuYZsSUMSsaUOf/8B5QBsOqVetn6/47Hs5GxqS/xJ5SLoAoZ3fJIQM6AvNtlY2hIAnAHDNlC6Wzx+yhUdP2vUzv2vdYQ3N+tsAvPpJkj5GuROfy9uDmQ/a2umT9sTTX7Bnn/uqm537vY779E+lkzYzWwj3excgIzQ2qhWbTaftwEzR7jl01HIIfVHKLtoYDZquyacQTjRh0peayjrmvRIhEaFGyxAFwj6+reV93T3KUfBnYeZUb3Ro6kvASWNM7nOizK4hi1aoRwdoDXuJLgS2PHONWkTFe64Xi4Y5+X3RFO2u+D6fRkCn94jiOyjqm0R2IZr47oWSd/QdAaUvRdO3VeFK2nmL8hZq804YpK2TgNiHITwrvOfsTA/0mx+iddGryiQFg8dKW5NQfAWN6kh1orogEU+LvIpPOP/hufqE+IkAWVq2923VhedJCYo/eMq8TxrkUZYst15R9nCCL30TGvGVQtC9aE6sUq9LwXDh1w/uSYDWN7lWHpz/hIkj8EI9kXiPjwzg15V2f/DS5mblietXmp/6m//0736RWB71jRbC2nsTBvpRNPidpYwtgZxtgDseOUxpAfOovMAc5HqBhtWytDmarsBZHCVOHxGVhEFNOj2+IXDDAXwawkgySg2CmHVgTjtBwjbHMc5x2x7FrTUuWnK4YouDg3ZgsG5z4wVLBVonHeWjcoYBQUg7ugUSYVDHVn500oVrGBqj844swoHZQbwiDhG5GJU6sa9lF9CRL5fSBfIAQZh3MSCeSTrWMxGWTGMCGZ5pMou+5ZNbRAR8SyV0L3SKo2ciVNcmJYULuGECIhr9FgWJ2PUNLt2E7JolxEzamuHrTMMZhAhfaegb+kpE8/YADI0pKy1tXtI2eXyTFD4Ya/Jcx9qdgY+1a/JWu9Gz5kbPOi2AZo1vvj2wxAOklCd9PuPO+5T0HzP4pMD42FZjd9nhq++0a8++at3xrjWr2xZ0mpYB/FMcUQqr9tHksn6viVBSBzwzloLRSYNPy2EOdVWvnLdea8sWlk7b2upJGLmYNu/yLbVnMkdfyZcsQp1lUyWABqClA7h7VK41wS1sK7UD+RM4AcKqdrkiFsALHkiSJm5br7sLGGvbXWpYE5Jgju36DoJSx9KFVcuV1iybK/gSM6WrLWdlfpZnPLVzf+oRkOR9X376irbQ7fSG1ugPNICkURdrosn3aGuBab4sDT4cL5WToZ6sLAgCva7yqc1zAHcOPTeE3tkDZyz7wYhdXfh9C7qU1fvutwmqqARffTlna9ffYXOFE3Zl74J99cUX7OY2eUfzliMgCYQJhCP5oc9kspbK5TjnrJyMW2ZYtbtWl62cBbSTaeIimPRbPok1mSRuJk3cFMIboKuujAAlb4aiUU1+9KEKae0CHIQbzUqXNh5GJu+iT+90ohP95p+AVxcqm9qTtnQAVB3IWiDBWt8jjqwGuicCEhD5fQkEvOesgP9D3kA83RA96qd+i85oE+2dH0700/fhT7SV06rGu4kXpU70HadFZVUJTOjQlQel6/nwhxzhb584K2CW4OC0Tv4UT0KgBJ++aJ3yTIcp1HE8TIQCfU/pOX8Ir0MPl2jvYsBo2W4x8JyovPq28kXNeHze4F2VQd/xOUbUvX9bdSyewp/y7UMGSkt1LusBdSM6cIAX36GPeBn1DvlUq8lJVncYGXX7w71atfHa5eubz20HkU/Pr9/3zF//z39wi3pXhbwhwqTV3tiBdozaV0sla6VLQTw6C/iuUrSDtNYhSniQbrFCkwrM5XprBkk36yWfll7NNW2yb2q6ycNvAHSNnEesOwHzOkx1Z5S06jhlVQB9Zxy1bZ41Afn0eNaWR8uA+qodGK/Y3LCIxJE0n6ck06unNELalsZAJ+SOzOoCb9eu1etkvqOIzhDUwfWbThmRRC6Cv0XoXIvYph0cxu+SOfd8sooTakgoLgio46c08Yv4IjwRB3lQtBCwNZFFGiJxNbbuZ5n6s3xLQoFAAy0bIve1rv6uACA0e7pnK5f0ZUrWhCwSdkagcqoCxBx4zm1NwEG29nIqrR7g2BfxkvagP3ItsAug90ddtPa21dt967bR1qt9a+3B0DV4ch91+DYEm3XqTe0lQ8No0sjTtv5jBOV7HB1aObVkh7bfbo3H61brXnXva8NmzbIUR1q6BDXVkcZQ1SVbjS0Ekz4AXwDgC5xl7o0B/Nto2jtoy0dtefEY9d7gCNtaWogAMgXAx9HmU1m0eXmiU9UBpZqz4GVRvRLfZ8DTJm6KjKBJxfM81LgjmrWYL98bAv795jZCRQ0tvoZmRZvH096OmZk1yxQXfXKg5j60925aZ++6DSRM8cUu7dKRlQQQ02Y9mq2vIRI0nnB/fNqlh1CguQ8SMrKkJZ/zhULGBRrxwgGA0uF5hzTlWU4742kJoMox7EuoLdvigw9Y630vWm182WLD9B/YXkECcboXs9xLx2xm6yGLpNL24itP2Ve++kUrLy3Z/fffY3OlvP3Of/h3dvniqw7WyUzZjhy71xbKszasXbVDi2VbyOepX0n1CMX8yfWuVgCmAPNcBqEHYKWnOvBrzwYte5P3R9FoXNYVB4YQuENApwdTl7K4OF1Kq1YaEqyoJwm63oYKTg/Eoc+49k07iz41Oc+FeO8T0KHicV+0I78I/r5oW/QuTVbP9Vt/SofY+t9n5vNtTVL04S+CxxVt63kyHINXOvqW8xs9Uf65H1oVdE0Z/TnvqW9z7RqzBHz12Qkde1l5z3culFBCGRyE9a7nl3eoTffPoWvi6j3nRxzaU0ACvxxC+bJa8UClL2oSeIsXyTqgdymXnzncdC8ropIhPbcQen7Up6WkiJcpPtUkPjcpvw4JDKqTcPgR3sVBC9DHNaMmPHYr9c7mXu38Ts9eqAbp359ZOvTk6Qc++soHPgADv8ODSvmGC8GzM6UgEl+wYWQhEsSWguj4AEVZ44nGzVfoD5qhVuYeYI527u5aeVGmHf75oTA93x4cyDlcSOM9eo1IvwXAtcYJawLiFQG6wBxQbwHiDe5XAPQqCYrUEzybHU32VQbUD0YW0dizbnKVuVcm6bHAwDsvfY/3ZE7zTSlE0FMCgyE4YDhRi2koa3rupBz+np7VQUldHdsJR0GE52mFX/F3VWjFBXS9o0M4PqHIyzsBdEDJJXPlgd+uxaMRuvTPnxhMKKmHLmdVY2I+esYHbYjGpnd91r2Ih/fCsbbJd70MoQnWiZM6lvMRgZKYjWqlD3DIo5r8kmsP8GYr9CHfQlCoN9rWrADueyPrke/RUcr3EEneRd7At6BHPqQAhBX0pxCUJ+CONlrp3m3FZ9ft5qWvuTWh32pYhjbNpQDmqHIOC6O+BeRtALDV3OP9KABfcpe3cicbbplasdmFg7a0dBwhYRPgbXg8afxioNpUJZ0GVLJlAAcgcdOsehftqDGjiUDls+HFMKlPbUajjWycUWkYBRCPpgo+RioriiYoDntV7wLRtDbVCcdxNe45bDesi7DSrGxZu4XGDfB2xwixtIlAXYDue7hTJvnOb7ba1ia93qhJX9bciKTlSvNWpkza3TOXy1ge8JSzF618aHc71iB91aXG5zV7XBMzh2jrudJhK3x/2W4eesKsRQztle996dsH9bUgPbRUpWjll+83uz5jFze+ZheuXrb0jFzpPmrrqwfshee/ZC995Ulr1Ha8TIXCjM3PLFqk10DzT9r64rzvBkjPB8y1dayGyaIu8Mi0nxGo04+0p7r29U+mtRqC9ohBEdpSVTRLBFniXBMnhDsw8htadsc2OpRf0YIiEDciuqL8GkrTb9GJC4bQkXvG0woXF7h5Dh27xqyM6Hv8Kb4LEJN6cv8KfiUBge8J7SQA6ERe1CfC5/xPOg624j+0v/Ma6EppuSZOktOJry5EKF8qG9/0BMNUeCqgpe6oM+clzjMEyjxT3onk17rv7wqQJzc9zfAdCSDicZrTIwB3Ezx59iEIf5d8wnNcoFU+JvUlASQcmpA/hQlf4aPeJsTx+oa/6JnnWzxKFgrVpd4jjnibtHpvGb3D+7ImDnvQi7JB+2uYoNEe2uWbu/bq1ZsXO7HCi4dPPfTbJ+898dl3feD4i14hd2gIW+sODlqaZqnhIiiwTKsu0wgHaIU1eucanIWzLdICZbphnnYoRJJqfb3IoY7kZ7/zujC5KUB3cCOQgJZatem4DTTxJkyrBljvcuxIUwfI25wF6k0AvUv8QWSEXoVWwl8eEF8dLtjx4AAa+6wtob3nIxkn2HGUeAh8gko3swl8CaFnK7oVv9UxRcPqqN65CSHAc61S6R2yGhIdBEB8DyICiMMFBu/IpEk1iCGIzlUPrklL0xDx8FwEJCagMStpIfqwL5lCwxIBeHz9EV214wf3JFlropu+IxOltHgxgzB9CAxic5OZvqF0OQRCTpiyAjhhKlExAtUGWhz/9SEyCQGa4a4xY42zu6tZrbFGiKi35U0OzV0z5G9MzPGLaCcC9gfGFltU3ZAen6YgfJfzn1pQXslbbGCl2KodvvB223jivDWHAHOvY0nynkGj1Dr2NFox8hdvSIM2azQqaK4tSwLcpXzRSoWSyRNnv7tjxfKiLa2dsaCza73GJnUB01NTUu60NH40YWAFZiMzsBiw6pIImiwkJq5+wQsjgFd+AWQxiQPcEgx9hjEALk1HgmNmds3HxX1ppDNC8ifNurbFsWOdZtPXrPfVp2lLaeR9ua0lrT71LqbnznkaN9z8PbYc7YZAkkUIoVzZ0jLgV6C9APzRZOc3mKMmq2msXu3W0vp4GGtaG7QALMO2XAUXbf6h49b64GXbG120+ECavXrFHxCIMgbgtZlJ8el1K391zerJln3pyjm70WjakcMnbHZuwRYWlkhuYF1Nxuy27cXnnvQ6TKq/N7ftMELA4sKMpRJaBhNMvBFCzTxPIbRlsxlagD5Gn00hKGVol2QqiyAmk7xoVHRAHUOD4YYy6vqAnmiTPiNrjNPkBGQk9HrpoCEHXdGqA6TmOQgwJxY3B1rxAc17UJujZhA3vJa2LrBSGhqDTvpEM/84LeO8BDrUT93xpXZKT3xCb07yJICdaug0LteiV+5PxurFE/S+KtvpXVaFCcDKTK+4kYkVwMsnLZpv+fr6idbuSgH9ySfN8R31PU9TZZEFkV8+bi5Bg78hfdl5Bd/2stP/FNfL7vkgj8QTjUhZ8DkM1Jk0decrqlPq3uOLJvimKyiqNw7VfajBqxjiUQjJ3hZ804PyiMBK2hoqdFYluoskrdMZ2NWNbbuwVQMfstfmVg8/s3Jk/d+unzjyyTNnVrYmCdxRIWy/OyAEL96dDGKbKWuk0LzHy1DUMk28gsS1TibXAREAHWCPBmjnhpqiyW+0tto7bAX17fD8DYEb38AwdO1dhQaMupm9AWOVFt5wQE87mAvUda8NmLcB+x7xwq6pzkFHlnWGdDNBymbHRVsdLNih/oqtRpZtzopo8WRHM34B9kCmVbLqhDQJMv6oQ2tsT+Chziff1a6ZiQgk2Xuf5Jn6oYiJ98QUBMgxtEF6alhmiEHveNF4P1w7O7nHWQDgxC1zvTq70p/MJnWiUH1wpl8j7ZJfJ059FyIhPWckigdBuMlLWqOINhnOXvVviVAchMinE6PSVuZIk/f9mcqGUMDLEGgI6Jp0pqVcI8riDmwgeml8A5hxF023rdnyAE+11bfaJlr8Ttf61M34FPl/DNI7Tt3KN0CXLw5VQ4TJ6U87kCsfnz3Zfq91Po1Ef/1ZqnNkMZhQGu09nQzci5o0wXCSGv2q1UJzrRIvsEK+bEsLi1bI5nwMXib3eQA+CRBr8puYlszh2uhFTEpe4bp1tGkAVv3CNQ5AWePTWmfOB+Db4WQqN6fSvto0RcMhXr9iWgID6iNTmLVUWho+mnO/jYDRoOsE1pW23m5T/zEbSlukfGq7ngBRz3p10gb8kkXajl7b2UOYyVo2v+z0Y/mCjQHyDIDeIc3tG6/6Ur9MLjexSkFj/b5bXWQJiJNHTaxzJtqKW3F53fI/mLDNlRdsjPY+daX8hwlBXHQMDb6St0PXTpGvRfvdL37RHn/hS5abmbHyzJwtrxywhcVlmy3PImTF7PlnnrTtjRsOxltnv2rFRMrW1pYQBoqWJ89J8ocMxFmAHkdISVmauEnKnk5pS+CMpXlHTo2kZUtQ1iZCMegmwX0HZmrWARFJTw58dE/+6dVefijvDjI0DD81iVL8SIKBl130qXjQnGvIvC/6c0ASXTogUXKBqr7Fd10jFSgqDvQWJX/OH0hXQpWse6LHqcCndETjqmmlGy4TlKAu/gA9OU1z6Ht8WwJZjPIH4iW8L3agOTw0qJfV86L09RuAdwF+ApzOK/RNlUnpeSABCRJKy+mV3wgZ07k44g16xyfRkX44L4hYLjCoLMpAmHciuuLh9yUceL1p4h9x9C7fdS2d+2E9x6EPhGby7/GUB9WF16e/5UIHFeLZUtO5S15ZCsZR26xU7WtnL9luP2Vzh05dKs0v/lZpLv+JxVTy2TMfPnNHeczzqv1OBtW9PbeSAVWzQTEAIYZztPIKtbfCwwNEkTtXX6IW0RK1aARxn7ueU/5Tw6oFpsc3BXXOb3ygLqWZ7H2YWAewrukAvFsyswPoWwB6hUNj5nreJ64cf6h/izQ0ZUnr1sccsCXXGnJkfW40ayuDZTvYX7XFQdlKhgaVSaLVhzOcRZzKs5vClP8J0ao4wuQQtEXckrghRAGwF5RKEoiJCUjKTcjkB+GIqElLjNPT1vg3RVUHdVDVD70rLYC0XRMnDd+VjWTdzzYdWd7mfIar0tPXIQw3yxNJ2vitSTITxuHSsXdw8jrRtFUWzdz28XblGkKRRC7ylMVBhCaiEgB6iUV8xJOQ4etSfZyO75GWxmiHyhcEL0ctA5432zUH92avZ61a12o3WlbbI41VGNE7YEgPk9sZ0u6Sr75y8GcdpGmIoQV2IHGPzT57l730hc/TV+rhunVKl+FZORMJfdCjWWjiVacncKshpLQpetIW0CpXl9boTn3r1K9brrhshdnDlL1rA1/2h1bdbbkJ/OaVK1bdk2aPJgj4avmd9pRPxgWwC9Qq7U6NZwHXZEamRPqZQJq7ctCS1jg+ANOnLjVxbtiqwNwBeOpXrRJD45ZjkX6vpV+IG1QlbSFBI8E3tBRLGrkYpza/ScVSNgtwzOTyAFfWBvSP661dqwHsGp+u13esUb2JMBGubZePfvWnusz5lItOTR1wD2Y86mgv9TkrvHfRuu++iHZE3qDFb0PU3zZobXwwDCzXKlnxwprVnhrby9fO2bVh0zcX0m5+2UzecghVeQ6NB+/tbEKTUUtqY6YepabP5XIJy2Rkco84kJcQgHMw9HgyRnnQ3HkmwM9Ai/JtkJHPAkgwRvqplHz/A/TQgFvDBE6cJAD4boKytgmIJm0DYRBHgKP2krCuTYgkfFN2CWp6WXFEzwJt0TrX3ra6J5oScOoez0KQI13eFVBLGHTQJJ7e8eWZzitCk7aCj0Q6X+PE++IvnndlQelz3xUSpaFn4jHiqyobbStt3x3kENGHFpQO/Sq8nqSj7+iSfCrbJDzJE3lw8PRMhFkngqyHXnae+aRf5zcqp/hnyJvC9fTSzFVugNnLEH4zFE7IO0pHLBnuk6Dxfn+Xd1ROpRH6GIAv0tcV34cSVYd8SxnVfJapMDQNmrAZDiFKgEnY7s6uvXbxpu324I/098Li6uMIlP9yZqH0yfd86P4Lk9e+60HN8mcagouH0kGlV4AT5qnEUDsPxgJurS/XuLn8sgPwkRUys2gwSLWZo7J6RdgHuJ6cvyFw08FcR1gUwYjMjNK4exofB7D3XDOXiT3lJneNnwvgO8TRRCKBuYJccdJclqD30808jAB1/ekLcdIrjUu2OFqwNbT1dcB9po+mQh6DKJ2bvMdE9eqxdCh5NnPwJTXNEPXCkJBM9CEh8hNCFSEpDt1w0qnCTqvI6qwaL/W4AKDi+vieTHMiBqWvzqnYYhoOvioPz9TpBc6qG2cSvMb3ZFb3GbvE0fjUrd3c6PjSAlzjFviL4SiQnhOaS9cTk5qIREyD+573KZGRdyc88iKgkFnXl7HwzNdo86eJLNLmfGkXbwvYBt2OBHi09pZP3mp0ugD8yOrbNWtsAPQUa3wX2vEHYTbHEHrIs7VVKRwq7ncoaLJdCvA7tvseu/Zvr9jm3qtULQIH9Z4BbIqZqBVSGr8FICWkUdZWq2nNTsN6CEOFLNrm2jEAp2CN3SvUU9dKS3fDkHLWBYhrlV0fq262+nbt3Fe5RmPOFS1N/WUA1VSqQL+SCVlLvwSIMHUfD6Ze0fzhPgiZAHAma+WlY5afXbReY8t6APEQIHahADCZtqMA3s2RLlwN3WSv3rRy/FErr95lja3LVr1x1sefZzJlW0RoUFcC+awNcLx09RVrIZzIIc/ezhXvX3I9KyBPpdPWoZ0r1YbPpxDQCGAEstFR3op3rVrkI3WrFS5arA2T9X77Rw9BKrBetG3Rl1J2/CuP2Mr8PXZ20LBP/t7v2PXN8wgjfHMQCsaFHPUHaQx7I/vhj/2wnThy2Pa2tu3Ca2ftK09/3pq1ih1aPWaLZYQjrZEfIODzQjoXs3QBgM/GLQu4y0uh7/tP39Y4fZxK8fFgigBk8y2EBfpDCPyArOgWYBRQhlqm6KnvYJPQ0Alt6II47TIFVjc/h4TvtOv3RZLcE2iFH5OSwG14pW90I14iYJMVCJp0p0TSJvTaJF3xGfky0Lt0AO8L4rVuARAdc4+G9HjiL1HKpxQk+If8R3xN4AvQEi8cQiRt8QJPCt4hMFT63BcbF3+ZatE+fEB0f4f74UH5ed8nA6uDeXzxXV5WeeAdXnTxFvqPgNmz7QXznHIOAVnDBz4ngfT1TeVJLNX/88476fvkRSCv366UKIrK7md+6bm+w3m6okfv69uy2qgPvXbuNXt1c8+sdNTyC+vb+XL5E7lS9l9lHlx5+gNHjijx72pQ0f/UQvDsw4mgv1mw1LBAbWj3iEUQUjPZtVPaYZixtPNFanyWSpuLpGhpNbTAXJWnuvVa/lZBDzhuy7HuaBSnhzTeBcg1Pl6dzGjfA8QF6D6znfstB3O9HCagLiH5T2BOk/ndyRc4aFBp7H4fiT5I29xwzg4MV+wgoL4yXrIs3zFAW05QRj65KvClNdrFKwRrvqHOog4lotE4tEzbdBYxOu0jrQlxLlkqMuUXsUfQEpQJB1RVCAAWCgkKImLiuQlM408QCkxA+fXla3RC75e65hxBY3eCEzA7ASGqaCmKCEpSNMFnwqsTQ0TOfMi76kBSrCR0zx+My9NVDqhrCSWhF68WxF8kDxlvRjEGmcr0UTErzbAXYYTOWeRhTb95l3vyKiVWI+190OPoD91DXbMLw2+3rN0YWWNnYLXtlvVn6CbvTlriXdRzHibRJieDsEYmFfMdCxJQxIwXY0ct+FTZLn3xBQuSMDbqPEVeCumEFQEBbTSTAcylFal88uimssmyszS/akuL69brVK2xd81S+UW07UWvi53tG1avbVOXMeu20KYRckqFFcvRzuXCrOXQFvrayrVZCa0wgNa426T+xyY3rcn8jAtM7b0NnmvmN6CaiIDHtJG0N/Uf0urJnS0at/zjZ8uLgGCK7jO2YbPqQwbzJx71vda3XvqCNa6fRTApWyEzY5kS2jkChxznbDZ37FJ114x4zdaeVasb7p42ybd8Bj19ag8tutZoOA34znjqSL245RYp04cy1j59zgZNgA76/ZOEIA4gtqO2eu6EHRu9xzYzLfv87z9hzz7+ZQuyMUtCb4N+h7LFbW39KNWWsD//kx+zR9/xoAvjzz31Jfvtf/NbVt9o2MGjhyx7qmn9zDULrtColyGBxthSCO+pjJzzoNHn4lYoUHcID2naQCPIcUBCFgBNINS16F+z8iWM6b4PWaDVS9h1eoIWZT5Xm2kbaDe7C/yhRwGtLG4iLA2Diac4LYqe5N1QQKhEiCt6VLs65+F73FCNhHFQWqQDiZdonN43iCENN+lD77zoApdCqMWLYZAP4uhbMsG7N0XFhD7JhF/78ju9z/dDbZqM6jviJZw9D9zz+QWkM0bQ8zABbykuLozwOyzbJM98zxULpSceqLoiT1PlQvlVWcNPiN9RfuVXNyQ1ECUUApRXfiiP4klSfPQt0QCR3bKo/LpQQjwvs+KE5RIvcx6sOuBr0uDFE8OVA7wrJYnv6Hubm5v2ytVtq9icjTOzw+LswhP5Uv4XZ0rF//ChH30MAvnuBdXYHzlQzlhw9ng80trO2ChbDCIjNPNoGbQ7QC0cp0dxRI4TcY1zkXM2Eo/S+ycJqAHDevsW4fabXNM7NQaoxlUXUVdHX7AOGrhmtG+POMZpB3SBeQ0tuzmOu0lea8oF3nQR3gqvpaVLhpsGfS08wj9p62pvyNEyo6ytDJbsyOCQHRwdsLlxDi2eho9zJNF+IVAVSZo6PYHGl9kRxkb5pKEHEJM7JCE1gbfPiqfD+DiVOjdvi9i9g0kSV2LqdbrQd6TliiC4Dk1kxKETRmHG6oBKU++FHVHSrkflt4guFAycKEQIHAJ4jXOL2OHy/i034UtDUEkkMPANjYu79EwndlMZTz0tnulahD6EuZMpi2UXQsLRZ3qdMN/UnSRnn9nK97V2OjQphmkPuZbVpI9ULvOxzPXtwQgQDH3IN2p9q2/1rNEmD6cBqe/lO8dJSzu0yHkVWuetvvRdCNqgRo5vFq/eZ9u/vmN7TTRx6/hErGIqacVc2ooAfSErRi9BSk5hgkn5diyF9rOyesLyAGWjuule+sSEaVnrwsNbAK8mTx089b2WRAxtA7B5mHMxXebIoQ1qPkiAcDuyPgLDoN8GVFK2cPQBKy2sW+v6BWvtbdo4RXrNXRu0m+oU6gkIRnIPW/b27Nf3LI5GW1w7YlkAV5MmW9sb1tq9SRUjfLXr1t28ZMATZZkH2GYtMbvqa+uvX/mSbSLkVaR0kredynWfkJdI5X2ZXAoNvodwslOvuz96195lOegFlkkvWPHRGRu/9wa1tmuRniw8ytyfIIhPQH/xBnV+M2+9YtNGOzG78ImBXb5W//9T9yfAtnbpXR+2zrzP3me859z5u9/Y6v7661arNUAjMUoUFm5M7CqmgANEBIShwlQplARsN0pwQSp2MVQMIZC42o7BCLCxQxUUpSC3EQhJSGp6UA/ffOd7z7jn4exzTn6//9r76wYH9aBuqXnPfe/e+33X8Kxnfp613vXiyODgw2dTnOx3vff95b3f/IFy5/rz+Ojj8vDuGzhNk9Ja3ynL6+iOZ++Vsw98vlxcAW/HyARGfuF1XKjXERHYfgXneL2xUJqtNXwb9ITpe4y/j9S5/sIMhobWANaplWWuu9hOm2UAIC48dJKXoafvtq9vnTurEaXljLCVfWRlnqkr6BIj2bwAR/2iQdLYqVeQt8UVF/TO0tJ0pp7QyIlbd8DTUC+vY+SRX3Wd9Kh6gHY4slagcgkHJVRFwJBAwh9cQ4BjNzM+7iXapwP1TQxzdE015jGmGPg0ZERvm+oKb6qzqJu1JfBKSfYivdK4uKsOjXPyiaJBSgy59zkcn5rdwMYr0U/qLM5FHKyzYRsYzV4AI+0EJh0w8aZxxtnMFCKyI97SNm0lGxq8OB6VKa0Dy3zaUtjsry4kFhEr0f+Dbqd86vW75XMHtLF1p9x49vl71+9c/y82rzb/+sOHH3jtt/5WIsZfhGNOzS/rqCvax7fLlKh8sVyHWs/HmF9q0PNe8+vgAupQWK4SOWJjfv7Pjn/lIkKqeZAVjPBMnw8w1P1E53W+/NF5I0b95LIugvOec+YeRuOm2DXiDkyGqp/1+FdBmDOLRt1HfTS4q7S5e7lTnpncKc8Nb2Pg98rGIkabCOHcV7e6u5UCC6FNzcrQX0AizMW9mrbSE4QZENpaAGhkYoVI5rXvdA+b0lZdGOfveqSMjMhn5uNNa9rmTBM6NjiwMpwGdM6IMqXCRLn0YTtaD4yiC9hisBVo7pu7sKVYl/xTeBUkh4WwTMGL3n2E2BiRNrnpu8Odx1/WuHMvUbuCIR2kYRyO2kbme/mRzAGCoKy64ntENDU0NT92N7Tz0h4OStcNaw7HpXN6XoYtdNqvXinLvxIFR4R82QUon2n/Ihz9Yh26gdhdBOA9ZeUf3So/61x8aYObKdHcStlorJb95nrZQfH7vniNrylNF5v1usdlAv42N/fL9RsvREeM+icokEnWH/jCFvGjUrr9rm8rV/ZeKKev/fOyBB73914qOyj+hin65fUyQml3ek9xHDoxyM3dm2Vj29cmTMv6/vWy8fxL6NFx6d9/u5z3T8EdctXrljX6XsGoTIf9cumUUmOtrOxcibE7/PzPlN4Tyo8wbtB4Y223bO3cgdZmapC14VF5+vSN8lDjjyFzT4IR/Z32j9B1Rqpur2skuFh6vge+P8pq/CwEhCeWzjfK3ntvlsa/PSrdvTdK6elUVvn9Whzny/DbyqSsonhXUeKjn14rj34UHBzggvXxD7uECKOV8vK3vVw+8KveU07vdsqbP/1maW5sluZN5Oxdj0p575Oy0ITvxxB5BQKtV/m5PKiG/vKzpaw+vCyrZ2v0U8r27lpZ36Q/frgozzl/dQBExL4tYvzBL2cyd+CnrrZHOt2OmoBgtbmBA4KRAd9uf6vByVsjqavAVIOOc4Rxr5FojTDjDNhPhAI9YnBBnUzBxWij0XQmRC88Jf3MHLo4TkO+AJ3MziVqVwF4LfKvkZ4FOvBaHAGlHzrTAfCYQeSS/3HNdvNLA6/y4LoGN8ydg3Zt0/qBifrWjc7iA173Z9rhWp1WcEEn/Mn1+fqg6DIvROfyW/0qHu2X38lipn/4HFy5kFid7jWdkkvkZREHNG14isfo59pu4GDQMfJcyxSD3dkk+BQG32mg/OuMZYyU11EQxeeTaXnj/pPy6Yft0rrzctm5cWeIQ/HfnZ1f/t9be4Of+PCHP+w87S/owQi+vCMvXzntfQ81fjc/PwRGbi2suSSaQ14K0vLrC58/xyFbwqIxrJLrIgvglrIArnNe58uPLtbLYwy6c+jdLIBbijG3/Ar1VvmWLUJrkzm+jK4pU/98Ft2/lcvV0jpvlevn18rzROvPTG+V3bMW1yHl0qhMlyb0gecN4TWyGncJrqDG55UxlQaFTYwqlMBXF8BwT69XTxvPujIO1+xZIeJbGErDT3kNZFJoCiZl1YoLCLVMrvDG4HPqnedREeAIs3Mmwk4/MqP04IQJ3TrShS0yat6SRVkVv4/FWbX2T7k4IHqotIOw1EdPaD1Dg6lpIDvMYVCW1og6MDJJ1UtMcJA5tsDA2ISBz6Tk7Rc4z6eXGLFznPVhGQ26GKZJmRjZjkalfTwonYOz0iXCm75vsax8L57ic3jYPdoZKnT08Q1zyLNEwmvN8kznW8vdv/GwPLz/Kv4uOAMZq8t4v61m2SOCX28Q2bkoCfr6dEA2hcF4Ou+9vb1f9rZ3wZPrIuAZaD5F+ZplGXYPoVW3bF+5U3Z3nyv4l6W10izbS42ytXUtG99otF0x7+5xI5yGs0k7fLR25XZp3nqxrO1dKxd9jD/4zZ7n8I8L0pxTdZOTM5yqMc6FTyz4iN356BRn4HOUn5S1xk5prLrN605S9S70HI9PyuMHnyp3j3AqmjtlqblZhhiZo/YhcjktKxh8szZGgvpipzpsA3lItoLHJmtl8+r1svO9q0TI98u4N8JfxnjA81/bg87T6WVZWkfFT9EZHRypI4KGx+iZT8KjzfPS+LW9stTDSB/ulLKDwr5FNLeDwULHXI5nDKdo0ZSL+Rbdh2aNtnrI5CNufA5d8NplWesslSYM2tpolLXmcj6zpS3y7qcr7t1yOql7eMb5+GWn2OhCg7NsCtx+MIAX0wH3q0MQ45xDXaIxqtNrmZvnyOZR0SFIu+OlEVP7jt3yRsaMJPylHtDpMgNox+qxBAwBQsNqN7Oy1qedfFeXCQvwx2mBhwxiouusQ5mFhjviAZ+GmDHEgEtvcGaZwKbxNPCwHeAS5vTDqd6wfDKUImL2mRX16j4MpyqmOh61TrIXXFWXqg/NWuSFV6bQfUTUDEgU07QsNXwCZJl20IMqEutzT4doHqXHARAq4dF4C4YZCPt1OsEpF8tHr6mPnWKwkM5BdYh0vuSdew/ul0/fPyqdlVulsXfncntn80e3t5t/8c4ru3//gx/8hV1lL1t9WcfFT1x/Px//54XVhX8v2A7GvfOVHirHxez4doAh93E0582Nzo8w5vXxNCIFyuRtZBKbGrBPWZ3Nlyt6dv2Vdg8Z8+f8usc6DsTV6bXy7Nkz5dnxrbJ3vk10BIPooS3p8dLXkv3zCSPIdC6eqekqRgHTRKCUEZg2j5BQVu5I+kpG0Xh6yEEc88i6vn4SgYNpFKIwqqkqjaR9KZAKX5SygsY1U24acNr1SLSup0458SSj5pwx6nzeKil8+w3YOlV1cV2Ug3ByIytJhcv79Kfz4FBqWzA1DsJ0SjTWvs81opXNZ2iqpocBkvtE50l3rdHXUtq3w7NJv7bHtWxXirCO3Wq23y1DjNoIg989GJTTJ+My2qPer1kqKx9SIQFfxzEpRMLxjXbgiCyclUarVbY/8U3l9R/6fOmfHSdT4RMXm81mucq93eZqWUMfZk4WmuaZ/7NpcY92CFm2tzbLDhFclBt09GU1cvh42MMAHvHZSXp8b//dtIMxAp+7m9fKho9mUc43mRk1g+gyGbh97v3gfHF9uyw2NsH9qKxfeyFRoGnQZFfA+UprKzvbDTqPy8W4i/KeZIphdVEjdY37V2kXWORH6o0HJ+Ww/bA86J0grwtleWsXXdos7e5xeXJ8n+9EoSh2MzPy/gjannR9HA8Fq8I/h2eWrpa9X7lblr/7aemXg7I4hve/5sb9f34g0tH34aPofA0d/LqMQ8afEq4MK0oXI74TrStO/7NjDuoajayplfiERy9exZH4zEJpPl0rjSF6BZpvbK+XxrqPpC0Qwa+WdfSG2976JIUpexdFGjD4zgF+ICoC5ldXvUNZ+s+cPnKXwID6SVsjVzGwOuKhJbISwIRZemGQZ7zm9cszZNJ2iLrlryzUVafN+C0Hshm9RN1q3LyP3gIGjZh6KG2mvAZWHIGs0A5c0le2lzV48LrGXX1l0zoZOIcL0UXqSYjhWL3PdXVXdCT1fI9C+hXumW5yzwLPPL6rbjKg0Uh70E6CJX66DiWP1BF0UBt+02k2KEJnIwcGTEmx6yCAy2QTbMdxqyuFlmqm3tWrSeULg2Oe4TV4ij6GHh604zh0hKJfs86AuuDn4cPH5eNvHZQnF9tl89pzZf/a3ptXbl/9S2V59NEPf/hXHdQGvv7HzPp86eMj37/xS0DGb1tYXriWyfCv9gCPoC3z5q9Nt8rnpzvlTT7vTlvlKddc7e7Mtgxuyn0NZbkKI5l2l0E8/Jx/95CR/nWHtfw7p63pIsxL2/tn++XlyXvKt/e+pXzH+IPl+fH1soGT4WrkiwWYdBmltGzELv9p0GVIBQvBC0MC36x9mbOmmCA03rfQLLk4Jt9mQiTTWk4NolJgcDHgEWDuRdgsPfMEKe+cXIQFRlzE888RRpyNye/26QkDyui5a50cAl+Z3/YzV6UAU/58Wp8BtT2hNIWehoWAMu4olVWm/K591jJTF4kx1qX1vTC5hiiGXQaHqbMF5aKvY3QFve9sd7OXM4w6EemoX0Zj0/L9PDbVGU8z3356v1dOTy/K5IPg4rfDkK/Q7pAx9AN4/n1jHnAS3rpb567eviwb3Zvl5I1D8GGmwnQ7OJ0i9CiUTFOAI/fARs9x8glufBzQR2/CU/zO/KzPRGP4XYG/to7RRIm4c1wfQ9zY3CtrG1fB/RiF1sYw+xpr5GOtVVbdVnV7jzL7GFKsGZH15PghuIRmKL+pC/eg33R4WiZH98u0c1Qmp0+43y8rwLu1dbVs7zxbmjgPq5tXylLLLW/hA8qPBoflkP4fnh5DlrWyvLERJ3Ew6JWT00d5xNHNa+ThMR7MBAM5GOG8DXV2GBt8soAx33wFB/pXD8t4A/02qkblF+RQr2t7PGX7xWooLsb0f6bC5poR+1kkVnH5/3+og9ARIaJO0uVaWWusl5VnkL33LZX+zUHpr/bLoI0Te+oiU5xA5Ed5SnXkOnPKcX4rnV3gqnxlOmymR8SX4iiPZJpLg4IeUi/EmCjjGtmU4tBQoZvURfMIFQ+GcrZnv1yzOPXUR44xVaOTjFjNBFadolFMJM5fDHd0iLLoff6PrBO1WxfjVh0NszQGbpTR4DEW29cRMUuQQ/1GWa/7PZGw443e4wjSvamuQk9nfJajPeREPDidMH/FtSW9Twmu+QmMtG+mQe2caN3MQ6OVcjkcv/DYr7BbL/BrkTygFbhQRfvkj85AHTN0MOCRlymfoEiaCpP9iyPaekcn09r25lbZXr0og+5ROegR+K22dpcXFr5t8XJ583f/+7//8//13/x/nqbLr/MxG/mXPi7+2bVfBqH/k4WVhe9JGPLzOkAkwiKZ3DnuHD9jQNR+crlSXPHu6eNsGnufT3eu3fS8M0e1dmWKyg41otce1u/erfcQnxh2ecdo/ZnxM+Wl0bPlztnNsn2xiYwQ0UCbC6IXNx2pr+akHb1EmDrPskO0CEWIaz8oYSIXnVdfTmEaJ9tUKph6rjJsDDrXZCRankMrAwR6mVBmh3GToUikVL2mCJXQWyWMpiKwGrhKGX5gROtjMJSUuTJaDmGO4AA/UZ3l54+X0HuEV76uXjAiQdSlIY6gWoIPYcx73h233jbtK3CT/hHXh2Vl46Yd5ZGr5FMYZhQTAJvCjxHDgXA3Om9OcSScex6ORxj4SRaadYdnpdsZl94BBr/F+H8dRuNDwK327TNwAXb8/wYcoen6tFztv1we/pen5fHrr6GYcW4YQGNxvTTXl8pGc6Fs+Nz0LAqKYePMW+BQEs1Gs2yuLpaNVqO0NlqwkBkW8QeGocHQV6wePCQSbJVrV96FIcYIT7tledLBCV4sa4VoEcO/fv2F0riyX5ZbRCv8TU6Oy+TJYww6UTo8boQ07bTLYtNdnKE/fNTYvVXWruyVlb0d6Htezriv8yd/6QD0Ok/LUxyMp0MM8wJRWsO2la2LcnTyuPRxANazi10zz/y7pedoMoXGgzI2mod/LkerZfPObtn5jfDqe9y/3zQ4/P9v0OGC2csl3/u/XFrjG6VxeKdcHq6X1tKVsgnNVvDpu2tPS/vK/TI87ZT+fz8qg8+Dm9Zl2dtplu2me9tTHmd9DSfON9W5ja+P0DVaO3xXh+DMx7knxiDizgttjDyVdWBIgMF99YlwqHvqAjsjVYwfRknZ9tFLSlDeQEljZGTLfY3vpUGO5Oc+sKgt1Q1zHSft1UV55E89BZ9o1HzMV/2WaQN4Nul9DaDIYRxqORex5dlyvqcsdXVU5bW0n+gXGaefql9tB8dFhycwBbJ8GmgACGWUFfQIeqO+b0Engc+MRT1WcaXeTAbA9D8MetaDz9fR08kYUF7lRtkEIs7Pi8fUGdZ2l808WgS4uJe97cWt99TVjNVxBnbbmTknTpckK4ZutX3HZQbAuXqzcSedbvmZNx6WNzqLRPLPl729K/21VuN/QEf/2d/x+z78iQz863h82VL2kR9Y65QhI7goL0EowojZja/qqAwBC7hWKRF6i+h6b3FUbi/3y4vLnfLKSrt8YOW0vH/1pLyP8z18fxfX7yyNKDcuTSJ7WFecpj2Nv0sdNNVntHVOmWX+rk+vlw8MXym/rPvt5VuG7ym3pihAo/kVGGZRRYNhR6CcT1/mC+RFwFR+nBjJd37DqGFYF7Lw+2JwWs5cWEQZPbgIn5F2rKTGfiWGL96eBIep4tFy5r5cQr9wEpCLTBjbRSF6iBkTR5iJuzKQDCY0ME5dGEIpOVKDjqCkD747j565KxhTg5v0eIwFZWVqBMqWkt6HAT2Mwr2dpxVmadxctz/G5s5nZyhy9y5f8L3jvnmLOlkNfzbKnHEiEe75nnavCef0jGiO32fcdx/59nBUTvBmT486eS/45BXw+dvA+XsxdH1wMgIeB+/5b8gRY3xGxLZzXG6tv1KOP31E9D5GsS1h6MEJyA7tKJcVztTxMUFfhRu8eWthpazqXCKNboqyBo/4qBkNh2/WfBNac7P0u0+I5B+WdaJsV8L70hi3ox0Oj8rg5H4pY3h+ll5e3d4ojes3S2P/Rtl41ytl6z3fXFo7t8rqYrO0Xnh3DPvKKpH/7k5ZwfCUiQptXM6JOM6I9qfjfumOe+URUfuTfrcsNDbL0sZmGeC8Oc85GLZLp3O3NHx0bnOX8a4yJhdPnpfhSHrjOALHdLIA/Ptl/3u2ytK3HWP0e2VxoiP9bwKRK4wXrsFZvijN4c2y8foHy9InXyjTVzfL+SFGe2G/XGs9W/ZWnyn703eV3fa7yvnj7dIlPmsPcWLHU5xa8AJtfAxUnlB/KJ+J2tE/GuAsrORPxyxbQSdipxx8on6IMVIulVnlNHwlf2m44CvlnXZ02MXtwso6bSC/GHTb0eGXB88nXa4xLvgmioD+alRMO/Cp/SZQcejqH7+jA+xQB7waRmFQdek4LMEOregctXpgkm9tgPoawYyXugk20qeHfFp1XdVtlLENrl1axzUMduL40PRZAwSOoh91CoSXxqpOVbaEyaiaNqiP4ACXj4ailykju8nfTnssEdXncUE799CZyfeKZ9u4cApNfKi/hQv975TxOU6sGRnHkfUmOFWOOXDOcUU9r5mda6DTW/TVO31cDtB5C0stFOjlu+GJ9/66D/+v3vgH/+Bv3A0MX6djPsQv67j40b1NIP4gAH6IX8+CFd/a5std+Ly8BmJrbvqLj3cI+tUcVNZz/pcaqYZ8SHQ4IAow8vf5dxfhtYnYD4j2D4nQm5NvKu+evFRuDgB5vFBWVtzdFibRqDPqygQwCM6F3rDzYaZH/ZQ4sFiI7bOqMk62NJRhOcLAGjHAWsojMRWRNRVmuzAETONK5DofhqdsedP8KnIFwTHBENkdSkZSmGTcjDndfMGQU15P0xthQIoooxEGmVHhAabMU9GO3ncicTz5ZCHylqraqIa9RvYIJ2U04O4YRSWYGm9W7/addCBtEPn5licKcWkNBdFLH5d8d67XrYGyyxOKf2l1E2M+of0ByuwMe1N3rOti3N24pjMYlcdPj0p/sFC2P3inrP/aZplePaYfnIDLMX1f1EVX/0YcKGIcSV9b6q51TRT97c/+8vLqP/xUef31nwQvVVnJJMvLRPCNRt3GFvLVQyLWdRyu9m6trxLll7K1RbTb9A1n63HMxjiSMtjq+jaRfLt0j94qzZWtcmXzdtncvEGEuBMH9bJP5N0+KsvwQIuIunX7hbK6t43xxrAuN8vi7VvlsnNapvfvAzcO6hBF1e5hCKwMnftuNtTGAHfLCBr24L02vNCXp6D1wtp6GSIXp70TaDsqx6dvhWc3t2+WtdamnFkO2x1o7L7z43I67GWIVC7Xbr2/XP+Om6W88qj0d96C1sOyMDFTBTLk/2/EQ/Jobpfd32CjbB+9UpZffVc5fbNbeoMnZX1ro+xdv12aTVSe0Sbi5bsDLqcLGPd+OcUZ6/o2QQyFRvrCqRJkp7lynpfcXN3eKhvoAqSvrLgQE0PgQjziv8zDu9rdXfCyoJdr0RvItbvl1TVAGHs+DTBcQHnhlFgieZ9kcMGB93Cgle8YPqJlaKhR1uipg/gRuJVnmI3r0ETZT/sayqqT6otruESbqiN1WvCDblxcw1hSPlUo5CLBwKfxFlaNtQZY3ZZmdUhszwBKw6u+MmJGz8JrRtzqX/dnsKzTASq7ZAfNDtiG8PrBd9V4xEzYuJmsWKJp2l8z0yoswlD1W+DB8CeIsX1P2jNIS+QtkPoOM13qFQ111gIYQEmh1AOfwOjOkhTGR3AsOin0T581shdmxkX5k5OT8jNvPip3J5tlc+9WOSPymiwsfnrt6t6fGX9w7+/84Hd/Nw197Y+Q7Ss5hL18Gr4c7a5frhBWDM5x7ctGWTjfxQi4Q90dcOKrWp+l5LMQ4Tr0cRIZi5FstrpAinzh+OLvX/KQYLVC/R/mJaoH/SDzVhl0v6N0+h/Ck32urECQ89EJkeaoLDZVdHh7Gl/+ZIwwOPVU0NmNzEUfaVUPmc8oYL0ylSD1ZgwBR4YhFJowT8ZDWzIrbdluWpkxQuZzKGM05rxQomiUpAyx2MDxQOjyjuZ42QGsppZgMvt1MUdNWXkLxrNtykYBwah6mK7qrPN5etEKJ+imKaNtVxjF+eC6RsMmrWNfMUSzhX6u1Dc1lboRlvMyGbjpynkW1en5T8dtc2JJvbv6Ws/aPo0uFAgFzF3LRhh8Xw86GAxLZ6xB6JdHT05L2+moK0RCRJZrzfWyvtsszVsoqTud0r36ahlfEGGMoJPK/xvsEA++WshNVdy5bOPiVlnqbpe1UavcmbxcRncH5eDpW+VzP/sz5fj4EDaBRjqHZpsWL4nMF/JGOVdVhw8hySLRu2XW15bLzmazXNlqlZ0Wyp32V3CYpOtwcBIFudLYKqPeaekdvVFWcGh3mjfL3rV3l62rL5QFDPJ5/wg6wksDDPfkrKxvb4NnYLwEDvlUeCh3AT3kjWmvG2VlJuYMA+FjlD0i9wE0HMgP8Hi2s8XguPq/7foJ6N9uP4CHpmVn7w4RvDv2LZUJkc3jk27pDlBmvV7pjVCm0HB772bZuvYc2MNI7t0ou+9fKt07P1Xaq58HVOTlohqjr+Whkpavq55ARvI+CPANV7mhjgvszB/+XP2eL+AYr56XjeEzpfm595fJ680yGPlq3DZ0g5YYNnfr02DI766nmGBAWhu7ZaNVnTGNg9MyOtPTcS+0vEAuFsad0rgclN2N5bKVPQOWSqO5Gr4QsmVoYlbFjYHyatqZJdOQ53Wx0pLAp+4IpyNe0+4+XhedFN0l35l53uAajij0qkbHoEED5FsLzSqCBwvSTh6XU8/QWgIJR8Bv9Ynllg1m0F8MhPv0q8wHh9STodCBNvGFV9iqaCjBp+V1UDzmEbV4yfbc6GXLJJ3PEceYQ73oOzcCg+1z30c5XcyXnQIpkywp/JcIm/KUSt/WdZV8jln/dOJd/gTS7AZc4ZQBn5k+wIlIZtN7fHdoco1ric5GRu7cNzMJ3rLBGHDllbz0Hz0PzsXTkouhDbK4n/Zp8wK47z14WH7ijQflYPFKWcPxXl5tXVwsLt0D6v/sve977v/1u37X937NV9iLj6/6EC/lT+Us5X8U388tX97orZQhmJ1M1sq0BfdO9iG+b32rRr/gACy413zx/ewtPCyfMl1fWFpYjdWl0fCMh5/z7+8clpFAIG5pyNeLMho9V3rdX1aG/W+DAa5GeS4uyXwyGEyqMhX5GE2FpLi1JgySx9FgjDz+hvLNQf+ZN1RQOPN4SJjdWzIrhAwMAJYqwkI5mQKmcgwqknimCEPayVENbGUsYOOUASN0CP7lxNSn6Sb6o4xM63PKltfB0KGQYarxtXsUul5ocKFALMTA+4aw7Hyl90z7evUXLo7TM9dR0c8iGhcnEY7AI+ObRqtOhMKmbzEZd8EnCm25UZabkIuyWaBHnz7uNkFRqcQvMVLnRPP2PYahNew+PjXAyJiifHx8UE7aY6LCZjlbQokhFKsoM3cXA0g6XC5NIqK154g+Pzgs42v3yoixL5xVZfaLf0B38GKE1VxvlcXxdmk8ebFM3myVzv0hynpSbmxfouRPy3h0Wk5OB+WNt+9jCA+izLKJifOiKFa3Nd3kdFW1U0LJwoRfifKJBm/s7pR9xKaxdJGFc8sY2FHvuAx6TgetoBh2ymTUK53DV/Na3uv7r5Tbt76jrDevlEWMgqulzzoHeaIhW6TCgxcY8ksi9AVTk/DFFEfAVfz0Ck8sZ0plarYHWIhFykg+4rqZH1O/g7Nh6cLb3bwm9gA6D8r27q2y3lgFHngDuLo4cnefdsthf1pOO0eMVyO1Vbb3b2IYtsvpabs01rbLnWffX3aeaZbzl14rh9v/PGs1Fi+/Fka+8sl5wYFZNHW6UNYXN8ryOedZq6xetOC9QRkuHZXR0mkC4MULnOhZvciRGmNxWi6WTOWulO3Tl0vzsx8oowcL8PEBvN2PPjBGOcNZ93FPBp8plxEOzYSzAc3WiRwbnKaNXXzYmE23qE9W4PsB9HzrMz9RzodH5fb+Rrm23Sxb0K7ZwKgDhm+yW4cXVvkh/2ftBr1qAHUuMp2YTW1qkOH8uLRedgMjyhs8aNBrdIyxvagGEYJGxi+mvciyvKeOymJfynGz6g5oPjfGCHb4010x3Z41C0I1e0balNNhFLZzs5O0vaRDoTHlyLoiy3Cdzuge3Zbf1EcW4jjoMEh7xuwjhGYS7Ns+63y9OABuHRZ1q/owxtewgt9cN6Uv+YR9UecZXOjEvmPULU870k6d52PDMcCBw7roQKEwaqddGkBVgycciehGxj2dIBNE8QligMtitp2ATVwIt/ZGHMgjcVbAY/BFYERbOn0PHj8tnzwiCGo9m/0Rjjunl4PR4Glrc/OvNG5/01/8E3/o131Nd76bcffX7wgdPv3K8uX0aGXhcoQlaDryJgZqHyzfRKJuQaWblORzwU/n97f5vsP33YVl37cKmEGohILoRCk+RjUcPIMS/ZUY9w+C9Gt5Z/Mi0Xpm5PHIcmrUrEeEooC4p7ZMFAMvw0Bo0yw6CpIiB0TSw49xh9i189n/3NOvSUn+izHOZzWQMlnmeLg9r5+5J3mca5aJwHBPRopTAHzC4u/qFMAoMi5whpG4bt36g374vJCpkzoyJUR5xqG36NxpfguXQooQuzgukbbCkVOPU2Ee0x7jU4hp161lHczlos/YE9UNDjPoRSLJCBB1nHcK81POiC8L8paaZXLWRcENSrc/zCNSI8q5g9njw5Ny0J6UK89+a2ls75fDo/tZFe7jQo5mQjkfnfN1qiso5M1r22XzW/Bp33+/jJdOyuUQHEKZAPJVHcHc7PjK25DSZy5QWxqVO5sfKC90f2353I/eLcf3iVbbR6U3OCov3NzFwFMOIzlFyfsO9UfHw/Lk8YMyYaw10nIOD6cO3mxiFFpEbo3VavzlHefhTfFe294oe5uNst1YLGurK2XVBXHQs3/yOHP2K/CWht6V1d32PWjULttE8vu731Q2N29hcLfLklE1TsQQXI+p5/PuUUDwvrx5NjiJUQ/H6zjKa9BWJxBXFecNnoJPLijfQyGejjDsGPXhsBNYapSKYaD0qvvew8vS+e3DQTkZnpdO97S+1Q7cOQ+qozImAlLptTZ2ysbatXLt2dtl+VvuldPbP1bOR5Qzy/BV0lgawc1lujACluVy5fKlstt9d1k43i5nfVqdgPuzxTJGByxuIXu3j8rx3sfL8PykLE5R0IwkexigU5bAwSbqaB0Hrnz+ZpkcL5bh9LQ6QPSlDCTtjgy61sJNmjTwrjWJ4ue7Bnj/6jPJwoxxrFqbV8re1dsx1P3eaXn44NVy8PgeZS/L8uWobCyOy9WtZrm6u1l2G259SyCyupDFeGvKhVEiUb7p9kwpgm8dt/oOep3yapB98U0Wv6lfuOdfXWDn9GM1yEnjz4xOlYwZ/2kM1XXUm+s025Xe0YH2pW5Tf1rf+xjS6Cpw4Pd8+htMyVd5nbFUBS8GUjHmlkmb8h56yL5ncC1inKWFujDOAXrKNUXq0bQJDHnkkvLJhnoNHZ8+qJcy1nVk8jttG+Rlb/o4MfKBAZB6zvFSJ3Dw6VipZwYzTy3YGmOR3s69G7wsru0AL33xe9wn+IoOBwf+US5N8F1nzoDPTa4ct+1HdwLTuDcor957UD5xMC2Tle0yRq4GI5zcxZWj7b1rf/Wl9778F77v+777cQD4GhxfrP1+QQ+QsVD+VlkpL96EMzD8pbFyuYYxn0x3weI+dCEUX9iD+Ncg0q2ydH4Dw7V5iYdwdrn1crv9bZv90+9aOD9DEE03X/TjOOrJqjS5EGYKw8uIpqO4mg0kZCpVGd+TRpcoHl7nXBS4KL7aRu7PGCAOAQTLPRShdeo8O33KsKZt6PMLjKw/YzsWrdEaF9NdDDh/ETCFyPrAk7rCTbnzCQJp33oIsyg8DEpZ54Y03mFU29bg034cDZ0gGZa6MmTt116pb//vOAe07RhlZJg3DI2n6jPVpvOXG1dg0nWKO7cO8yNYGiqxpkc7RSB8TGqCEA9QZt0enur5ZemNRuXxwVHpjoGrsVeu3H4p0WXP6DKwQXW8bOu5jWvm+yf0fbFEdLhfrn1bqzS+8yGc4eNd4uIrYdVaFqg4ca68conALWiUpIdXvvRhny54cpeZ/dUXyv7j7ygnP3VZHjx4m2j2pAz7nTIiin75xWvlSgNaiDtoM+HzsD8hku+V3qnRrDSWtkY0kyj+Fgaw1UBJL6oYzKQsE92tlu1Ws1zb2Sj7G6vcr5mOteYeCuW0jDpPw7NmfZL5YXSd9pPSO35QlsHblc07ZWf7mbK5Uw290Y1PP4w6p9ATRwOeuoR/NUwAEzbLK2XlM2B03YTcfgE/wRlFk4Ypy8t/Rq4noa7vQm8RubtVa57pRsmZrXnj4Wk57p6Xo8GgjMemTdfL8emTGPidvZtEu+el2dop126/AHWgwdlK2bmzXpY/9GrpbH+iXA6MXomqFBTpJ98uAiA8qXcZOeHzX1p9TzEleQpOpzhg20vXy63uLyurd58tw2Ocoo4pddeDICOM0XfCL8EDW3t7ZfM9l+X4uX9aThdf5xYQXa6X9d6NstV+b2m0b5eTt9vl+MlT4Fe24E2Ufnhe2QJ/ctAYHvdd97btFIXXnDLTEPs+/I0mjjFy5sLT1sZW2cLB7ffa5cmjt8AzumitVfrdTjl8eK8MTh+U29d3y0vPXC83NzbKhnveY9R18tYw8Csri3FesuUtYxYLTh9KExf+Ju0NhEbYWUhmmhgcXjB2jbfTO/wo5+Me95qUN5AAds4Y1Rh49VLVRzQaHtFQRk8yJtvSAXKluovQYqDVHVJhZsztw37FSQIMjJ16zn0Y5IW0yVGDLxU2PGmkbBkc3OhX68/aiK6zPONWt0c/glPrL62Z2RDn8Ftg0cHCrbSNfKIjcbiz5gD5yjHTj0nBg69kFfiTv+IAwcsGLdoM67iI3+u+RwMBcoRUW4oTPAWWKfrLTKzTm/MxZxdI6vj+h2XHBD7VtQZFFCrtw4PyM6++UV4bNmCCTZz4Js46TvHyymFze/+vblxZ/fN//I//rq/J++Xt8RvuuPwRNMDzzy2X/gAMu9/noFFWDzcuB2X9rQe/6ddcTN73x0a9W88tnzcX3DVsoSDAGJ0sQIEw/AjJtPM+foJegOBc47sCoIctcZO+ikdLHQkJo2THL5SxxpULMWZSVaaQaHUBWm3L6/F2YTZUANeolzYRGogfQeF8R2BmghQDPHYHOJmwGvJ4gBm8AuA36jgAgfeKnqOGkO9ZIKLS44ePxVhHA+5v50tVkskMcJi21wN1vDHmtKuM5FlXcOJfNmdBcSZq49rZAIMwfFoWiNyX1vC3wIHep85CFtRNeln9fYGS8Pdw3C2DIQZ+OMIQXJSjXr88PHxSRpcbpTR9bGs7w6mvzQQH4hV8DYksBwOEG3ybMUj7GRQKablVrn9gu1z7d4/KcPGwXAy/fCOvYb9YPitrS63SLHjdtHm5dF4GlydlNEHJXzRgsFl61nt+k07+nh3BC+O+JKp7Zv195dnj7yn3f7JTHj56jRh8Uo6OnpZ+u0PEPijvfman7LV0BsA8/DSBFp3RZWl3eyj0IY5AN7SOI0jbknUNxeJLStaJ4pdxDt00SIW9sblTru6sl/3mWtnAuDTXljHwuzHok7wznkhC5Qy8coz4cm+B7smTMoWn1tf3S2t9tzRQ4hvuHe9YjC6ht3yjQtKJ81DHuWbijJ9OrYz5foExucDRmAKjUek4Cg8lhoJdbaznlakaeKNKjYpK1Q1tXn3YKfh25ZjxnsFLp50npc3Z2rxa9q69UHpOE9Dfi+/9dgz+jXL69DFR+1p55ltulMtv+2Q5bnyyTIcYsUVwtIxsgptl6IS3AZzwu5jzHRCLfhd4ftOgKXkN1NWLd5erB7+0jF/bxKkalv7otJydD+KYjIbt0Fd5n+JoNIjEdjafKRsf4P43fRx+Rie8/UxpnNwpZbheTp4+KZ3uAQyLnOtggCjT4WfIycDFcgEA+eP6CCPv++1dTFp1xmWmnsLrlFxfR4FjAM5GfYzChHLTpPNXZq+I7ba75cG9e+XJwzfK9Rs3y2ZrpeytL5fndnD0dptlq7VW1nWk4JEGOHePf7+DFbUJDngLI9LKb411dcJayC084jWRjnHRyCl7l5Mu8FJ+uck9dJSn+s9PdSfMWXUiraPrpG8NUnRJ6Dc6jutmDtSJ8iHjih40ohXPGtsZzcSR94SLW7Rvu2KGgz4TDDn1qANMAfHt6DyEpwYz0m6Fc2bgqWe2IhvlAEMCJdp0Pjxri/it0+PYrR/9asQ/G2dw4gmN+JI2LaMDo2y4aZPZzWz2hZG2nvrATISP69FxsCEvKfPq9vlaJGUsq/3903mIvldfU07bwXUdkuPj4/ITrz8pT9FP65vyLIFAnQI4aGy0/tzVZ7b+8h/7Y9/3835W/ovc4W+c4wc/Wi5+8C+0pz/4lwaTH/zL7dEP/ueDXu/wT272hr/vNzUvvvk3rVzsv0g0trqKh78UgYexYarMfdhAvMg6F2KUIeOD5uqJwvR67FXZqiRgYJlPxguD0QIMLlGcs49BD1NWQyyBZNTUsS2Z2vsyljcgsDrBchpdeToMQl2upI94kBrmmUCEARSWOaPlO40Ij8JgGXuTkXOda3zEkHvP/hQqvmtgHLuPvnkjunxWRqGMP8D3eJSUzYYfmXviGn3EEBhhO8enEqABy9WNWlypj+eKh+tWCEamZ5OzvMO8yzkYnZUnGL23iXwmyxtlgchzwtiHKL8xZ7ILChiQZwx8zVw+baggjYC5gyKdYBR7pftgXBoXe6X5Ap7ycp/+qOZf6PCvHo4Rhb84xvigJM9Q+EffXq62v61cHb+3bA9eLFuXRGhrV6HrBfDhpCwgxPMo3xfILCLE8FQWZeEQTJd6GNntcrP7oTL52avlweO3Sn98RNR8VOkE7MN+u6wR525tmOUQfo2u7ssiEZ7xr+OFLcBf5SH1mfExJANms0lGZTqi0j18zKnjajp2mfJZKMk9s0RxDokgbS/RN335YpKFlSZwN8oEJTFEUfXH/dIbdUsXh6aDU9CHz3vgtU/dCW1M6G8I7cf03wOaAX1NUHhn9HvG9zPquGhMevlGuvV1HIbmamnidPie9+I2pCp27h+1++VkeIGDsFAGZzo2R+W0fQ8YMabNHSKZZtrR8DXWW3EWB8NuoqC186vQ5bly9dYG/TD287Wy0tsui0/3ytIbt8vS/Wtl6fBq2Th9vqyeXCvn7dVy0cPIDJHrwVpZ7u+UW5NvLzdOvqu0P7tQHtyHRmcnZXLeAxdmE5xvVgqhDPzh2oMRDql8v7N6h6j9ehl/rlWmD3BGR6vl9ORxOW4/gL919lWPyBRljR51QHV4bEf6y/vSWtrNnwnXgbK3+rjoWVbHO2YYq5weHZSTkyPKLUUWxIMOwgnXTT3vXrsNt6zAkctlgqPegX98ha/Py9umWx2foWd81E7HTh3kc+4RcsaYKJrrZtqE0ek6HRONo0/hpJWUq9G9hlWYMy8NrephT57gmHFlnl89A7zqTEeZ/T+sCE50PNO/OleOpi/LCFfdblt5rW3FENMOg+eUd+mHfjWMcQpmMMwdUJAenSY80YA6INZn/HUo+S9tOt44EZbjd4w57SziSMWAG/VLJ+F+py0gtU9omayBPXE9ZWzXMoEpF7inFfFWhQkGDzjqRPvX+CRj7FjTNrSCB8RtcA4e1LvuetpoNMu0e1KOugQAygF8Yk/jQa91Nr18pTeaPvnNv/n3fOYf/sO/rYH7qo9vSAP/xcd/8lf/+vXvunr1N37Hizs/8MJe4zdtt1ZeXjgfri5dGslIVIgDczjnIZFUivMNFty4Jh5nCGuEzYD1yCQTP+qGEHqXLnSraTy9/HjtUk6KSUsP2vBHnAPL1KsQDoLST13YohKunnJ93IQCMwZKQyG4j4NR1ra8bj8yE99lY/uUwcPYwC5DWD9MpJHQ06WcTJNUoYylwMyYPEbcfoFBzzrz7MJuH5ST4WS8REVhWPBQOTMKzAjRiNpNcMSbi8OmGAYff/N97j6ve4ZhNz3ltqSurG73x+WkMygHx73y6qMHpUcEvnvrPUSy6GDuT1VKlLfOmc+RYhiDE8csfRw3fZs9sH1X768QKfp6z+nTtbK3c7us3yHCXGwTbdanBYjvqnILNqSoTsCwNJe2MMjfWTbfeH8Zvb5cRoco4NFWWexvlOE9BOvkRmkMr5Wdyztlo1wt19ZeKM9svLesLrrjFShZWC3reNXXyrvL7cUPlp32y6X3mbXy4M0HjPMxSvppWWtsld39Z4gMjdCJ6DDAGwjtOwaBcTBUxgGeGY9PaZiWFoca9yh38C/k8q3RXs0M+anyqelZjbzGX64wqnLONcqM33mxiPwBrpJVsU/pJm9CS9vW+Ey4H4POeY4RucCpPIMXTDJr3EcAOubeGbxlXmUaJ06+ukj6fX1tvTSbnmtlzblcd3IT23EENTgL5d5Bp3RgpwnR9nH7hOjkLmPFCACfuIqaAfaNzd2yvoHxBj55P/tLyHcd+OXixXJr6X2l1Xu2NB49Xy7fvl4WD3ZKOWmWxfZ2WerslpXO1bJ8vF/OHzTL+d1mWXp0tewPv7nsn72v9B6dlfsP34TnNIoozUE7vC5fycce4smFcC4I27t+C/w2y+m9dhkejzP1MDzrlIPDu3lv/0qicI2bmJSWOLUYKLXCaKj82rT8PIZPDSYsq6i5uZMOq/P5M9qJS3CvHPT7/RhnI2oN9nA0hoe6ZXt3r6y33LJ4sbS2tvMoV2d0Xh4f9sppz3cXKN86G+Ce9oQjxlaYOFUXkXHvwQvqAR1DJcMnNWoErf6qcHpkQxdoaPZIWgmsOoYuoiM0pPZlTzGIGm/KJ0rmmgYr8it+Nbq2AU1BfOjtGaMufGmHYrbtd87AMqOP+pfR0GQNtmoQ5O86JaEelfP8Ko6iO+3Xk3ElunfMFDGQy2p78GDa/9Lvjh2cxwEJ6OqdCpBtzaeqkrVAb9a+nCLt0yB0TPvIbnQ31YjebTN0oV/HN3/3vyjQFlUnTptQ10xkGF4HLmH27YPu+NhFRUvz9cZGgp3xeLg5HY9eGJ9ffO6f/JO//+YP/uAPBpyv5lAjfUMe//Tuxfovf/Hdv/bkkz/x/c9uNr7vfc/f/OVXtlY2Fom0wDJIReHh9ST1JCOANBnYZ9nrqxlVdtV4SEjPedQu82jY4719EcNDtlp2zjxyQrxFhUSmSm3oLgVryxIdseO3zEG/q6aGUiVMFMrMyCNzuNtSPMoZ0+Q6AmCZucAloqf9XKOsYMgYYUQVq0Izu5b7CnRgrQIfQz/7zkBymsLK9QhKFYqFRT1yu+Eeo8hmG+BSz9x2VfQqQxVlIm03dEFJjvjt7nS+SeykPyzHg2F5fNIr9w/a5XQ0KVvXny/rW3tEO6Z4jd7hYNoXR25642+Vm4beuc2MAXgcjxGQQPl2r80djAPoPz9ulmvbd8rNG7fLldZNPGsiwPM25adADs4WUHLL47K5cLXcOv3Osv7WS6X9oFcGRGqTc/qSPxh/+/CkPHn7URk9uSyNHoa+ewOD8hznM+UMo3F2j+jxYL+sPr5R1p/eKTv9l8vkUbO89err5ejkHkajF/ha23socJ/xr1HRyfFxXnrUbPnayRnNZAnoaUZEBbfk7oPQyYhMBS8dQlPg0lHRwUM7hFpONfkIlqvs19ZWiAJXYzhc5uG8YOZQUw9+VyFSR9rpGLo7nbieK0gdgHciIq5LUx01DdAZ96RD5bnzKKa8vxw4GvTpI32bGHef0dfZcCtdek1ZedHVy0YgD9vwycJa6UH7x0/exIgdBC9mFlqtK4FhOOgXt97d2Nrljq2YwEIecRgmk0G56BONDzZLaa+VaWe5DNu+YtZMAbgBbzGw4M60fmNhpyxPN0vjcrfsNG8wpsvy4PEb5fj0Qfg1fIZSn7iSWjgdI6c6gc7L1s41aLVd2qePSrd7WJpbvjhpMTvzdYiqLKTBkBHr/hhuv+ymTi7sHaKAGa/tmYYXPuhYF+2qNpbg8WnWU6w21uLUGc3XrKGb1VR6mKLXKXMax0WmO/t76VNZa7Z8BK8BX6+UE/Bw/8lROeiOyhBHwuAjAQTQ6bDIT2eRf+4pq/CBysdx17e2OQx+Z2Mb+aDqgaobKv/ZWLKb8FINClxESFnHZjnKZ6EbnwkgbBOepZG0GX7wnrqS3/atrsw+HrP6Gs7ahyZH6OEQxitelJek+dHnygwN55r9L0SOLG8z6mK+e3IPRKR9y+poVLkDugt0yagGUcKpQ2IgRicZI5AGgrRheb/OeQ0+y9gpEefEOpYzIEp7wjvDQ/BRp9ay8FF+cPqEMmZd5DllLfXUqZT3qMGZ0yYGMRN0pls8T8pkOCy+cnmiY3Z5eX06GWz87b/3Tz798Z/+ka96Pl5sfkMdIGHp/e/51b/0/k//2Pff+9yP/55by4vf+60vv3Bzd9vNWkCqBlVh4ZcGXkLlEbgg2YUYKEm+ywMUzr1LvEMJCxVT3/kh58qTRpIQGN4Y5wg1TEIZCnHaBISlMZ0D25VYYRDv00eet+R6Iiq8/hh758o10jOChvlgmgtXuPNbRo+zQX8Kmq8KFTb7mb8hTmar3rM8aF+2Ybswx+w6Ded3FUZh1xP1PuU4Uw6vv3rlfNqO1yMIKj0ZWIWDoRWOqSllx4exH6N4gDdR55RIBaZ2ZXzddvasdFB03UGN3B8ctcvT/mXpq1tW1sv2/q20Z7Su4XHxlgbcxT8qOBWlhl6GruktZa8KqWl/d3VrtpqltbmDIlwtvZNOnjd/pvWt5UZ5X7my9CyOFBHoUrtMFogUly/L1vntcv3gQ6VxH+N+6PP2j5FzI6mRHjGGbFI2drZRmI/K0YGP4Y1L97BbBqfjcvz4pHQfjsr0ADq2t8pSD8di1Cij0SUG60F59OiNMhx2Gct5nvtWwSu4rooW9vbpKePplJ3WWgQ9Cie8JC7NZA/gtYuk4YxaTU17hhbyBQpJxea7w+VbuftSgwqTr4o32C4rcr0DjpbhFTglxicvJKGMxt95fR+xUvFKV/6LnMQxFSah4brZdduKQ0wBU8wa9CYGyTUBrfW1stlqlPWVpZzC7VSBi7yypSrtXALP5OwiTl0f2p0vNsuDJ/fK0dFbdOFjZj7GtVa2tq/ipPi45iVRypXQ1NT/BD7ScCpvU+TTdQ2DEfQg8h6Br8mFvDdAlGQq+BUnbkI05by68/C+3725vQm/4WQcPyynx4/Bqe8AqPLooSOpY65BVEbWMeobm3s4jzul036as4XD4e+jw0fl5PRAZAE7ssihGXVRbpwE6rsmoUc0HSJ5cH3FhZKUt8w060hMZRvJoY9WMNjwjEpcmXOtTqYMOWzPrFa7Aw/jbK1vbFB2mtfN+oicRkQD0SPi7xPll8ZmMiQdHGp/T+LI+A8dAv9k8R96Q1kGWvqCX+DBPGJGf9IkG2LJG+KD9it36hSCI7NM6MTsUqm+jG6kfkoBO2OO/lB3qFfDq1xTt+A0Bhjv+009SzmNbzDlZWEVHvnHNuRPb8xwy4UsxIsBFkb+0ofsZlvUi5FOn3P+rvow7acnvmDMaxZSxgY36hduqdtdQOc8feyDcORghH7XPgDDPGMKINwTjzUICgxeD56UP+2GeTDxp33QftAP8NlegsDgizbkD8ZSHQbGzn3HLM/4OOvB6XFpD+Fd9SX3fb20DiIBxYuX52uD7/oVv/tTP/mT/z2M95UfVRK+QY6//lf/+vVP/fjnfsvZcPBHHr39qd+60r73/He+8srK3t4GyrUKq2SMkotxl9kq86l44tlCcBFsqhJqgdSabgwDgO/MGc0YUYJaxvp+l5j5LjE97Cwfs7YhYrw5vbcoaNuDeNZDeK2b963rhKQdytkufYbhgT/GHWKHGzgiHKa8ZAAbFCYZydHNvcQU9Ba/o8BVDhjlMxwGHRbV+Bc5ABEg2lEQFeooC86kk/Jd54NiKFDYE6VYcRTHACaMcUbIRxh5I9XzczxMlNfAR8BQVqPRFAM/KU9dIHR4VB61idLLRnGnLN/j75ytEZtR4thoEcVltLICzYRRRnaccZKEI06I342ElssGyk6F5/PV4uoMx8PFSIsTDG+nVS4OG2Vjeq1sNK6UtYvN0mzfKtsPXy7LD2+UznG7tPuPMAROK4wzR+6jSSpnd31ba7RKf3iC8u+ULpHm+IwxXhCRXbqwCDhA7yLW7GLJXduelKdHRO7DHvSE56Bd4KctDb1jlNcazVbpIqSNxYvSIuKlBeWaMYHd8Cx4nfayRfI6UbFrBBxv3ca3LuxxnKsYTdvP/Cr8s4LjYkY8007uXW70Q9l5lJ39G4SX05X5ptBrWt/P5dKgn8baKkYbhYGCyzVopBFZ5V4ew8MzaGDENe4bpuI18Jzr1FsFD77u1G1za5+Vx+VBX6JyhHP3+AQjXFZRUt1y7+5noe2grNKHRtKxaOCbLVPzO2UXx2+9haHS6YKXBFxWz+NmKOWJ/AZPTnxOmWPgkwMualOmg0dXq/fzqmGjZ2npgrWTo8d89sql+AFOs2caO/tfxYnIjnAYVsex3txK+53TJ4HxytU78Mq0HB48CF11mPJEDHVNt5ohCXycbjWrc+eRR9KgfeSJslmXwummJ9JJ2RVm/sv3GHhgUwbkjxHOrUZZAy4SnKs369BYb+AQ1Z3WBtw7dn4euu3s7lfn6GK5HBPNH3acGpN3zDLIYTgSwkLriaZp28dmY4jUFehB5+7RABZgjBpo4Ff/MNyqP7ibAEimA5d+wrPRecAsr0ePeV29wjUucM/q6DTb1FAChxlWbqZdceCRTZbAoTxcZR8a5ZbfkQENJ30IT6rIH7arjqZ84LA/4aQP27GB1KGN+XPzEKDW8yplw7OWtV3hoy1/a3ijv5U7cGRUbpmM3/6i2y1fAQrs0tVrtgmNssBafQ9mw6P2b/v26xCQ68oH4snrfIj3fJh/LKXXOSmDhfWyin6iV9C4QjcTymJxlpeeWVoavvZv/4Zf8erHPvYxvaKv6LD9X/TjI5eXi3/4pe/8wLDb/70I0B+ajvrfev708yvfcvtaefHF5xEuPC8w4yMaMoGCqYAnuuZ60vTSQM/STxihRuMcXFhcqR6x38Ok9Q4MQnnquN0iN0MQCtZz1kYIJKNZwsZTpnqNtiWxa3symIbLlviPenrzNQNAn8JlNEDJbMvoN4ol0tcgWN/Mgm3iECicibQtYzu0rVcqY8YLp/6Zq6pNEy/50ggcBMqYjQjDCRflq6JbioGdK53Ay1ice5MNdZ4UVvuSsfRinW90znBKPR9x8kUi7ko39EUxw1F5dHRa3jg4KY9RNhdLO5kzzJyvXjL08XWwRulDytaFSRihd5SbO+DVOV6jnszJ57jEABi5b0TJWcn74koY+6OTckZE1znFQB8R3Xb3ys7whSzAmj5tlNP2IUb5QaJtFV9S0YxlhNExc9DttWN8fI971kKAJ/Hj6vAVDJpGfjLt56mAXv+kdDrHjLlPXY2rfOCjVoMYdKMyH41qYBTXGPuw7yN/k9JcW4lBUdl72IeZItPbuOsYyQWi402ck7pXgjx4oYOR9SAoTegDo8gYGFfiM/hIe0PvtAtPAoPniml6FH8BH0YQGhwNi06IKX0frfK5+vV1DDq/3WBnzbQxZXQydAQ07GvUXcfQr1uHa9Zb5dSBcKorj1xpzJC3wAq+fNzH/dUfHJzmaYE+bP/6W6/iSJ2Ay1bqyJfieXPrOoNcKo2N7bK9dw3lNdsFMfhXoUIneM10euiFEvW1xDqnPt52xnUjW+skApVe4NtsgPLV6bj1MVEwdeU/+dvr7tEgzDo+dSMrcAq3m9HpddxlcKls7d6ApktpQzrLM8nGpbxnbcuted2vIbuYwY8agOgT+FUeT+QObpbBW91KVtbV8Cu/KnYOdU9OjdEi8ngR2ej2ujg/W8BYs3lxRqAFUl5OcBpP3BERnLU2NsvW5mZ4dTJdLCfds3KE7HWJ5l0/EdNOxzrsyovGLkbeUzxzVPNvsdlv5T249rr6yHHNyqg/aS+GeoY/cRV9Fr2kxrJNuRhD5XQLfOnFBBkeyUqqI6uRy/SiRnJ+jfZAdloIXsCBu/IFHsvMYLI/j7kRtmyCJO6nr5Tnu/B7lXs6BMp4zWToGEhb26/6U1yrI6Pb7caa0keYgg/tCn1QruroatAzdnFr1hf9ZX9unFazDepQ4Z3DbBvixMyAAQRjAnZ1UcrRZmAiEGpPcMJW1iML8ujZGOeN+ziMO+cXZ8u9wcWnf+qn/qcndveVHL/oBv7u3bvrox/64e9pHx/+b6fTs98JUa4OHr9e3n9jt7z7xRfxS6coSIlt6ok/jTtEyaK2EM20F4TyT6E0hWJ5mLMKqfP0CreGDRZH8YRJIJ5R/nxeKMgPI8hEUwR15t1BfIlnWyE8hJMJ8tYimDppGomuEElTYKOhMEuEhTphnsBaBUTmSsMe0pnrRgGuVs9VBNqUWu4xlhhu4bJNF2dZCJimjGVK5LKwyBicT5eRMBQa7qLRp92k3jFQcQoieBp2mB+FpUfvS08ShWCIjCazGA7jpdICC2VM/aErj7nWH03KMVHFA6Lkt1Huj1AyZ4utKHWVmYbVSMIoyQVoRqjO8YqP4Mzx035S5rTn+ESD0YvKbxWDpMH02W9prhNQnzOuwusGOa4eb2yslx5R+MHDh2XcVnAwKIvnZTBqm9aajVVcOMfMOKijgTASV1mvZ5tIjPKwTkHYt3iyfd+A5jgGRImuH3B+1NS8Rt7UsnSSV/pdF0ZdKeNMMzgvv0t0ZXQ/SuQrjzpujZJKdIX+VjHKGvkl8N7E4G63Nmb7zjtWo0Pn+IkC4au6oQYRKPzrdvGr4G6V6+FD2tThcL/yuqgUGYFXfVzKa4nu+e2coCnmGGvOFeqbwjcS901Xier5bkTfgGa+p9yphHccBvgwTgSEApTwl3PhGrXT7rA8Ou6VwdlieXT4pDw5vBc6Zr4aHCiD27u3Mfa+AwInAiO2DF3Dd/KkSpb2slkSv6WBYzKyN+PjPIJz2c6fKluufjfCX1lplKs3Xki6/bT9JLsFirPaZsWZCwV9wiGP8kkHtQdlHMdg0Emf21duZswnJ4/L6TFthE+FAQeNcSQ6py3bjUKOjMAHwCYf68DNHeY4Vqs6RdXohK/Tb3UIkhLmnnI4H6s6qdPtlE6vU5rwQO5B1ybOran9EUr/6OBpIv3G+kbZ3t6J8be+mTFVt/SewvvtPk43XtYEpwuhTvuOBZCr0wMsypJGBqUAhIyNvqIv+AxPqzOFXbMifLTrtQwGfo3h87cGmLay/bYHt7kw+w6OEixwLGjUq8xbSBpmStC/GXwa2BzRS8gKuiPlQivK0A8ID6/Yt/o53QVeYeU7tM5v9KFt6kDMecax1ELiANhtUgeD8eey9MsncNmX8NKBtPKV39ZJEACtpb9j0V44zvNxH/3vY5z0A07y4ieuK5txRPwujMCcQ5iAw3sGb0gtt6GD8suv006nnEA/ITZ4yJQC1137dHG5cGdhafX++3/Fr/rZf/HjH6ur/L7MY9b7L87x937kx28cvn74m/snx3/09Ojge0eTwVofRXHz8rR883u+yUdgwzDKSoQEhPt8LGQM4d0hrM55VMMeYx1G1WZaXibT0EpsG6sMzYWUUzBDeBmYNufpFBk9kRKedOUFiMtfJTLfUGJ10YYOgwYSeEJQDbjEtT9/U1ki+8n9MKrlbIvPeKp8t0yMt7WUyvSl4NmW1yA1xcI4M1hULm45q9B6xfYixFyfTjE6zrlRyfbSloJgPfBpGWGpxlyj5SIt62DMuGc0dEb5EZ++3nWIoe4PxuWg0y9vH5+Wu0d9PM6lclZwchBSIy3nVDWMq0TCrY0rKCYfayOqQanXudYZLHxTSSqEzrWvo9wSwaC8gl9oEhqDf2lXsxicKC7XAvT7nRpVUqY3OMwjTUMf2wGO5UyV6ElXw/qOgwCbB+3AoJE2ol8hkh+NfGRqEJqYbnetgLjQUCR74fwpClqgVfLOlbpwSuMujM6TnR4fA38LA7+ROt3OIAqj0dAYyzwV56ZCfTbXVLHfnTryueadra2yh3OwSYTmNNN4rGMxoH1T3Bh1eLxG8p62p5LASOB+aeyyUE0lwf2klOFBM11er9NWXENZu/gnryAFprxBUYdAg884xP1KHmdTeenwXHBN59eV+pZXKcvLOiJTeGJcnrT75UlnXE76o3L/8atxojzErzLZ2tgDBzvhwTWi9+bmbuiuk5WV+uFXHSIzRvKnGR23zVX5QTG+63x5Pa9VhaZN2tnxPQbbV0uvf1oeP34rzqJyLn0qkZWrkCxjjEOkAgEO12HI25vb12hjPxmfbucYmHG64B2doZVVA4gaYes4xJhRPXJltA6seRRKeUV85XfriCf3C7C8siWudVJ93WloKW6ob7YqThMwnZ6elCEOzToGXMdQfm1lJf1CpgIOnz7iWim7u/tla2sbeuEAIY+DXi+GwUyXEf1wclFOMfK9sQ6T/YNX+MQ/GCUyJX7yBI2ARB9VPooh0gzQUebWgTTROviwrmWVJ8eXxzWhHQPgOiXhYzGtToxhduwixfZtSX1lu8iDizuFS41X+7GIdKEO+iX6K7IK/fyUhtZXbwmifAje/Frvq0vsC22ozPMpH6WAB7/zZIM0CB3hD8YVXQ1PzR2COA3QqOpJTuiT9pCFaqTBTfBlmxUXICjjtW5+U95rGVN0lQ4KZeU9+ki7GUTFiUeCVe/zTzkeol8PhzjuZsCQR4Mcyw/dYKosrcKPrYXJ4ic+/vGPfUVvn6P5X5zjv/qv/v57FnrDPzDq9P7odDJ+pdM7WTh6+HrZHD4tH3rfe8r6ZhOCm9KsRlcjkTSpRKG+TFgVEL85w5TSA6LP5+plAr1IkRtjmusivhJEz8ln3uH+GOswk23DTCrMzMFIXBiqMhXlwmimUCmYa9y3LD8V7Dkh07dGy4K0nQ/74bCE92O0AxsnbQhfYJApOGX8aphr2xFCoPbTTIQCg6uZ+tMzDCqMHMONIGZ1uuS1TcdOZ/A1RqpL2SE/aQfc1Md/UKS06Y5yRqoaRTc9cQvF4egcQ3pWnpx2y5sHbYz7uPTOV8yrUMf08FKMeV2MNy6+hGNlZT0peuGTLol8aU/DnK2CESijyQ2Ulo8jqRRU5BM3DYnyo23GFDzSRo166jWdniFRTd6+hRCohI3ajSpdta3h1rDWNQo4h9BaRzCPp02NCp020LD383zyGOXuNRWgxlwjrdcs3oyCPepmQRUeeUNcuTlFt+0LRTAkGP3To8PAbWZg0Ktp5RUic180Iz9Kk+mkF342vV7nICmzdJk3zV3Z3CpXd6+VdcY09q1uo074Wfg1brZFK4AgT1djn53NMCTiVGOu4YZzqqygwHR6k4mCt7JYTON+Lo51kFyp7yOjUBI+0CgvEjVbNm8jy65yHvL3FxSVjp8Lgu61uzh8o/Lo6cNyfPoU/LmoDT4CPttdXdskQt4p61v79LsGDuFR6KyBEucaOh0sHcMzIheNj9G7C9QavmgFOJyTNrrd2rladvdul+u3Xsxc/snJk/LwwevQ3bn4atzjNOZPMoh3JZLx8BEnB35zK2UV8hZOgpsPHR3cT13xJ5/ODfVcXyiv0Tc0onH3enRQeF/KO9YaZHgvRlBEUEJnRRLniQn+7EfnWf4WlkF/UI6ODsL3zdYWOBnCGytZYKc2kccPDx5H0e/tX40TqTOkc2lfZruEwXUDdmTmZqmxVSYXRPTIq69mzuJEODS6BViSlZvpCB/r8umjjDVjEWd17PK+2b9E3OpH5MfFenmTZPRdTaXXaN1xwyt2oZOn4QR+Yco+G56zfuIsylfqMuGyXMraPe3Ka5S1bvowS6vsh/9mZbyXk0vAKW9K6kTs8HEMtw7EjGdj1DXw1El/M/p6P08Z2IbtzQy5pfiST7M+yUIgKxAOWNDv6lXLX5g5VMbkGWAFF7Ets369Jh2VmTTpYTf0kXrCwaVkC1aWyng4Lk976HtsmvwkfnxqyelMpz1p6xYO+b1f99t++8f/yQ//PT2rL+sAml/446/8p//Fy+sLC39s2D75vYPO6ZUBjDvonpTLg9fLtz93szz30rsiDC6QUVn4DKHIctyJzEFNonUQHQUYgwtJQL4CaXQFZ3EJZuG39BBhEksGssw8uglDWAaC+TxzfksA27BsiCnT6fVxjTPMgqKTkbgIPDPB0ILaLkwVZrQ8datnan8y46ysg/G7xgPBUFjDpDEZCId9eo0+3vG0Ea5Es0SymY+XD1BO78AT2KjGf2584jgipDbFf+4/fkaEmKjdNoHpHDgto2FXgfgYnIxllOYq+U5/nEfgXntK5H4yynyrK/J94cmY6Ddvt4Imti0+19a2YNBljNwJbU74Lh6NppZR+Bt8lx4YSBTZmm+K4p5pSOe2l130hXKvyr5GNBryRFKOyclo8KYhkJZGdJkLj3NBdIihVyhrlkd5xCOGNzQkqcNY60I5xoqhkZ4q6AljFWdG7FUJVe9fmDVAIxwd25R+7qmucrVcr9Mrvqu91+0RCXbLlevXY5B6RPHu0Gf6fHUFSMB1HAOi9jMcLAXYx6Di4GO0lynH3cx/723vlP2da2U8aNPmo9BlYWUjsCwu1YV2LnhbpT2NvlHdMrR21bq0yDoV6JAXg2BYxROcQp8q4conmZqSR+U11wWoVJAjx6eTBLWg5wA+cQGYmARKeQc89zHOj4neHxwNyv2nx+WN+2/hBMK/qhL5YKojCR2b++XKjefL9t51+KTu3BXDTpdmQuT7GD14TXyYkZEZ/LTH1TWMHc7i/rVnyx7n1s5e+MEnIB4/eA2cu56iFRo6fw8BQzc/xXUCA+5FkdJXpqJod2f3Bu2cl6dPNe6W9RllsyBqlepMyksyrY6VwCQql/8CmWlT5ZFrXI9x568u5OOEh+Vp6eb9+fSBDg2jLI1WK7x8jEPoI3euJ5CfnLLawMlb576wtNuuAWmXza3dcmV/P/112x1kZUTUbuZGGqmDaubDKRh14xT56k3OS2eEg85t0/bTWVpdveGaGhf3BVcZnDoFgB0HOkVdoJNCs8CMAYd3EySlDnjSmNOeW2Qr50b68pNTg6AhbdYV++qyetiX8qI+AuHBoriMoQeuGkhxJUYUfljDyZE/o/dmOta6dJDoWsGhnjB71rQ79bEXCcRm9KlG36Jc416mU6Wj0bFjjvFF18I/Xl/ESUrbjkN+VMfyJ+1tK84OsAYmdds8LW9Tw9N8d/1UTvEJjMHDHNX2J0/K4/TjI7QOwXtnBFIP0bMT6qqvBr3T6COfkDDLtra2vkjwtLy2sP6pH/3R/8+XHcUzil/Y489+5M8/u9lo/RGA/529zvHG8dEjFOJROTt6u7x3r1E+8M0fKOcMWGVjig2sggSYADUVbwfCG4nUVfIyovdhHr/DWAq1zBAieEgk78GQFdGURcn5vuHMc1tfouaWCkFFWg0xFet3riclYwMwewwigpuUkMxPOaPnMKqMvCyzwggzYbFP1YDtSFGJLuNUY68Rl6NkIgkOI4eh9JxnDojjIfqcp+Qzl+Y9BcuytXo+Y/gRQgrwQ/ygtGAkNx7RjBjVR/HA9MLh4rVEz0QCIzzF+ja4SekSYZxiwB4dnZTPPTwkeu+WgdvX0YJz94soEhWh0a2PQdm3sPjIkUbVlzMYubu5yaaPRzW3MEhVkSY1hXzWrXdpD3ic91RRjTGmCoa4drGYUZVpM6Nrja4ktC93ibN/8atyjBJnnIN+h3FNE52La1dXe13la/3qIFZY+/1eFCogBCfeFxbxoYLL42xG91HOwA1tVaq2ZbQqPd2cpHt6mqjTKLlHVO9jZVu7vk7BF5zAY+c4F5e+0QvB52/sPv9c00CtaIiBnUHSp2NcLDtb2xj6q3ke1neKm+Y2W6VSX4XuK/K/kTbjcxFZUu2rLQyVmQGHbWS5EV52n/vFPANN+yqlJR/lnB3u1raK82Dbbl9qRE+d6fCkjNqPgmfvy8cayBF4OIUvHhx0ytuPT8tn775dDk7b5RK8+X6D0dAszVbZv/XusrLmavW6dwKdxjHyhORxFGxPvDuGtTWMBONprLs4cAV+PSvbGPRrN14oDTf/gI98DO7pk7cweofAxfga67IQkQ98QHmnICJH8HtS8/SpEz83NH6aQdoEryMcwV6vnUyNjo3OgDR34Z+G2YxLfewJWaFN27ddZZXbIBjQgbtGvjpP8kY9I28MUv6QZ73nn+1r/F1jIpwjjHsfpzaOFacyWh+jrDvknZ44dTAqe1ev4TQ2cUidY5eHkAHarGsA5FnXW6gnNIKCM9dZOLbTpdKDJjpUMdzUk05gCZqKFwYCvc26TOHHZAvBUwKK2adMYHnXB5gNcJ8BRsjJqHQg0UHet664iM5Rd3E/0a1l1EfqPu7rHAhf5UnKzvR0IltLGBnPdFemCYAvejN10QsZpOVmcGrQ/e2fqX5hBp8MNX3WurV9L0YP+2kBhRweSGFBVxeDU2GKLodfHD8KJj1oM2r2lvp+quupk0WLM5zPxxk7QN0EWPYfmLRh8Fag4NDg+486iskhquIUnpDuOuC+pGmKjhNWA7Sz8+nOZDp94zf8vj/y8Y/9vb8hwr/kUUf/C3R85CMfubKx0PxDjUbr+2DkHT14Ga795M2yf3FSftkHv6WstbbAiwpKhIHIGRI9TanUyJp/ItZ7IkvmRRlK9KRUdAJkDIkKU2j4rT+PNvPdtiQGSlxCyXCVoZ0jM4qpDFW9QFgO5R2CQWwJUtsH8aZNI+iVKSwr/MImXPM2vBaGlBmECxgqc1JemPhU++W+jGKfOgm2gzCrOOp4EUY3BrEezoDvl9bTruN2oV1lKg1W+qBPlZvGpt4jcuKet41+NcQqizHXBzBTvz9C+Y3LUW9Y3j48LD/9xtvlZ+8/zTakazC4OHbBk0Z8tdGkLeemjbZpG+FtNjHw0M2Vyj6itnvlRrlCFOcCsTw+xAjcuUuYjH5VUoqd4zJ9y7BR+HUluJGN88PS20Nmr6l4RAQcGh35uNp606insrKKKI4HCkcnQMfFNhJFceoVZ/EV8OdFN5xGthptxzAeiA+EClhVYumc8cSbBkdZqIZCHRNJadSDQ5TzJtFX++QkUf0OEdfGzm4ZTqal3R3iZBjFodgYvbtVra5uUq+NM/IwONPIm7bP/HnY4KI0afvWrZfoE2V/8EbG5paveQaesavQXGG/QgVT93m7GAZacL0SXgHH0n9pRWdH+iszpu1RXPIrytd1AVXJzvgTRZ93DQiv7yLA8Mtfzh93RkOijH559SFO37175d6Bew2kG6J4eJS2n3nulfLM8++hj+XSwfERb3GcoJV8B2iBQ3g0pGYjYig5fZJhfb2Bk7iJU3iNdqelKx8N2/DkEUZzGNqoNxyf2RXbXcPYG9XaZ8Yh32c8RkDKW+3Tx+qUAXe5q/PhwhGUBYa54lcvCNs7h3KTdjTUtgstjML40wF1YxqVtbwgfyYV7k5ntsmf/KgTtrruxjduwDMBhgH8csR4wTH00DFbg+bRbxw+dim/7V29HgckO+OBR3mvQqxNMbio007Cpry4LkSHVMPvbx3+7viidCYXeQ0wCqPihQ7PqSOvKReZGuRTp1B9mMW66joJJi9xPfPr1K341flrERUP8R2rQcfuhTfrFA/4yfdqCIM/6okPcSy81jGD4hgyJnlBGNS1KakEojPMJPmdNqNPoXl0q1e9BowZk6lsdZR/jNO205f8RXmP6AnHYfd8RMbtV/40krcQv432E8BZV7ihwSIOmL/rxjmMC/p4uNg6j0IrR47FtvnMuOQjTh3FjBhcxKbwO9klri2jR11H8eCkW457PfTWKBshuabIaN5AIxmhy4s1yg9Kb/KJf/bP/v6XtaK+ctMvxPFbfmjpf3H14n+9vtr4AyjYmz4K4+MfndODsnDyRvn2F26VOy+8u/jiC1f5in09HVO82VvY3yISgsW4BoESqvpDemo+7makE7QRsXioqDVGNTqRoZZhTBShdEVY9J5TV0LAFGE8qmeLQglEFylL316vCzkqA/mpMnVaKsZVZrCd3K9RvcbBNp2LCqx6gfSp4p47CwpPGJc2wyiUv8y8tYyAcSEKVTk6n+dvI3TLmEZ1TjqbWXAvhh0gszhPh0fMyPj0HcOO4rFfF3FFOaKdxygD9y/vY6RMyZ9i4I/bg3L/cFA+cf+Y6P1pFgI53xsmd8EW4/A93kl3A0cURIyEUXd9vG0MzDol128+mzRj0utApPLT6Gb9AOUVYFFuG+LXOWVT9w1OnZSKA5sUt2k6EdXcINuei/Q0tkaF0lJFaATkW5vEgRFMjAJwQ5koSfliMBxm45I4GdTr870qJcVCuinPdh7Qw4++/1y4+hjyRhNlQruWb21tYrCdQ9Z5WC5PHz3CMOEEbO6U4cVyaXdG5QxhNRvlO8NbG9epR5Q1eFyG3SdEaCf0hzHmmjzq/gOupt6//hzysIbCf8A43N2NSJ37KodgNHjzrBFUFp4ylhh4+c2MEE6E46rZIJEI19KOSip8koV1Kk/4hnKZf6edpWWf6cd4Y/A7/X55ejIsbxyc4vTdw8A/KH1grPTD2TOdfvXZsnf1mdAnka/tyde0ETlDrjVK0kenyGmSVWVTukBf5X5ze6dsbOyi2PpZYNTHSVTJ5XljysUJI5LVwTqPERXCGYHoy1S1xp5RxNkzmtfw68g51+5TFN1OdTyUgbwFDhrmBTGUdfW9EZR8J19Wg69rBifRjnV0LDWgrhcwKhe3YUx1gZ+UlwbymutBdEgTzNC2hwbfx/Kc+nF3vyx0BG4dW+vLTycHT/Jo3JUrV2YZKrsQp061SWvXVYBTvlXnXx1jpqsa+8of8jUyBk9dQMtO/6K03XUQmRHXjikvTDE7+A4eqUV7GrzwkHWV7/kYzQiFR9A5lHXuOZtzgetaxnv8s65f1EXwX80OOI6qJ8KPOBn+Fj5tQfRftLd6gUOcoeMyBg2zR+pz2LR1GWvk2vaF36AHObFAfjsk4Ja/6jigi/yZtQvUlU4OXmILM31FZ8Kf7o4aWGfyJE4A1o4Dr2OD0WXujE+YDBz4L+2J0tgET2EIMHVslU/oCzp4rT+alrvH6OWFatTdLtnrrovKlJDj5T8cpeWllcVP/eRP/n8/RYEvefyCGfg/8e98y6/fWN/44+vNjZddgNVHyA4PH5f+g8+Ul/ca5Vu+5YPlAkKLlswngUiZPmlGEJ4IZa1uBSpi3AFIompYs2gIw6AgmyYTgaCjEp9rQSpEqGl9COF8MUyRdDeItEYWIOEcUJCqKG0fE6F8CGlrGsmZslKp1pQ8/VknygvCelcmUunyPRG4FRQSmFulJyxhqNlnfR6bqEQhgaFpKMwSRwIlK6PFyMC4bnNrOZkqTCjTMoYsIIP4ennnRvdhDo+qWObbzZ6jiCcIUSIM69DXEKUzxgAOMOxGm09Oe+VzD56Wzz86KB0dAnAYhQKDOx+u96qCm+DhC784chWozDvqn5bGmhFqxePGRt2cw2jcVcKjPt4oykqaKMgqeYVXBSecMn0Wi9kauI6HyzVlr06jqLiWEACiYhS8+MzCLMq5Bar9mv71BR4qTw2udA8mKGN0o2K2TRf0+Xpbx5BVtLStojCqi1JfgQ7geYoR83C1tHOyZ6aah9CA8vKpytXNSUy51h3JWijvYXGl8+YOY8cTH3R9dA8YVrfzxrWTzgmjv0h2Y2fvJXC0D31869xh6fYeMqZD2oc+wCVv7FCuSUQ77j2h767IgKfAKXya9QfgzvZ8/A6A+CcPatSpz7XwBJF55dtBmeZlK9BUZVmRy6nxr/Lmb7gXXLhP+mmmap5gGN580ik/+dpb5VNvvT0zJNQDr+qonb1ny83b76FWiYJSVjR+lqsOFBDSnwbSRxBdLyGsRplux2uKXcPsinKfh5ef5JVerx/+E7d938oHuK72T5vQyzEajU+NcPneaDbTpgiPwwsPu/By1SkbjjaOn3RdW9+KoZWvXKxZDUhdCxD9I59ggMJr8JJGUXjkHR3EusKf8cBHOgQxTNzLo32KK7D4myGmXeFVJoRdnnETGx3AtdlUkuXkHZ0fr7dPDvNmwXXuG8HbZwwysme7jrc6GtwDzx7yuL/jqKgL5jLlWJRb+pioA2DpTt/66iNYSZUHDJrOBBIyq7qU0wyT62ui03QUKSVt8FP5yXXqKYcJOjJYCES5mqkk2IDffKLnHf3Lp7ylDldPx6gro9alX2rw1VNo6Ee5RxdbTp0vrqJzGSudZFyZEuB7DCtj9lDHpB1gTBCkhPhbY+n9WZbWqD/XncKyDfuk7dqHEM4O4Ml9aOeTU7kDLO+cGR90iCxxT9goG/0SNFf9Il8IZ/jDYvYBXh7jPH/yjful3fNtf2ZHXV/i+qFh9jnIQmHgxC4urzU23vpdf+hP/4u//3f/2lzR/2sPufrrfvzAH/uBb24urv5HG83NDyF0Syr2MefBWz9b9i+Pyy/95veVzb3rGB2iFsZr6tG9gWUwCeliBqONbPQPkkR2jDJtw178r0GuhiHXrGc5MHhJJJ4VjjKRFzR2g+MQUOaR8EZVbpMYpvK0rkoOxoiytJ1KpdzLd+tq2BR0GR1C2ofMnzIKgowTBpCB+Ycxtm41KtyXSe0nzKvC4D6wxuvTQ6bqdIhxgCkTgRNtpS29Xf7oMX3F0CsgYkPDDR4vZXZ/Mz5X2pr+HmbrWQSWtsZ47kZCA4yVc+7HGMO3j47Lz957XD719v1yiIFyz/MVX50IrHVh3mWMvI6UDouOlQbXNL8Oj4sit3dvJKIOWRiAEbnbeUot0VZTgoxFBY1myRy7uKG8SszI3GyBfSp4OnkqM/txuB4ye5wl8GdaU0WnICQVT73OyQk4wHg4BcBvlZ7GPYLMb+sYHauMTWeuwFsRPA4jujhAXPeMsuOfYzYLIY+abhXukel8tKbtGf07Jp2MIUpfJesmMy4g1DhsX9kr65u7pdMdlYePj8pRu1tGpsKn/dJq7RKpv4yRfBEDtSurMOZ2mQww6IOD0u8+Cp2XlptliJE/G2HkwUEhKju/0BBTA/Dd7e7yUofR7AxGCb4SuXAHsKnQzfjIK9ABhyLOYQYnP8n68I20wcD6xrUODtvpSac8bQ/Lqwe98s9evVs+/tob4Z1m0w1tzDRMUEYb5eatl0J/10CE7uBIJ9r5bp1u4Revro/QsErPjY3tskY5HaeWj3wRRY9H7oDoYsRx6Z6ehF802OF/gFTCsyaC9qSZuDW9bTSrIbOEmRyjXlelzx0L4alGVSNRZTjGDJqJO8vE2Z61LdZMlTrvLb/GCtLfVMebuvKr34UhvEkjiYYpW3UFv+Fbv8dgAIt86GG2SifQvSXcNEkYxKVrERzfAKdGPO7fuJVNicRFphSAt64vWIiDIQxrbpULLyoPwQdtBS7KqHti8JELU/y+wMmdDM8ulspRZ1i6RI0D20HPJcFGe065aALl/RpwVAOlIRXv0XPcj67UgGtcOUBZrmWxXS5UnFZUGHgx9oqW4DcH8GkYaZzLXgPvyptYIKCLPhQG+6P/ZDxpMPiViT2EW/4SGeJgbmQDtOWiJVPQ1H8u+WisutcfM1jm+jNK17bVydBJ3nJc1WFwvMADzBm/5bU1XE8wl2uOQeecOuDeAMg2aab+pm50TcYOTOi37uC8/PTrB+XpQLnrITNm+lwPZCCGrKRt+hY3i8trUPUtvLQf+8f/+L/7kq+TlTO/rsdf+bM/tD3oHv6p9bWND6/gKvfaB6XbPirHhw/LdumXD73yrvLsCy9ku0i35TQaTGQs0UBLUvQgI95hkA/DgWQXQCzB/D5nrQDFUEsvO9WDnLrKU09snfogCGZxXkXPbWl9B8Trcc29Suqq5MLUEJW2bRMM01jYGXqb0oGAYSB7gZAaXglJ2bz/mP6qI2GRaqTqIxq0Yx3apkOJBKPABKbYvSZzex+GU8C9r3BaT15zl7OsBM31ylwSe556z/Pu1FO4ssUh7cmwbtc6VTlgZLLoR+VKH6Ozi9LXuGPM+pPzvDDm9YePysfxIN980i3j7HxXF965aY1Gy21DVV5uXeq9pD3B53xHMjCJ8miVG7efJ/LYBL6qhDSezpNXo1kF1HagYv3OWOpCJOyVTlNw6653Zk6MPpaj+KVXIi7GbwpchaYiU3Bcnd3rdoJLt7i1vPfCPxjCpPj4lUhIJwCa6Dzav0beDIP9mhVwgVQiEhr2vrTVmGchVVqhP5QzBAutLZdFUCjQpO+9j2GwTZW2c63C6AI8nZBevx1Dv339JZTrarn76Gl58vRt6pxiQy7L5sYe+LtRtnaeK5u7z5b1nVulsbEPDus+6ttEyr75rN++TzTfxpFbIzJbSBbGR/yiNMJf8AeOZ6ZxYCL5xtXTZ6nD2AtKn0h74tv+wNXZsMOJcsF5aCOfR512OeoOytMOkftBv/zE6/fLz7zxBkbJ5/eRJ3lehUPbV66+UPb2bialOXGRJLgxnZhDeqpEpTF1ssAOnsk2xFwTNumioZJeGhHfS2BGRCcpskWZ0MQSfMZJhW5e95Cmoat8pTxS0ghc53LOYxq+vMkNZyjz41AqzhulYwTlPf5CUBRJPoAv0RQOhqvkHVMyPPJTTiJyYMy7GoDbfc7N+FS+CIfXNv2Ng6CyFj5xIb3OkEP5XDwqTy7AU851Fo30t7a3c0/6SFvHUB212seqey0AQ97jALw1EpXWdAHKcw845pv4qBccl1kfOizn6CjIW7rogLPIoQjWiRFn4oDv8Ja/AzeHU0jSAkiCP/uj8ZlerjoJoKO/BMJFvXNnzOmK4IMj9dRvWejMd+CpafyKN/9lIMAepwL8uEBUXNZ5dEqh5yFADdbUC5F1Bk4bWZOFvlGv55rjB7c6M1lNDw/NDXLVo7SlhFvO39gPv4f/wHcMu/DYr+NjrAEx+ls+lvfQK9iOutkONJotWq39wAvyvNknm4Fgrj+Zni2Uz7x9VD51/6CgNNKfi0EFWUPvejC5yN1A44xKz8uzVxcaC//jT/7YPzyi4Z/z+Lob+F/1oQ99//b2/u9pbWzvRmBEANfPDl4v776yWt7/npfDzB6uIF7gxJVmoBJMD0jPryI1v6V9Uj4LZWXNTSFgNiITCZw5Rg2hzONvP2QumMC+JTw3aQdmIpqFaggwTCOBENDUEzqKhinstwIW74//gmxugmcIjFGv2QJKLRohIhh4hwqVSjSfEtryMo51a4vUlSFsX8MsQ+H52r4MJSPKpCoEYDDFVee3TBG3USgIBePTmM83DKmKnDEwNvtS2bm/t9vMuke16VzZbAxjG2G6IrqP4T9Gkb/65En5zL1H5XREpE3UnvR94HYhnrh1Ac86dHFDEKLhNbd6dUHROKkkH2dytfO1G89ld7ea+qxGRqHWkTIKceTSaZ629XoEnhvhDcrO043i3/uZI2WMRvtJOwK3UbE0EEA3Lomj5rjBmQ6FEYvG9OToGPzP6eorGTfSViK5Pl48fdftc1FijNf0sSVN82pcBC1C7ik/cPjMtiljV+DLF8tEXToYrhbf2NqiCrRAyau4NWBuzGOfLqTqu3KbuttX9svW7m7wNxgSWbVulsPOWXnt7bvlycEDhLmL8AMHPGfGRAdpY+tq2d65lv3cd64+m2ee3eylffqY8hjoC9of+052+NunTlRAGH+Hb5StURvSv1Gj0aD4GQzdPc/HC4dZZ9Edj8ox0aOG/bQ/KfdP+uVn7j0tP/H5t8prD+4F13KwSgZilFUUmFvR7u3fLstGHNBdYyq+XfiowbJCUutUc89v1xHoeIv36gCullbLF9NUelo+Eb6OJMBruD2STeG3EXvK0qBGWecrB7SPAZFWobdyoXGbRr/Ivzpbk9GEtikHv6gv4iBTrmbzEJ8ZHPZlM8qufY+gse3X3eTqkxvCJl8of/M1JtEYtC0PZhpQpRzL6YcZJ2mis+G6AvnWd0HAO9ubwLgavpRnzNrt7GynfQ20I7Ks2SoX+jmtZXvvwMzhi0qERV0W54ebOkLet53wLu16Teen6sbVMsAmP22PS4+IPuCn0ZlewXlQj0VzYuCc+vEpGjdhkg0S8Og42DffqpwILY14DxmJIeauizoFy4pZR0X/OdAJ6u3QIOs+1Mc64eBQ+tNG1pIIGESJHUA+dYaSnqdvjblZqao7aSLt6ZTxaZ+0Kc0DADwRp0H6x/gCR/SHeMNBFC5T+MCV7KkGm3rqavVJTvoIrpMNADadA/vzj3o6NvKP47AP4a1PFcgbTrmslOP2qHzy3kl549hth08yHbaGHm206up5+WREICYq5WtxPNtQ6pNbrdY/+vEf/+Fjf/xcx9fVwH/kf/+R77mYlP/DemvrxX73ZOHk6D54pMtxpzzTOCvf/MKzZWfvOqRXmWNE9VxAjvwVQfVT5HsN4jon4acMa4QfZ0HDRvTjfvOu3rz0PdSiNwvuMFg2EoIaDcLUzj1qvES2RIIAEhdsBpF0EMKESesX2oBYXpe5TflD2LzfWCYJMS1XjYAMISFsS6bLXI6EHvcq4f0uE9o8jKNxd6tVGbgacZQYMMWLFm7ho168Zp0CPxUoywFzXTXuFIHdOOc+BkZXG59lGkQjIqi+GtS3UKnUXdDRH07LyelJ+ez9e+XVp73SmRDBGlUoWDPBs4/gcsUV7XVzFqM+RuBoUfBNotetcnX/DgbIuXZXfuqVVubMCXMbyarQVU6SM8obHEWJcop2DbQ0ddpAxSlGI9AyNl9tU2XsOL0vD6jobMP6jl7DOhnWjII7zqkwFX4L6LCcMz75Zx796UyotM0sDHtmAMSx7FDH70Yr6Zc2VNTiUZWqgCrsPQxGeEcYAcypBVfhO26jeeG2zcZaA1jqC3jkFV+4kvllnCtXsV+5/gz+4UbS94+O++XeybC8jdP1kPP49Ch76Ps4mC9ycf8BX5Pb3LxamjvPlvPFRunibPRwenydqJsTBa/A51MCYxS06yx05toY7j4GvccpD7jzWQ+cDCgzAM7D/rA8Pe2XR6fj8pmHx+Wffu6N8lOv3y2PnPJgfBpUIxdp34DWN26+q1y9difXpImZk0wH4UDqJDUa69DT9RBEziomDIQRoEedP14pPmLpHLwGk2ZR0kSS9gMh5invGHyuKctLGFIj/hgnsSkfKXPck89CC3gjija0r5GjG8v0u/OXAxEpMx5P5d0I3razOJA68oibjwQOy3D4f9rjmwv85IUoXa44NeC4LKtitj2dO+GKcbYQv+U38eQakU67zUXGYP/AtO7jc44ZenTbx9nRrjV7MY/Zoar/cIAz9cF3zmSVlBHat68s1nPstOMLk6RXnA96WqXv8DDA+LhlAOeGsmLbGrTxxWJpIz89+N6sYBY2xq5yH/1UpwnAG4oza4Roa2701c1+QrTovGRBvZ8pR/Ud9Wb4iyGlXIwpxtHy0a/8ZiD1OrgRLOXL34mwZzpXvSQ+MzUibGmVQ70VeGiDFuLE5ZrjrEZaYyuvuMhbvTqvHyRxBjb6sF6dfqWe5dKGMNsN8m+H/oAX5+un7DO8yOVE9DM9o6NikCmf6CBKk4cHvfLjnz8sn37SLUN+C3v2c6CyvKTzq9xLAzeXEj86yPDkxVqz9eMLu1v/6Kf+yT+QiX7OA8i/Psfv/12///b60up/fPX6ne/Ce14ZDzFwXB/ipWyNn5RXbu+VmzefYVwIPEiep8mcjwvTm3rXYEuYCdESh5G7xsdV8KFLCC2OLSuDwRgQw7R8RHw2H5THGEIQEcm/lIdzI9iVAegcJGIwNOAhsESEkedMyfdKyMrMlXkkZGU8mVjO8XqIP2NS+6kLOIzUqwIJc2vsNNwqAbMJlFbhnKMg9ZrrCzcoK9P5R/sxUjMBqG+GgqGcjgAQV+OLq/qCFRXjRSL3pAIRWN/hrgHoDM8xBuNycHxaPvf0uPzs4045RPHp/VdGBnPA4Tj0lH2LlpucSB/bdG7Q1chuR7u7e6NcuXI9aXyjBhWMb5Jz4ZGG2kyASkzjprKsC8JmAsC4s5cAY5GmicDpt34674rzFkTOFDDfKvFwLNZRhnw1OpNn5vXjGDAOhWyJa7Yh7qK0qedGIlHK4CWL5hAed4rSuMyjI7vMYym0AUbo07p2bd98CjxffKRLhyrZCMq76l+vfGo94LL9EdGizy87duHznv2LDx0f54N9EsF0tbyld765faNs7N4so/PVcvdpG9qU8ubDg/L2w5NyD3o9Ou6UN+7dL/cf3y9tjNZgslSeHrfLm/dfL4+OnpbT0TlKelq6RudnFxh5ovopBg72bON8nI7OoD9lBuNyFx54cDIoj7vT8uaTk/Lqw8Oswfj4W/fLv3j7frl3WDenSUQcvLkAdrlsbV4r166/WK5evR2nxqhT2mvQk8Zm/Mqh43VrWtOLolJaeSQzxWmK0jrKsTSo/KLyxTGhX+kpP0XBMw4Ntc6VRApJaC/UgNYaqdovhhSYkqLHyLQ2djCSwlEX1spL5kiTaaCRTNUwLgEMv/EvES/tmC2Q5y0nP5iKlyPCp8BimaofaBK+8Jr8xo93+Cftc5+iaTf7TeAYWi+PxQG3zqDZn+gdfiuvdfV/xVcCGuUPmJ1GMuK3Ly4HdsHOxl1eiyxAK66JFx0kaWP//k70nrqcZjL8s44FoJ1vqxucL+EAukZH2tOXuDj3rHg3CDPIiLGkfVEg7BA110Si4ws+oTH/BWfyhDrPI3oXONJglDPfU482wV8Fh3FQLlG6lFY3VEXOH/dqZa5XHW4fVaegY6gXWAIrOBKe4Ko6jNrUd+rWyrUezn5g5WqmdGknOovxBdcacjOo6MYsZqZ9MxS2aZMJCPiebAF0kEfEqy2ec+2wMyyffvOwfOp+uzzqTcpJtkoeYvhXy8qSgVR9k2AH477iGp6Ri8BrFk7nmRa7y0ur/6i5c+d/+skf/bu/OIvsvv+vfP/KjdGt79tq7f/uBuGKqeKsyCXSOHv0mWxo864XXiwrLRQuTKyXomjI0HPDyRf+k3P8qtePMA1PHCCXQSBlnT8XgRo/6W5UrTE1FZIFFRDLeUiNbBiKxhZ1HBCWbAMLTC6uE6FIAXQQHZbxeXkdD37yW8KFWSBwom0VCG3af+6GCSEwbcqUIa7MzXdfvBGGidenV9fnRJHpJMyEP3M8errA7xxhUvDcyII0mCevqxx3YTSYVyamTt6hrXcJTDKQqJKBjdQJfChL5Ebf/fFZzgF9ati7RGlPTjrlkw8flgfd8zIpLmyST1SSFU9JzYFHmV+FI+Pr6as8RImK08htb/9WDJjZAldASxsXCik8KqEzxmIFFfVc8UZxOl5gnSt6I0ANoG1npTtRmopJL1ZYvK9RVEGo5BQinYV5RJJTRUO7CqNRU3UOgB2lrAG2XxVf+Id/jkVaJYXKkdXXRh7gUqPtmpAYGFPA0KFmD+gviogD/nM6IIrNrjjEg+SwbxX0iIhdWEzjq1Adt7whHpyrNlrzGW7HLdxOP7S2d8rm1nbaKQVHavN6aWxcg4ZL5QTDfDJZLE9REk9O+uWgfYZx75cHB0fl8emwdM4apXe2hCNwVD5/71F58+C4vPHkoLzx9KS8/viU70flrcNOnpD4F2/fLZ9462H57IOj8pl7D8un794rn3v4uLyNE3HQ7pShmQDxChTCZxTiHgdX9+6Uq/vPlF0cOw2F0WVFAMYTfq5z0ipW8Ihi7vVOKLcKfn1WXOWqjJhNE7c4RcoxtY0qbUX+8QhNI/+zBWX8Xsucs8ZLeihT8mpV3F5P5oJGjJR0OI2WxLf7LjinL19KT7NH4QN+G43nC/9i5DhcWCdtIk/Q1N9iIZGuRenfojoLyRrM4PBe2uWUT5MBEN5aKafjcCrI8j7aKf8l66UccE3j1j49wWluZj8A+cbryrN85dME9pfHVpV7+oqTSz81ywSHMmb7FiDH7KfdC5p96djOMwvytbynnH3B6APPhUbe6Rv5gHIOfdGR1D+vOT+fp3dmPF/VEJ/25Vn/AyY1FpjR2M6+x5Dz6RqqOmftHhjgEsTW7zSmESWoU//kCSf4KIj3sJznTDYjPy4Epq26iZd8QR+0OcWAmp05877wzsYex5FxZ1tv4YqOnulyCkSPoyd8iiCZ3lgpoa84iO5Cp2dBc3QBVzMu6jpWfptBc5Hq5x6eltefDsvrT/rI3AmONo63toG/THuCB58EcxrJYGtEn06latfUd2ZALbO4uHK4vNb4e7evfvDHPvaxj0ZL/FzH18XA/1svf/g7d5Zbf2p9a++OqfnH9z+fdOZZ57C8srtaPvied5eNnb0YaQclMyo8UfIaWZUmA/czLyIAkS6MywtlVpsx3qGzc/H8USCfRpwqbuvCQpSBWTXUGMkwj4dEALFxDjSw9BfCQGQoRh8wUtrgkEj1C//skPa8J/NEKCA67dZnOBFCH+MQEn8De4gNs3mE2SjzTn+cMqERexjYFBdtZYMFyoZB/UNJ1u8aAQwvZWVIFZx9xLv0Pu2ZyqmbIvis8FnpgvMBymRIJNfFEBvxPTo4LZ8kOvssSr5PlGf0uOqGFdRP+s2++e7YZWYZUCZ25zpT8o3GVrmyd6vs+7yz4+FPxUChwOmjPiq3+RiN5qVv0uEqSP5ZPqncQX3u3NRubaPeo6UoIJnaLIiKY56udW7TOVHnE+1PJ8d6wmo0PuCciDOuaGwSCUVwxaURv0oEYzujhyv8aSgKwMN+dawcT/Q5ndc0qUoH/qS+c9EqU7dTbawL40JWfOtlq2zdX18jY6raOcRMT9g++DU9rLc+wanS4DtX7XSC2QNT+Nkzno51uiSDj0rt7F0N+w0wRiuNzbK5e600NveQKdN4w7K2sVe29+/Q9l65XFor5wsowuVWOe1OEoW/+uhReQtDfxdH4G3Ot54elgdE76fdfjnF6e5wOtfnOoIzcOG2tj57ryPnY49b29fLnob92jNlZ2s/OG1tbIAtF2CNM75qgHxioaYa5VMdbvkzBkhZhCoaRR0jV9ybnteoGn1qKC0nja2TyF0e535oAv0TfXPEgeCQTFNwKHJU1BriKncoTXSJ5eWJ7mkbvtKw+ZtgwzHSp4GFY5CW9pH54xnN45QyFnlMmuiQzKdrEqnzmRXsM37U4klPYZF+8r7OTwx4HA31gvpjAWfDtTHgGh72M/s+YOxl4mHPjU6Gwa9jiJ6I4wp+qetRU/G0B041yMqg448Typ/jrA5Pjb5l5NzndOfDKt+OUxkV5Ip/nSx7SARNHYS2nKGT2v0pDibRPGNWzuIY8+0MmOgtNAgM4M1PxxhQOQ1mEuRY10wmsmkbBjg+F4/iTZ8x6Knnr9l94PIazTI2jbD9zI+KY3ku4kr76TCP1IEr+4seUuzsW/wwBtsUVnBjwFT1s3QB1+o+gyg/Z/rB93REV4CHvMBLWGjP6xp2nQqQRX1GDv5lgcHoPPJ193Rc7ncX0LXt8sZBt3QmPr3gItbjtKHed42Rj0o6befjo4NhrxwdHiZLrY43C5gpFQ51wdp689WLpYUf+ot//vtey8UvcXzNDfwf+SMf2VlvbP6HrZX1XwMjwYco8PWNMuoflWvnJ+U73vNSuX7rtu4veNWwi3DpqGDUKE5DLWHBsHdyTcZwvjIMEUWi4dYwUjaEmxHZ+7UCAqxCrhGB3q6Gyui7poBqf9XjsnhV8PZnv5X5Ob1v1AFDxPlgPGEgjWyYQzBmzMd1x2O9CFW4S2VUr7kgw0sybxhs4rvGqadhT1HnT01jqxjmET1MSBWj2LnxDRxeo129SxWeSsttUY0EfKNUP3NpGPfJBYZgXI67g3LvqF0+8+BJedxDmZ9XvNp+9iIHbl/GEa+Yc+5kiAsXbPnmN5/HvnLlFkxWV6orzCplJbDf66APlhKRqsB0sYRfPEehr9boPUoJvL/zXHHGURWyi8lsz7oqxXk5FbXKuOLW8rKOOJA+lJbOM7hpoLZBwWQAkDgVsoeG1flZjYhjd4x+qrj1oKyXDViM2nS84CUfdVtrNGlnpkDoU0Va54HloXpNZS0NFEbbce5ZR8G96TUeprGVBcflEaNCP6ZejTRV6ir71sZWxpYokj7Fm+/IN4VtSl8cNFsbRHdbyZ4McOI2iPr3rt8IvkxHuxZia2e/7F69jcO1D57lMeeed4CN/mVJYA3OGdtGa6ds4SS0cKJ3dm6U/Wt34sRtbV0rm9Tf2torV3ZpD6ccKmAkXY1uhsP9DYxuF3EQfM0r9ATvKipx4zv93Z3PPcsbOAGrjNPIU8dBo7nKd3kdygU3RtfiNhk9nanwij1WWtXFgtDTa9KY69k3gXLyqgvd6st36IP7pul7nU7oKQ9JwbkhzFQgp9ki28/OlrQj3NIwiz1n9NVZq9M3Oj86NSCQcQZe4HLdh0YuDgj3q0HWUdE58H0aGjPgA0/VEYEvaUu+UF50mOI8cC0LAaH91vZudfy4bl0zhvKH9A2MwF4dDcfjfcdTpyCE0WtO1WUMnJbzkN/ku2QxHK9/3LecsLmORXkMjq2rAb+Eny+XiTiVTLC4IAPV9lI249KY1jalee4wvnqtZjvBcvjOOhpEyyS7lmyptJ+E7gzkHfpGf9s2/dZMLj/Rx5mTt5yOAPfqi29o0bFG11f4cgCDvw0QzcBmLZPBGUfsj2VBgWX8Gr0bQ4/Thk5VJ+vsRMdPieaFk991YfQquva8HLV75VF7XA6GK+X1x73y+aedZEiPRpfl4OQU/diP7Rl0O9C3ynH6ZpzJeoGrgdtqI0M+ntzBKZU35OvIBHwoTaDzx5bXN/6Hn/nnP/wlV9B7SImv2QGCFn/mR3/8t242tv4gUdTmyeEDFFcvCmfz7KB84M6V8uyzL5RlPNY84B+Rk5n0UPzN/xINRCyofMN4EpwzSIWYow7VNPbOX6lkGbQGSofB4mF8U8Igb3aGwWm7GuTK7Lkvgr0j8amTrQjtUzYGqYms+eW1pG0Qmnz3Uhhjdt1ytsdvYY3xlwF15/ideZ94su6Op9JwNanGexat054Mp6gsLDViGEzN1yyBxDUCpcyM+eYZgtTl4hmGwJT4hPIjlIDbhpqW73oSpZ+0++X1R0fl1aftcjwYFmw+Q1dYMrq07WrtCIK/c4onjADffX+6u5TduPl8DIIKSjQBbQxZNVAjjA7R6Kopf1OczmvX9sVYUpl0FEUGrBEkYBfP0kjmNTIRL3mZBrRWoedRJ/CeR4KgsYZQ5dVwEVsaqUpLpSF+dPyqMnRDGtdTcMcbnBbXAZIfpLdHmuB0AYtKOpES150PFscad58dFj4jrURt8gCVFLqk5RmDitWINKlWWlDJqF/Xms0YjnnkqGGBaDGM0s7IzXZ8KYgGKQvA+HMzHZ053w8uBjWapvXFj2OMwQJWr+kANIn4zADoXOlgCK+v4q14X4iR3tu7Uba3r+ZcW92IMb9560VoeyfXlpcbfO4Tqd8u21u7Zb3Roh3gBT91KsE/8XgRx0L5c1Obduc4OI/xMJIFBxoZ8aVjGMKg0KWZuDdFbUseiUQZpzA7PSN/ZCEZ8Ct/4qTuvSAnViUXJ0kG9Aq4tT8VobhrQB951Dac65amyqp0jW7glF/NEJhtsF4eCYsqkosqT+r4ujAw92nDdoyMlTn528cgNbB5B7tjYYh1SPKWEbROaU3hR0nTR2ClHbNa0jbZJU7x4n3LOe+tPGxsbwFjNfwaOw+nOMVfdRIr42oYrDc39qGQ4+C0D0gfsOS7OAFpyYuMXV63DvixXtqZ4dd+uJWxLGfNyGLpmVa2v+xm54CVO8qo8/xGsxk71ww6dGA8qi6uY5hhGPiqPp3DmWnJ6Is0Aiw6B7bOwfdcx1GoWVH1cO1bXvRaHg9GzyZ4gm550ooxqE/d2jtvpltapx/kMAuldTzAh7pUiKS1nzSadU3nBin0lcgcPS4i0YauZeqOp+VouEiUPigHo5XyuL9UPn33sLx5PCpPB5flab++RnnE+LJjIXRTpnUSE3TQlq88BtjoATNegwF2kkje8vKjek/H1A2g5MWqg5Y6gPe3Gs99+w//1Md+Efai7x6Ov2lv59p/DDO90u2egCnnwdbLZe+4vHxlpbzr+Wez+Yh7r8sIISfEj0Hme6Jk0Op3qDUjcMxeDLxEzvvFcRiioCU8hDSyT1uUj7MAk8okNM7VygAydFq+pDXuJ9rzt58wicY9zALMEj9CUjkcJVOzAHEQLM9ZmYkxWCdwIhA2JbNr3GVEymQE3DdNFaeBC8IRoZ/9rh6l7VTPMY/FeV3GypSB3m3NInjduVHfEFWj+6Wkynxn+3BEROciKj47nG2M+ZPjU4w7zHfYzzVlQ2UlVuVZlaN9mn5PqtWMQPqpc+6t5i6G4Rkiuht53ls4jTLs20VCCseEyPIMw7u1faWsoNRdrV4XTBnt1MfKjEYUuLlCChb4raFSoXg9URIwqfikmU6CemSJKFZcZec7/yhj/Sx6EiHiN7iU/tJXGii03KNc6Ot46Tf3o3CqArOO31XEYx+/4zDtGpqhpHQy7NttRF3p7OK5RIeepkcT2cMKtGG6f67YjLbsXVBN8SnI1tHoCas4NIp14V8ew6Jv+dIFV0nX+5s/X4ajURAOFan8LciBO5817e0YfNxNBaIx81Cpe99xub5AI73Rcltf58OXsi++m82YOXHHvUSmNOp7A8STZzJDmWbRUE353uf7aqYpfOTNtQp5x/rOFXCDAmVs1VygpJRxCOheDPK2bVSMSJvKB84zG+XKC3GOGJPGXIfVtpwvNoKOM0h5I2vpp3FKWpXWLGfUreGWDpYxisxuedRT3rLTJXiynbmDMKeV9cW5kFk/cmj/nOJ5fgqj9c0auNjPhZaysjwqrmxTHnPcMrLlBdC68pfj0Li7M54OSLZ6lgnp2fFYVtlTuetIuo5A3vNwbY2r2LMSn7ZsOw4D/TkOMV6zSRxcd1yOPHDRrs5z9ngIwBW2uXHXifJaqmJQ6n31MvitQygT8OPaHiAoqJFkBzIvbTXr0o5DoYfgz/UXdMc9+vcDHHgdJRYaV0Nd9aNH7sWwoxcpUPUl7aee1dANlKeQCgE41REGC/AWVR1WDRyqnCfahgecztSgy1vKYYy9fMb9LB7NAKyvQ68hp3/GZTa0j8z1GGtnvFIO+9PysHtW3jw9K/e6C+Xzj7vlbvei3D3qlSN8k4dHx8lyDNB9zp3rxNq3C+ik0Qo2yyya+0hoN8SLvQ+Gvv6XbuFzed7x6cipe7P+alyfKtLJBdJPU/b//dG//Ic/F6C/jONrZuD/4B/8yMaV5trvJWr47SjHZQXGZ6NXIf7+5Ul5z50bZXNzk8GgkGDsGM2MrAqOTGIaXsWQqIHPmpZAKDE608FxWVrDM3cLP4unntVgRo292OJavFTq557MbYswu7+DVMtx3WuhrX3VhgKbc+IROhkzbUrwmhLyp3W+sDhOpqCedSkvcyZKp74OSFLdepZhQPqjbNJ3MK8eJ2zIH3VlahguCiVMqiBWo5U2ZMxxP+2rsH30rTKsaV6ULszkbnQ+5ubCmA4KpDM0ZdQubzw5KW8+PSGiN6VopsOtKmE+2qwOBsABhcxYozV+c6LCSnN9u+zv3Uzk55uuVNSJKGYwqYhsw5Si0Y0G33sR1oxttmAJZWCkWjf1qPRWSYnM6kwYwYEv/hJ9RhnVNmLkVUIqEMarkkxkQ5sqNpnf7sRFnVOVlCh04ImQQDdP266KVkUvH1Rl56flLZvvtBG8hmeI0MD1GUKayHAWbdtvaCOd5TWu2V/aiUHCWUAZm7WxTKYiAFIHSt5T+KmJw9QCh26G477kw+CktbnN2KaJPsWP1xJd0I74TARqO3BPFuSAJ+f8PaznmFQKGnffdOeYg0fo5jWdNJWIdJMHHKMRYjZroZ64Yhh0rcKmz9SvbZsR8Rlt6+jkCINRf6PpM9w6CPQPPamkGs7UTCJHTg2a/O+YhEfFp5z6AqNMa3A/fMR4zQTUR8PqdEsMHW0mCvc3uHQ8Aip0c57wd8ozNufefZICtAlO6BNccNbpOugvDjhz3UHzqcqQhtXBqXqk8jN0l/elNfCFf7kpLuaGMnxtP9DAdu0zmw8FRnnxoriJjWs6nGO3W2Vep06nQVlQuWvEXd9hhOt47N8pI8vr/C7Tlv3OnYPoOeAUbn4ErkCs/uR39qznU/iMCsO/0p62xZ1lskiPfuR9GwupZkfkgTr2AQUy7YcNi9MhBGXxvKzSFr3N6ntyR/qJQ3/nOtfEGfCKc8FPFM01b6krk1UAD1UPVr0YWkmDjI1x8xfaIZviT26znqi2jni6TFD0Bb2ZVD7OhRkj6VrfwQDtMaLq0gneSGcwKce9SdLqD7uX5e3TabnfKZlHv9+7LK8/bZcHp6Nywv1TonQfJzSw6iEXwme70lYnzhdxiX/xbQbWFx0pAz66bICmHNWpI3UZbhPy4xSXgYkBhnt1iG95KDgURYuLf3ul0fxvP/nJf4zn+uUdXxMD/5GPfGTxPbee/47F5bUfmI4nt31BhAbMFarrw6Pyvpsb5erV/aTSBTRiKcPpyQC8LnAiZxCtlx8lT7syZSL1GfJW1n2fOASFaP727XB1JT2lZQDaTTor2JAh+PQa/YSJPPyAqXJfTkgRy/NdZ0I4ILz3I9gwR90iUWVYhc06GvZzlAjfaB8Y+ZQxL7PoQrQ6Sk7qhwljUBEuruXZ9Vk/1UuVQY10XYyiseU7jDLlvsTPKk641/b0YccaWuuDJT1rF9T5CJwv/+hi3Nswx+PTo/Lak+PMC52d18hPfChctulLN/IsP4dOjULpm8pUUE6pbLSulJ2da2V7aycKQiHxlDYqZKM6FZsMOI9aNDyJzGg3xsFWuafgO2c/f3OYTliiTsoY2daNa6rgGUGoXMV1Ijev00K8WFOZtG10bDRSlYmYlwYaHVdwm07FKQi9K12lWRSaV+Qb+St9wV+BI83kcEwUylkdBtQTuJbHHKtKXnhrRO19qnNfha/hNhsTRwb+yMY9joH+wXx429X/1ve7K8u9rvJW+Svs8/l2U/pOSdmWfGUWZI47gKdXDYt4rkogK8YZs2U0DCrsPI4HPvz0sUXLawTSF+24eUvlZyILHYzQxXaWirve9XpVCekY5gCBjlMnSbx6QeNuJGr7Ki0NkLsdOtcu3xh52L/0Ez75wmkdH+fM/DPXE3mr9KUnsEjPc3h5bmgdg4e/pWGcDsc6+/TNkwxXNTLD13nWJyRjELo5/aJMAz99zZ1UHUl3n7OP0Ai0Wnbel2sG7C88obzTrmVVuOLhHUePQlHEnN6fAq9ZiUwdSSNwKa9aXrqKAxdXygcadR+RE35Ts1l0BV4iV5STjrYpzsSP8/7ylfVsz3vpi2vCGT4HvsgfYPs8v9mnjJczfOSYvAd8CYjqIIODOm2AvFdrmXbNHIkX24qTZXl14XITw4jzBy1XuKh8M9q0M882Bem2bYf+Qr7NdNJA5VWQ52cWs2n8gquZ7uCMA5Zy6rvqhKgPlXFpGkMPvvN0hmO2XtpQhxKtJ/WP/rct6gzRlUbao4vlcohBf9gZlSeo8YftUu6eXpa77Ytyr31e7reJ2Ntn5dSnVtq9cjokmke3mhVQVpIhoJ/qjI4ZK3hEJvNkE7gQh8oSkEcvRGejd0ObwA4c6NDozEAtb64mVe/v6Gh4IZnPio83lxprf/W/+W/+rz+Rwl/mUbn553l8/+/4/r3R6Oz3dnud34gXvlgRDOH7J+XF1nn5pheeL77+zvkOGbIuSpNHRAqolxNBWObdQYorj8NDIKrOYxF1rW1k7lOGUXBVrnpIma/nL4qKtv3tIcq87+H9lKM/mSAeL4iez53LfJkTAh22U1dmyl5ppZ5+WM/yGvKZwp3XlXng0Nyv3uJMsGFAI99Eki7QoP+8l5m2s6JUXNC45WTSzL/rmVJ3alkIreDqkcaTBrG+Ac559wmfkzN32TrH+zwrbZiwDYM8Oj0prz09zRvhzs5ltDqumo70yYNq5FXoWS+AgGxuXinb29fL2so6CmGjbG7vZ8FXlIkCRN0oNnCvwBlhOXfkXKQCSQeZA01qlTO4Y5zixzGrqFTA9XJVznUOTgGeCSrfsxkR9xWYuSNgyrg6e47DrED19OMh21fa10mSHuAdvEQ5BnZ4ijpnvpWKdp2fzcIsaclRH7+rCl24VRr1xUU6lrVdC1QlYrbCjIBGfAVF7Pwewopxs5x4sMz8cP7McSdK4r7TFjVKNhK0f1fLu0K/Crwpex2Cits6HWGKXqWciFa8AFciemCrr0hVqTgdopGpRlJcJbNBmTqP51xfdXrcw8DHVquzUaM5V7xncQ/Gzp3lXNznWgcX0xlVaEA0nBkH/au4NWLBMbirvKujepEFgEbumecGR/YpfkMXysv3jl9DopGLQeW6+FUheriuIGMA7vCLOKSc+KiGx7HW3xqtPFYpPI49LVQF66NutiMAMYbyD3elg236fW7gxJv4q6ljHaRq9KNXMEKONzon/VGH+joKMbrgx2LW9ymWOJGMP7xn244PHCkLicSBT8dH/CMF4KEZGJ3b11FqbW6k/QyUuv7J57YvXoVbPhQX0raWq/3k5my8VWYdv6prpueAU/iCU3Ui9+xp3oY09rBtx2k9edWyfpcP/VxdQ8+i5zTwfd85b18I2vIcbPoRHh/5oqCdRr7VYbnEb/knjg84z9M/4pm6c93nGKKL+T7neXnHx4aNusV9jfarTCl/8pc864K1vk9QDEale7ZQ2mMfVxuXt09G5eFgsdw7vSivHQz5fVHunpzze5zI/QRdetKlXn+IfqVt/tyYyFdPtwh27MdME4iHxmvVEQdP0RvwQcYDLvLCJeHmHI9pS6cWuMSNuk6sy7uOW77PGgLgd4rN9zckqJJn1HOUW1he+m/XW2s/9IlP/NiX3H/+i4+ft4H/kR+5XD4+/fwvOTk++t8dPXlwlRExCFMT5+XK4rR864vPlJ29azODBvNHOFBSelw+VgZCGGqYKAOhuuYv2/p5h/LZ3CKMqHHGYGXOnV9TIj8FASTm3swQ+FtMetWVk3Kxl2LgYR5u0I7faz9yY10YpxByUi9HxlKbi/DkOm1JIBWNTArB3SaWL2lPZs5YZQ1+myLKSncZ0SbBQU07VcYFKNqmnExKeXuxWxkoDOK17A1v5F5XePts5eTsAm90CiPjWcLEbmJy0nel/En5/JOD8uDE+VFwp0GgnXiPChmw6zBpQFVeYL1sbV0tV68+m2ebNTJVAVahjoGmjmj2WgyCypQ/PW7xkfK0bYo+970Ozh1H7RvlSN3M9XHItJXJq0KR7onMgVHFL82F07aDcUnMp8qFhmrf3udG2uWUSBoZyxtdhZf4nqwKNBXnOg8uAszc24xv7F/FaWSiUosC4ra0ET8qOR0b25k/F25/TlnYh30Ki7iJUwJ/Gr2YIZHmAhFFiUHVEHvNlLoRrml40/PC4fjdLdD7Cnl2teLIZj2BrTpZ9uOcuTBUPanRqwbWNjIm+wMWx8+FGBX5SPwbHSYlSR9ZvMkY6hMDlV+r/AizBkDaVD7QgOokSANhiYzK/3zODZ7OU330TRoQxWvkVNbUtb591sf/LjP37otmhFHelG+qwQGnGE4dRw2nzqdwOCdt/+LgHcMDjKarHXN4mbqRQT41fK6PsI4KWcfUsVRnSOiNPB0LvEHf9iv6vCZMc4dPuLyQaFH80G91nuQtYTFToVNUnSwf57SvashqXctmXJTXWHjNxZvzjWYct227hsL07rYL7BhzHZd8rfHSkUBXMQZhEpce4sJy4lmaiRfrOAZ5NQZQ5THrfw7LO06M1/wuzvzN9zhLtgEhbSeHfVC2zhPTrzLB9ylIGxOS987gM3Ag12URKmUck/Iv3v1tSj+P96bVqh/qeiIMGzBOZwZ+DP3fORmr010D6Oijej2M3xB6em2knACD895ZUDy5SOr8aW9UHnfOyn2M+d3TSXmbyPzNo1G51zsvDzEZD0/G5e6T49Kfwg/uBNkb0jZ8qSyBR6fkZAbxId2VkWTkVtfjkCegUXMi58qqv6ITGZY4G419g55jrfokI6aN8B92Jvin7FwnKHuuVdH5915FurxtNmxVJfnWwsrKX9nZGfzET/3UT8m6X/bx8zbw/9Z3ffuVg+NHv/fk8ODf6XfcQ9kFRL1sLvDC9lp513N3ZsKCt8qAVSoxqihcRp/fM3ZICt8V8gWDuby2WZHCHZVmHAOQEON6oRcpY8tslAjXityqnN5hS5Abo2+KUQGcFdWY04AVKCT6Z3/CaAGNNFG0zO5PjTGDqE3KCAqFdcPAfqdQhMNLenCmi1TGKDg3toH4eUaUAnU+XwNpz/QDk5iKP/PtXty3/7lhTMqN7zK/AuyudK7inOA2V+b3pTGjcoqROMFYPDrtltceH5e7xx0Y32de9brFm7DTNm0E//zKm7aAaXP7Wtm/9lzZ2dlHcdW0oLuP1bSTtAHu1Ju3o9MEcysMwJUNZ6Jc3IWpPtec7XEzQsfouCt+nLNXKVe81ohJ3jDlVRdyYUxRbPabaIN6ljPdKlLSIu3HGItT2slqZslNWaNlC8krYQXqKCQewqezo4BZzuxFHAH+rOucbRwY6mSBnLSi/Rg4yor/GHB+J+qjzfTrt5nA+trZwEO7Cm5NZ+ud11Rq6nJaRgXp+9DFrWXEnbwUQ015056ugq/Oh/xRF+5oUFyYp2LUMNu3MORFMjqpwBx4lROuGx2Y9jMTJpA6kippt48VJ1lYmT6VRef3Nazir9KtRm716QUduvkjUMnIUF6DLuziyYjde8qt4xR2D1rKfY3t0EfouOZCP9sQhzFSyE6d1xeP1UmpET0EhRbichqazx0Ypz/AL9/lDPvT8MpP3vOxRXFsGly+EU5xkz4dW+hVZSyGDJh1fIQ5cHPd++JGHItvnRtXlM+j88pf1UmKcaSMo/WI0kZOvDQvp/Pmnv9G74naZ+WTtcExMHrXOLpNrXPF0tA2zbwpjxaPPPJZ4QbnoU/FczDNTXlXWaapjDVGI7Svxl5HTx5TDmutWj/QUNb2q9HXiM3rVwMvblR3FnYKy3v2fwGuNbAjH6XzmnSgH1FpYbqlzTQT2PO0Bd/de2HCTd+hMKFP9dZwAp4IXrqDcXmCTnvrabc8wmA/OO6WtzHMburkRjFHpthPBuUBkfljjXd7km2eH7Sn6EDOg1E5Plspx8PL8vDwtIwWatZBPOtAtzY3g795BjGZYcZR7ZQBEGPkEwRx3UfciKyRj6x/ooyBjItT1XfS1/l3Bp9xGs1TmTYqf8kDwSOHbcqbZs4sY/9mxurUWX251jxI0iFfb67/jc2tK3/zr/21//RL7j3/rx5Vor7K44d+6IeWPv/ZV39p5+DxD7SPjndX17fw4lth+CaK/N1X18vuziYUrYLpfHlWXoIBoykX2in4C9x36CIl86JcixMg63lfBob456P27PE5FKzMZbqQE6y8w6RcyG++pF5FqsIqMlUG/IKYtq0gCJvl8yw6bUdIuZ45ltlftJCEgJCeHpCrlue697KQS0bB6UiUnvapowftyk7arOlwPTYUi3XAicwxN/jCrBDNox5XKJ8pCIBpal5h0MCP+T6IEExKd2jk3iv3j0/K609PypNOP16veJNB8sensAbvMjH31taaGIorZXvHqN2V4VWBOkUgWmIgZmOrClWGr3OAX1zeFyRI18wnQ5MoAPAVBwy01Q15jOJrWlsD7mBtU8WmYKn0jbKMbI2wbV846yH9PJ2jqtfmis+rUj24xTjqXEhuSVj7r8onyJ2VV3EZFdsHFOKK7UkbDC3CG9rMBM0Uu2PhYhS69YVXnGp8XFXvEUNAu/K4Y4xjQL9Gnfaf1f9UjtJNDcbPhRgSYE9UT3uTbFlc4TTLUvdz9x33ztcNApNGXwXR77YxXq62DTTBgXipkaRGzrShcodxiMNi/6tRQolioasw2ZdGXB53rCoes1LDfjcpeuHJSTumzLNYElh1llIv/KGxrel4YfAzbXOaIq7GphpQ5d0MhBuuiH8NtN8tYxvitxqhP1iLAAD/9ElEQVTiyh/iUdpoqOaH+HZc0Quz38JoGcfoWCfIRZxJfiTjQb/iJrDYFvBYy8KV7vJQjZIjO7kp6atitgvpK01jrHGuZ0XSRqJwYLe+d6znYVtpg++Z9sCwOO2ioZjLumU0Ln0MyMLiJXK5GZ7wsO9kTcQJ34Nbx+0QlDVhzTUNOHKhsqB/y4gX1xEoa/YvP9SyVccKodfdp97D/RJsz/HVfmbyY1/Rp7V8DDy1s93zjGZmD/BoyvAceN3uFkM9Bt8JjmyrVOPpdx0Wo3Z1mlG9793IdBF9uNgt2UmcwYN2t7z+4Lh8/mG/HE0bROaX5f7hMJ8df3dLefugX55iV4/HS+XR8YBAB0eprJbecFI6/WFxExnxlCcQ6F/+llZSxEDAly85jSDu1AMZoTBCXzNJeaqF63ODbltmOObrWyotkHv4zt/SKYtgpSl9icca0IA0mvZa1a1VVvw9D2C1NXUKxjrcuwTrS0ufaLSa//mHP/ynPv63/tYPvsNyX+6hJfyqj3fd/OC10/aj39dtt3/9ylKj7F29zbhgftPzK+flXdd3SxOFoOAoBA5KZvA7X5EYGE7FjDKTUS4v6s50y83dsoCRtFw8QU49UN/t7n1fJJPIH6TYkG3FUfCLjJ3G6UNCShwIUw23TXJdpwAEustS9nD3nccwXOZ5nDqwIO17JKqG8ZxeOB/1an3glQDzhRZJVSV6qopHZZs6XqcPo6vM0fvsJnDGAbA9F5ZQBoAyHtGkoagCUJl/PIIBZXqEPPPtMN2QU8Ouh9vuDcvBCYLw+Cgb2ficahQY+IqQ43CEUfhu+n0N3DnXvrG1h6LZioIdu/ECECcFzRiER8VjylykGXFo0GVU27bdOAzg2ehQZe+KbRWJ113UYxRbDWdNc1ZFqWJJk+k3Cpw25ImkQqGFSl4jqcITIZItC6fo24oKxDyasa0ImWT3LhcVXmF0HBrE0F24KaNzEUcAfnJMRpTyiyAJd1KgFqeOsBn12bcXHYf3hMkFQT7fLT4Ci398jwELzhkrRTV8uQcespJ5BqNj9579CVP4CLjieGbMKmYfp5M3GKOKhXG7FmH++JTGSgMvjo1EVEQqDMetgnZ8oRc4t8xkMoiyczzZZ8BxUVbnStmTPyajfjIZ2dVPeIBLHnXg4swxGFGo4DXyWbAGHBpx70ujquzrb3EeQ8wX5UBcyYPO0+ssaBPiJARXKDouWN8MSaYmaM9TPGVnO3AzV5riRtqb3RG/MWLAkcxIaCI7aVSqgypubFsDjzgENnWJXyrctq3MKs/1u+OOAfU6NBFW+TMp+sCsLFdnUP6gSBZFCZd0sH3xoI4wQ9Xrdbnn00UuonO8NdPgPXdb1AGQ75KhAVZhs0/XJMSp/iL+rE4DfM5vdYZDSaAgnOIC+KJrOTRG1tOAe8MdAuWjFeRW+IUvhsi2acvFdPKQ372u4xR555CX5Fmv549PHVCvr63WhYZnFwsYWt+QNsjLa8ZE9jHi8q1wgtMYVU56Tlo+GRLg6lOmPz7P2wwP+2cELNMyuFzLK5aXCUqMwJPpJagYDNGFtL2U7Ewpva4r5pEdn0qQN9GZjkUDra1w3YL615GoYwfuGQFep9DLqZO5Ey8O61REdUaUYQaapxsy3ZPANCgNH4pveVMnyM/wh3iEFyNXOHXhE3ldOmgTlG2b5b58IPKrzKpL4FP4YWlhcXi51vhrg5XG3/nT/+F3D+nuKz6+agNv9P7m669/56Db+6OM5cr21n4M5tNHb5bJoF+e320kPb/is7EYEA2nG7xk1bvxLYYnTBKlD2pE2BkRg+9xn28XiybJfKllQM7iaqsSFyTmlBwz5tSzitGlrAv1IpQgS8HLNrUgO/dBdLx1CFXVMGXcoxiEa3ShFleoO3MwTB1mUSCETppTuDy4Z9SuEAmKBMxmDRpx2nXORmZTsbpvvE2565GCYh1T9jW6pS6nitLyrg7PY2y2h6DoYbpn8fjM97j7GNyYKOCsdFEGJz7njpd794mRu1u0ophUagiuDGjjCzIgfa0soVib22VjYx8FsoPQNxiTY67KqKYna2pZphUut2eNggZ3MmNVrtXDl6kdh9MxKq2tK3sxAGc4JDJw+hYP4ptyMndNTc8MKn2oCGMI+FMYxYGKzftet+8oyvAJigRlrtKpCrSmbTWWlnWdhsrXfhRQvW2NmdSaj0GnJVAxhsCPQCuMwjVPjVs/EAFEFijxvcJhhI+DRNQeB47fnfZx6JS9HejT8kkrfxHMroBVaSvowmQZjaTjADlxIoIDeF0lX7MXGDD7hG7dk8MyIJr2MTRxmYwP9zSC3JZ7aa9uDDQ3gMLmHSMJI+4s7gEWYRDvHnkSQVzy2+fZvZ7Fd9RrYFyN6oJfnULg1emCmsCoytDgA2uchGqAHWPtX+zBLPzTAIoDx6qDqsPoWMX3KvBSNHirjjEVxDnjkibVeCK79Ob+ArYvPFX8lC/K04nOnLDpsHipzpVLR42X99UvKGJ5jS++390+bENYpYeGz4hWuKhEO1WnpAvKWVc8CZeOlNfrWKtMqE+UH2niWL0Xx4CC0lx41A9Oi2gsmrN3cHAj5R2UtPC1ujpr0n1Knx7qxvmCOnVGeGoGlzRV1rKewvHQZpV/dVDNOolHx+uCwDjR1MkAOJQFcaBu8554sn0zi3GuGIclpbP4rgZQXeJbAHUaoJvXldm0K1iUoE9hQGIIRC7KcdtUez866pio+nSo7hqVEwx0b7xQTl0gPL4oj0565b7bu56My4OTSemewdNrG4FTOrY2nNaRRMp/pZNjdjpD3RVHC1iyuBU9bJ3sKAnu1CPyPE2FXo7HKS8PaSAe5C9lKuXFEXQZoGOVBX/P29dB1hkL7mwr46985v2aIbadyose4sf6sx/+Cy5zUDEwiDNkRJ50CnV5ZfWHUWz/t7/zX//pt2vBr/z4qg38Ky+8cvt8evF7YMZff4kL5mNdPjOclbgA/PyV5XLz6i4lAd5nDjGGeWEAEcEFkXg84TUXC8EXKCCR4xZ9i1zL4EWYFzlkVkgWgUh0mgIQwzZpYKm5SWXnu2u0EUMMQd1wBQqkjNfj9UK38zFGyUcoqBNlGIbm9L5pfKN4iTS7xgACh31yo17HWBuVS9A502SVvIxHOY39fHGdbfNf+tKJUA4cURwJTokq/uqjXygpCuQ97vyY0Le7W/kY3Ii+3KVugMD3+uNy0O2V1x4dELl3sorVOa/gCZgzLmBdX2mWvb3b5cr+bYy7r3Stry7VkItflZfQOEwjcT+jtMB13Wtf0IXYVJ6rtn0sxHFPo9Rq+uqsbG7t1raop6DMhUTFFbwiiIka4A/7syPJGIPBFw3XiGjSQ97wpSNnjFnHTuFQ0aUa40zkC53sx5X72ZimthrFmKhSg6DCU3nqiEVZ2acKc6TsVh7UONiehhGYXCDnZ1XUddx+jwKEj8Sd133sRSFfhWdrWrimeu0z++8Dm8o1bUZgaxSZ37NIVYCNKMWxAu0YV4iCKBQ+1OAoBy60qZtyeIQgjEGnUUPiqvNBFuxpBHSUdLrqLm6+t76TVbn26xaZw0EnZWxf+ATC7EyiZPCxjjHX+OpouHuWOIoDJRyU83eFQbJhwOEh7/uomnzid8erkko9xh3HhD7lj4WFmUNAW1lsKh4YRDanoW15S+OSdmkjm8lQz2f+45RRxyyDiljceS38QXsq+3pUmMS3n943alU3zY1whcVMwNwBhV/oM4/3AUu4xfEAg5hXhxidy3Phf+orw/KeL7KRDq5NCY2pp6OhURXvZiPkN1/56xf3HY9u414yepTXodMYuTbBPrwvyWOYlSVhmMEePWaHHDEo3FQu59kNvMqMzzErb1ntL70oL57kE+vE4PuFQ5wLUvDDNf8ksuNIPeAMXcRlMhzVKPmIrteiF+C3wAIc8rj8KaHO4bXRxRLG/jxvQ/SFRg9PRuXeYb8cENMd9M6zKO7ukS9QmpTBmRvGACMOrwt38whmj4L0EydmpjMciw5bxgZ9HGHdLrnKrBncAQ6FtHXx49zgOyDpIi2yWJHv8v6c1p6OSbr4ObcfOlN+t/+UpQ/HGgfHElRUzsWdaffq2OHmpG1pV9uVvnnUdHYkcvcL+Gpg/5ZllsXFu63W5v/p+Ze+58t6qcy/7viqDPxHPvKR5e5x91ecn138gaWF1X2Zab21HQHS+9xYxcDvrJSd7S16WCOyr5taLK+ua11j1lYaLRCP8gYhvhrWOfe83B/ExEO1nNG+DIdBdmtViWLUuWA5Dg25b4MT2b5FyNS5i+pUGkZnCmHS7tRJlK7QoeTSB4iMgpHA1tcwUybMwX8qr3PgPj/nmoYdqDN/ruH2xEHQo6azMIogRyn4OBttZicmCFa3u9STw2gAl6ko57lrSl9jr4FUiE3L19SQnqbprL5RD999K5uLUAYYFRefGLkf9TpJy98/7hbMcISzbv6DQqP9Rb5vNnfzWs8r+88kChPGumDHl13UBSH8Y8wKosNAIUMH4ZwvRlOIVFieCoGre4XX8hoQUZAsCXU9NMwqZ6MnjX9tC2cCIV8zEoDLTYNmPpEqVZnVZ8idH9bomF3QuKlAFYgQhe+mNnWQ4uECh0DEgHDfPRcUQL9HiPSAMx6VTRVQm5IHhsNuDEai5cD9hXt+ifBzGAE73aNCjDEBVo1TlCz40LA7CPGePrgmF/joTBws2pa+Cq5jkR8cS5RGehBHTsH4tigFXoVcH0nTuKqcjRaMwt0ERENhalsjJN9duGUzilTYNJi2Ki2TReCIkQS+uureucc6r2/WQKdGuOMkNdzFUGfHqRidRNOFs6kS2gmGAjd9I6viKnzmIOjPl5C8s6aAI23RjosI1Q3ytiuEVXwabNcVJAWfv3rE+Iov+okhUaXRttdMi9qOz6xLC5HnIjXLTtxWDSbM+Ojf9vxun5YTxMzHS2fb5tTZsF3HoLEWVvk6OoD71sqCUvCngxqehCZmSuIc0HZSteBQnvC930mDzw55377Ev/xp+xqW+npg22nlPr3RfoXJqS6nyra2rsQwC4b49dP+LCd95Z04iNzwnmPVgFg28uhFTsc9d7Acj9eTbpYv6Vc+ju7htzwiX8V4Ci/OmviyP+UsxtL++K08hZ70JY7sw7bE5ZCoXNjk2/CzYwAH4kn+lO8a6xvwwBb02ylnF+hY2mztbFXdje5URDzSJg0IS2sTO0L/c5mTP8R/siDAqQMg30/hEdfxuEmMMDsu+crs0Zy31Ge+q8P7c92h4+rvOELiaOZQ6VitNQlK+aUeMI0vrrUbOjTiIfQXP0hJnCDaE6bqKNGOfc74cc53nt7TsIuf+Xgd/EYTXJQyWmo0/+K0bP2tv/AXfjsG66s/vioD//Jz33ZzOOz/TjzS3+Dzuus+Lw0iOycHKNlJub6zWV7c3yotPF44g8GadkSAgVwGXcFL9Tco5KxCrCccpTXsiE6uVY+qeqYgDiTKkAsY9ClRyOW4U5bWt8KwRmhgKBJh6h2sxvjHi1UwQPzFBexi9AxxoErGIRV1PKI0QKsMZF0olM8YLwgTB4H+PRX4Qf+wTAZHOBe+1lMxpRyfcSaExxXxOCgKlFG/xBz1DjDsdqOSAl76dd7d75bLc5/0n1S8xg6YRkSwmbeizw5G/bTnm79GfHbLZx49zetAXVAnc7giGvHL+PQqnWe/evW5KAwX7ogLIzcFOelGmYvxiZ+KJ/EBgMAvYhQW56stFEFRAMFLDP1a3TpRwZWRXYxl26YepbfPhjuvmNS+fTjstFNPD38neqeAGQxXO0snU9HW0OgLT9KC8g1XNdiCaD3n1kzR2W/MJ/c85mUTYTkWyquoIljc9LoGxnY17hojyyuImZPn0NkUHzqrtivdowQZb5xCylRjVhXn6tzwcCdPVXBN/Cr8CnZUo+ON8gRnfE+fQO58bzJOyIJvmFMZmClRLuxDR0XD4vCaLbx7DTIG3531jLbXVtynXYVaPz3mv31Rjn36KY5dj+EajHfgF07ay57sIpbTV7Lm8TXGLv7mCpovOWv0oTPBQflEmuDHNnyM07GtgVPHnnl35DEKmD9h0nnLym9+py1wJ0A1yqqZMjNRoYcbi/ApbGZ/ksWwLDiSfjpkji/yTT0d7vwGWdIySla6UEfD42dkHOgdk4uolNdsaMM4wh/KOHU0XNIumxLRXgPcC7/PqqsT5D9/uzBO2KtsyCcaQXAqwYA3xsKxKNPgIw6cWaCA4xyv2Qn3HOgB02rZ3ELBc88+HGPWGNiO5bkx56V5GfuQGLYTOigbnNZxLZRt2I/wiIs4segD61Rjb9RZ5VpHRKiUXSP3yAxjsZ35Qj87dnwedm2f/BcaxYHgUxyoJz2kjXj2JTbyiPwiTzQ31ssWAeCwX5/53vAtlMomeDZIkEq+x0FHrzp1GnJw6DoFymtv5C+DQeks74iX8At95wVLjC+8wqd4cG2JsiBM4Tf6Ey9+t5zwq0uy66B4opxjTAYF/FTnoDoB1vWxOh2N2Jjgl3v+gQ/vZ/zilkYcjzQTX07b8Cu8KL+6/bMElp/A3cXF4tLfvFwsf/6jH/0/Pk4jP4/jKzbwzr2//fbDX3E+nnw/Y7m2rkcGY8ZoQPgr12+X1lm7PHtlI0poCYO2suYjITVqM7rQb1sECSoimUVhknU9qzFxrl7Br56Rzx9yERxQBoT4bPuSGQOUhYsusv/7GKNKVJpV7faAQGXFPn0a3TstoMLW08u+7pTJNrIg/3zUgfh1/rym94k6xl365x+G09XNGmgfZTMCt54EyT7xEDbPsHPK5FGk+ubAYf9pX2JrsEC3zshM5VNetY7ww0B57A3G6cHALqJLpA+MvsazM+iXznBc+n4fnuVRuDc4XemZ1ciOUSHgcHHWtm8E27uT7zoQCltdse9OUdAJvMX4CB/XraunrqNQPU8Am9NK3MqUlLWcNJNZpY3CILMaeTheF085HyYf2MY8srfNKgQamxq9qTxEsPihEuVVIip0FyT5lj0Ur8ae26ZvLa/CV7HOD9utL+ZRyQiSEHlDfOgYqAi/8F0hto7jMhthJWGNMMJbvudAJSzP2Z90i3F3DDOjo5LQPFenSGWp1DI22k852hd3RsoaDYU+mQL6qbyn4KssdFJ0fOt4hImWEgl6rSod8KhiAn7rClfNAlSPP7QRz5y2p2MivnXGEtFDk0T7NGwbKtIa7VXHJW8k43O+ZiJR+AzmGqWIB8dTy9m3n+LZdPY8+yG8ym2iEdlQmCgjXcStitN6mXuH91TyFAgvWV5pMOKLYaXcypoOk5IhpjU89lM3BRLnUlkFrJHWWFrHsVrGP3k1yl9YgWV5RTyAL3DqEaeEv5pZst6/fDgOFbmGSZxpTDyyBgQnST41IBFG+cHxJ6K1L/oR9+LI+9aXHzqdTqZ11mY7/5mpM7IUNzpAve5J2cAZ3yJa1ZhSBdigBeP1MdpQX56gL3FqlK/M+F26zOVfvvFQ3kI/+RZY0hZ8o8zHmeGUPvYjP+S7epj2wxvUq/wLHaU7fGTb/hbfoA+ZV5+WBCFcBBduiuRCTGkivyvfkJgT8NNn4LUNcKQTYQGzd9E1tgE+zAzo1EpTecBrHvK8TpDwKSfSLnqC67bPhdLrdOGlmSzJU/RnMGIgKh2dBs16DvnVRoUReIR1pj1kgMCsXYrMy3OUUVdYXlkLjug3+hPc+WhpjDmtznWGbWRhI4eyUm0bdWjLsYUOtCHPyk9yIvbhxzZ2r37k9u0/8bmPfewrXzX/rx6VG76CY2lp69rl2fnvoOK/J2M0iNrWGhhzXwmLYpa5t8u43LmyVRqbO+I8J8OmtoOESR1olK1I+oK3m3QTbeUZQhUa7burGF/CYAuuXEag8tY3hq4BsR7Yh5DVWNuTghumANFQB0RSl7YTkVDRFH5Srxh1CbWw0sQBwGirfCW2RKP/eH4YcxWPK4zHvcMQzXfTL2Dc637GpiDpG+dgePq4jIenKJ0rXNeAVPAqg0JGo3dg8r3tMrrG3pc21N3o6vOgeuKWkfe95osLfDOcG9r4/fWDp+XVx0c4BNVozT1CjcHO7vWyd/V5lMR+vEGZiW7TXmBQ6MKYPndbV/CLMxWBUWMyC7RZ3x5ldAxOoFXSXzFsVZGaalPRVMPJfdAs02f1PPVl3MrE0C8KR+Ui6/s1zGCz+ayZjxqJ6dH6bLdtadzlg0R4tKWBXMYxsM1EGiI2fVWFB/NEKcRp5LR+BJLD6EllbVmVkOV9+5rKWb6Z85hGpm4CpKDG8mSMyRClO0dgn9UoyMdx3jhsNwKctgTHqELlX3lcg2K0ERwJB/Ucs/hTDmLsLlW8Xps7ECjPGT5qCr8qXM/5YTpYXg0fg3fHGOfFa/SnUvOemQLn8sU1l3OYEdER8VBGHWTGCB2EJ+lQ79k2cGr05DfbFf/z9G2UH/1YLsaJT+ej7cuIt2YmfH2sj0Ci4KirobGfGBX6DDmpJ7+okG3XcYh/v5t1SRl1CLD5jHnWKMzooeMQWoE36apTuElUGBxDruga+QHgbYdeU9/rUezinH4SCacj7jdW4ZNWFK9OUJ7AoC91h/Rw3MKeca2tZArKxnUExJdrMqSHSr7X71LP+fet0FhHVZ7Woex2OxnT9s5u2nAMeT4bGiqnobYEUs74SHTpJXDl77kujTx6HRjFi3izgLIob4Uuwo/OYoQZo5+RTL7HWaSOsNff6g3oazuU0SALF00Fhsq/tVzFj4ZOmbNVClnQfiljBiVOKLAqF05ZbGxuBB4XF/pCJOfbpYnG2H4rWOq46tCphzxtXgeHW+EXywiz9iDOBb91AMJPGlA+3dtfHemjxjasEyv8nuoT9V1A5q7z9V5XHylTdThuCDXJ1FCifeiiLCjfkakgcg6Tslxht766V3ooT7UP20VO4Rt/Cd90Mr5cW1m/t9xa+xOvvjr90Y9+9LsrkX+ex1ds4L/1lQ9+5+XZ9D8AKTfcfjaeJN5+++SgHD99qDYtt7bWy52rV2AGFbFGIBiqCOBrfQZeI28UQBkZynuW4lpNWcqktO3e7u5GN2M8W7qY1G1H4Zjcd5X+PJKf+uiQaRPqJ2UeZq5M6Hy70bcr8aNgbIt2fZxNob64QEER3U/GRPTcTxvUdZGIBn1pZYM+VHS9ENf+HJcGPsoF5VYWIKKwmAXgzAplSskAERjqqUQkutMG8eBhHNPwMwzgMbt6XqUwxrBfli7CYNr+7YNu+cyDp4nwZcB4sDCXEeLNWy+Vm7e/qTSJEGxFBs7qaVqVUX1UbwKc3rNvU49RDLSh4ovSBQZfhqBBzDx9nCbp5XyszFmdJ9uIIZJ+1BfPPg+/uX2FMVpMhT03RH5XqdbvMr8pMJVFIkeu2Y7Cr1EJXiifeWJ+q7hiiDnzvDLjSDQMEMIbozobh4Jin7Y7haaeMQYOgsM5XMuIsxgq4HSjCvt1TEmf2wb3QRuHg5HN5FF5pTo0tpl1CBwqc5nadj2dz6sLx/gXPNAKSJHPpJOrsOWD6jxZyPt2Bf0p4yEcpjEdp+PyuuOSjrYln1BNhgruMheZK7nKfa7TdlXm9WoUmQabC9LbSNPvKl5/R7boJ88KU9b6tbWZjNBOohDokRtcCH65Zlpf2JQBlSsXQ8dK45pmd/GYytFFhCpU+3PRmusqVPjhl4yzGik/Y8Bpb4pza6TuIR/7fLuKNVEPbVlXmmdsGM7wtE4Vv5H8ij8cHNvkIvBXPhbOlJGPwUF1qmbODb8db+ABJx7UTPU4z6FzNWjCE+eH+zoyoQl1NFI+5uqe//KcTrR8Lf3FruV0iLqdE/pzbcJ6fayYPk39hg78Sc9kHxmHPO8hDuV78VyddWXENRnW4V4cKTDJqTzpKIIWYMBpYpxqG8ea4Ac9905aXvpySFvxwYhCW9e42L88rkKzrKRWfwnTxdQArTrfwmW5OR4tJ/bCGyDJxdjKswbOtq3n/LbUEr/uE+BLmN45qOe46n4OTtfUp1CETx7RyMsP4r9mTJShGhy0cCJccCrNXK/hNJdOvVmhZHacDggM8JHgMTYzANJecH3/vuMWsGTF+DP7oi4Ql5l64DqDy1iSTQOnOhPqxqwFQtbCp3EuuS+O7UhR4szjo2XluLmz/x/dea783Y9+9AdV3F+To3Lul3n8jj/zZ3ZXj05+O6r+tzQ2dheMCPqdU4itEE/z+NXWzn65snZZbl9x0Z3MAFPMoqIsnANr8WxnBDfiUYgtB2cH0fXlLR56biMi9mYWxc3TR2JFRsjb5xQ0vtdXUlZj5itPM99OxCweL8+GGP5ODK0GeDI4JXrv0zbCgXPggrhE9JezlDV9apyjHoDLVf7zrWyrwyB97EsnAIOcRXejrA9YWKmPJRkNywhTHRTLMLbs+Q0UCkUWoHHHnZuM4OsCO40swsbvAQLen5zn7XAD4Hl42imfffgkj5fIZBkYztV6Y7NcvfZC2d+/EwbMvvdxXiojqRzi3FDFQ8Mk7Brw4N1xOy6aq0IJfjmy5zjtBW4Nvde4bwrdI0LMVYVMBe1KboUoShk6ZNtHhZ/+HKeRmwbOOpkH5IhRRwgVAHHkKVyuEFdojHLmwqzCUegUNuftBEhFbh8ZI2NyXNVQ4PQgfClDHSMDbkXgve61Yc/nv+tiIOkknPKzMM2dmOCDMlEi9FXTiC4iUnnqIMiLl2UVB1S4VGaOUYUbZcYh7CpbD8uIRxm24p5/fFrSepEN2pAm0sFn7R2XC9uihLwODBqK4FV5kV7ANE/fmm3QNTb6Naq0jrzoPSNuP8VjUveUSyTDOLyXPqLQ5YfqzFQDUlPZ8pcDEC90Gbilvf2JWx0TjbYKd75oMtEo+PMlOhp4F/TZi3iQ7pFJDiOuzGfCX4mOs1KbsYEreeQLdFWXyHveo7a8rdxzejDc0Mz1CUaFwpg+kTfxr/Gw02pAq0NpH1HiQGVdgYuxmuHILIN412jrnAfnKW9TLvRTluy70kLjZ8bI6Fy4lHX51+Cgbu5lGZwSjLvv1R8O+zjmG2VD2OhPvST+dADCZ4EFVe04Mw7HWnk/js2MN8L/3pnLLXwoTNJ87ig6Lh3seVvS1OnATKOEN2Y8Yn8z4lRN9UWOD/fmUz8VRvlZJ5J2KSdO5c84PdyzT+V+jrO8uRC4lcXNLXcsXSwd9Juwi+det5uFcuJbXMuv6jT70HDbnu1btrWxGafUuona+csjwPQlL9ZpP/UUBlnepL21ddcPmXGqOsx/8q5tO3bJKCbFh/eM/j2UY4Mf+/G++FB+bNc+5k6GLCXdpY9tyLPiRL3nWEMTHIAc0GBxYemwub31Z3bf/+JH/8yf/KNf1fPu/7rjKzLw3/tLv+vbsT7/m4vzy+ecJ3EAMsa1my8U3yrle8GXLhfL9dZyuXFlK4pxjkQFbXlJrwqls2x0oSzUwUKNGGofk/NwjjxKxDTr+nZlFt+ba0odATHVnhNDEIEABqN2V7Mm7d17XM4GJxhcX8lotOSKcRU+wjg8iffo6n493uoIcIvxSLQLo3NgThQu7Y3E6V+ZSoQRY8ef0bvXaCMb5qhsfM49/Q3DkNbPnD0FfdFCdqbTmGOY3dRhiID7bLuPxdVn3jHsw7pSfnR2UXowpxmAg95J+fjbT0q7O0haNcoMoHc2r5ZbN99VruzdyjyUfaoU9Ur1qufpPac3FPZ4oN6HucWZykyBiPdKueBuphSizDTeOC8O1C69rrFRuOscWBUqBcqINPihXZk9+5tDozgFIM/rYCtteU1FUrMMGg+VE3XBXTXm1cBq9Mz2eM/0u/t3O3+vcqjjYMy2y/0oHq4pUCoC+3AxmkpAhaQhmvcXYwcOKBTv3nEo1Wk3+IAnacRPf0c586di1mD5qXHKO+/pWx6UQVI+yqwazvBExlvFzJfSWE48em8eKUg3lYM4sn7GRBvzd8F71P41rMAVOtS59LTvb3AhXaRxzTDUx3NiLGc4TX/cy1vMlB94UvxU5VnHEONopD1TlsJRccovfso7mcMUf8F73ZRG2tmnhtR50DyKZ21ho80YZsdInTiF9Cl/+D0Gk8a9B1HS1xwX9m+GwA1h5CufiXfMkd3gUoWsQ6RzVaN8Yattn2VKJGPDEdMw2J79CLcwCLM4zR3u22941TqAE5gYm/yv3Mk7fjc697s/NFhxfqhAt+Ht8BCt6hy4R/sQB1iZ8vW49hWep3y3e4qD6eKvDZySRtaoyDtZDAtudD7FoZkmx6EmtX8uVfwIO31Vw1unAL0mzzkO+cyoWpx5z8xpMkwKPG3FOReXlBMmxxBHQNj5qYEU1x7iWwdHvNmmutzIX5oF35y2YD2nWfIa3CXaEeDArCNo6rs6N+4EKU/mqQMOt/Hd3N6mvs+f93HCkC/gyjbJIjZjpy7926Q4VmbVz9VgV5wHJ3yIR+973bHJC+q3OC8A5GYyjimGHdxVOVXXyR8adfVOlVHbEJ8JSJxe4XfVJdXpEU4dGgMj8SIe7N8jus776Ej5RJ0Zh5H2lhdWnl7Zu/bnm89v/z/+3J/8D+pzwl/Do2qeL+P4yI/8SGPwzz/5704Gg99CtXUVr6srGXoijcNHd2NEGhD1xmaz3LziYhIVA4IFM0SIJApthS/zCRuF+LAtFzXyiw6e9pxnl+xZyZzNbRRqvDGvGQEi2EbqUQR5vEKvUaUB8dUTS85vQBQMsoLiJZ9LPxue4iQYaZuqMdJ3tfsgz1zSsuwdTzsKWm8ZSH2k7GyWaq+rpPnCeLKADQZy3/As9BMGPUbQappdxmP0KeuudBrwOud+kfl1F9dFaFAQ/h4r0DD/aIRCGDv3PiodPNmfvfs4+8xXAWdUAOBCuus3XoABW2EglXXSoY6C+womxSvuYUbxnfr0l53ruKYXKc4qo7rTk2kyFCTKuMIsLo1UbV+hrM/5q0g1viI6ToNlob3KzI2NoFiUYYwT92T4OGn8jiJO+1WQ3GVP2BR0YQ29+S38blbhY5FVeUvjGs14KFS266GSFgb+ccKR3Es6D1hV6iq0KG/GHmGloErFcVjH+34XXuH02jwbIYye4U/+anq5Om7CEKXCb/FgJsd78o74UZDrXgwoCtcP8JcICQUjXCocFYkwm6I1deqYpJGw2phzlY7H67mWA+NCfXFiu47JBZ0qwSgpYLMNaSp/WityQh1x6SHc4lPllntepKBtOcbQj/vCat9ZkAc8VRFWPpLPXDHvdxW2iLBO9sUf6aRXfOkAaOQzF8wh3iovM07GbP9+95/X0w9w2JeRsNcFcG5QVdrisbZrVkXY6hircSo4bv3UX19vJuMjj6Q9HHbLGo35ohLbDDzChb7ycDw1+Kh4Cs/Rb+RE/MyUv3Q2KtNBUZ409JY3vexaFxe2+lu5NCKXxgl64H3blq/6g254Zd0tVWlVmmb6hsN25Ucf6aR7cFCNvnDIS+E9D9qxwJx23Ak+paE0Cr/Lw7QXWtNRnAYc86yV4J44rOs1lKM6Hs+qP6qDJ2JtS/mt0iC9dRZqXxaRUNmhTt4RFk5h0Kir/4VPep5htM3UbRCBrxDwifNeGx1HX2Z7fDzUHfzkoyaOrvSQ7r1OBwcVmaDc3FGQR6VtnlQwmOPQgIrH+gSKOkE59fFPdA8wVp0JXOiBjG2mjxyLcGclvXJMuylPe+LeR051XsOL1PNxVh3muXzOdZJ4VieIK0kn70uf8Cq/5Vvw/3RpdfU/u7X/TX/t//Jnv/8r3mf+yzkqR38Zx6986YMvHT168O8PB8NfsoyBxErGIDgH6QYliuvm3tV4orsrlxj47Xg/EgZWCWOI6BBj9j3MA3NH2DG2MsNycwvjbvSssSQqlGAwpoZWRSxRz42Qx/1qlCUSApQtZv0OkdyIQcNqHZEu4TTudWMc6uBlUQjlMaivbuWaC+Cqw2BkoFKvdY2886wyfRgRyMherwpQePyONwczyABJ99JvVtxy39S/DO97iDN3Q728PAbFYB8+HufCDw1/om7uuZPdCAN32j8rn31wWN4+OqGeQ+U/ePDK7jPl2WffW5rrm1xE6GTGwFKjRhkzJ9/FbebC6UtPXMaTMR2vL9cR5rr4UINhJHaeeXgFzbr5sw3aTpRGeY+GkbzKSsEBBl9Q4xczOVPKaIBSHzrbd03zq4QQLHFGn4kwFQiES/7wT6WpktFZNHsgHDG04sZ5OuvprdOv6PA/xxoFwp98Zf0YddrUS7et8B/8VWGG5+Q9eDFCjQOjUrauyj5GQrg5VKbhB06j7DgnHIl+aYNm03/qAcsK0ab9CpvzrZ7JcoDb2qZjlx61j5y0UZVKVaa5D/96T/DMRKjc5GfLVMWmM1HL+F0Hy7a5CTymA8EjVzJ2up0/5y2sGnmVDQMPPRxD+heWGCv4d1INiTiryswx0z6F7VfHQUOf+9BDZapTFfjhZXGg8U92AZypKC2vIxcnZo4H2vVaMizA52K6yiN1HKa/pVF9tAy+QLm6gM75T5g+MM0Xd7qYz7EIg4dwSoi5Y+FveY8Bpn3HWR0etRfXKetvFbNt5HW8wK3cC4POUNqxtLigXekRg8h1F+UJwGiIrqB929TI+8bABD/AGf6jjH0rs27aE0cRHlQvJhPHuKscc1LflH+mEDmrvCrX1VAmSuRTPkg2kd/CxqXZeCrdv0DLyueIZGC27FzW0w5jiV6GD+K8UzYbcAkT7QiX16IrgENZt2pkF1jt10VqgXMGg/04Zr94ba7H55sXaTxDT4Bqt08zpZasD7hNah28NVpOfSqLOtaVf+LQAq9OQ3SvMgJ8Bpk67JIo+IYNqpzVvswu2q/rx6wvfHHqKGOmpD6mCu64l2kM+Fu8Cof6yrFaPgEglSMHtL2og0ifGSP/RZZsXzjAlw6VTp6wLS+t3G9sbP/pi+Xz//LP/aU/fESVr8vxZRv4b37Xy78cIfxfgs7rKsdsqYp35dHa3IYAG2XQ07salC2in2f2N0uzaZoP4UQZm3JaWlGgoLPIBtFGJvXkO4hbIhpdBLl6v6AHRMHQzpEbccJseXc6jJJXtA7aFJlFD8M2TFUZKkyocIloGMk3u8U4yfiWcOMdnAnf4qYIxmBbDuHIznRQzPm/vJM90X99nr2yqQQEJiP3tFcjAhlbJyDCqJEN7LRBd+4w51vgNOK27TWFRZ3jd7pK1D6mLx+TM4p3EZ3vd3/18ZPy1tPDOAiZ16b8zs7Ncv3a82XD3bBApsJrmsyFfioehVVFpLc+FySPPNcMTNbx+1w4TLlr1GNwZV6cH8eioERpAI/OjdH+fC44xg7cWz7rDUCNzp7ldfBkbIqlfQ9hsF+FQ6OqMomSo0yibCCrxgMMq2wQmGRMwLHP1tt34INXLGP90CzKpRqpKC55JH/2bbRQhatmNihnelChDn+piKrSs7/ARDsKqw0EdmBSmOVR7yuk8ei5boo3URHfozytlzouvDIbUB0RDUQA4r84iNKSsjoIfheX80/7smwiKr7WNoF7ppSCV8rZn7hQScWREw/KFL89ku6f0bMizHl85x81uPQCmPYVg844hFPlYxvKSo00agQThQ6FhEMazR2HGOvAoEGs0ZCtCl8UN202iXbcI6Aq8XrWozpL9uG4w3depom66YgOJ/Sxf+gcA0RZCzjGZD7gieAufIDjTv9RoNBIuG0g/Iksqa9qNkV9ZTu++MX939VJNTJT5n0b4JxnHY1jko7B1owvPWyrWsglHNo6DWh/0Yspz3fKhq58Dy8w9haRaF6sgz7MVBN6QVytrf7/2PsTeNuzq64XnWv3e63dn776St8BCQkJrQRpBEQQG/TK/Vz0KVef5tqj912vknPFFkQR4UmI+AABBUEgIYIdRpEmDZBUpVJJVZJKqurUqdPvvt/rfb+/sf6nihjSkYSQ2nOfddZa/zWbMcccc/zGGHP+53+WeTObaIzSW2DqnFBHCPSMiXLEGFhnyStfyaBMuEbs0kl0I2VifMrTZMpgS5H/kcrItk7lzN/lX6Ii6mHq7pbbpCOgOqLBcTElqkI9mTPQJZ/Ml53vtsN3eV8RMEs457wuPc4tykG3HrcA6mmUZEiUw/V3ZdXNcBZVzrfxkM2rvHlXQxfWrzlZ0RejyIP58vTdvGf9OaYZvW43pcEU2SBJl/M5d0Cg15RRk+XtZ3ScsoGuz28UMN8hhq9RIeWnoo5GKJFZGqn5o64b6Smb5NUZFtl4NzF5ODUz+KWJqanzZ257+o//43/8CoDs45e6GfdB01/5K986WF99/CuwJH8PwjFQ+DyeUcGd7Q8SJvbpVlvr1xPCcFPLyuxYO7HokYxaUa45MKh8tqOxrE2ODP8VwGMMyEgGzTXtWKYk19UFdHe6o5K4XlZqbxwLchSiL8FCWSiIozCydT8B3j6fF6APcJlfQwHlD0hlQ51gzkBaKFYZ5RLuVwnzKiGVNrPkPwAS5UJ7DqjTWNEX3MuT5kVn9co9ynEf5SHg7UOma+9+Vm3qrWezHd81BAzTu3t+beegPfDYJV4Xs1FHKZFnpwD2229/dg43OYhShxaIc3Jl4pPHiaXSVRE7QaXNSeIYlNLQWCkQkU4FPhMVQc01y4z67DnqLnHYZ4XbiypD6zLE1C2/CBZ6T6YplJX1W95JaJ3hH//ZjtxzwuRJaW4CI3eAqdA+1rtJQ9FJrWy581rw1TKXc7W+X8oza8Jdnylf3rokq7jsBwoN5Wo/VYAqMz+rcMMLy/A9NIRQylJBeSuUpW6VWK77kuXhY/UtXp0DGGqekB+fBx9lCb/cAxLP1rZovwi0uVKIRnLKoHB+VFvyObWmnyNDw+vOB+gWHBM98deMvXytsLav4led9lYK2RlS9PMPnlZIMYZg+gMt5pVn/D4Oz4sPfLOAL35ROcs7y2cjGYpO3slDZYdCyexpigKWQKaytV0rTn/Sb+sqhWpflA3p9nejX4kwkE85c3zNozdmH81jXY6xdXVjZbvmk1brM480BcihWd7bp9qPUSCoFxdeUz4GKHyzfseuZEhjQc8O/cS1yDM8ydGntJG5Ls2AdcDd/jiGabuua/wKTgJDPFl+9E/gMtwcgwGinRe5CwB6Mw8pTyN52bZgb1uOk3k9E96+RRaVO2hR3qp2+sU1+SuuZmMddDvmCcWP6nXswrtRnfbZPoZMkjokxlgML3jEeNbcSReznCcPMo7mg07rCf/sE23VuEIRhcIzZEWDQkDUqPK6oXTP0aBpHMWt7D9RfqzHg4A8qtb8jkMfb953+9NF6uo6AN/hC3UiVaFf3pkn0VuNMnSKfCxZhj7yR/+P6DNqe7MMf8pEDFne1e/uJXMTcYxiuKDxFx6GvxXZm2asIxvofsP4vnBSH+8dHf0r9Pe3Dj/n1M9/+1/9hlpP+DimDwvgP+fFn/v01dWrv39/b/fFKPoJ7092vak2mrj2oQIbZnOOIY495HzAZDm7PI91yuTKBIdRlPOQGr1xLqRuFYxnBsOlXNODOERpHGzcaAdMDESoHWyuxot38LPm7Wl3EfQSljzMRgXDkApOrq3reQfgyFeDR34BXaUO411iyMTIpGFSkEeRuAnqEV9/Z6I4ULYHyV7Vo8+97FwvoIcuXm5W0YuXDjfOCdoCeMaewq7De22fPP7uzvk9hd1rKAdDcd7vfv+FS+2dFx4D8PHaKOfBGEvLt7azZ56WaIkeaZQS7ZeylC5FTSWvYh55dqOXrDbEKbh1CiATnXwZFyZOVSJv4BcE16Sv8Z1gzORDnZe/Bz0VnldpdErBSIbyYF7rkJrugBpf0uAENa+KwHCk16J8uWYZjRKt4YQkqUGeO8GUqwCwecKrCjM7OcNbrjkJ7Ut26HPRNh2nDmBMpaRUhOU12ocoa+pT/FQW9tvfpLP4JF3yhXYxOKzbevkp1xI1kE/QIh2Wka7aQyB/+B2+2JZllaUoWPoj/6VbwbK8gBkAS+VOB5WlhFVIPvnDN3mj4arnaqSi6okytw3p5bpjozJ2pmW+pCX7u5+8drrrv32Jl8ycikxRyHpDF/THsJMvVkLljks8PGTe/mYpy3qpQxqk07Crvzmm0mnbthfQtIu8VOCCuPJ4Mzrgn7RAhgacc9S+yJeiQR7zblvOttAtXU/MUb2lLGNQvzywsRhXlqY/ylPkgsyJtNhXXl6QtxpdqYzvGgfpI/31issXfnZuWV7a5VvGihxuCIxMwQNlOWPHb7XfwhpaDrfZ3NzMvOnPzWduJpKS/mmIMiYZI+qIs1HUKAN+iQxDk16ofMkY0n/7XoYQcsfnREEyXvCUutTdGub2UU6Hr45J9JQyUqAnf9Qjep/SkHElX3RGxtj5pGwpj2apa8pkeEYe+W799tkxU+bM6zhEV9BXaTPKIs22Ydsx4OHb1CwgLs32mXeP89XLNxJldKD2M8jzYZZ2BnMe82pkeTvga1S29I1jXXR7C5u8tq2Sm+KFYxkgt+/+Jv/ob5dfGtzcp0G/Q/2Op2PkiavpM/U4zuWQMCbSjy48ffKWNj+Y35mYmPrP04O5f3a43/uB7/1Xf/Ntb37ta2tCfpyTEv0h0wtf9vmfub2+/jUHewdPV/AVLgdIYZA5Clkf5urZbayu5kAWA68DlOvJOTcrlTcAuit9YXSEB4F34BREPXhGK4OiB3/oGjaDGUUPI91EtL+7iRK17VJIiFHyG1LOIEGXQuZrb2e1bd14bw3mjI9fJA91acFl452TxtCtk4VfBHc/5fY4hMJHGsbjo60K82gI6IEJ2kxalZsTw4GFppwZz5zJ+jo8MqzuSVVkyUvadq0Ltt08c956vD6q08e/vuPRx9vbHr3QNuBhlPfEVFs5eUdbWbktPDNc7gRR4EJPJr+drkkob2OUUF8mPJ/NX3lVOlqregelrHwPW+SzPCQ/tZXgUz5gwgXXeK2ry6sCcYIp1PHe6ENCUYxj6iTZVtqhjux25t2JX8egUjf1mSdKz0b4p6ejYeD9paZSRP5En0aeaD3VzTsuVA7llTmBk2wD2lTKNaHli9cd3zIo0ifGyTxRzukUNJI3feS7//vy/9BPuQ4kS868brX2zXLlnZvHZ7YLsiqLKGD5aE2U8eEYWvelYAAOXupV5dBbHDV4bdi69ea87mdByXY1WGIUj9qN10l/rT90U1k8ZupVgNJOlDR9HwGdfY/So7z9UglHKfFbgMKxsULbkG77yzAEDKgztGHcxVBzlzQXYtrQD+vUQA4oAlhdP23XjtmGsqgi72jxWtqQdnIl3CzPqMvxs6Teq9eUOWkqwxyiLGvN/kd+6+qMHZP8UaZUxgXktScjHi3Ja53xFfqgo+YOfbEegYE/Wk8dyktkjr7HEKSUfPHUTjdUqhdjAEKLdSv/6ox4lsqQFTsvePd+cA17wcjvgoZh5Zqf8AIeOuYBfz77XSkOj6HD/ncyWzJWBqUHVcl3l1EdePkYJvHmxuB89zr/Vz38SB0xAKBTHmes5QN//mz5GktLCdKlS5IPGq1N+qXFeV35a/z83BlM5jWqYVu196KMJflsH5Vv821sbFB/RYry4jfr2d7cjkdvE8qQdx3UmjtYAqE7OzqCytdUHK7cakr98kUe26dEVMivoWCd6vxiCf/xT1qcd51hKwakPummHh0scpk1bWVjH+8erjUzM9cmx2ZaH6A/eeLMwalTZ35lMDv/PYeHU9+39KLP/S//5O/9L1co9glLcO1Dp6d/2gs+83B390t7R+2snruDGwFkAnTC4rqjj7Xs1mIn+4O2sb3bJuj4wqDf+ghxdtXLPEeHcnms64jpjDiAzgQR1Bn0o1hxWp8MAICM/MJDFQ0Md118z40r9cAX700XwL3uZjsHUlWcXfMHW7RT68xDd9gPmVwMaEL9vo8GMoLONTIG5BS6rKkLyqOJXZPXTXCuk/uEtz1A2gnvNQQHt1x6zGNe72vfAfXNI5DHKIhAOUEUHur0vneuP35jtd373gu5133dsCc87Q9W2im89oXF0xkHPUgFqsLjNXHDH/qhUHYngAm6Tnh/9HuMGdpwsjopY5mSvwTYCV/jEcVCOSejykijwfJRJEw2hdzRrvv/Dce7C1c6xmI1O7Y+d8DxV/EoF/Iu423rvAd4aSsHj1B3FILyAu3x+K2DiWsIj5YcjuQrr5r+8spyA9flhzTH46AO61Jx2JZ5vZZ+c6m8ET+UR1e/V9jWPpvXNkwqqOKVCq/qlsbsAOZavA2VWWSilINKS/5IcOggr8ovIKGi47P1yStT8uQ36pb90oqMGmmJ0nT8yK+CiRHE7wKf3r9txlDhJSNqbCv5m/TVGmxd8zevhyb6o4Gl0nSMHI/wiXrkpQMcMPGaY49ch27yOqvMr3IU4K1fAHLuCmr5aJ/TTm2OlE4rldba1NiNd/G6wEpZpW74oS7IMaX+yH8xTqTFtlGuxXPopAy1po70n/LdmPpyTG3fTY8HOAtyIXIjN0aVW5d02hHZnTpCm3c3YICQQh/XBXXz+dmyk9AoGHm9xrn4lXG2DgDfur2fW6CpfTF4e7QZ/cS7d0gI/hRKWTdiyq+SDcaeeVd9K1l0fwIX81ueyyAPuJ4+0K3IkqMkf7heG/FKF/mb/HW+V/+VnZpbZKUPfE+dSou8TTdTvx+yLEoWNx5aUOPBPyMl1p1oj3WQpEfjJmXtK3nts+PVRUOVJ3nF5ZSXFt+Vp/CKss5NMziO7lFQ7vTg1SnRr1kmIQufd7Z28lvxbgLeVrTNsaw2S27kjz20YOYWfCiDvXhRdNQTJ7vlKuXJ3/3sniPnY+py3GjbJ1suLJxot5y+oy3PL7f5ueXNkydOv2Hl5Kl/ubCw9Ko7n3v36/7yX//qd7/+ta9SqX1CExLwodMLP+1lz4Cbnwvg3ipjM+AwLGARFrkp6on7C11TcoDWt7baOnxe3QEsAbN4ZyoHhU2lRR4HREEdUl5Adw19f2eD6zCRibG/eS2TL7e09bS+/X0VEVTWGThar3X5WkdXkVkn2gRNNZsNe3nAzIhmBdx38/iuBanACGKCioLrd4F9n3JujvO+9XjkDLgb4HZ4eazsLsB+sC94G2pH4Mij974HeGVnPERuU1d+ow5/SwSE14H3vVP2+uZWe++ly4D7I+2Bi5faFkAhF+cA99PnntFOrNyido7VqKCpeJwoLoukn5mJJZQ1GUvhdXxIHkdJfvOXe7dJ5nTSkiHCrnAbHSgwUbk5FUYKnE9OZC9oSJXn1oVf9X56OclQWZia6Weip1kaidWcL/VZ5VdtW69NIz+8lB0nfbe+bj7H13c33MUrR3ZifJBfb1dr2utW+GReZEmGz9LpJFVxhBcZf4AOcFIW7Q9XA2J+VoFIS2iijP3yz+T/FdZWabi5syZ/F54zh3Uqy1ZmONYxsFwezMP3aotxoe+ptarOm/0PX0OXtHIdOmBaxkC6BW75kWgJspCCvGxeeq0jc4k/lXmFFwsgpF0A00OzgB5sx3tl/4D6TfIg/ePPth3LtEkZ88Ww8Ff6oII2Wufubk/eE+TdLGudKng3MMm/GCsSyvWiSyCgfukYgaP5/CwdbqLrgNQy0i8d/t4tP2SHN3/hMXLjBkr7U4aI83pkmPDZ+6jdyKXMecBN1o2h1f5QILxU7pU7++R4OdQaXCbzqSscn/QhfVQ/wTNJJE+MDuqxr/LKetQtG+trmWfeueGo3wQ68uc0SeqS9nKMqg/KqX+5B97ai1WjUxLhC5/DM/vHqzIoMFUuwC+P+cl+qpvtn3PV/SxGMJTtGK/0qdMdiU6qHx1HykdWQkHJiCf2aXDJc521GFyZx8pTAX3HpyyN8b2WKEv+TPZD2jp+Z6MbxlDklh87oysySF7rk7Z+v588GrmCtuNbSyWAO47kxrrLHYdZi5cuN4Dbr5IjgBmaj7SkZQr12QfvyrFuDZBu3pjd/jt25nUOuexs0oBXD/Zn59rC/FKbHyzgpZ9ut9/+tHbbrXce3nL67KOnTp34xaXlEz945tyd3/fyL//in/q9X/OsB3/sx15Vu9F/G5LS8SHT//Fn/tpnX792+f+zubHxVTDW6ZSOK6pZhwR4Z/HmFpdPMAF32tbGavNWtdm5fls+dZuj1BbGDtpdp5ba7WcArpW5NjdrGGgkqHA1j22F/96qtru9hjDNYXlvtP2NS218eiHXba+8bwSfQdRzNdVmKV8liIwe8gttCKPvbqRzUFWMlqfVTDTpcqBVUNgTCAy/O9j+Ri8PoKtubSMrL8Np2Q2fOSZI69Hr6dMe/Uj4BoDWi0c0yCfg86JwgD3ECuyH7cbmBl779fbo1WvtwpVr7erGZtroz8CbueW2vHxLW1w8lcm5G4NHK7uUQT3Epjwe6ZdeBVmL0kiKiiyTOBPc/jLBmIDpqxMVWnOWgGXou3QLit6WNjburUEoI+nu8ptH/tFX65qerueET054209NzscvvKfNLSy3U2dvZ9I7FgVMHZBLi99V1DkOlfq0zH1oifWqmLkUr8YDMlQQKkDp2Fi9RjvuNB6EVieu9LpZxnIFsvZFeWLMq8UAuWFTDc7O24+yof/2IbfLjEBRb8frWYtWGVFZ8ttnFIO8lW7pcUOiikg+5vAa8uZ7ZlMBlWC8u+PmTjebuUvXdeaR/I3qp/IYSRE+2rBvSo4enwpMY1hgr3LMM+r1mkpP2ZKnFV4ejTN1hpdclzbXB3MeAN9V1j71z+iP4+ptjAEU/lR8qZOy8kBvLH3nmvyxz7n1i2sCfBlkKvGZtrm1WYYx9CmjHai7Juq56tLi+DiPrFsv1YtZ9qKAZRzPRBbMi1waxZCvLmeodO1DZJDyNbjk57OGu/KV0DVyVcdm60wItkVn+EAhAd5b7ASxzlix/axJp9L633llOb7SJu3x4QDaJS4bXq2PccqhWszDKWTViIg7z2k+vO5AyWinAC/RPsjI22m97hzQ29xCB+gRG4F0E9lgMJ/9Jsqj4+seBsih/8rDXpt0vZexk84YeCTHRlptQ1nzo3KS8bSfvGxLgDVC5pi4MdL+5NkNjm/0RTk6JsdfOZPHjnnHe+eaMuKYWC7PDEmna05lDPgqjflOueTnmt87nWDb8tnoh/IrTeaTZo0Qf3Pc5IF9pRMB+Mg2bXhxHX6tC+qRDfLwn5vvFhfm4C96GPlxLMw8rcGGvEqHNFi3kq9x4rjQUOpOZIr25VUiftTDl+Yxy8qtZWeoa24wF1qXl5aga2Z1YmLmXbNTU2+dX5j7xdO3rvzaSz/vjrfBs4/piXQfbSop+RDps7/4S8ZuXLn0fCbIp8H7KRkfT4PkwyScUB4pqnWsEOxsrsfqUXhnUcJ675evX2trO0dtdfOgXb6x2S7d2GrX1rb5vtM2tvbw9nfa5uY2wsikZUqqNBQAWsqk3Muz2Z1gDM2kx5ci6L4gKGA0UjAqJUPIFX43j785YfTenIQd4GKlqQz8Tj/2/c6A66W7691XnvDGa2P3AE97B1DebmvQemN9p11d22zXN7baOv1f396jb3tt1X7sHPIij/3ZPeTFJOfaxu4++Q7bxevr2R3/jocfbg/xfvH6Wtvc3mHyTiCcJ9vp03e3lRO3IVAKHv3GU3eSOski+Aof9LqrvXt4SO4xR0BLYeO9MMFK5p0kNWlVulFogkgE3+R3JiJtd2F3f6Q1XvKsFKsvPU/3OljUOmwreyiYLCoWn4bl2vLSyqmqHx4jDPFQlBf7kPHhPye7YeBpvIlEJGzTvnHdpKJwt64V6VHoNdgXrX3EKzIGeZmIVhrvjs+OfSmabmOW9ck73qlLD7sMkuJn5Fie8bt0SEMM1vCk+Fy7ch0Kb1VScSKd9p2LATraqjtDaAKN4rxQtqI8VRAyNbQ5dvW7yrMAqQBVpaWC0TCQbcpqwo0U9bMAlvuEuVIGjkpZ0Cll7HuUeRS84XdBv3guzfbDvjmf7GdCn1zVSJNPJV+j/joG0KkS972Tm7yOShY809++Rfag0/IJq8oXynd3NsiTAkuVqx6a/GXgpAu6/Ul+So/lI4vUW3Jb4+BYk51r5THaH/kgv/xBMCtgkb6i0zr15JSxbmObezrskzKkEe6YafSG5+T3N+XJOsIfaMu48me7ymYMB2ixD6GJdk3mqegf8jTiTfgkXSOeSke8XMvYhrqNPniLmyzRmNU4CqiP6hzMDRTzGKeOrdcDWtSdueI7r5rDRXu8ceXDz8oGutTfHCP7pRMbYz95/a34afKz/NBLtd4yNGqsBHvf5ZNtp13evbdfPmU8IMk8GgoCbw56US74Cx8wjJOqg6NIFHwKjeW1p11pxcAtebAvypljNooAM64xsq3LejL2FdXxorcl+2x6T8LTATOUr5G4xTXrCSbAzyyX8FnHTUNGneoT/QT0LP3yW+Ya7wMfEsTf/NyidO3ubm+968y5c7984vQtPzkzM/X9R9PbP/7WP/LZ//V/vXPp0fPnz5fS/SRII45/8PSP/s0vzv7yD/2zP4PF+dcZjjM+ztWBlJmeyhalQ1VujFP3njh9qi0srgSQXVdX8e3tbrW5xROUm2xb66tRtnNzc5h7O20MC3Zhfq5NKWsA2sL8AEsJBYBAZvId6d3Xec/ehhVBA2xyX7wzjRRQd5ShxEtZl8cjtYvlkSI0eIedQFivHrrCYymLqkS8VS1r49Sh5azVvo2ArO1gfCAUR0cTbQtA1yMpi96w9BzltjBQNtrc0mmsR8+X1sgpS88+y2jXhR6/+hjGzRUam2xzswgNM87oxGx/qS3gtQ8GS6Fxa2tdgigFvRFGjRn6L8gxsex3TSate+/zLoXkdY0dlVX6ieAW4LtEIh/KMLKv1tdN2pwD7uTyj+s1kQGBccCCZJ880c/801N9AGwuEwJiMhkvXXiwzc8vt9vvfFb65ESigoCN65DdxiO75IR3maY/4wM23BBUk1rlpTKjxzEW5MPm2lr6onLyNhoNjUw8ZY7raqys/1FflIx9oJyer6E/3528Aptg4z2yeT45dQgkKlxBSroC8iP6wgRkyQ19gqneeAG2IfraXKgyCphagvbjTcA3lw8G8z4bX0+tPPwD6LCtLE3RX+uyDvsiTwX0Mg6UTxS+4UPqVCELano5AmQiAWTKvIBPtSMa3inEUkKZgPjIQ45McF1AEYQ0POIF0lEVavfkLss5DipPU8aDNjytUvqlWYWp0rXPGicafFvryDnelY8g9t5gozKJzNAnO6OXlPwYPYmiyAfaShgcNldft2lX76n6L/+VP+emeeSz0Qi/aDxYhx5ax5vwib8oel/8ufFKnvBT297c4jPyLO0ARDa9obiTk0zyyznTLX3IW6pLvfJAWcvvI1AQ6I1ghK/QYoTIOm17RHBeysMWbSuXMYCYc9Jo0jFyQ9jcwjx5x9tjFx5OPcsrJ4se6vXMdNvUu7eOVA9f7WtEnz/eJLVoHvFDOowu+tklR8c9vEkdGj8+bKsMym7upDYrtS4ZR3674bgot9Lj745j3futDMA7yjuGytEExor8Mhogv53bjr1tSX+Vt375jBPHGGZO0F/HpY/e9w4E6fXhNkZy7JR603Kuw7sJ0YfE257HwqqzVq9fzxq8/QhPoEk6jAL6BEppd8+PetDlH8fO8XSy24fIPmW8rdSz7eWfz/l3s7dnaaDnD0+cOrU1MTZ5cXF+5cHtzc37mdG/8qznv+hXtw7vAtBfshXGfRImZePDSv/bH/3TX3v18Ue/hb4+b9bbERBKJ78H3Lir0TC7qOi9mWdvuz3C4/3lOwint4F0ylCltom3Nzk9aNP9hbZ24xoTcK0tnTyd369ffiThvUWMAQVy03A/gDRYWAzIuAFqmkmu4Kt4XVN2oDOTUXheU9j12l27VTKmpl0XHqc8FhyDppCr1JRglZTviBmiJJA4CZygFUWwjFm9rx0J4jeEiAmvgF+6fDFrkIam11av0q6g0kc4NzMxBAg5nINPqOTK9Qvt2o2LbRZw9JY3n/y2tX6NdrZz9OzMLMKlUkOZalwYXRDYVCrSrWVtuMlJIeAIWJ1XpLKSB5mkXpcb8E9BTl5+815MDS1/TT6UmcKt8WD9bpBTEcTSpw4tYvtpffJSQySWNv2ZnPTWNUNYGhKtXXr0gbZCH86euzND0fHY+uPdwFd5EcVIAafiAGDQkKO78dgdM5V9vD7aESiwlKkLJQU4eMhFbEAmt554Z93fDAnaMPVSOjIgGEh7QssoJYE8z+IWiO0++QOAyFAUn/eqOu4CrwopdY68N+WKV+cRhueUMewZ71LFSh81tpRNz4IQgexPDmmCRypuFZZ7S1RqEmHfbFMPrtb2BZ0KS+d+aseK/6f7PrkRQbQ8Ckuj1R8y/tQtf9MfwZR8Rqv8QYOAH6DLk+ZQWPwu37KTGZ64jml7JgFO1uuFSqv9EMBUvsUXn+pWHpnr2oL9+tpqjDGfLOnxsBphiVBQp3Q6JxM14XvxjLagOcYSyXo1btJJGq+hVyagmXHxsjJnPmU09z/bX+W1avBr5reCFM9VPkCb4+6ucQ0TAd9xkicupxUIIZ+UVu+gOUrZ006I4HrNn5pbXRQwe1FsNTJe4JmNkchFIo3IpkBS+sYwvMZLPSPduSXg2j8BbHNjrS2fPBnQvvDIw5LWVk6dCTA6/23fOaBxvDkyUvxu/zLfpYO3bArlFXij38p+AJ1u3JQtwZK5oiHvWHV8Da/sTCrTkFImKR8ZK4+ZCvlXBkyMAuS05qbLNs4llyMOkQPXqv1cAK+xmDoYa2XG8dN46Iwr9x3YN6No6nwBXrpcKpWvGsfWbU+pLvLpvfGeoREdAt3S5HkCzknr3xXokV8ftKQhYzTDJE2Oj6crqt9s3zLKv42qy8JR+hoD+GgIoI9vwJFLGDXvXlhaun9xYeUt+xu7b/6hn/7WB8xp9k/2VL3/MNJnffbnz+xv734mQvcseBBBlcmRIt+wyg53DyOgJr0YPTd3Wuu5e4SpG8V28WwFQu+lLs9jZA1T3sFSQe5S9oB6dxj869evtStXr7Xh+EzuEb/4+OPtyupW26Ct1Z2DdvHGZsLebuTzZfj/8Wvr7eraTlsD36+uk+fKWtvYH2trOFOPXl7Di95oO2PT7TJ5HuP7xt449fVyfW37gO/DvDxNbn0HcBL48Lg9S76HwC+coD9zc+36tWsBYQVOI2V55TRWH94gk2R+4USE05CPk2Nt42oA3gfZ3Hrbc9qZs3fCpaPar0Ad3lqlYCp48Ra4lo108CgbcVAsTj6TwupnwUaeWX+UkhOHwVGAM5E0MrjuZxVqhbBUMKMJTVv7GDjdkbBREbw7yToFXKHgiH7KeoKd6+HWEYVJGen0OM6TJ28BsFUeTB4nJrQLEKVI/aMFrlcYsbxn61RBud7qhHO2+b8KONa/CoTvvjv5BFIVpmXlQaeQqCLlbcuJ7+9OeOvwuvnsk+ui0qYiVClLk6dmhSbLkU/+GqGxYXueUDx8EfD8LD16Esqvn+NF8i75Amno4HvGUtBEKUpTR0fGLPTWZ36krhqjGBb8+VmPxEiX46titW5lo5STDdg+dZLXalTqXg6vSPZPPli3StXrKmy9HsE6wCltoc/+19jYzxhn8sgX+WxfvtnXGNbwNs8sSE9HAEv7tpkTBKWS72mP9gXbAIqE029lWt3RGZP2QfrlhY/Y7MajQt7KOWNMPfJH5skfeWrfOh5KSY1hRURKp/gTfAQYrCNtW5+ALl81zBwM/gWkwzvnCNetEBGNnpJsroUXk/Z1ZAzQvqAu32s5TP7VuBTfXcOttW7ptK9WLNA6NzSIAuLIiXSGz/AvfJJ2PkuH92BTOHM4/eCishQDl3oMhWuIxTMd8USepz27kXf7r6H55LB5gXyS7UGvbTrWXgjPnQvkd97ZTmj0z7y8G3lQVl1iyGl9GojwyHpta35+sc3hFCpLGQv6q06SP3rZ0hgvH9otMz2LIU87Gjkyfsb74SFdmZVmT7f0gDXP5djHUHKZYEYeYrROTnqroQZXLZVIt7xQJpxLGrW2G5nzj/bS/+GQysduUO7i9Oz026ampv8bAP8zU/3+j/YXT/zQT/zkP/nRr/1DX3zPPe/4RY+VlYzfEenDBvjf98f+XweTh8OnIygv2dnannBAHGhDiVqHWsmzeFjxFhVmGKuScDAS6ga089AHBtHb47oBdI25s7JMKq9driV05ARCEAytG55xMujR6Z3MLy0mt78pZB6LyVSIYWHYUsFJiDbemZ615wCrNFVGLU8tMkxme+a7CSaWRUCkfXtrI0LnfgIFcndnM2ci67EYNvNYRe/DNEIgcKi0tPQV6oAB7bkR58bapXZj9WLC+Avzp9ry8tnQooBubVxPfxYWTkYopXd3F4sUoXMKCqK5r5TPbq6raVfKUmVVtxD6XQOgQNmwvfU4Pp0xEMXEq9sFa0Wegy/AOwHGXfP3IvRbd65Jg5MPRVGnCdZmnVnG1D0X5tdo295cT39Onro1ClgFFBB24lA+a81RLE8okwJl2xA8vOZI0F8mtApCJSOdVUXVoWet3ETJWYl1qiDIJIvknyntOxaUD4BEWdmCwFYb6xLqpFyUCn0CCxgPlwcsD18CPCgo6rF9a+iMLOtXSah1rFqw8xCOAmXXEmtpQMAomlSaAoPGEfTTB0e3FA194Ls8lmcTocX1QPplJ/m9G8MYRdQv76WnaFB51zjFa5OvxZ38r9cTuYafGk22Qfbms7EDoNLsNf7cgFe7n5+gV3nQWw5whraDzFnHOX0D/KTN/NLgfcdu4EtffGWsBEwahaDMC1vjs32PHJPKEJK3tE15Zd4+BkRoN/yUJtvhr0KrGBzIihnNLb+ttGSrdmgHvE28q3tcGqhbnazFFoq/fk9ZeWoRf6fd5OIn5aCiRhWRkvcaOpn30CQR4QF/oRHaOh5ZpjaxFbA4jhDIuNTyRbxyrmsoREbku/2379SlPIY/5HEZw+Utf5fv6hqNo/DTcciY1jzTKOnKWYcpPCLFOPF6fYHqvKWcDlfGK31xWWOiQBQdmt9pL3cQ0EB4RMG0B3+Tl3yOzx7g628Cv+NshNDon5FYDRz7n+UBiNjcMrLo3qJJ5LtffIR3yksIywgr4xXlG+AwupyR26bRdVCeuR5+84q+h07LRgZGcy10khtZ2IMla7R/FR6/a3xi6pfBsddS9ofHpid+ZGpp8BOv+cnv+rl3PvDGd7z97b947fz585T6nZeeQNYPkV7/H1679TV/4OtP7e1ufQ5e9ZIbFwQ+BdAQUHYZwkCFX4DfWN9ofbxchfTalYt5LKKqhwsBe8s4ovE+eM8T1QxnahzwHSOYuvT+PMlswDU8GCYMBTAk5puHRGSdiXan+N3RU9E6iApxF3KJYEOjVriKbhaanKib3W0VWdOhLL+FILI74TfwyI9oO0fvUv8CnrjrqgqIgrR67TpZa5JpdHTJ0Km73hU4J/jG2vUoxL3dTfJO5sCa5aUT0OCJTTvhi3Qp+E6GeEfUr1C69OAEyOMSBXJr5btAXuuVo7UtrvmjE8wuZILz0tiwjWzCgw+Z6PEy6CPtGDp2AjmJ9T7MZwVOWnlgUvHk1kINJduifqMvxYc9xmwrfB9gfC0tnuSzEYEKZevplIFVoUUnX5SVbVORCljSuRj67YspG+xIKtHkURmRLGu7Cki8TGnsrlGfu9ytN2CAHFFQdoQ/1m0z9k9DQwBXVs2Q22XSbxsxf4FblTZBM3lLgXEd3rqOLxDJ44SC+b0/txgDwlKCWwCYRlVKjlXVBu3wOuPGdZNylH0AvKuYYrDhaYQ4iAp40a7kZ2wlFPmw/oAJ4xfPTdrNHzDTy94jj3IkMGuQ6yWXQeMZDckHH62Proz4Lz/pv/OQOkv2al6FZumnjH0auIfGfoEutjGDoauxUn2zZwW03Tg5Dt4zLHi7fGdyfNURznnnrLQp2y6NReYca+jIxjjK2ocysGxXuikYzuWNukpuNLS8sI+xnHVi8qvwlW3l03bsp/MtciUfKRFARRcl4kCfUjttCNBuxjIZtfN6+E0eQ8H2w/MzQhPXsjxELo+iVY/RWAyfGK/IhneLGKI2CqKDoQzrLJkERM8ZsM8VtcDgBPyl9ebcRt50kGzLZ987tzr9lz7wZ1+VcWlygJVVyyfSI8O57md52NUrL6xH2VDWjcZkXkGfjpxy7Vz24UzOgcg4/Qx/+U2meN39GMpJDB3Hi7GU39KS5wDYHjIW/tBP9zPF8Ibmycnqj9/N5yOdq6+MMzxXvgbo5NOnb8PB6rf1G9dyZ4BGmOUm0U+OD7pJscDWQALxROjbdb5fRKc+xAx9w9T07Oum+rM/MDUz/arB3PS/+T1f/r/9p2//9m+89533v/Gx+9/6S5vk/R2fPmyAN507d9sRzHwW2PW8oyMVrZNkLGsgrr+opPrzeMYecJPB6gGEVzMBFGiFRxDXk9c7jhAy6K7juRavwAnO3tPo2pWyo7eytrYGEK63tfW1GAAbW5vkX7N0JqtLAeZRyFSkhnJ2sollO0LkHgEVutas90dKizstFVrX+GutbDN1xfhAWJxY3gZk+1qk3r6i4tHI0NLOc5zJu7uNl8/EczI4URQ+oxi169l9B0wKJv+2u8wn+m1p6TRCiUGC6GW3p+Wh25C+95DXJNOb7Na3aleq77XB0EmEkYQV7MbCgJsTTKUafjouAniFvPxinnif/O0f7GYcBBnbSn0BC5WHFq9lqZe+lCdkOLQMDZW7xoWGnWFUebqzg6EE0C8tr2QyBgxEC8rHE+NPBS8tUZhq4Hi+KI60z4u+KS85uY32HD9P44phwTgoW8pK9UnFU6BgvW7UMZXy5ho889WtXzOQ6VcUlEqDz+k/r9DAOFWEQeAHvKUdml2PV2F0/CsIKf4mxEh/rMPQauTDW/j43SWmGCi0m6MyR32UX9ZgnwowXaPEE1LIqcu2pcf6HZcoZYGEz7YVgOe9nsmgEh/1g+9ZT/YaZZVxFaqeKpXVOPor/6xX4xEW5nM8dV7+rkK3PpHZsfCj42AflV+VOoTQF0YUApQ360jomDzKl3NAz61bbnOsbFg5SvtQbnnblMfS62++Cx5ZgqC88yx9h37p6vY92E7klvL57qiQTzlQF6jcJa4L5SfESzZBIFES6NJz1GDXOJXfwpPlvG1SB0T+5ZyEkZFZoFlynDEnjzLjmHrdcTDKpl5wp768c6ys03X2LTfIQUPmljygjPN5ffUGemg7UUm91owN+iARUcqnTfK7FGpbrj0bYXEOmdK2spKXYykvKWA5+CPvu+/KQwwW+VmlI9vyrMungWidzsnUzUveaQhEVkYv695F3+sU1FzOsKSMBBdgw3fymb/WwzVY4D/j4b4D83vWvHVF9958ronPh9f5WkeH7sYACtM6+mlzQB6jpo6LtxSfPXdrHKyLjz58hHF8MDUzha823MWgWMMguzA5Pvme/aPDt6EPXo8+/3fDsckfmB1b/GcvfOny97/qe7/1P91//6/c9/a3//Lle+/9pa3XvvZVisOnVPqIAP5P/YMfWdt59P4VPI8vYGJN51YyJkwmMwPghjsHSaWgUlbAnRQKlcCpMDnpVJAOssLsLmkngZasym59fZXXBnlqjV5AWr1xPQdoMPcBfyYGwC0Yqsi9l7QUcXmdWXtT2BE4d0IqCIKEa8RKbEKvTLYsDyBAKgu9dwVI40JBFNS7d3dVOgHd8KNhsI0hIM2CFNMvAjmPd29o034ZurKcky63Ck73242rj0H31TaYPxEgdzIirfDpELpW4R0Gwqx7FOSXk5r/+N2JbT3SXcBUnsskQGhkQWAULGJx81smukqLPLCDPtSGJA0Bpl+UjjyLh4hCtg95ehd8mxhDeYyUhH/ZuGiheGhO4rpenq0eI2BGPW6+Qz20lZVzoVdFqHJw3dHpX1U4QYs+dYK0agyqeHKbDflVBvJQRdkpG/lC5rTp5C5laoiwvDCVkXUmbEnfpFFaPZBD76GAphQ/w5xk2wJGTgMcgZXgpGLWQ9CQUl70OHyPEZB2R3lVsnwQKAVjf3PJxlChd4e4l8INPtKn3Lvj1x28yol1234UKLRDfMBIJeiYdZGZRHCk3+L0VT6lbdqigpSxrowXn81HloytcK1cuBfCPtb8GxkpMgF+xLPimvM0NKrE+U0DyBB7mEWFAVJySK88E4DDP41Xf4+C1yt1zbMUvnnNl/lh/Y47eUK7uSki7ZaTBzHGbMcfyF+bFmWNmznli3fO4DE6XiGrgN98GgUlU8wVxs/y1huOkNdX7ryQhtCmgQWwk9/57oFO6hivm5RR+dUZWabIvfXaJvwpb7TqkxczzHFBsAydFAgtGiaCHT/lbiHl13FNnfwmKNllNw8nTF0jQd1D9Ebd4qcMyU/B3TYFToEwt/bym0mdozGroRlDmmpCBn/2R9qN5mgYaeTYr0QCmFPO13Sef46BdCkj9bQ+5vi+dZaTIL88qnVuYSHzyUa6cUSSKI+jB1ALzI69IqTO9oFeB3s4PZv18CjHzjpdItpY3eCdOgH7hYWltjC/3JbmltoUY724uBCdtLeFo7O3N5wcHx/OLywdTk5MHc5MzhwuL57cH8wu7i+vLG+dOnPi0vb21nuY728HxN/EGP08RtdPTs7N/Nup/skfnJ655dU//Zpv/fF3PPCmX3nggTe+6753/o/V17/+9RWO+RRPDMNHlr7xz33TZ159+H1/Z2v1xpcfNrwsZNYJ6G0KyydPZCIqjAqBAqrFvg2A1+Qqy15hUZGrPmKZIRx6HFq0pgnDlE4s/gyf+nuUGcLhI2lVliWoAkfdpmKYJzs/mfgaCplMzi7q0ADIRpiRMMdDHNFnPdbtRjGVWzwelSWgaKjs5JlbU96Iw9bGRlu9fo0aPVRBb1sLuGVne3fCm7fYOUkEXife5sZ6e+zRd8arP3n6znbi9O1ZP7L/6xvX29rqJRTiLhPnVIEA9FmntKmMDEuqNJxG/qhRII99qWBcA0d9hm8BRJIKSl/DOkwdqKjwd/H89V7Gx/CCBQ8UmmfzezucfMuhP9CQsmEfSkLgoHmB0M2S3iIn73d2NaBqZ/3ZW57W+npBGBvSZKjZc3lVfNnBznRS8VSYjfH3UB36ZmhfoFZxq7Ttnx51nwnue91uJ0CVMjHkKKjGiIEvjlcH7rnNSaU1ZhRgF5lyX0EZnwFS23H0LMOYFn9qjdC6yvDRaCpQjCJD6XXRDusKnRh/ZIzizD365oFH7pGQP8qOBms8YOo0/KgHH7mAFkO1oYXflAPpjOLmu6C1gxGpgaxBoxxXaBUjg79AKuUdU+W0PPsjvCDvNsBzB3Ayd/jMrIkRLa0CgMaDMqrB4S1NFMu8hR3h8RT9zfqpvHRi80MMZGlGdhItIZ8AJh2TjHeidfRVsDKv/LQNeawcepustMtL+2vGXHdMkFFBKQYYfE+InrIa8NMYxvZBI9z2lHfnlLQ5X63fMbIeuEAfy+iyffPLZxiX+gzfzs0jTwigY5mQuaU6wKOctPd6ZUAaXenqsE5BVO98F8PFZUEN/hjXlBHgU59zRkCkjLRpPGW8ZbLjxZvGjuOu3K0bjaQfAqbfrU8+bAFoJWPmk+8a+uonjCbHVNkfja9awTKJBJGXC+FPDueiLcfVXHFilGmJsAz1hWAyxGiWF1zrDp9Sn8mscpjkaRmNGkPufTJsHweB+jbQbxo9Rkbcke59/d7SOegvtltuubMtL59AbnYYg6124tQJ9OlZHK+ttn5tNWM7O+/BMfPUPzNkXg8nJ6eGC8uDo9vuPnuE7h/e86a37733oYeur2+sXZ2c7V9jbK72huOriysrN2Znp68sLi4/dvqOM5fueehd1991zwPX7l6eu3r+O/7SDYg+TiTH9iNK3/M9P93/7//9Nd9w7bHH/87W5vby1AwKbR/BZcBVXAqatzOprBR+hWP9xlp5KSOhU0mXdcmvXKiwkIrUEKdCMgWgbuUc6R0sP082q9uIysOzoILsZHGTi8DhpFPgcn96ogXdbU8qc0Omw2wG82EoexgSCrufs+MXL8t8zAb6oPDXKV0SG+OCPPZLReHav5PCMHHqyGQRNMpCV1EZHcgLJbm6dq3duP4Y9U62U6fubCdPnE3der9bm6vt+vWL5N1tyyfOwa+5tokhISlUnT46QG7Gs375aRuChkpTpae3ZLRDUPakMqMA9jUg7zuVuetd4yeH2cDj3b3aqDjLJFTpZhOflrZKnb4YAfE0NZPAZH3eSiajpdGNkypGw23e4idYLi3f0ub7fVStm4XqvIFJlYIKD9nw8YrSKP0FpAVyAUvql8d5KJF9509FEyVNm16LQuezJ5zZtootY0ZDCbFTnylgRF3yzvJusJQXPnPbCgQilZH3t1uPSswxzkYy3icxdFTM0i+oqdhoIPVaX7xN+wItypjLF7lljIrlQ+6JRhm7NGTER3lQIcf7HY2bv0l6ZIs/gUalrrE6zlj66GWNFNsQ/ONZCWLMEZPK37ngPCrFL8cKUKXbORQDwvmwC7CPIgo3ATj013yzxi4cveecE1B4Rfaoyz5ap7e/asQYIUuUKIamc7plT4zfBbN4yqOxiFHEvJGufKYxeZhIA5V73X5ruFhGmoUgDTUblS7lvm5V1RDVC63bNNUlgrW/y1/plAfWJ5+tx2fRS6/Og3c97GxuJNqyzXjRYMYuQApf5I/zPmPKNXlkBJIao488BGuXfM599VGcBPpgxC76Qd0F3eEXZfW6BX4PV+kMNPs3g05zXK9dvkLNQwzZRfTAVuv3BzHAtjfwgnFGJj0UhHzyQJ20tbUZedK4DbjCYve4qAP8ogFSYA4t0oonLV1+j9TQaOSLvmkm2lbJ8chgsi2uJeojb/keM8Ch5L9EvHg3YuvekdPnbm/rq1fbpccuZp6cOHmqnVw505boz+nT59AFy20BPTG/OMtck2eA/vzs0CgROnc4MTV+1J+f2Z+ZnYTw4f7B3tEGTT4+NjH2yNz81KOz/alHe5PDCw+97dKFd/7aA5ff+/iFzZ3Do93+zNTu4xtrewtr/d2//O1ftwtNDvVx+k1SzcSPMP3f/893Pfe+N7/hlVcvXvg6vc6jQwSJCaNIGN5RmWkxi5gqEb0pPegIk0qBiZAJS/MKvsKn0jW0qXehEEqaSkOgFARqY0YpUS1Gy1h3hA5hTriI3ji5nThRNgpu6FJRRQUyUdZR6nV8qRPO2zqc3O4T8KjLKGDqjOXMSwPCEL6GQ44/pN0oMN7TIPVXOxgQLgNwSaW8vnql3bhxCW2MR7azGWA8e+bOhKLkh56tXuzGxlXe9wHbJSakfRtZ2tnfAA3UXYpZz0A+1zW+MGEBe+iQl90Z8+ENSZ4JDNlUR14Vn557zKHUw0vQoKx8CPCSzzVf+7iL0VFK3lxctw6+e1jOzKzHQfogjVX6tpG7AqZ8TCJ5Zqd9ypuGUpqNwstmSa7plVqPBpjtqjTknTQLFo5vPDLZSj6Vr++OV9Yl4Yc0CMrSJSgLXjG2HG/yWldAPmNnPqkpz8Q0GrUkFaCRH6+q1Ao4CvDz4A+VnXLqEgeFlAWBChLSljwbERta5bfAG14jt9JiXiqMXJlyDzx1aHQ61qVElesCBMczS0f2nT8fP7mztUZ9grbem0ssHiLSZ75g+O5qrNlPPUres8wgcNbcsH/WJRnFuzJUTPLNeSEdGV/o9m4VwU36S8wEAj6QRwPX8XQOxrhlPBwT76pwTHP3B32x3krF13qHNur1Pn2JUbblqXffVERG41gZU641dlyKMjRPfvI5DkZ+yBHey9eaF/STeZMIQF6Oi1669JchovGfXd+UjrdLYeXc6JAykMr4TR4nukUeyzpHBFjzCWwahXrwgns2oJEn+smx0/ChztIbetQHOBQ4BPDb2ot+H6mNsQ3P11dXAclbmDf99p53PdjmFj0rBLmjDpcWzauO8l3+a6g4D0zRUbzkn7xwDBwXAdxkdyJLzm1ocV4rD46Fj/VWrjsgp4IyOsirkaBuiS7lXV0eQxs+O/YeGDQOWC8vn2qnTt+NgdPaYGa8LS6ttDNnb2199J5LfvML/daDHoZSnb4PhZuIyyb92EJPrgH2j80t9t/HtfcxAR5eOjn/8MzE0YVTiwvX20I7QBbtSPeC/JFle5w+4sQQfOTpR+8dTv2Hf/JNX3Hh3Q/+/c2NzedM4B0d7iuQrlkPCsARHmSLBsobzA55/lSSturE6p66hlxnkitcKmcVkpM3Vj+ZLVtheMPRhmn3ssZrSMyRd/KpuAK0CKxGhAqrJrqh4LLMM9G4Zr3zHpyzt53NUYg++WvDk6KkknDt1LUz6fXRhd5S5gSShkwC8icsi5Tapk9TMzlJVcK7u4A9imeb9y0U9MmV29rK4umsLyW0T7n19ettbe1qJuwMAK/SiVKKMihaM0lR3k5MCiYEbhhX70NajGgkZAfhsciZyPyXespbEqhLCajAa5MddeKxFygW+EShqwwcI9tXKcgZ2st96ioS8qrMZ/sab8Psh1AxrJy8lXZqiUTjZor6NNZUphp2pfzKOFPhCIyOb7xe+pzQMfTKd5qJhrLfLiEIhhXSridJ6WVE6dFN6wl/+E25sL2MBXxxHTM8iByVp+i4B6AYA2XI8RNwsgFuNPamgDy0CdYq124crMfr8rXWbw0Z653VpjvploZ463xOXbYHEBvGPkJejR5ZTw7C8XfqMmtkVI5HnvjMvLAO+28Zx0/6wx7qdIys08/y2HkkuGhwyxfXOGcHtBHANNTc3d3g3Kg+zA7mMFo9lRHgoC09Ysso33XKmECi3Chj3vZUUTTlIuPl+Hl7JfM3oXT4YNsFEqVabCvjwPXsf7EcfVEvJA/1hgEaJPxmpM+x8Xd/Mo9yI+3y27GKIecYULdc9uWYytfIDymyD93xtOmHSTmXTk2O0hHkT14NSA+X0WCueqNPqM8NeuqS3OJLQz4OOjqEkuaRH46RDkLkDKKlbdf1aNo2GkaHQ6R8cIzc0OtdPKfO3Rqj4eLFCxiUyCC0zCYSOWxrgLz0SmCikyQ3n/mbAK3h474H50MiDMiWa/7qAumxL17Te1YluDGua9/8NqZDozxM9+v4ZiNh6lkjguE77WgYrV65nOXL02dva2dPnUvYfXpygLe+hI70+efwHnuBIjfo+9WZ2Ylr9OMa8/rCxOzEoxPT448ebA8vHO4cXZien7p4ZfP66pd92WfsvfnNb27rr1kf/tf28qNXvvIYyD8eaTQdPvL0bd/2PSfvv/eeP/PwQ+/5m3s7B1O93lQAfhfFMjc/j4C7Jjhsg/m5tn7jBhOUyYDSjdWMoKk4BNRtN5swgSyjAoiVyjB7LR4OitQ8biozBO3GMZVarHkmosYDX/NZoLBwLFUmh3kE5VJ65M8sc2KiyKjPB504Kes0IxWOivUwJ74trCymfcNnqzeutS3aVrHVffj0gfzT0wMmkrfBuIa+HEWhV6sSml8+A9DstIcfeQdeWL/ddefz20KfOqHHevYA2suXH2kba1fw6k+1weKpUuSu6fKnMnNi1tqX1vXOzTCZyl7FYr8TWRBQUFv2RQVgHvmgARBlDC/0Guqahoh5bCeMzjhNjNeGJcckZ86Hfxg19M/aJlyC4ZoepQdReGqbtwOOT8y0haWT4YMALO+03lXCHrVpEyobK3F8NCDCA+iBWtr17gBDsYA442GYfhrjwLsgtgMaAJt1AZKCpd+tyzrsq4pched42G0VrGOdE89IBSbK2XYeWBHwIK+ASC3hTUAARTdJ3QFPeGqe/KFEBdK0xbiHHniRzUMaS9Qin5Rp+eR4aVS4Pq/c2U6F5B1TjYACGj9Hjvis3DnYRopU3IlSORegxXyWDdDSjv0zCcAaS/Kk5Bf+wV+BSvqVRfvkdeeDYBT+SQt/GnAq5q0Nz63QwPJwmLr7I8bGqF3rotn0T95YxjksEFi/YzvJOHubq8jpXhTblH8yxHfrsmx4ZF+pL3whQwwGl1H4c1+InxORYpxcQpMv8jLjAY024hjI57CCNjzQSTnIUknGhzb4Z/Qi8kImjZROFt230PHWvjo+1if/M57+Bn3Kq8ZKJiLvypVheueSdzMY7jf877zNQ2L425cG6rei7CiHeTVixQvp9U4evXTzeZuuY2Mb0uEucRm+vrbedpR/+mYh+W6U0yhX9rdYL3S6b8U5pN5yDPLALH7TIGIYeDH+jg1zy6ROM2opV9xE58NyYhhOTuH01DHZ0q2e28SxGczOtdvO3tVuueWu9vRnP63NYRz0xoZbs4PZx9ZvbD2yvrr1GBcuTPen3rezvff4zNzU5VMr85ePhvtXJhen1269dYrptTe8fPny0ctf/vIj6OnYcZw+AalG/aNM/+SffN8z77/nnm9+4L77vn54hDWJMKxeX2uLgOO+B2kwKZwghnf0hJ1seZiCAqhiZgKVgiql4MSKcmN2aCW75uR969kgRz0KsfV53Oja2rUIcB2MUSFDASu36jC5nGxRLnyJJWybKiOfD+0kZ0LPMlGcMFrmlvHWNJOCvriy3Da31tujjzzULj3+PryXTSYCSg0AE3B8gl4fwFZBOTk0XrY219r1KxfaydO3ofxm25Ur7wXEH26nTt/VTp+6vU1jGetNSKu32T1+8T3x9BdXzsGX2Si17HyHbg/7cXLmqWcoEJ9zr/I2RK+is18qvj2AFdKhzfvFM6Pz3Y1xelNR9LTrhNfYUfnJDw+bCACYF74LWnrC6jI+kF/P2+iH3jPqwDzQNZhbwNjCGIO+XfgzPVhsM/25trOxFkWrZ+ppfvF+ZircK7jKX/kkDdJUPERmqFvFFmUPXZ5ENeFzCPjd5+4nlEo/DF3GUEEZJsLii0pV0j7Vji+RpYRHBRR4rJzZIWVOxZ5DTpC1ABr1ua5ZIFgRJDdBaUi5UU1aE0WinYSkw5hRYgxUvBp2Ma7sG9+lWWPCNUoBzNCtfC+WSpde6FGMJLJm6cYoRm6FI78VKU/KNw1mXjg2glWBESDsXGIeZG5Nyhv5Wbv03QcjLc6RgBVf/EtkRVCgLo0V15al22uGcvXW5K0GR5YaqN+5ZpsyRy9TOpSsDujdnZ6llvBd73vk7WtU87uGgcBRRolM4z+HDdnVM5RfApsyz+XQb+qiFUapNCqLv2WY0DPaLuCqkDPjLMdtbzTm9iUGPUbPPjLsZ2VGsJZvEuHYSXvo4j/H2L528iNvpdu65KVtyWO9d69VdKWOI5YPm3jk8erpv/2Uf8qCXXaDpftPRDXHyrkkb25cwxGAJp9yt+fRrIy1wL2E7nR8lNtr13yKooBKv61ZPoeHNScdq4wXtKZvZKo7m8qItW/+Zh9iWJV9Ed1HZ7MM5dke8trEJfqynrrmmONLCyvtzjuetntq5cwjvYnxt546ufzgbH/8oenp6fctnpy/dvXC5uqN9StrO6tH6/2j6d3e2sLhqZcfA/knU3K8P+qE8Ix9x7f9yxe/4/57//59997zuw/2nQBYgotLbe369bawvBzvXamcABAVSgX/5qEtTLRMLgTKdXQF31PkvAdagU9I1jxMug0AxEIqB+soAJQKgV/FWYKsNSsQOwE9E951bRVZWbh47v0671jQcO1JcFHJ69F6oIIK0e9O9G0U8KMX3p3NeTOzC3gt3gY4lw1btilYdffYSs/a9UvMy6M2N78S5XL5sXfR/kw7lbX3xdQrwHg4jOuVa3jve3jU3j43BUCrHOPXMjlzmAY0eSCISk2gFyRsSwVrXwQg+SgjcqY+SUMh4VS8MRWDn1UM8iOhY2h2DV2QdRyY1lFshlrzYBkVA6/sO6B+o2bqBnkmjXODBfJizDAenuy3guGiseGGu5npQUJ27pqnwSgfx2rHZxVQZ7w16hFIooz5q1vkaIDv0/QtIEJ5r7nGLP3S0UcRUmU+641Z1jzWH9BJPwE6ypgMqUZZU6bzWnNfOn8aDtm4icwpVNnIBG/VcFkCgY4YE7Zj/bxSv8TbD6MUkNx5jfbN/QV63VyEj+XtyVeVvqFrFay7660n58iTcocA/C/Dq3ZD219pUZ4NmWtMSKP8ly4P9VBGjZaZ5IftuDcCQkKzIOp6skaQ9Mcwhg7lZbrvpr3DGF3Ksu0F2BnTog2eUZ93rxgd0rjxts+0A50ZM/qnEVR3nkyRD0OI9m3H9iQ2IEk9zmnTcHQtn8Mjbyt1HbiiOV0SQP2e27jIL5g6X+S57WoAZO8F7Wl4SLtgbZ+txT64iVX9obcqT8JbeJqoFH3XE5aHHjEtn5Q551PmgfoGuuSVURJpdOOle4AMuUdWAGbHVwMlmyChMYYK9LmDXMM4D+lJzVBFP5Q1jSlPwpTmG9dvwNd+xrSLJpgWV5YiVxbzltyqg8+0r/xl7Z925IWyFYOdlzKkIwRJ4ZnGgzJkvwzjOxen0Hf+5pg4xotLJ/NQMNu44XHgeDpnz55rKysnN+cXFt5z6vSZX5qeHfyX3kG772h76/rSqeWtO5Zv2263PLb/4he/WAAXyCXvOH2SJvXGbynde++9Uz/+b/7z573tnrf8vYcfetfLxqe0ahcyOfSE11brjgWfy+1DFBRSrWEVgYIWQM1EV5GXN+Tk1jtysjuJBPzN9bo9julKXpWaFjOTUcXFxDNpmSrwKcckUVFkzQ4Br/YEBidJefSuE5tfI8Oduk5AFbtApLLynnw3m8WjQtFKm7cR6THq4QqQycsPFzEE9LBOn72dCdvalUsPt+vXHmtnzj6jLTGRBCPbgqi2ub2OpbyGkl0P3f3BEkpE71m+FLjWpBdw8Dgpp6dr//XGozihr24r7Ayc8pgEj4Q4BW/KOPv0LqRdvtl/FZ6K0PaOhoYx3cwEb6lX3tWTu/AW6btP5IsXa/sofx9jm/VKeK6yXVg5S57Rmjrl5ucH0KrCgdfQ7Xqf4xDAgYiMl8qTMoJOaCa/fZh07OCdp3hNoIxUtgKL4xqF5ZjSAWVGeVG3RCFTzjwBF3lMcsOj393NbN9VgqWwp/DcffgGfKT/8lKwtu4KdUIABVS8WTfnepR3gII2oNU6Mj6GfpKgA5lVxiNPkNEZX/bRpNfobZ41VgX+lfTKyqu0gEaevwnptfGujDLlPmDAWNbtmXqsFKDODkRNPo1LHte8GhkWAjA1mN+6O89f3ikrtiud6bs0kr8Mheqzr8wd6KzDiNyQqLGm8Vd12dfMw1FfYqwoA+EbYO8f5czomyngiUwLiC5n5TZV+Gt9yQjNriNrpYX3jr195jejTfkdWp0z8j/7DMjv+HjrqQWsK/Kh4YLc2z+Pt5Yer4U2eKI8xxjjmmX8bv0xDoc0bOPkdVzVJzl2lhyhlf5o1FqPu/VdTtI5Mcyt3NtdN+dpZEwPfK65B92sM/895htjkr6pAw2NO19syrE4cepU9lJcu3qVuWjkong5MdHLZsiMGe0nmgevKxojn6TTz0WvfXDPkvTJo5MrJyk/x2/K3kQbYOgtLS4OV5ZOvntuMP/mfn/mv03Nz/3yuZVzD0+tjK990Rfd7Ykzx+l3YFJGf8vpO77jddP3vfW/ffEj733glZsbm5/lo1C1rhVoVdWh4TKE16Nr9ZKdFCoBBdbfFVA9AydvQm0IouHL/sANcHo+WN0ogVpfLA/O8gp4LHXyG55U+GMJ0yuVl56Qk0Xh16r33dRncuid9DE4BJryIsqyzYQe1aUqcVL7rgUeEEAB1GSSHr2MCazxq0zO9TY7WMzBFZvrN9oj77sPr26x3X77czEKyuN3yQGoi9J2450vgWZ+4VS0XlQX2kDvv/q8HW/Hnekz5Au/4FEp1cN4NvJCnWc/NYyijPEUrUPHKLfA8aMgrhFjv0QgQcu65FUBLbziq8aLm2ykUQD3oqBfv01mjV3vqZZNeozpUrxYx87IxnRuY3J3sUra3/HopRdF46uAug5IirIaGV+Ctc+H9975AhAUOPXL64VF9zcYsVDpqpp98/9S0ip1/RzX3eP9UqZuhZvKpkZvO6uHw5QBs7PjsoXGZgGjoVG9e+lNdICq5Um8UNqRPoHIpHwZUoc4eFxPjvMoTw3D7BymrGcDyFcVreNRMukFDTzfyutC8tM/6dTo7XbY26ZLWN3mP/vuYCp7zhP/aZwVSDHe5JUODTd/9HoiHbRVS1b1fHp/c8Oq4+c8sqw80TA1SmQ90hya+M3oVu7dhocF8Bo3gpsbTV2fpjxtJIoBX2k2vEn/wqOa1wFj6VW4ST5ruxLfuZZxUQY0cuUvvyjLvvuEOgeEqlOXEQP55fq6c0BeZf6P2jWjZY0u2c8YGblMbZGzuo1VYN1nTjsO8kF9IC22keiLzCN/Qu/001D6GG17Ap2GmryQwbZvHZaT190mUAE2m2CpKwYXdVmlRo2kXL96PevsPi42y5K0bV5/1ODV2FxYWUm04vLFS81TL40STWP4WpHsrlt8jdAw3tBpu+pLDbPt7Vpey5Io7+5vkWZvx+vrhM0u5Y4eMu0tLCy88fY7b/+FlaWVX9zbO3rb2f7s41/0dS/YgJjj9Ds8lXvxW0w/+7M/dPhVX/0nH97dvf4QFvWdeztbdyig8WJUbghe1txUVAimE8G1Kad7lJGeDwpSqTWslNttmAzxzrie9UyUWzw6FLeKws9O3myk4XMeTGN9/kbbhrQL5MtCd5Ip8Kq/KGPeEzmADsPZtdZsCK+ANiFxJquTnH+SFhrsiwfDaGm7hnz92hXAfaMtLp3K+rSb/q5deRSA2WqnfCTsrLtMLae1X2FDPWkPnNHrnsaS9uXkFORU7O6It4B55JuhvAoTq8y02FWKck5+1Zq2+eM5oYSMbJAl7WhYBGjIofJU2cYIODScp/djyVJU3lHgo2y9so/x4NGeQwpaf3gC8HtCWq0xHrXFlVMZG8FUUKizA6CRNi1ju9KksiwgwQOEh/JNWbBOQUKe6rmVFy6dRatMd3yjMO0HitT7tDOOKGqVmwJVa94F1tZz8zO/Vc9Vhoyt/B15pzFaoEBaTYIUFxJJ0ZBUDvQCNSByuxJ8hgzyYAwBbvJOkCxgkw74bx+UGfJZzpfK21e3FKV8CkYxIOUL13xZSEDVW3QMk5cxTl7Hz7r5XGNV80GZty8eoqTRbDk7IShHOiDLtv3u524eBLDpd4wo6rJ+BomyYQGpxiPslQYBzGHyl8iQXxwDMozK6TV3HrDzznrDW959lew64ykHL/we/nMt82BmYO03eWo7yR8ifKP/GXPHuJ4WV+F1LkBCAJkPjkEBPX3g3fkYoxY5kCfdXTXO/fCFX2pOqCeog35Zf7UKn2NQaCRVWQ2n7GeAEI0qo5LmdTz03J2/3pnQ1Sdd/gnCmQMaE9ThUduufXvsqnMnxgo12Y7z02iZfHGsd3wsK2VjBKVr9FN+QKd56xrz9AA+j/JpSCSCST0aHT6a+uTpWwH1k226N90W5pfWb73jtp87eeb09y4vn/2Xn/6c5//7L/3qZ97zaS+69cr3/9h3a+0ep0+B9DEBeNPrX/9TB3/2Fd/43scuXX8AZblwuLdz13DYm4xQO2EQQtfRBcb+/BwCW1ZnhelJZFCh1oTzVg4FX3AytF63sWSNE0mOalYxogQyGQQ1JlR5DnXbiJaulnk8EUHEJpwgvKs8o6SgzUnubW3+Jh1OtnhF/OaE8XqUkEoq1wwZq8Sm2ubaarv8+CMA3UnAfSmTTLC/ce1CvPKVk7fURKWP7gdQYZhUFDvbtSmtP3ci1wz3axDRCLkEIr1DlTBKAA9e4iAl/ZQD8R5VnlxUqd5UyKQoRrlkn8xjCfkDjysKgqEBwKvoDDnrKUr8FJa9fZPv8lbcUpnYZ+vRu5/mJXi792BhaaWtrl4nLyqM/DLXHfGGlPVeujZ9SEcZGipoQQnwJL/GgQpQuh2hjAX8l4/ZCMc42K790IjQg9fjF+At57jadxUlLdl1/jckrRdIHvju7YUadDfHkD/H3np8V/5s3zYCpP6NZMmxCGhR3jpjdNg2dWis2ZfOiDS7tPtdoyyUqHwlK30sDy/84XuMjI4XMYZqGcQQq9620QAIttKUi7fMd8PzymeMUX6WP7zxXTpq7JIwZkIXL8uZ9FwLFErewtsRH6Upxoq1QYsyFkPB+n3Zd3/jX+azPBt9j2GRMtSLDMtv5ycFAzSGrzPPI5c1x+oUQI1qjXj5DQ38XsZjzTnHIQ0wJvIGScy3QKZNK3e2QfvS7pxVHpS1qtfxrXFKXfZReqFJg8j2MtejVwqkTbZf/au5ZT7rtIxXPcseAvlUNCpnoSqyK+fIpUHH564fGX/G3tC6p8N58mCiAuSrPQGWSsGbci+fNCKMNthf9ympIyzTxzCIcUEx2/T3Mvrre/Yu0a4ysbR0oi0vnkSGpocnlk9fOH3y5Gvn5gbffdfTn/GDn/fyl//8V/zeu9/1L37g2zbPnz9fA3ScPmXSxwzgTa997WuP7r33V9/73Oe/9B1DzdhhuwMhW1B4ncRdCNykIGrJCvKlrBBOJw0goNcR5ct3PS7vMa/JD9B3oX8nJcLtTts8CGakaAX0KEAVohMExVReRSkxlXwBogrDieEkVMkzUcnvjBFcEvLiz4kp3S4FGD3IPfcoyp3cRrKK991vyyfPJc82ntT6DY+e3cvGuhk8YqdtNylVgSpgAVIPX5o99jUKJgllq5Khr9mDwJ/rkm6ci0KkT2SJmWAY2LrkXbz7XC3FqHcer1ulTH8lIgCCUWId1m1F9tlkiFYNkY1aNjD6PwqC/BobhvdnRx68eTXAtne3m7cw5nYm6pfX7py3z1GyjgnjE8+IlOsZAz7YD8eU746FdcYz58/7ezUCVZJZg0ceLGshxzayQH5lxLH03d+yHslvUdDym3fBJrznlUYpJyC4s1qFbT/0vOSjybzyzPfICJ+jpKlLsmujHLyL8gTII18jb4065aX5jTi4h0GZko4YTPx1vDZPDYz8F4jLyLKdjBmf805KRCF0lPEZUKE9x1GanBP2M141NEt3DCV+q/oELzeO6ZgV0Emvo08v839ok4/SwJhH1rgmbyMn1BE+g5D+Rq15ORZ+MotzoMunTFurEY0CTnLzT9rlX9ohnx8TUZNMvgj0VqKX7HflyOWU9BkeyHf5nLyW4Y/WqVsjIRcy3zpjx36b8pukUoftJrpIHQF45715+FMmwjvbTt9IvFs+/KFRx5MM4aHGrBvtsich9dWSU4xvE1nllzqt1s0nsnmuboHTcEQfUH8X6TJqlgdVUc79FNLTeeNGLNSj/cFslhl1HsJrZYG8tut8tT2oh291h89gam544sSpd85M919zYmnlez79cz7zh//kn/mS//ppL7zt8e/6rvPH3vqncHI2fczTAw+89fHPePHL7wForuIhLh7tH9w+PTXb68DdE5H0iEr4K9SkoEcwM3GcYHoNbn4Z7ZBFiJ2sKg69ICeHytmDHLr1UZVZ1tRUmExIFSLFIvS15mmoV6+/lJybZWxPxSdthv1UMIK7CjReERPT9WTB3EMyzLuxejUeufeDr5y6BXqm+X29baxfazubN9rC4qm2tHK66FeROIGZmHyIgjgAJLo9BTOGJkd9lh96GDk4BRoMC5tHmlQuetr2p263gkcqHuo7PKo5qqoT3DtAUsGqnBNm1KOhHqMkHi9rOb+rQG3bk/Y0JGIwOB7ejxxF514A1/qHbWGw1AbeA09++biFQeMJdvJXZWqbhrhVQhkLDAZpt62byod3603I3fzw1/zWn0M7Zsob04vRuDOf8lH3XVf5MAowS5/pq23HmOOVcUU25AGsimItQ0ZAAQRG8iD98rAiDoyLY5MxV0FafynmAhZAekSDMmSyfjlsH/TcauNoeWoq5crjGI3aleZ4xI4zn/kXeqkv4Xbqd7yMDBwih/5u+9Jqm+aVL3a7+GfERxtao1EPk/apw7rDC/pjX2PccC1jCl22JS2RbfkEv3wnZ2hw3mWcnCPUHbmB78qF8896pesmn5VT/vw9chcaRn0HZGyrqyt9gBbbsbzJ9v2Ua36nDstqGFqPc9s5b1mL2CdLWKe01sVRH7lWJzqG25EfAU6Z14hSlrp5Y32RO4oXfWUYyKPQ5A+kjAv9FYQz5tRTxpZ5jrJs5d0I8sL2BOqKKBTPbKsM/LF44rbvgTV75uX3jJ11U1eiU45P+lLzxPLqI+VesVxcWWkDHBr54G2l0ufdGEZnHFsNo2z0gwYND0D9HdMTM6+5/fY7v/euu+/40b/wf37t63/kR77b55tXB4/Tp3SqWfVxSPff/6sbL/r9X3HvcPvooaOdvXGk6TaEdVaYdb1JwY7SQBAVcIUUGY5XouISeJyUCrhHJvrZtWh/87uZZ/LAlwpdOlNzy5WTn3qiyCzvH5PHTWGCrGthpRhq8tq2k0PlKF2WMa+HQwgchrCd7O7Kdtd7Pdd9vA3mAbvBQpRh1kCpZzVnzk+0k2fuKMWSDYAqe/uHMlYpQJxhfEHBB2oYSuuULplDFw1kAtsnlZBhz07hSZ80U5lsrvq5pnduv/Tc433ad5SJ7yppFboK14Nu9ELlnwC8D3ibZmcXosBLQZOTtjVEaqOQinImAG/0RCXqBj8NHG+5c0zcbS+4Owah23eSykqaTbXRZ2R40QezVD5HCYUFH1xjl98qN6MmYQP5LWe9emEqSz1DFX+1LcjQVmqqNs0bJc3nPH+c+qKszcR/1iEd8t06vOy4pqxl8LTNE4+R8oKrBqXXbE95dUf5lHdUKKuMUwCQfimOhoE1zooqPTSjDQXWpgIK6vWrdHLdtrPZj+/+6e1bRrmMkUHbiQyEL8W/qqeq6Ggz5Gt9jpVP9DJFHigTg5FZ4n6P+qMO+0i5rNfDEytT7uWNv6ULvJyLJtu1pPPXpIEwPNI84W9Ur3Q5tvnjPcsvo7q7JI/juQZ463dptB3pcW5lHu3s5HvGhvo0qLNZLXxVh2ioI/uUS1QrRp15nR/oGucPY69RnU2d9Mn5bsg8c5I/5cOX45y+83u8f+qRNg3CeNCMR5Zr6I8Gp+DuOD4xTzzwq59xc8w8QS6yB52WtS4fAGT5MqxqU591zuKZG3b3t4xBeoBM+Dvl7PO8T3OTPvqrHrTf3jcvH106UGYc3+XlU4/Ozgx+enn5xPf1B6d++O9++5/6hde87l9dS5XH6SmTPm4Ab7rvl3/54J33v+Vdz3rey95yuLuzjUJeYUadnJyYYu6rcJj4CHIn0N1kdG46uTNRo2BUE64RO7Frvd3J5Hvq4C9eu5+YCOqQlOBdy9h7yrNrm0ngpi2Tasad6hoH3heNOuVlqTICDKHn+NkoepWsYfkNCh7laNblE2eiRDxQY2d3O57V+tq1Nr/ovaUnmJQVMjO/ZfXqfKiIBozPkPeWMpWBaJCoAwCuEnYntMYPhJAEZw0VCdYwEkj4HVCP8cEPUZrmpG+dAlSxCvSuP5YHJ2gbQq31SBWYdcuXvd2NKP3pKT1xrnNN39d8/Dfi0VGbwRuYBuRVZIae9VA8vU8eC5Bo8PApYUPaSsSCco5RAadUOsYjr47fVU6OV42x+Yp+/5ef7v51oLw/V48rn22QlwBf+SWT+lKH/xjJ7jMveeVnr6UO2ol3y3cVtssS0qK8aWglGmD9LldQQRR3eA3fqCfGJB9U/sqjYxZgmIB+xwb5jTxCn7dXBsAp50sl7AcVtv0wf3l59I/v5pcejd4Arf0CaG7KgwSQ5JvtJ7Ij3ZkTgodjJa3Ff/mSItSfSAa0xCCmLWmm1QBC5kjAaWQUj8ZIhodXvOduDFLnlfqzn+WdPPVnwVEDRSDzQrVf9VivclnjZ96iXXoCsLRvWxpRGoo0kjocs2yQtEHGTFCMQeFvylfqp4vwyGvKjdesy/GsOVOGUg68GekPvWlp0iCSv6HLPmG0lZEL/5QZ2jiIkS7vqv3uttw8KpYyuduE4i71ZEwZGze4+lRAxzoe/c3xUGdolGpwkpc2snwoS/ls23rf9l2aErWhbkPwNeZ+p0+0n6VKaPflHiCjgfu7e5fHhuP/+dStd/2Lz3j+C7/3b/2dP/7ff/lNP3M9BB+np1z6uAJ8lx588C3XP/OlX/GGsb3dC0yiGebOCWTWbbPOqZroKgkVB8kJ4QlRTpqAnvkEKWZBDkFhIkSZMDkFoygZ3vXEndgqMEPjmQzOQEDTaypnw13OGCeTVrGAL+jq9eSgCD5vewvbxo3kcRJ6j65hNhXw3Pwyk8lHJpZisk7b97GvgvPyibPplEpYJWseN9U4sT2O1+smJ6v9KM8aeqApYVPa44coDtuLZT4zE2XlZ8t4C5DKvEBH9YsStgDf7VsUA20YojOEGCWqIkBRCR7ysp4pjSdIXg+o0esICOK1V7+hC/7LY+v2YBW57MNlBLE8A3+qTt+rRGb+5alYKkL7QTnLyitD8X4OCIUH9tquouDwTBiqjH+iGY6bfOU3x78e/CKgl6GQvlJY0NKr8d1y5g3oUM6limSjE16Pl2edKmjod5CQJBRvtednmabhCFXhgX0ziiCfHS/7LeDIC8FdBgkgMbJozLa6/RwaH441VYbWGAYkac+toNQT48s+8TIZhRHgwicAQpoCxoCBfZJjvtuv8Nfa+T2Gkv2UX9QpL+SJtAuc9kf+K+MdXZEQ6ZVGKvRV/JMe85QR8uTfIrP87jxUFuWRY9bNW2mKQWXteVgSr+QvGgucy8jpPGfrLnqUhfLonf+RBWhW/vgh/O1o1ePX8PI3x1KAq3V8eSR5yrZhfo0IaeA6P/i7RrZGnEnwzkNoYIX5NAJKl1iHvHFc8y/tloypq2q5yYNyHEeTB/H0B4tUJL+Y8x4UhPx4wqX9lh4jafZJr77W040iVARCHZF766nbp+BJm+Afr9/+8VkRCtfsDNf6APr8/FJoYfTX+rOLb5gYm/qBp9/6jO/61u/+P372Z37uh44fm/oUT58QgDfddx/e/ENve/uLXviF9+zvb28c7O3MIeArY+NTkxWCrQmf3Z8IueEnAdiZadjWtbisFzPpsstYJUS9ToRMVAReuc81FIEqwwlh6FzvXcA3zK6HocVtDhWzJ4Otr11p2xs+sWsnYXhBzPqn+/PJY35P7tIz9znw7grOdaMB0DrsHbZLj70HcL8lCnp7u45ANSQoXcLH/Nx8m6NsnpU8t5Bd6ObxuEs9ARVvp7RzfXaAQbCQ0KRRCxWDFrrKSaVt3oQ4xz2FTcVbYG/5KDJ+N3yeQ3pgjLzLbufwRyCq/nuiWN1S6OEtbvipUK3lokAxAtzo53KC+RM5QNkY0heYpCUGBLxWQbumHeCSEpUjr3hN0OPY+ENnhEWpCijm46cOiCkeg4QGR0rOW3306ihDP10Lt1y3rNPtyUj/qUOQDY+QpSg/BKEDD/mikef41v3ULp0USFk+txpBi/2spZuxhD41lgLM5LMuabGN7ICHxhBi92g/hgh/GhmdQs4Oa8vyu23rQctb65GPRj1iQMCbuu2txljOaGjUeJVxartPLBfsPzFPGN94u+STGo0R+y6vpEM5ts9kJnsZWVDDe5EvXdKfz/wnoN/kK/UrQ1SY/jkfpd9+pf/WwxzWyJVeafFl3sxJaScZabKB8JtytqeRJD22py4Q0CJ3zHP55Ny1/yZBt8bLHpmgOXSX0VDfy7AwYqH82IaGfIXl0SOUT6SQvxh+8sExCJ8kD4OGchk3X1zrQF3DyH45j6OBaFNjNxtYmUsBYvqajayWgX8xlMjr8zSkx0126gXHSuPWZwns8SojuM6q13DxkKYYsOo/6+E3y5lvaXGlLS+fZh4OENWDBzY31v/duXPP/87v+pd/9V9/8Ve99LKcOU7H6RMG8F267x1vvvy7v+zr3rh5/eqDzAjm7t4iimOOyWWsMGCmEs9kUnkwMVTgORGN8qV0aj3N2eA1w1d632SOUosi5jeBfWtjNd644fXtzVUmj8fEVvhdxbGzuRbQtz2Vj+HqRSbO0slbA8R5Qh5WssfvOuFUGiod10EFwMHiPPVtZ1f94tLp9LEAb5hDfQToBYD63C23ZqKqtJdWVgDvOrrWNbd5fo9ycdKjcAz1dbe50KXww9CtvVUxCdRO8k6B+tJLzvtEnUkuGGsMdUrY+gt8ag3dlzuA7ff0pEevlmcUMAXMpDPAwjXBxPL2WYMiZ+pDn8CkQg7tUFehUTcvlbJUgXafO0VthzqFLM0QGcVs3yxfPCqQ8buA6BjLa70265NH1uHxoSprw+G++708SJP1Vzi3gJFL6aOABMCGFtc/9XD9WO0ILtKt/EhjoirUIT0QSl3QGjmrdX+ToOEygmFf+SMkdH1WDkwZS9ug/qJBClMpvxXvHCsNC8uLv9k9Di/09mgxfUzCO9YoExQ90Mg8Md5oqozlMkDlreNptCF8giZBRn7LE8evW9rx9wK26ndAW0ThZTlvJdWgyiYw+6RBDq32IePJuKVtIyHpP33lu1Eik8ZoRTuQcee4vIB+eSLPUyX5HA/Isyu57lzOF2jyJW/MWHSWYRV6vci7hmRtPqv2zeNRux4d6zVpMGvJt5sOnTNGFWyDl235BkEZ6/pKr8posF3lz2UE7yyxjcHCCWjGKNmvu30Edz32RCYcA3iZaBpjJj/dv6Js6J27tr8LTdbtyZqmnN5HMhLmzvt59JC050X5s2dvb09/xnPa0e7B2sULF/4r4/+dexNbr371/++V7zjePHecnpw+4QBvevObX7//4Pvuf9dzP/+L/sfY0cG7POOcqdlnMkwzRyfG0RiZvEwQd8mrwJxsKj/XCXcAbqZfAMdXvDAmkhPO8LWeVzauoMSdbAKpCiaTPRvD5lFKk0y4QesD3t6vPg84+30Wr12AEyxVJwKpHpwRBSe7ilGwUUkP5vGyF+bb+o1VQGA2QCj4raycBNhRvBQ4e8vt7bbb7sRY6Ke+AijAmcmtF5B1OxSAisLz0ZdPnII+D5OpNuYXF6IyVUSuzUURoJBmABMfMWnK7m6mtTxSccbToi3X4fcxPrIuCLCrfO2/3rPLECpFPXMKRuFYxhDklIDPN/kZUJG38ph6rV9AK28Yuvmex9Gi8OW7dZTnyScGM9ECXqUwqYtrUXyjetXmKmgGPWU1ogQUk9dVwrxVOemTqaM66r2AoDs2Npu8+Ch46bHFo6JvoYE29c+VB+u1PoEsCp7fsq8D+eoUuTwzr2OjcSEd8Q55pS1eoZW2/OaeEWW0AFzeSLjggNHCd/ujt21PpjHsfFxrt6dE/lB76lDmArjm9B1anAPKr5EV6fMuDmnix/TZlhxvH5ik7HZ8dWOjhJch6NhNZV5Yh/UXr11qwNBxHKWCMr4/GQwdd8dcOVS+ij5+UwapX15qvGg4akTalvMEQiDFPtDeyPCENPrl0hX002/p1HCmClJ5yH7Ukz30KGUNulE/E60gxSCnnIVCC+05r5Loh79r7MU5mOmHN9Lg+rc8sC8a+/IlnrXjDJ0CcyII9FEaE7anbnlQt+cZhSlD0TqcCxr4WxseO11ynaGEBvlXOmc2xpohesc5G3ZdEgTIcwQtNKTrcpTfO4NSHeHylM9/8ARJR+zE0sl2953PPjpx4tS7d/d3fuDeX/+1f/hT/+n7fv6++37Nc6uP03H6Dak06W9TeuCeN+28611ve/tn/74//B8Ptjffhs+6Nz02foAy6x3tH04I4rP92bGDnb2et9ZFUSD5noKn8tUq38JzdkKpFExOIDdI6fEK1PMA+PzCcsLbArjffdfjUXmrTFUGntU8mKtT3Hy4jJNWBZVJjnItj2HYZlAOs4Cy93svnTzdrl+53C4+8lDqnKK+leUT7Y47n9FuueWOdu70Le3cuVsTfdje2oA2nyQ2Ew9IRaOC0LvyugrENT3bUYF47OrU5Dg0zedlGRWNdM4A6K7Lu1zg8b+G+PUcjT7YF3mgERAQlk8YG1Gu9M7wLxejgOSPBk02D5IMM3rWvdfLoCoPNJ49ykWPAhLSTpQcyiyHfqDENAZUqK5DCmYBYF96PvRJIKGqKM4OvKI4BQ7ep2cAD+uHh0Ycas3SEKbeGONk9IS68lRC8qgBA1KUl1Z+jGelkldZ2maUO/zV8MiyAODSRUCUI40rwb0DCtuxzewroBLrk27pVKHbhgrX3AVaBbiCuspdoyHGn/3kcxKZO4DUUNCOkTZ5IXgINpFpFL77Ikzu+bCPNZYl846FdHs9PASwBK4J5KA7AMo5kNPeZEDPUG7VnY1v1OXz3P0uGFuXddt+gIjyRlScE8qGv8lfaZRW+aHsxsOObOi9V9Jo8kRI2zCrRkUBsHJQebLJzH5zDSKow7llf6stZUBacjdIA2T5LdEceSRwU59tWq9LRgmJ8znRAGUmVSFV1KNBK60xtkYE2D/HP3SRJ8YHbfhZnthX+5ZlGb5nzHjRidCpvDp+zuUYcuQ1fG4ex8v6jRR4roXh9YwXsuchTJ5O6HzPMuTwsG2sr6O3djMflVfve1enHWKkSt8MnrwGoI83VjbtqxGDk4D70sLJbcj4pesbW//w2rPHX/UT3/ttj6WDx+k4fYDUzdFPigSYjP2lP/e3n/vYhcc+b/XK5U+HuGdOTE969O3p7Z29qf2Dg3HAanxyZnYcJTOmt+KmmUm8UCehB9E4SQx1RTFxzYkqWKhpAjqBKvKoGAUSFRWTON4RiiJeKDpBRRGlxJ+TGWV1NDc3OOoP5o4A+aEbZa5deXz42IVHYqHfcfez29lzt/UW55d7AOSYm9UO9raHO7vbw739PTDrQE0jEaYoHsFX42FPb18FFgWzCxaPjw0Ph6joo7HexCQkTPc21laxegx/6wUehk77p4Ly8ZCbW0+Ep73my2e0a6ioLOWBn+lY6wW46vYk/qNvKlIAFhp8l0suYcTboh8qNm+TEzCyNKBRwp/1+nS+7S08mDy9bRxjygfnqNDc/GQYssC482At4/Uo2xHP8xv16aUK9ObzurxPyBxaVZgJ5Uov41XgU5uwUhdtqwzlrRhi/wXnibHqZzfO1qF87EKzERP54H3+gppjQJPklQMCMLTx0nOzfDw/8ggEJUvKDX3TqABwPWnM/oaHyGEMJLgZA0YPjt80XvS8Le8as8aSgO0Z8XsofYHJ/ggS7tPwlkZv2dwnj8aIUSLXkwX4ceiBbL77zH4MFg09pMxH3gpJgk+FyItGz16nk5kT0ikdCV87Thkj+g9dylEMJ3hJB9LvmkMaNVahrMpT17GRtfRfg6D6nscuQ5f81zuVf4b4h8iZT50zHUQu6ROGqfVqTFm5yywV7veae0EE0Arza9ArP50c8gWjSK9enhrFK0Pf0Lfyubu1BcgaaeI79Emzc7q89NosmTFMnyAYHmjs5LkTVKaBIQMsT47MvdytM5Iz8+sACOQa+PZ5bMznw9fDbBybIYae/DB2pNFuv27cuN62dmpcpF9ZzR0tO475LHPIDcb0k/Z9KEx/ZrH1pwbt6XffeWlmbv6n17d2v/Mv/rWveSsVHKfj9EETIvjJmb55OJy48A3fcuf1a++7jQlw59jY8G4s39t39nZvBSvPgrenAfkBU27cOYLXNcYk92DSMaxs9MrYGIoLnd6FCstD4y1JJRCvRcWH8sxGHvKp9JmZRyiQQ7y0AxT1Pp7e6snTZ64sraxcu3L5sbVLj7xvdxdCekd7eydO3XL0jOe/qHfm9LnJibGZmfWN67N721sLuzvr48Ox3hZ1bUPDbm9iYguitg4Pmf4720d7W1tHUwD8FBMY368doSlRmZPDw73Z3tHEwv7Bdn/3sC1sbE0OpidWT/UnD+/e2Z/urW3Ublu9nMkJFC5KdmtzKwdnqEQ0TKJ4BBeUid5FKWofk1pKZWd3MwrIkOHO5mobzC23mcF8QF3+qNzdkOWmQz09z7EOWMAn+alC7LwcAXAL48J2YGg2/wz6rnlirECTeeStCjlKVIVK2QAzNAp+vhL+n7BudxFjROApCWhRxihRlbyg7rJGjaf6vbxmaXA3skZCDAEUvpuSLJ82UOom88XLdKOWY29d/O7TxYxaCBjWqdEo6GpEZS9E5EZ+uRatAJUBEO8NozLnNPBbeMBPgqdrqzHkoNVu993PQXuCqiBiuDkhX/rWrYMLwD1ABG5kvKTfBw7JM/shWHrSmeNjj/YOBOwaB/MIRJ5D4FPtNGrshzTUpjz3WTAXwg/pcw+C3jF56LO8E2jktfxzXjgWuS+fpFGT6AeAOTt6WqTj6oiG/2nLWqR7PL8rTBoH0iA/BTPZF3C0HLT6F2OJzyblMmNCey4fyTP5Wne81OE+htSNpOgVuxQnvwVuDR9/z+ZJeEz3KD8DyJbn7Z4YeWD/lQP7qVy5JCZhjq3jsOsYYRB4zoHf5QVkJUqVJTVojpEL3UbOZvoLMYqwxuFDHwNhk7qQpYB2PefC+SV/3Qe0un69bW9Du0YH/E4bGJ0+OU4jcN6Hcm1s0pafV9qplVvabbff9fDps6f++W23nv6XX/gVzzv22o/Th5U+aQH+/dP3vOlNk7/+L94wt7n5SP/ie985OzYxvYzyOLO7uX16bGpSsD+F13gC9DzBxF1G4S4ywxaxgt2lP7a/u4cenewJHnv7+70dPU4m/WBuwMSbAA+PMPIPDqempvenpicvT00N3oOqvQfv6N7FhcWHnvaC59/YxiF//etfs/+2X/n5wztue8HRX/ib/+zwxS9+Wuh7xzseGXvsnfeMX7z86MTi8mBycmKu1+vvH2xdvsZMHzs484xzhydP3rJ//fr60f33PzC8dm0NlXFXu+uuuyj9UFtbuIbN8oKxiSsPTfQ29ia2xi9MXL06Nfns2x8483tffN9fn5sZ/9rHbwwmHn58sl28PmiXri+0qzf67doVn1KH0kfH73u62QiYfJZ9PB0UhsfJuglQT1glsx+jwDX4UrgaOvwQAJ9CQcVDoy49+s5gyI586trZ3ozytR69d8HJx6+610HFvTi/kGM0VfLCUDb0CfCAoNcEbAFKMBK0TFRfgIRCtu0oYfLqdalcD/dVhIaT9WDrQSwmD/iwPr3GKUP5lFGiBYIe9eVODPIKop7MVyF8PDzBU8+Ozz43XqPFggnP8imP3KUvGgJhEFc1UOy/xAoituVtgtktTZ541nwW8H1CoP0IkPNbhYUDZTEg3IgoWAviesECo3m6ySjv+4CG37c3VmM8jE/6/HqMLkC9wtN6m9DLbxoaAU1ppn4aoT6u8RfAQhZ8zoAgKC/cs+EY8jF162EGasnr2FiX9ctXIya1xFNjpnxVhEJPuh7Raj9iGB/VeEuP8iHvNS5iQNA/AbT6W9ErwV+aHS/B1nqNSvgEOSMbAqTAqrEH1wLQGoN6/UZMYmCMGa2DzqxLkB26OnB1jOXtGG3Y1s7mOrTZhgZV8VujwDV+aZJW6aGIzYZHxS8fIgOA81sfoLbvGl9ZV/egI/J5tsXJU3ek3vV1n9nvxtB9dM1OjAwfoa1BsLZ2mdcN5swe81ZelbwjGeG9fM9SFUS49LaycKrhPLz37mc9/fzzX/zMH//sz37Wmv08Tsfpw0mdTvkdnL557Ju/uY1du3Zt/D3v2R1ff/f1se259bG5uaXZsYPewvTMQn96enLu6uWL8623PzM3tzA5HJsodwf93esdHKDIDxcXT+KGHl1nZl1p0xPXx8d72/3+s/Ze9ao/XdusfxvS0SPtRNvq/9ne4dhfbgcTS0MwAR0K4AHUO5Pt3VdX2o8/fHd74JETbe9RPMhLgNTWUdtEEeqlj0+TmX96hgEyAErwcr1vc+M6SkUQU6d54M02QKeyEdwF4dbm5ldQOHpj5bkYPhb09PLieaqcqHMXBa0x4d0JKuA5vMWsXyNeKjrz6WmqNhMmpXK9qEAeyj/rjAA0X6AR5WZ+CnqPcjx/vhvy97ZEH9ChMtb4iFJG8XZeei3N0C7gIWQfupvZ36BFwFHcBSsBWKAX0G0joXP6k1sawwNpEHzrNsGAn4rXuvV+9RJHvPS7IfIQPJpN2bGtYUJ5PdrQA73mMSoivbavQg/gA26OxRHlrEODw6cQChCHhx4qBD0ASi0dCJzwwY1hXPdpaeGBQJxxq4jIEbzqAEOeC1K2Ie0+9lRa8nx62hcUHROT/ckyhOcI8F1P1b7HcACEcmtieG9e+qaHjYEn2GWE+aEiNnruAqjhese3PF7B0H0OoYt8oQtwLrkQaGmFfN0affg0MtwMfWdTqG3sukRV3jtFbDkRKTfuaUjYD9vMNGd8pFm+WrdHT8eYBXiN5BlpGtJ+kL3EhCaUcz7Cy9SPfDjmvrytzU2OMwNPjnOZybGcwFlYCT93PSuCOikc2fV3jUF6mVty11avtz0jU0N39SPXtO0dP0YrImvknJ+fA9zPtLvvfO4jp28/+9c+4yWLP/m5n/u5xxvpjtNHlJyTn+rpA/bxm7/5m3u/yS0lH+jaJzwd/fqZ02idV/QOJ/48imdxdLnSOABNr/7L/q3tzUdn29YeYLmFWrgxC9DPtY13T7a1R4Zt8xo2Cx5fb6rWdF2rV3Ft4SGpWPLMeJUkyrCArjakbW+vthOnb+P6VFu7cTlKcgYPUK/FR8oG9Eceu6HJId/dbLaB5+LmxuWl5TA9a8MoMZW96+umAjRDwipRPUwVpN6wIdP6Te9YkPHd7wltQ7+GhR67BoHAz4eMbvLyWRCPF0rd4pVgIRhm5zReoL9JS45+pd8FtK7zuhRQQNsBr2CUmuyjAMp327S8ybY8UUya3DWea4bX+byOhxbjh2vWJTECjN+zvECfsiueOkraNKoENEHGut3DYCQAIKT8gWWog6ZiiEi3PLGNACpgbL3ASa45XkP66FhYzrEWpJ8Il9cmsIy7Hi91CrTy1c1y5oEI6imvvThaSTo1omzPaILHRwuM9kWZMK8bOuWfSQMnkRCq0CASVLkQg9NDpWbxiGfn5rJc4T4Ok2OgsWgbeuGG3Bkavlc/wgN4qAHQyW/ooA0jVS6L+EWaCjTLG7c/hsQNjVuPcyJ3AZgbmuRdV6+yEqOQa8U/ymq4MR7+pjz2AXifxTA1MUse55jHaBvudzPrJmXGW39uMXzV0PGZEds763mqpnuF3JXjOFhWo1veSSOjkPl0++0vevwZz3jW/333s572r7/u+Pnsx+mjSLoVT8n0+te/nun1yZmO/gfg3sZe0Y56r2DSL40uVxoD3IcT7ac3n9Z+YfMWvGfAEYUwBoiPLQJkt2y2wbO22+Cuwzbdn2iThwDyzixeDGDUUOwBl1p7dU054Wa8Vq+pyHZRQDkH4MS5KGxvp1Mhz+A5ueM+Cg5lJwbIQHfzqyQ3129E8Rm2n1tYyGeVrKH3bi1erPOzRoQV6A2ZL7uLUbz+qQyzQY/fbUeFa00Jc/NbbbIrev0hZx4IxrYnQRlVPVUDL/SVvIKYJ4sZWtXz3QUE9JhUonqFhoj9XWATvFw/rjB80RcarF8FjNHh54St+RN0pE1apFmeBSSgSYPJPnZkJepBWW/Fq36r0ClLOUFFb1lQzjIG1+WZPKlEfjxU65Wnvtu3tB36BOMCK3kkbeEfeW1dr1CeaQT0MNQ6T9doRsbTFvhP4LMvZSxZl1EIygvi5hmTVuu32qq3C4/HiKOQ3rdhcz9Lp+V1jss4Efgd21AYg8HryoT9FbAFfsu6TOIyiv0yiqR8dsn2LSM4ykMNsFpq8EflBJ5gcDm+5WVTB/WOYiXkwXBCzip70amhkAiGvO/GnuvOGct7C6xr7vKm8jE+/Oa5BM4Nx1aDMh47QO/yQPZw0JZHX+8f7GQPRT3oiD4nyqJMaSBqeGDFhFcavItHyyeW/xnW8vf9hT/zhash9Dgdp48wPWUB/pM1Hf3q2VPo4Fcw0V/B5F8ZXa7UO2jbDNlPbj2tvXH3FBeGbbqnguGfD/vwpa6dwBMF7PtP225zT99vUwMU0s6gDTcqTDo1W6fbqagtq8fE5YQPVVSLK2fa5uY6oH09ykrgEUhVzh0oJQSNp6RyEsS2yK/C9oz9HDBDHj0829OT0QurzUoqeHc7uxvfjXSAAklwEKxUmCrQmYHKFDiiPdW57bhxULrTJp5dws0AhfVGSetVCmgoVMHal+2qiA3pGo5NyJ7yAUe+S4+fLSMoqYylWcZYJ/+FPmCZ/uNpUY+g5FXBSOSKcQR4aLwkhC1T0029MY0cAbGARfC3r/HguRIvUTCiHUPWMUYAKn4AJGoPgcfpOg72L/fBx4stXlhe+usWt8n0VX641iy/4uGSJ5EJ+2F79DGRBPtKe/Y35agjWE29diHdpy3r1xjQE08kgnJZy87YuzdhMu1ATX6zXfttuwe0Y3VWlnf+Sx2018mfQK3RVaF52VGNVzsVLYgcWXfoqN/NFxpdVqHtqr7C89Ic+RwzSkE7qQ8e26Z5zUzKJk54kP0A9DWhdZJ8ysZAfrOuGAxykPFW9t2c5zjJV0FdOt0QaXvuVynw78bIw4Zms4TgufYxaqjHzbJ67spE+kL70rK9v9C+7HNu9L7x9//sL/yhr/zX/+38P9x2x+JxOk4fcToG+E+idPRLp8+gZP7fqJc/jzL6jeA+JriPtZ/cvLu9ce+kqqbA/f0TisMt+YK92np87qDN3rXd5p+BEptBGV2bavsbeCRTKJjDPUAE4Edxu1NZxbS0fAbF7RP+ytdR0amQBSl3B6toPS9gMBgkjyDrwR0qKRochWD5x28qeBVvQBPFpYJU8akgNQAEuCjokbLlAgoTZehaOr8H/PzNzkYjq9QLtLxWbfKRbLbhbWVuZnIzWa7TtnmjUPkrpc93ys0tLDbvNfa3RAPILQAM5hfpw3Tz1jT77Ua9bOJC+YbYIoa6aqOZ4BHops4c8ILRkLVa60CZC1rWH4/WJFBZx6jPHY8EcGlJ3YINxoDfrb8La3c76gUVwdg+C0w5WwH69HDTTxkinxjXREKgW/qkwe/hiXQBjF1kxNcR8lAeKS8GRWOiogL2t8A7Bg1lHLsYXJTz3Xx64gH0EUD7yg53gYvrGjDWZfchRHOn8vO11vCVW/jJ7wFc6Ki7Drqd/PKneKWBJ8221Rk2TxgCJRvyzrsjKgxvn1w2GkWT7DvvMTSnR8sd1GUZy8oH79AwFG+F3VhnY58Rr4yb51XMhf/OAxuYWziZ8TGfYD9wCWLWZz0whrTvraretSMf5IB99T/3l2i47R1MtdNLw/aNf/Qt7Vm3Xloeuzb+hld+8daF8z8WNh2n4/QRpWOA/yRJw185dRZk+t/59IreeO/EE9MZDQC47wzH2mu37mq/sqeD39rUBwL3908ojgA9lY0Ndlv/rp02uJWvOwDbqvdgo+iQAE/hUtGfOXdHTszSM6FEgCIeE38ClRgrGAmAKlUVop6o+QUjgW2mj8JDOYuH9iHhZJU2XwWa1IbyzHWBAUWZA0N4lwZp4iMKs9aCxRrX6Ouz4FSnwKnIBTQ96s7r16PUIFG5Gu4UoA2/uxfAMtKcTXv0S68rz12HMIGjo1GlrDcer8xOeFHa/Qz9uY2NegVLr8kLvTf7FiAmmwAkGOpJZ/8BNOXFj+GD5SkjQzWuLC+oCGbSn6iEACdS2Sbf46WmztFhRuSPcRG+lDGgEZZIC/3xc46lpUHD8AKwNAQsA9T0Fb7a1phgTp1S53JJ9kDYJ/LnzgP6YxLEHOv02xC0bfFSJhwb+a/XG8+bPPIixoVjzZ990giqTX3yiTYsC5HdsoT1enCPZRxH+VWeffXTgn63rP0R1AVf6bCeMqSKb5aVv+GH+xugS37UdXfEz4XOyJFyQntm8ARCjUDrCfDzZz7HUtZZg9eVJw8bkreC/eSEh0QZHav6I5O9inJosHpk9sbG9fDP8XGZqCIjKUJCQiZW2h/58ve03/2Sd7WpvfHT7aB3uS0u/ur5V68fb7A7Th9xOgb4T4JUG+rG/hQf/ywAckZno5KKCu+a2f/vt+9ov7h7Jlc/LHB/cgrQ8z521KZP7bf5p1fYcfN9Xhpvg4V+m8PTEKxymxHNok+j5FRe3rIkLfFuorhUzNCRQ1l8clbpHgHOkHvO7EdJjuCM/0vZGXIWyOLtQJDXVH4CiXlU+lasMlUhRpmTX2XZ1RalaRnzWx4AShvkcdOgBxCFRgDA9Vfb8tZI6w7oUIm3dGkg+DlAG+/OOgBK15x578LBgm7Wenm57i7f4u16cAslycLvteEwX6o22t7ONQ2YLqNvKnY/y58CY4ANsvZ3fcDMAaDsqYQuKcDT8N+ow2jjWwaR9/SljAbBrtvTkEjEqG7HSM/UcoKoXqy8NMLgjnx5IWA65j7wyHq9Zv/IELANPwQ9QV8+aQ1Sn8aXbfi7kQzLVt3yWQS0pyEyfBNAfVhTvFjKZ0zpe8aStuyfBopl7W88W+ouYHTtvJZFaj2+aBDQy9DCYKA1mejnvMiXRB3eJiq9RgiyQZN+yCeos0gMBGmMvNp3ZYk/fzOfNNqfHBk7v5iIgHzzlZMjMXClf3JsCrnySYoYvpSwXumboc8aetK7tbXWtrdWYwS5d8Dxd445Rhq5m9sT7VkY4X/yD9/bTkwxpocagb3TsP0XX/k9G4+cP19dPU7H6cNNSvRx+m1MWXPfb38KvSK43/IEuJMAd4N5P7dze/tvu2dVO20ScFc5feSJUvHmGfQ5gOQOvKS56bZ2ebGNH8y2+YGbiLwlDi9tv9ayVVIqvqwdogS3RwfkqNh6KM9AGSpH5VWuTb60waBPnpHipV09ZhWlYVU1pyH5nAqGAi3vnD5ZVMCwvXjxHeirZGt3sz6wbbnhynrc4GcEIeBA/oAO+TQA9EJVvILE7MBTxuq3gAMK33IVYi6y+Tnl9dL0wgICAt5IyVtfdppDi/Wa3/+y7kpdtWGvIhkaGlackLht+iIJ7gFqUvg6WRvc4qEeGhIvUI6nyO9d6FwQlE7Ho/oqsXCDN8PB6Qv1CpAuTwhi0uZu+bQ56qCn4pkSyqfN8Ir8jqfGi0Dq2rBtWUb+JB9/GWN+yN0INCwPYmhR7y4GnqfZyaecgmdzfDbZ/3j08FEZMppS3jDeLt56Z2DJv+KJ3wFUjA7HwXal0/omp+qwHmkuNiJLlJFGy8hHgVMDAVGBP+MAvJEPOkQdAXrqj1Egz+GnUQXHNUsE8o+s/m4fO3mZhjZPlAtXKDc9Mwj9HgKUuqHFw6Ly+GRkwCiHY2Df6uAsn+RXt1JKdqJK8K/APZcxjuAH7f+RL3lne+mnXchtsKP56lLd1fbIwpuPvfjj9JGmmoXH6bclDd907mQ7HP4JPv45FMqtmf1dAtzdWfMfd25t/3X3XDMQqueeKf9RJsseHIy19e3JtoHie/bn3Wh/6A8+1G47tdXWNvCOJtwB30c5QRuK0t31noGtUtNL9XjR/Z3NgJog4a1FKsMcYoMCd6ew110/rQ1selkAj1Jm4+QXBAqMBUXrBoj2DMXqEQnspVhVhSrPyckC2J6hecBFUJdP5tEjO9hFUUorebwlKiF4mlJ5W06ADHBQryQI+IKeR7QmdA14BsDpp16vSrkDDa+7C9rIg+v73Tn0XKYPGCd4c/Y1B9vQ/xgsAIXDmNAr9QhwUeTQH5Dk3RC7hkt0O3lM8sLNiWKT/ck12rbO1CtgTAjmFfEwuQFM0A8/Am4CNF+oMoYQQHLA99Ay+tP4EIQ14PTmLeyRxq7Ju0s/HeSaY2VdnRfNzxV9IIMGhb9Xtooc6KHzlXb5n/4FJDPwdplxgpZEKxwTBYzxKFlgfOlbeB150IzV+HL8rZFEPRohMXxoJUYTybC7kRJD9NIoQcqRdWSJZxSN8ZolcrIff45HbWpjDBwb+8J1O6nc6vVnb0JeJafKxPbWOn0wmsPMpE81LpPMEc+Nn8tcMcrlkoYGgTR5a51j57kGUxgF/qbhUkZEGWk2b8Dm7C077SUvfqxN7DmAJRc9spHjq5i5Lxz+6LFDdpw+snQsML9N6eje21ba/tEfR6+8ojfZuz0aaKTP3C3v6eKv37ml/eftW/Hix9sMgP/RpihFlObWcKLtDcfbSm+/ffr4tfZFgwvts+98pN1xeqNdvDTbHrs2H+CbmurhJeOFBITd/OV9ugD8aK1dZev6ruFkPSJBXUDRg9WLmV8YoHRrI5EAJNCYciiJypd89lVwVIFadnyiPLPk4z2eESneG38BOpSvgK1CVOmSyRxRxFGa5LF+67G8R7YGWAS7tHmUJ7ip/OVK+gIN5hUkpCmRBK7bRoBG4CN3ogjkESD4FtDKGnKUdAG5QJpDdQDvmBNcD1Dw7kte+RLQAjR4gBXuhs/URSW0Yf38qjFAHfmdT36mCrGOdox0yCt4qcec34oG85lJ8KtQvABd0RR5He8++QXa4rdFXMaRf+k4F7JhUD6SJ+AJEsmvCq0XeJtfI8Hf5X+Nc0lbxg8ehX98tp6iv9q0Lvnsu/0OX/mX/Q98V9Y0imgs5QVEM2TdnzLpP/WlPMm9EY6zXZFu91doUGgUxfixPflDfb5rEMpzy1SUg5KiLW0V6Av2GK8YcRqdRjiKh/XQJvk7PYUnr5EHcBu+t17vb/dYYuXFTXpu0lxaWuTdkwi32sbGDYws+khljmMIRp58ZsLSZ+62F73wUjtzCNp7qtXN1DvBf1d7i/1fP//qreP74Y/Th52OAf63IQ3fesdy2z74Bj7+WcD9aZ6oF+3hbAfId1C2/33vXPvPeO87DNHsRwnu6g7haesI75p6Vnp77dOnrrcvmLnYXjpzqd013GqzY4ft9lvW2y1nN9v6+lR79PIcIDRo05OoaTeiqQBVuAK1u6xBQAEjnh1KzAftqCA9DlevyCffeWysStLfs26vwoQWASVr/HpyKGjXHX1JZ4BP5cvv8bpHm9niXQW0+Uxd3Zql7RdwoPwpax2Cc22+qry22xkLvqTP9iwfz4/vOc4ULrnWXKBpRYZpzUd78YrL47Oc7ciTXMOwCX2k2nAGbeSTVtuz07WurQIX9L0kX2tHuXQG7CmXsDbtF7AXrxKhgOfS5Zq4o+l1oDV50wDtCETx7C3IJccnr3i89Bsaw1fA2B4IaoKKtLXc1663XPRaSReN6JKgLI0aNf4+Nd0n/6iP/ONHC4VXrvUb2ZG+LBdwXTpsy/yOh+PvhrbiV41p9ccIE/2Vf4JqxttloiLNSEPGgAtpm0RRrvkyR5EjPTX21iOQe857PZNh2jA/mWppQ4OTtqExxfiL0WJfkH37bD7rdvlCGaBT6aNGjaBse/bPuy4s573yHnbj3g15vri4gHc/oF8e5LOedXiNMiiscaDKMQzvwYmJNve7NlubO2rPaqttKtGL6mNvAoqPmiGBt77ySzYeOt5Rf5w+3HQM8J/gNPz5xaXh2DjgPvxzvYn2TCZuJnkSQL7NpP5FwP0/4bnrcQ8+CnBXLVjtNl6AwL44hsc+da19nsA+fbk9Y2K99VMvw7+PZ0T7Z89utKfd7mNycRVWAfmpBa4foJDWC6RRhLuGcvUMBRkVODV4Nrfkb6xep+FePcp2utvERRX+R84KJ1dfAsD8xYtTEauEUZqpFz2vQlXRBvwxdsxjZQWsRgU0GPiLDhyBD3Vb3pC7R77Gm4Mew75ZZ+VlCqjwHkCmAl9GIPSUBQQujOoeXae/thNFTv0BFvvEu/QIoJYJoPlH5nir5Leffqjy8sN6qw+WD1DwkgYBRcKCudIxqs8+WUeAkzIBFa6V0UGfuVZAVmCG+ZH8hoXN71q5RlUd6SrQCyq0R1kjIgKS36VX0NKwsU1/pwGuwU/zuxQgzXy3Tdu3vjolcDZgmagNdMfAwYAwWbZAs75HDqCBy/xWY2G9oR0i5KNeshZP5G7koRsKF2Ctt5Y3iue1hFCRlCx9RO6olQZiTFDeUl1/zWNSDuRFwJ0yronrlSuHRoDcVZ9lKHlIfRohEthFnXJnAW0oe9IvmBvF8JY425Dns/2ZtjDPXIK+7e2dtrG21jybHrMl+yPCh0PLtrb4nIO2/OK1dml/up3rbbdz41s3eVhMaqdo73I7tXzP+e9Z8+Hzx+k4fchU0n6cPiFp+KblxeHk7J/g0yv+Z3AHTIdj7Zf3zrT/uHN72zjCoh8z/PrhJfP5OgQQ9fqB4bbQ22/PnbzRPn/m8fa505d+I7AnBKhG5c3vR722tLKxdWp54xfe/u7Tb9wb3j49PT25srOzkcM40IIoJEOqKCUK6TFOqOhQ3gJD1jxR2Na6uLgYpStA+FQvFXmAUeWd/KWIVbAChwoxt+xZswhHilcrWKCUC6hsV1CgGq4bCo33xTXbVmHXZzzulNUwEASgFTp1iFTCAS5yqthtPyBTlUa5+57v5IlnLADwPWvxo7VTlbz8sD0VfTb1CTK2Zb/9lX6kPnLZLpVSh+v1gGHA1mrLOxWkTBodN8GQDJbPI03J47WEdBlfwc1rth9jQprDC/7gjaBmvX43CqPXaYSkQFkg97NLJIwhbdg3G/Q3S3Vh61RCynhTr9/lRyI7tJGwuae4DTQGNQIYoxF/pcEz3+se9mo3mwRHhgKMypiFHtofNQWptaveiFH6MBqn7tz/6iuGDX+Ro5RTbuCDfBul0JaE7ECvZd1L4VKNPbV+AVzZk6+OkXVX5AA6NWQdS75rkHXLEpFP8mce0Fcf4uO4enuoyyuu3/syr/fHa2BqMNjezo5HR++13b3t7IWw3iMAvo0dtlOfs9UGt++0zd3Jtodh/+zJ623myV78FMQdtoW2f3TPK2/beNf514d1x+k4fdCkPj5On4A0FNwPZ76hjQ3/fG+yPf39PfdNFOUb9k63/7h9e1sfTrYFwP3DSU5/X5oCO4C2PuU8wP7MyXVA/fGE4585sZpQfENxoE1GJUYfkQD05VrvYOxe8Obfrjzz4ndfuPGCn7i29tx1dNMdhwe7p3yKWcBFYMV7Vvm5Dh9wG6+nXsUbRpFOAcjLJ08C/BVi1mNToQpiKth49tSlchZgAvhcS1gecgRnwUzWCLQqSMFDmgUCfozyVCFbh+2TIcoym/UESRSsbZf3Bl0CC9fd8BSwp73szqe8ICNouYFLEMhJcbwHEPBu4xVSt22bp0LNhqMFIEGGMgI+JHagKC3x0kep9HR5lAKFP1UI2Dqq3ybpgbrU4Z6EAArX7Hv6F0OLwt3wQVt5u8UrLxcA0pbVJBeGhnzjuvTZWgFVAaSD754Bk8AquDkG8tC6/O57PHusUhoMfyqSY9/rDguXHCoSIbDX3gINBWlR1L0eI4y6iq4y9hyPGm/lShkrA0O5SUaZFVbKU2TJZQJSB/aJssSI0JgzskFm6tGbrrr19j05EeMKefVAJ6/FqMhvjot3SNQ5CSYNQz9ryEmzbRna72jxzakjP+YXVqhXIJ8OfzV6pcOQvA+lgcTwuSIHw9yJsrm9Rl74QwePDoZtauWonf6CjTY2zfjs99rVIV78xFY7ixcfefBV+uIU8/Vyu3vpnvP/4tiLP04fOtXMPk4f13T0Cyfm29jU/8o8/YsBd3WUWscEuOu5vxFw/0/bt7UbR1MJqX84yamvyt4NsI/F43/GxFq89S+YvdieM7n2BLA/edNOgB0gOGgbaKt7+fbjVPN97dLBD469aPvBn/qZt934+q/8Y/cd9Nra9s76uZ3N9VvwmHtuDPIkLpOgphJ0d/DMzHRCtT0Us4p1fnEehTaWsKSKrvS2IIpSpazej6lAvkLnKu88YpZrKm5D6n4XyA13ulNf0FExd2HebAicrpBpFDv/Jj3QhnYE+IDJCASiaEegZT5B3nImFbgGxhPh5DJCVNiCndDpcOUa373lScCyXLxdwK6MGYwy8pg0NKRRz9cohB13o5drzxobti2dku3mNBW+ICBPO6/cZYeqp0BTaAywjeqXps4wulkmhoNAKL3paNqKgUM9gptoEW+3MlXUwzEhr5VZo4ZF8li5Jfg9hlH4Vv1OOf5cW05Z/mlk5XY7C5k3YzYVmmLp8K+O87Uv5YHHCON3+VXGF4YF3n+WF2gncsP13JbGu9+7seuWPJSvyLV9oi75ZFv+Xu2UjORF2/K+22QXQ9UI0qjOksvuZD0MQOixzUmux+gbL2NvJqfYzcI7anTsaMMzFzxDvx7shDzShuUmlRUubG5vtO29zdBP0/T5qC08a7ctfcYW/aMLsMnjqPfpTAzznHlRg9CbljHDZX6+7/z3brwjF4/Tcfog6RjgP85p+NPn+r3F9vV8/Mu98d4zRpZ4JSavu+XftHcSz/22dv1oGs/9g4P7SN/G+t/DMDAU7ya8p+Oxfx4e+++aeQxgv1Gh+A8E7CrUo+EOFdwPHT/VhmP/397k9I+MvfjRe87/0BNnXv/s6//d7n//xdfd+7rX/Pylna2ts3v7e7cD8mN56pVamYoEC9fc9X5UhFHWeD8Cvt7q7vZe29nZRVGjcCcFDAGoANCksh2R5BeUqrfcTcVjzuY48mf9WFAikx6RQBCvCgVpWF/QiLdHMhSq0tYI8LNtagCo3AOoo3B/1os9qAYwjuJ2kxR1QryEhJ4CnQpVC/FedC1WJtpX18S9phI3n0AivbmdjVcAiB/THvTn2FjKeVuc3qrXpdM8WRKgLo2BjpY8JIU6rD9GAWCX9V/Bys5KU8iBp9JpRn7JrXKUT5u8F2h5zO1u6DJUn7sR+Cxv5WPRYC+LrixbSDt16937OZvM7GP6X8ZLGTzkkybqS7I+CBTwErGgT9IQ71wSeYWu+pg6TMknb7o6+VW+1G53jD34bZ6KGtX5AiVzGlDyHGMp40DfoUe+eM+9htcYcuB7nlWPcRIe+Ze26mV/jDpkCeFJKcYB7xWx4Tvj4/PoKYxszXBN73ysDTwimT/HKIYk1/r92eyin552KWQCHh7kUc67B24WhFYs6B6IvvRZG232Nqbk9oh3tHftaKadG99sZyaEe6/wglXw6CSNX/vmPzn91vOv3j5+Nvxx+qDJ2X+cPk5p+J47Z4Znj/4I6uqbAPdnlkar37r73N+8dyJr7tdG4O5U/kCpu66K9VY3LfypsWF7Bl76V84+3L6u/672BdOPtZNj3g4msBtutBQNOsp8xNPYQmnex5cf6Q3H/lJvbfdvjL3ssZ/rvei9N6z7/RPKZP/VP/Bt/+5gavqVvfHJ11HDngCkprNmFbLHbdYhHjSjko/CFsj1hgVWAQ7lnWsjIASUVZYCuYpSz7UACaVLHulVoe5uboVdtuMuaD1GXx5UYzLPzvZ2NkR1rPX56O5gLgVu/Z64V2H3gCY0zQ769QQ9/tyUJ1AYzo9xoEKHZo0WvbihdNJ+QIM+hB7Xs3n3Nih3WSfcSx4Vu9/lUTxrynp+wM72JjTthycaOHrsLnsYDZEnMjMc5Z+h++onxgx5BW7pmpkZBMTMFHCDsPICfY5AbQiLwdSDBj1MD2+RNvLYjwJGDSI9ZyMpBeQmvdfp2X6bJn8BqwBekQAaS3RG2tLekUZW8TYGSpYe7KsccV2/eE32AJKGgWFxByIhfdrOiYeTno6ofHBNg4x3mRpeC+QAZZ2MKC+RH4xZ6y1+Vz/kjdds0wZj2HDdsdcgiiGBXMkr7/7YHcmF4yuPva3TOgR8lxh8Kc/bO1tl0MRgUI5dVvHBMLv8vkndzlwjH/SLNupWOtfcK5okyM/Nz41kaCKb7TQ0zSvflb0DPPwj+Dq9dNQGt8FrxKCYBg+hdYc5/Kt7p9uNI/pKW0m+TSTTF7exqZf54Tgdpw+Wjj34j1M6euczptvVzT/EjAcce0/P5BzN0yfA/WT7D9u3t8uHswnLO3W7LO+f9GkO4rGPN/yXdvvEZvtd0xfbl81eaM++6bELACM0N43MN3TTJv8/hJb79/z0T9vi49859unrD5z/QdzrDyM9+OBb33vXHZ92/8Hhwen9g/27D/d3J+OloPw0OVRsgQoV4tF+m1tcjKJDK3o1SleS0KtRrnqQes61wUtlzW9cV7nnM2Ca8n4FPHKWOHXFMOC6XlsXTk0bvAQd21EZxxtDeWo46JXGexsZBZ2HtevjYUdAJUDq3etlCfQOgvwWiK3eOrNUQF0dnfH0UNgJ9aLgBQ5pjGcmLrosALCo5HPQC4AtN2zbV/qngSFACazV9dRj/Z136SNnrcP8eUYANMcjhk5pkH4uxUP2+hTAqZctwMkP80zNehCPR74KtHjg/C8/BDkNAAFd4PRJgilL3dbbrVELnAFuvsu3PFDHvQqU7Y7pDY/I561yEuS1tDOiQxB3/BNtIJ8ptI9AVHqlJ8sWGcsyTGzbDWq+O64aYLWjXYPByAhtYIxkPEZtCqJUDJ9LxlwasY4YRvwpe7ap9ZbbKkfyFsMsBkFFAWrcRV7HhCqRAccoEQV44DPfPY1Q3lnecfJZ8936vfQMBt42N9W2N3308nbRcogRqnFB3sHT9trcp622oeIJPSb/10y5ihd/68TWyIsf/WIHh70TfFz/5j83uPf8P9/8gMb5cTpOpmOA/zik4ZvA4M2pr8ZU/xYUw9PrYv5njuJx8fareO7/YfuOdplJ/MHAXaDpvPaJ3lG7gwnvxrkvm3m0PXfqepvh19o896ShLD2hokSj9x7i+2sBx+8GAL5z7LMu3nf+Oy30kaX3PvL2i8+4+2X3H+xvn8ZDfiZAN5HbilBmCyNAP9jzJr+jtrC0lDXfbbzrUpgq/AJHlaxgZxJcNBL8TW8/AD9eAId+DxBOuRHPQ3C8xs96i3pk7qIvoKjORsGTVN5yzT9D9Alr046gFR6DCLt4aK7x5jnmXFSZelKdKSAATXr7gpPKPN8Bsm6NXPARFMl9k9eCazxBAUsQAxg671Kv1SRo5EhUgcnytG+/rF9l74Nz0iN+r9BzeeLSr9EQUOCDMmF7BVglIzIn/YshIvjpHY/HE+3C/hpKCU9bB0ZHlhPiOZcXGyMJ4LLuoX0kX27fS/WOI549dVi3Y6QHnLpG4+AY+h56TNQhgGb9O+1XVEBask5PWesRtK3bYhoi/p6+Uzb7G+Clu86ly97uZtmH8Sa/4F500GvaCSBTr4mWik+jsffIYts0SVPJjJGI2vhYY1LjpDFSa/EaX4577SOwnHdTmNHrsBs6p/PUOH/b392H3xiZ+0cYWxNtgPe+t3fAy2NynaPQ72E+WbbqtYVP22oTt99ow50ydLs0gWxsYLAfYtQ/fWq1Df7ntfgBs/jB89+76R6a43ScPmA6BviPcRr+fJsYTp7+Shyhb0EFPDtzMsjNByYpsPKE5340mx3vT5rXN5NF9Bd2meCmO8Y32ssB9i+deV973uT12nzz/h77KKGs0MrDR9B4r+HrP+pNTn9f78UXfv38qzbKjf0o03sfuefSudvufhAQu2WiN/5sMaU8vzp7XgWpJ7awvIJinGx723W+ucDerX8XDJXHaarNdCg3v0O4oGP+rPECOPkeBSygyhfgQwCk33rMKnSVu5EB8drq9cTNI0ALnClnHjIIeq7Zx5jgu7ufZXaUPe1VuB2e8ipAsb7JHF4ScAJQBPl4fgEPQFBgIGtndGRTn0AFbTEK4FHtECcb3wXp0Mv3AscIiD/eNAAEHWkUYPcAND3lrHVLm54e/Sm+FO3m9ZbFIWAmXTOMibv084Q0kg+vkW6bEuSkK7eeSc8RXjZ8zi2N8pe6im9FY8bNvkKr4BfekQRfGkl/4qULfNCnJ15GQNEWxzTt1thZ84HXqV/6DV8b1UnoH17W6YOOtMagmxIrUiI2y1PLZpz4y9KElTMA4RvtmjEyEhrKqFSmQhN/nYESI4exkVBlw9vaBO+bS0eM4cz0gLEfVHvU6UmN3ro4PjaJUbiE/Mzm8cnWacccg5y5wGf3oihrB7sHiXI5BzY3N9ra2g08+s02Nn/Q5l642nqDLRjyG1WxLMMsalf04sfx4sef5MXLwNZbhuiNV35j/x5A/np+Ok7H6f3SMcB/DFPAfeHsl/DxH6IynpdZqu4xoUDcriW4/yye+6VDwB3PvSDkNyY99n08djfQ3Ta+2b509rH25f1H2rMnDMWrfPTYff3GhAI15P44xX8GbfQt7Wjv1WMvu/y289+zWovkH4N08eJDj99+x3PfMz02+RxavJN2UHiGxWvNWKXUnxvE+xK8VMadUlbB5353PL2EmqOXAaqR956NcShIv8e742cVvcCUUC4AWgCJPsQjUmln/Rjl6S5l3a4o9BHoqsxV+Hqp5YnpyQO6gEVAit8q9GxLcDQAZR3SU+FzjQWvmdT7pkQWZmZTl9GIADx5yjCxn+Y1KkFf4YhHk9aaLvwAsOVL18d4nHTI5QA3qklKHVfrO5qcynIKm/mUFn5KHynrbV/WY71Fo/yhHwCJ/A3vAUBT+szv/nlmuncleP+7wOnzyQ/24a+AaoidNgTyrNHbL+gKkNJODA8rhD+2G+MC/jou4YXGDUTYvrfSuaPciIf05xn0tCnNXktd0Gs0xc8aTTZZSx0lO+MYYBoiplDPb3Y1Z7+7g120Gyo7jlPl0rOW5jy9LmU0FqGdghWFqTF1/T+7563Qeslrsi/dnQLF9+pnPHtBf2auzQL6ZVCMQ0ud7Gf0aJAoQQ3H9Kx7GmiT8VA29gD6re3NHHgzxDaaOrvTZp53OfW3o/9ZE7gWvz7EOKR/T5vEi/eOmJHG6E3BuQO8+GF79ytfvXnv+Vw9TsfpN6ZjgP8YJSb1xPDKuS/iwz9lUj93dLkS3jbqrb1p/1R73c4d7crhNOAufKt+nkhCkre8HTGhPcnqS2YutK/uP9ye6aEX/N4LsFsqmuxmQoUZa3wUjfM6NOe39E5Of+fY8x95x/lXP7Er/mOZbv3qL708eWPnEuDxBWjBBTcRqQxV2novJ06eCtAZ5taDybGdgpqKH0Z1n1WCuRWMa3qAKkE3JfldhRrvjXo0CAKUez79y/AovwOIrnmqrAUx61SZBnR4ySM9sXjT+dzazlbdz19KXZARCPXmBRXKocz9bpsaGhS76YEG8A1nO2LQWeCGkUH7WQbgd0PhAk0HSNKXNWN3ctNf88aDBfzkjcebWm/W50OzQO9QVrJtEa82/fnkufKerUuPsgCSvtG58M72yWOZ2rPgxq/+KJ+b1ATXUXSA+uu4WEFDjxpvdso6jTzIwxqXHFizs5vQv7x2M57r74KtefRy7Ve56WXgOFbyB6LgdS1xhI/QFcMOWicY58gA7JRnfj5wzJEV++kdC9LidTNZn/Vk8x2esWMWntFuxxc6XbTHGNHwALIZU8Fa8BX0bd+ISNqEFxo4tmHkIBshqTPGAv1TdgRfrz1542aiVAvLeOuTbWtrAy+/H5BPlErO0ifLaOS6/p4zDfjTWNjZ20EOaYe/ydtutMlnXGL2Omby7zcmdYOh+ivD2XYaD/4sL79HMOk6dZ6gk5vtFYtvPP/P14931B+n/ykdA/zHILnmPnzs3BejJf4xiuZ/Avej3kHuc38dnru3wg0C7qqLqAPmaq9t4ZG7tnwbwP67AfavBNg9hW7aCX1zR/z7JXQf+uYRKvppNNw/6G0cfvfY5z3+9vPfsfoESnwc0mNvfvPRC17wWRc3D4CjnZ0vmOvP4Qh73vcuCm26LS4toXd8Jrq3A4VGgN9bisqDVvFGcdMnwfbmunnApoBOZQla0UcAEaW9u4MHTEUBBZS5ijafqatCuwUAvguYKlgByafQ+VAcb0/T65/pe3Y+eTAQ9CgFHQmUNuuh0oCytEmr7/H4RuBkXyoVyEuDQOEPN/vrdWnkXXBPbkGL+jqgyKl2GCsqf5mVSAJ9jsdKfW6om8YblCYNHcvLF8H5gHoEQgFIQOUy9MM5Pnfr3C5t6KVnGQMP1v5Jk/zKs+rJo+ed7vBfgC4AqGEhsDFGjoHlyGcfjVoIajWOI6OKz1nK4F165H0MB+rU85Q+24oHz0uDwP75WOJEKhTrEVOL31wyKsEleeJRwe6Z8LnqLjuYvFPCR9QeAJbyMqBNn/KYVow2DQMrlkbbUl7cHCiT7KfRigNo8rsPt4mxxfd46FzTWIshZZ+RW2k0AmN43qiHsuPmR8P7ku/jZJUpH7IUo4xkqF7ZcHzlaaI7yPfOjuODUTq+18aedrGNnb1O5SVvHyipJ7Yw+tUVd45vxDHIxDe5o/5wuEDFj57/3s1fq4vH6Tg9kZSs4/RbSIbl2+TplzMDvw2l8ILRZVJN2GFvP+BuWF5wd7d7TU8Agtcmk124v2t8E2B/rH3Z7MPt+QB7HjBzc439/RKXALPLVP5v2tHYt7XBxKvHXnThree/f8v9e5+Q9OAD9+yd+76nX8Z2eUZ/Zvo5/bn5tr2xGWCenddrHG9bfBfg1N+G31WuUbgwy4sqwA7cvZZ7tKOQ7TO/o0zzi/sQULgJ71OmwqZehxWeZMe/igDo+emFG4Z+wkOTFnnWAxy9j1/AFCj1Xm235wltfFLJBzRR0rVmbkRBEC4jQxiqsK3e4WgDGe8aCQEQf4c2DRXr1+BIeN12ALsK/VZYN16iHUilApQPlRnH464HlWTd2TooK/B1PMzmQH7T4XPjWU5EAwS9ddC+xKOm/niv0BV6KRzvWaSRZ4Kg4DmKnnA1123DW9qU3M6LLSmGN9bBJ2818/kEO9Br33fJv7u9BSjbukAoD2mTPvm7Y+B1oxXy00i0fPaifXHjn0njwuT45XeSdZdBV+Nvvw/IL49dtnEDooaP16XRfgu6MxhGthvjCP4I1hAIX6WZMaMt9zO4IS5Ghm04JvA74zPioXx3L4V3SYxPuhu+wu8TE8bTRr/bMs3PLc63WQzJzY3tyIuPXU7/yTE3P9v6A2m1LxNtYmy69eYwsp72vnY0s956h785wJv8Rd1xCg/eyN5NL963YcOa7u1+85+Ze+P5V22smv84HacuHQP8byEx2ceHV878LibYP0KJfMbo8iipOPbam/dPt9du39k8oU7Q1iIX0DeHEw2YaXdObLYvw2P/0v4j7VmT19t8Ns85LKXwbqbR/KfWNf77YSo/37bbv+rtPXbv2MvWNuvXT2A6j1J7wTM3F45mD8aHw8+DvPnaiX3YllZOACIoaMANtRug6rxt4URQ0cuqQ2jMUd0TrA13B8D4bjTAE8EsF8A0D/UY1vcF5sYbU1ELKtaiUaDRkHVPQ/uU9UEiuVVO4D7cQ4H7m2vGeFOUEUAEPzdYCTSuHXvNfAJOed1MFtvWY6aM67pZ/6YvepN6aIbmAzyu9yePoW7qgk7zVQhcY0EjwLC4xgb9gDZvYZMHgr+ep5zSs8xaNXTIE4FHUIfJ1T+9f9sFtMJjaJdP1X63S5zsMCpHy1LehuOZ06EsV0BzGTZGPeAhoCiIJRog9DM+9r/bQ5CIAO8m6/G6B7jo5e/vwWP6Jm99SWM2zenRc31qxvvaMWjJ77hrfAm03n9uX2fyDHXq0diBxAJElxnqCXAVei9DxfEI8Es7dWss5zvJselucYzBB3/dwe5u+z3aNr8yqFxIZzdW0mT96V+q0giXxTXO7gGZnZlDvpRb28cgm57l2mxbAOBpFpCf4TWdfSHuop9mLOaXBpRx06fjDj/3kZnBpbZ3+/1ULs8/uBoeB9A3m8buWLttcr0tYlWPCKznxQ/x4oe9x89/78abcvE4HadROgb4jzIx38eGbzrzhXz8NhTEi+pql9AsgPuv751qP7V1V1s7mmwzrsPjieLjNmH+Tjz2L5t9lNcj7RlTN5rPZPOxkTVxVfWj5EcVz7A9jrZ5DRri/+yNbf6r3sa1+8devrFx/vujg35b0rUHHzx82gs+6xpC9Gmz05PP83nXguD8wkLC4u6mVjGqeFXWejyCmZ/zpDgrAVAEAhWmXrjXVbaUqI6hbAUCLhVQAUQqZxXzlOu71gkY6f0L/oZPu3uMTVnzpTaNDR93K4jrlUuLYOiabm53oo7yaEvRC94BKNry3mWIDugJEiY9vydGSe+ffgSV6opAIYDbD+mSXuvOUbK+89InFrxzGxv01n3uteFsCo+RVmKg6E2a3+iDu/7HoVlwrXXlAlP7pEerESBQx9iijEn+Zwc9SaCV/4bRfRVN9MX+8kr/yRejgs8Ctw9S0cPNL4JooVtAVAMltzvye5ZR6EdoSmgaHtgGbbqOnuUYjagAZnnqjrnhiNn+IHsWBHf3FBjBkKeOfZcn/NRo47tyoH9cJwMiO7bHWClvrt8re955QK8wEhl7PltXZIkCu9s70FNyZySBgnInkZFcJEmDxotz0jGwDn6kKy4hue/CDXtTbXHBI2vx0G0NIzUGp3wJrRQh//bGbttY22o7WxoYGDynHm/bp96ZPvZi0P/mqagpL/7M+G67Bd0h6D/xS2+O/4av/NPz3ilzpa4dp+N0DPAfVRr+KJ77zhnD8n8HZfPSm/MsiYnX22tv2T/ZflpwH5Y35xq7CvLu8Y32u2cvtC/uX2jPmbjR5vDqxzPByyK/mfw6gfI6GD6KgngNQ/X32uTw1b2XPP723q17m7+dwP7k9Lxnvnx/MDfRn5jofcHezs6swOApXqpdwWR3azdgqqaLFwTZeotuaAK7ojhVgoKg65sqfXWX4JqjYfmt88zK09Jg4DM/WT7hby4kvG/41Tx8V1HXWnLVJdjliXAJgQtEKm5yU4lhYjcHVpQA4wGaoj6pJ14kf/5mfkFGZT6Yw2mizmwGA1TNI+har+1aVtqydIDSr/VsctEXN6XZX73ZAooyAIxY+N0z1xeWVlp/brFtrN/IiXcKxM1IhqDAn7e1FZDrVddafaIVtJvwMf2wzdr4VinAzbeR+ZN6ZKT0yLR89xeBnmsOQXnpnvzmHoNhGSK8yyR5a9RE/mooZB2f8vKYTDFCjFzYP0E5gE9e+ezGPflZt1ji1W5vF79ddhkl2ylapBHaI0u0y+csIzh+o/4rO5Ew37lmLfLByEF/MAdvJwPa9lFjQ/5bR3pt/dZHsi77YP7u+fElL/LP5xy4nKLMTrQFjNmF+fnwwtskPZY2yztckKdwh/zSozxipG0ftfE+43PLQ21j9qHWw/in5dT9wZI76o36adbcPrHRFnEglAkTdobWTb8Nxy6c/971N+bicTpOpA8tWcfpNyT1xvCus58PLv8tptZnMzszuSvxYWy/3bO/0l67dUe7dDQzCsX32jPH19vX9h9q/8vcg3ku+9neTptwbTngbiWj5IhMAlCHwyvD3eH38dtf6A2P/mqvv/RzY5958bL6ujJ+cqSf/dnv3BsM5n4eD/AB8UQGqdj2AQPXnw3RqsgFdD1GwT2ePNezHq5Hy58Kd2yyvGa9rBgDvARQ81uPBoOK3afXiUd6gYb5fQmqO9tbATOjAIKlYKGytbw0CRSCiMAbAIDtevTT7srG29KD8yx8Q8Iqd723HD5D+RgFlJuZGzBG422P9raNFBheB/AOocUjTLPnAP3u3QOCde5rN+ws+KYOvVqPqh0dhyrIQXPu3YcGQ+nuVBdEV1ev5uhUNbggKf3y1fLSL+hYr8CZeqFB/rrOK1gJqoxG2lDG0mdAqQCMzxomgiZi2wGkt8wdASZDgdPv7vrOUbvVf40K+SlQ21bKUb9tuf7t8oCArWETQKc+2xUQfbdfjlUMH8Za8N2n3l1AU6Ns/8jjYqt/GiPWq/Egr9zf0RlauXZYh+W4PCIvDM0HjKkvBpQgjpcukGv0xWCk3weM05TPPbAuyljOMqYsc9Am3AqNPt+979IBfIoMaRrx7t0B7vPoz84ij95FgjEzTX8AeDvihlkPaZruT7fZAQbG3Ew7cXqx3XLLqTY1e9TWh5dqDD6E9/7k5BLfew/m2zv2l+p8DNd+1B2+td45Pnz50RtuebbfjtNxMqnVjtNHkIZvPvf5vP0NFODn43ipB0ZJcN9rbz9Yaj+x9bT24MFiQvLPmlhvv7//3vaHBu9qnzt1qd0yttOm3h/YfXMk9FwOh6vDvaMf4OKfxun/f3qb0z/Te9nli70X3PcJ20D3Eabh3l7vsfHJyV9CAe5P9z2605AxCpT3KQ/4ALD1kFS+esruhq6QMRdUvADE7hYGwR6AgMLGEYrOEuQT5rRsWQ/8E1BQxrzHw+aqCj4e2ETdfiU4+Mqub0C28yYFIjeEqbj1pG23gK3qElgFFEOxAd8ofYEQEJRO6eIluG9ubGToh2PWi3cH3dZToX29tooeqMQNB3scbnm5AqT5+QdNgpQ7wLc31tv21kbosN7NjbW6KwGAicED2Jqqn2WMyEND3qYygqy2gDm08V/VJ7hpSHi96k8Ym2s79FWwrjC2oWWMBkFc2uhD57ULko6X4OfZ61UP/XVs6XOeG4Bx4rgLrDMA2yRgJy2eu6+hlPLQPA7waYSVUTOaQtLJKx8B0DLwNBIE99EeCoxE24yhAT+lVb668S+b8w74FR7YZ5rKu/TKb/nrMo1Gh1zymn3Ld9iZ/RSODX1Ov5C3HBxEvdkTgdEjvRoU7qZXrlyGUmY9glZJNH8ZeHDHrvBf7Q3BZqfspMYreY7G4MfkNVoxVZ8/VDLvJIC+08bb2/aX28WjWa4oE/zCP21APrwQi+FLYd2HV+lx+pRPH775eJza0RvOfiEz/P9iOn0xE0r3aJSYaGMH8dx/cPNZ7eLBoD17crV9ycxj7XfNXmjP4fMJPPsKAL4fsNfDI1RMrrG/DqXw9zHUf7g3cdubxl7ywLXz3//xveXtY5Ge//zbh4PBiamttdWvwsuaMUSvMlQxe6xoNjXxJ7C6zpqwLUpcDycKTyWKolXJJpRtbhgi2EZBG+IU4NBcpYhRmrGueKNOASigxnj4rhfstcA//8xf3zUGBGCAh2vxRFHe/hAQsQ6Uc+dpG7417C/YZLOWoAidtmlf9FgD6NBYm7PKg0wYXpDyT1C1roCxp6ZBAx62m7PqXnDoD82u2eo9gjaUty0yhgfWZxtjrkvo5vKb/PF3K9RLll75JkgZ9i6vvvoYKKZoaE8ZPgtwGDG2FV4ARDGkaF9eZf18VIdgpoHl9/qNF32zjQkjJfxtb3ku+yTj5zGtlPNoBufHiFcxTBJVsH8j79y2qd/+SKfXvf0sY0jdoZO65KWG4QjObo6n/U8T1BUaw5rOGPEH/lE2dZtd2aHuMowqIpI+j3iSKETqYfy4ZD4jHlbkb3yBlok2N7/UpshnJCUPz+GzEaOTZ5ZTT42DR+POtMXlOuVOGd7d2m/r1zbbZv/Rtn7qvnbU229jQ89MsBcfOkmldK0dTbc59Imh+ps76pN6Hnwz2bvQ/x/Hp9sdJ5OuwHH6EIkp1Bu+8czL+fhNzP4Cd7VN0rDtMcnesHeq/cTm09ssP/yBwUPtj+Kxf/70xXY71rr+TnnsT2L3JJOSr8ODo0fRM/+GLN/U9g7/r97GxZ/sfc7jD/Ve8uZyAX8HpB/7sR87mjqc/rXBXP/hcVCoAzxBwEd1xqPnpVekwh4KDGiqcZU0+Tog1qvqPHaVcqeQA4AAkN9VlgGh/MFCw6/Uo1LOBiqu6UlrVBhuFigMpwZcaN9NatahASLwBDAp6z3xerGS5OEw1mUK2OwLQrQFXdnVjpLPPdAUFcADCAEHb6/id0GNd+l205gZ3UgncYb088EX/+y7ICTPBKZwDQNFI8LruV8fwA6t5BVcQ9PIcJAwf9PcMYzs88gneLde+548/B6jh9yW0yOVZ7Y3PY10hvfwi7byimGGR89nvWhB0+WUDBf/dcsemm3rq6ttY2094yCJ2Qewv9v2trdrzNK3kdECTQeuQ++QZ9d9GG6ILFridVO/xon9DD8B9TyHgLozzvxVncqUe1vqtwCxPBj1u5MZK5RO6689ELKCHPKDepS3ulWPvme5Rb7XLBX8jWD4qk2Wo+gDdLnvIc8zYCyyLMFrZgZaHQ34a2IeMHbWWwaKsuM9guMzvM2tt/3eDuCujDkqH14y5yRcd+ugYfpHcSQqTF8/Ri+19kLMp6+ui8fpqZ6ehDjH6TdLw18+83IU3V/h45clFDaaU84qJ9vb95fbfXsn8Nqvt68fPNi+aPpCdsnXITXMOUPyXdJjd419b3gBHfIjFP+bTPy/1a7M/ejY519+V++L2ie9x/4B0nBiZ/3a5MTkr01PTR66Mcm1bUFUoKzdykKQ3p+Abgk3hRmuHgHNTJ1KF++Ql2AuQBnejjenkqYOFa11lRcJMKmoeamkNQwMC/sDvA3gmSch/BEIW4UAEDDgeoGXni2KG+W8R1tZE8crm+l7P7VtSk/1QS9beqwjoMS73/2sVz4zOx8wShQAMDPp6RkOzgYz8gsegriHrLh+73WBxtvFvKXrwHC5XjjlPNDGPO7ez33yAHIOX1Gh8zfNZ0HdPo5Dn3SH59Br/83XgY7jAaHQV78LfoauA+R0pULy0B0jQEPEMlP5XPfza344FNJ/lDVo+x1PmPd98gnY7hsIT6ApRhltWVBjx1cXWrffGifKiuHuhMD5E7Bz0JEePe07RmVsKAMhK/wSlA3by7d8lo+4zu73kCaNGU8GlFZfXQTC61Z00+iCbo0pf4uxEaPCJQTvStCDt7zRGeSJ/C6lyJM8x4Ax0Ij1+vrqNjS4D4LfRnK4NzJgFPrpSebF3FjbnryCQblH96yb3z6CZPcF+UcO++3+g8UnrcWTfOu1E9T5NUe/fubuunicnsrpSchznD5QSlh+vPcXmThf1pvI3LqZnJpb7mwFxF84daV9pbe8Ta6OHgTD5O2A3Vnp+rrAfjB8vO0Nf4wf/ybX/3abn//hsZddeOfYVz74cTlW9hOVfmX5M6D/6E0zMzNHntLWbUq66SWhYGVYQBHlWmvaXIBFbiDzkaaGsAWXA5SyQGh5lX1BeYVrVd6CkFcEuCh12vD+8J2tzXbI74KALFfJq1zNI6DYnspXo8INdCppPcBu/dlSeq4b62vJH72s9yWIoeBtR7ryHjCrIUse+qtnG680AFNRiBgF9EFaK6+AWCBj/e481xCI4UM7AWcAjyoDPG46LKAG3LhomYTzASENHg0dmGvmeKAFhHynOXkUeulbfS5euIktGxzhRccHk2BmGxASUDbqUR5/GUQ27oZJk3RqkHnft/ss5IHJNfUsw/hAltxdUPwRvPXkXYvWSPGz4B/vXANFI4AkX2NARA72tM7SB+XnULmQAXITPoYf9puXY86XRIdMHvcsb5PdsZDHI1bZH4HYcLun/dm2t1yWMWd+aZ7IfflGEdzMGeOS+o1OaLxoSJk2c/yxdwtUJCkyS31+n+1PUkc930ADTPnea9tto12mXzTyZMP/w0x2Z8q1ePTL/Xjx7zvUix8ppdCNF98bflrb6/3BunicnsqptM5x+oDp6E3nvoDZq+f+FYA7rkxd75KTbRtwd/uQt62EmZm0I7b6VhvnVC4X+fEXufgfUOSvby9+7EHm/e9Eb/0DJxDtG/7oH//CqYnZH51bWD61vb3abqzdaDvbda90djBH0crE8tpVrL7Hm0TzqqTL20YhyjuUZQAQBS5AqqBVogWGaDKVKoBQkQA9YsCdMgJqd5hJvH1btH3qFTzi2QsGvKbwHN0Nb8pBNgFM150notylLSF/wEa6BFzHVSOmu5az0Smrl9uF/e2voORX66j1XGkx4oB3y18iFjZsk4BI8ulVktwtL3BYgX2SL7VjX0NkxL/0Q9Aq40RryY180mh/BfsYFPCiu2VOQyZ0kH1szE1w1umucgCO65bx3XKeQa8x1C1rZLMZ1+V78aU82/DM1h0TDRIMgzJyHCvGm3altzPyvOvBsa99EIa/mTPUb0TDXng/fxlUGhMFrB69K+2OUYCYiuStZTs+ky15HLewjjz+prEmbdkhDx1uoFSGNJKMHChriQhRgfIi3+1Df34pBotjMTPl8raRgz2MgX6bm1umH32om2x33Hq2nTq5jOHp3RDIMvIun6anjUwZUTEyBW0bY+3Cwdvagyf/bdufv9wmDnL7Oq+PLNntHfSOezJePn2h/Z6ZR1FOJvhiXxSyNvwfbTj+v4+99MI78tNxekomZ8px+gDp6I2nPo+Z/pf5+AHB3eRE6/cO2pKPfBXYs87OVX/oNs/tDx9Fd/8UFvvf6fUO/kbvJRdf1XvJY/ejkD51wN3U6w0XphceHp+Yei9K3z86bxhTIAdQUNalRAWe8h4FDRXwzvZ2297awnuu8LAA7O1lAnfCp/xZR3dLnLdWqUATKhcEYKYnsrm72zCqKV43bQUcARNfARsUasDdTKCcIWPBY8qQLO+eSmYIPGFpQ83QJ2g6poKswJDFBt67dfry2nkdAGrks5VEBBQFytgHN/MdSC9VhRbylBcPUKXeYSIT3pZW4XBoByzTNrkF9wJD66zweq0PuxIuceSlzwlnk9e2+BjDwrsJfJqcSw/yPXwByGy3IiAVVhYIBWz5KdCVAaZ37XJJ5TMVcNc4GgL3c13vvOM6uS79pl55s3NzTV96R38UsF87jL0PArKs4+74KBcxlsint6+B4O1o8jztk8dresW+xwDkr/YClEFU/Sg58HNtvnQ8zemxvPBbWqG/xlj+lYyUfO0A1i6NVCRKQ2kKY8elGHmStXfvFqBNk+cdDOZnMFAq8uF+gzw8yOFxzDDE9idX2+HU1uhQq+LbR5Om8dr3jsbixb9XLz5n1JOqqwrY8xiNr6arxzr+KZyOB/8DpKM3n/4cWPOXQO0v76EfPxC4P5FUQrJRhcKb+CLW7x9dQPG9jjr+ARrkb/U+8/Hv6r3kqsD+0c/qT/a0OLc2NTv1AB7LoV7f7Gw/h8tUyLLep1Hg/QHX3cVMERW5ynUChQkW53tC6oCr4Gy5KOURuJT3VqpREOvuyx7izWTzHWMgKJeSH8+1AgrDzCnKOAFuGQj+UO56Zf7uLV7ZEEZ7BSKAmGvGAIFer7u19VC7kL1e7CTeuynghMIfUrcaVnBO2+TxPQbDaD09ewagsTs8xiWCJ6/TC7L23SUAT02rPQbl9eckvpGXr8CFHgwT+12wRU+gRRDLmjuX7EfKQJf98JqALy8TgaBOy7iefVMl0I8Zxs/bHk3WLK8SzRC0occjequvI7Dy8xieOnXZ71rHNiTv/grprOgK5NDPAr7aL2B4W4+aeqjDPRE5QQ4aBG9/71G+DsxxLEnks1/yRmwOXfBOw8v3etVav0bKE+PKOCuL0OVSgkait9nZP3khmLtJ0d+8HW4c616+e8aBLRv1cGwca+maweCcmTX60ai3+G3Eyr0IiWbwkkYPs5oegLtz6+1wbKf1PsTxtB8shVb+97a5xw777a37K20vzoXG4E3++Lz43zf8lbPPqQvH6amYRrP5OHXp6FfOvqR3CLi33lf2xnszH5afnZlf78OD4WVe/xF36tvaxNH/1XvJ49819jmX3qo+St5P6XR2bXZ28G6U8qHhQ0FWsJUxKm9fncL3nmB4knBvlCmvCmWjBFXEKMWwlDyWEZA0BPbi/deaviA6gYIVtLLpCpDUS1WhmkckiSeJ8jeCUOCEJ5Y/2jYsTd3mzxot1+Kp8acXn2NfNSz4IYYAdSTUDWHxzAFiQSZhXeoISLocQRl/j2cO/dJkPkHGvrlTvDttL/T4WwDXMLaGCm3wu6BeIEZfqMu8Ggi26xIAP0lIyth2AEqDgrwSLchrNOghC3SOg/z07gLrJUO8TwFe3vu7AGl72dgHP/VwXa+3YELf5LLN6reADnBb7iC/MMaCZ3nZ0ulucjecdefQh/fwQDo6ej0ZUOPP7/Lfd2tzvDUkdqSFcd/2iXFGLajXzWtGBTQEu/fwg5RoQyIOJQvWF2NMeeF9hjFXtqTHvjhvTYisHPJTxjzyOI5h5JhQQkBXJhy4cfPSoM/Wz4Nk+NNAWl/dajujpzRrxM4MXN4gP55Cm6Qv49fb0ZgRP42ijz5JkWvxB8Ox9k68+PcczCMjFX3wn13my2e0seHv9WmXKXScnnJJOT9Oo3T0y7cyIdpfwRv8qt54m/3gnjtJXQAH1WU5ee6w/TxX/nFv7ODP9172Bf907DMvv4WJJsI9JdJ3fudf2J2dmXvP8AhVt+dtUuVdF7AKSgJkadMK4eqVAm4AdAQRRurl+co94ihYPbFaOx1PSNonjAkSelHm12vScBDwVcLxVGkjoXXyqeANDRcNtl9rrOY3ediLm7yy6Y+8ArleaDxdSM0JeyM6fDyp4fPc20/f9Mi3Nzfj4ett725ttwPeXbOt26/sn9VUn32zLg+ncakhHis0azR4K5/guA+NAWTAzNv1ynCAdxgOgqZ05MQ+QZ4e5mluHRBLx6gPMUgMEdsfgFl6pVugNGy8vbkdvjg+biwU2BXVGBSwxj7poZsnexwE6/BCkKsohif+uYO/M9y4xPUam4T6HSeNGv78rXjvqNCAfZEWjTLG1QwxCpAJfxOg/c0d+bWEsxmaY0DJe/viDnX6F8OKfhtJyL4MW3B8aVOQFeCtPzKw7/h5iqDn/htpwHChTzFs4IX9c+Od97cL5KGVitxRr1z0+/N5/rtGjbdDqiPkhXItb70kL7K8kvrHCuR5X9u+0db2r2DAjYTht5isQS/+yuEMXvwJvHhl9klKa9jmuPC1w97ZZ4yuHKenWIpePU4Azq+uPK+NH/41Pv5+PPcPDu7OLPHFSOhhu8SnX0AZ/FMm+Z8de+njf69C8T/2ocyDT8mE+n0fCvta7fwW2vTyVPLwGIWnElfZqeyjYLmuZ6VSz/3j5Pe6HllAm7wq3p1t13Br45aemb8JWrXpjDpQyrODQV5T066Depue96prPFSoXCNBb1VQUOnr+XkMq0rcDWR73pJHW9a7DajouR5R/rCconhwtm+feAsgu0nL90QoBG8AT68u6/VuroRO6bB9IwAm2xbcBFavWP8O/dUzjffKdw0UDQFB1F3nASza1dOvtgEReJjb6fiNLgWMva1wB/DbpX7X5/3N29f2AMDDeNkVXvaTvxkOjyHmC/q8bh9Fqnis9C0H9JAEYtssvu+FKdLryzGttehaetBocxyk2V38iTBwTci07wK0/d/e3GCsd9IfqqFuARsjBabohOpleyCScuDGRgHYHe6u1Wd8NY4Y1xpvwbyWAQT7Oi3PzY0lg92mxBh16Rs8tJ/KKu9y2FbDS/uITGS93pdlqNunw3nevMk6/byzWcfozvZrb8j0zGSbnq3b+7wjRMCXtzc2L7XtdiO8+Vgkx0qA93z6d+wvtgf14jvF5dgo+G34Ejr2lcMfHe3DO05PqfSUB3jmYO/oV88+rx1N/nW+/gEmxcxvCu5PAPtQj53/f4mL38HFvzT2sot/281zlfGpm7aX5y7Dl0so/EMPj9GzUhEl9C5Qu6EKEFIR58x3FGYB5jBeu7uQA3L8bjk3zcU73fURooAGSl0QVYOpdH0Qi96iZXwIiOAhgFcSTpIz3wSq2nFfwBflTd6EccmitaaHGQOCd0FZUBBkPP9er849BdKd8D3lK1ReBoMgpsHBx4CyoCPdesJ63vmBJLDpTcsDL9W5/UY8ANB4yRoKUwD1FmXIQ7/j95JXT1oQGR+DB17AiBL8pUXAM6LReb72IXyxv/TRU+ekqQOybmyyhk6+8s4ZA75n+QIgyr311Jk7D7REJNj26Ktt5rbC1VXeAUPq1DCzPyb5qFGg8SDfNQrkt+MwiWHkHQweW6zRkk2ZlNfYE6Bnc5zxOB6zBptGznRux3PywfDIgnzQOBMvu93qtinPrFPwN4/yIT8iBVyLAcB1lyGyURD6HOd6vjzj4fkEvNwXkUOBErsvg8sIzgFjamWO6cJCn/5hKO1oJB0F7OV1rfnD411kfrXk93BmIxvseke/tfD8k5MS5cEcN46m2717J9uukXloTUqHezQ2/PrhXbfcrZjm+nF6yqSnNMAr8MM3nHxmOxj+dSbDH0Z34SqNfnxyclqoSwX2o7bGtzfw7R/3psZfMfbSx/7u2Gc99qvJd5za5lj/6sHRviBvTDl8i1/Iu56WH1T48eZ57aMwo/y4pmL0enZ+T5cH5J8h1JkZvNkpQBPF7ZqtL9ftdVJUuHU/dO3Iz8NY+Ow98RW+rfC0n7P+S52257B2YK03NzM7AEgAk9kZgKdA5WZeMgu8hvINhbs+LWh5Dvku3wUSU7xPPuY2L8oJINJVxoKgqvGgMYN3SZsaN7LHlBAzffWrRk2tfwOgHkYDUJbxIWjXw3xy3z80yGdBLP0EtPSYjSaMqk3yt9rI53JC8efmGOwD/oDuDP3W452m7352Y5tGWsLmkkmFet4aajEC8Kj3KLu7K0ge8oLX+0wgQTT9q+WIbpNb50FLl4cfzQ76Of9fA8l+CJhZt9eQwzMOiNOubXnIj/yQrxoeGi7W5Bnx/mlIGAlwbLxjQT5Jq3VKh566EQ07YskYZNagAUAfHR/zGWXQOND4UCaUyS65Cz/1MqbWMz8/x/geICdALHXI27mF2UQOvO5GOzcLHuxKKfIwu9GOJjBuD50HTx6djz5Zy0TW4nvtnQcL7V28bnrxJLppd59Ho1/THrqzdoQep6dMemoD/C8tLKNV/zwfv44JP/ubzTn1J691Pv0aeb4dI/lP9DYv/cPeiy78+ijLcRqlpw1vvTY2PnUJlWl0G2WHcua6QKInGi8dBahC9R5rPT9BMGFslOvWRm0I08MWlFSwDov3mvu74LS1sRGwyiYolLGK2aQHpeLtNu3ZhuHd/hzA7YEsfNZQmFuos/JVxNO8XEdGP1OnYFUntokf8fD47tGkMRygpzbrAYxk2EGBd56hnqkGjPQIVobJ7ZeGil6zerZAbLS8AP1Zv+e75QUc//LAmdhB3rNuPa5RC8R6+lXeaRvvH3DKZkUBkrYOaFNQg1ExFgJ9/KYXniUDPstDwVve+TJJo4aOHryA6Ol2e0YPoFN+Cmr208iAzxCoUDjUwqPwlVeMH4i0TX8TjL31zb0EXgtveMnDrfWN/KZhpFNpWb1632vZxKgMdWlYQLN9NuojIkuj6+bKlgaA/ZGeyAY8kCeOrYaZMhfDgnqnjRbMIhMTY7mdULC3nBEh+SJA5zZHyni2vNEaoyQzM33KeXTxNLQDnNQ/PlF3iCwvLkZ+ZuftvwfZaCjCU+qTVvs7M5hqg8VBOxjbbxuHV9rROMbgx1jtWpvPh7+GF//reyfaTs24/GaCW9N8/WPDGztPhzQB/zg9RdLHVtJ+B6UI+tTMsxD8P4BCynHx75/I49zf4ONbUBjfjnX/9WMvvXh+7MUX3/479EjZj3v6pm/6PZv96cFjAN5hFByemOuUhldVfuq+bP4S6FCqKmxdXgFSK0pFLXLoCfvZg0ZUSSrX7e2tAISbpXKRfPHyeFle70ugqPV9DQND8aMd46RcQ4ELhmo5vUIVvSAuKBkidx3e18HonvwckELehGFHhgeEBUz0NqUxO8npWwcwtZ4M8PCeU9v4bF5TgHD015+ba/35QUBImvW8ITD1adDIL/tqXR4vmwfUAEoec2t93nIoSIcnlgPY3K2eswfooGu99ks++Z6wsVwZlTfCUGkIsG629fXVtuUGNIyonK4HlwRtf/cgHMPmOXEQGlzTcDnF0LgPF5IOy+UxqtAun62BjqVtx8BXaOJ6TsRj3A3b611LsL8vLC7lWfvuRNcADL9py817eTIh7cjXHMxjtMO+Uac878/12+LScn53gDUmXVpwA+ThvssG1BceK2cYRvxpSIRMaaTPbmoMz1yuQR780Xy2Jd+kfzCopyFub+7GgF1b3Wqr1zy+Vj7WUszyybm2tNLHEEDu4cH+EINmDB9hXH5S/8cwKd2G6ZGA9sDBUntIL74n7U9KvfbMttf72vbmcz6G7jg9RdJTFuCTjiZOMT0W33++MWHQNUMDa2/u9Yb/qB2O/4neZz3+yuM19g8v4ek9Cu+29VQEZpWo3is6GsUa9R4AV5kKOoZz9Q4FSMOjE6NNTD6bXeWlV1ln0qvsC8wNh+rZub4sSHRrpoZnNRQqAlC31LluSoNcA2QZ64R6+Ui2gFWe2Y7CzxosAGIIVrCZBagECz9PzWikzMQgsE4xQE9xtj+IEeKmPOnVixPEvSY4GqpNWFwaoU0DIIYLfxojs/3Z1h+4vj+Ol7wNP/CiKbO5thZaDWUL3oqogOPO/Bg4XJCO4qt14jmGt/RLgyLgWW0nSsAP0m85wbc2l2kQlafv8bVW6yZE6XcvQy190Db50uGUrVC/9HTnv/uTHuzMNPzSiIC58iYbED3ZDU88oX0amKGvs3PwjELu1M+SBrX57jXbsr+Jemg00Uf7pFwk8gEPHMcAO78oQwe7I9Dmb39nO0qtPxhgfEzjrdfeDvuoUaHx48ux6QyqGD7U7TjDyBG/jQxMpU133Uufnr23b2q4Gg2anBxrM3PT7dqVVeiCDvqZpSDKaxwe7lMnIuuDlg76O21nchvK5NzHPrljBROkXT+cbG/cPdX2kYFMuFGCt32+fw1dfM7wR3ML3XF6CiTnwlMyoR90+R7iw4POx9Fl9YQz/de4/i294dE3ttnH/+7YZz/6ltHPx+nDSL2JyUvolw29a3VmfCDxAWlLaFxQBTgrRKx3VD/qpSYEq3fF95xuNvL0a+25PK6sgXtvtGuugkyUq4p4B0PAsLDXPTTmACCrI1ClxbV2b3Xys+uUB3t1UEsAiHrcACigucFNMNpY28BL2yKvHjhGhYYCpGqQZMlAY4C6t9cN8hgankwoOZsILQMoCA5uR8gaPVImTb7cvb4OiK/eWEs4v4teJJKRPmqcUAD+CcQaRkdu+Brlk7G5jQ0AjEFB9d2DaQL2Q/oNwKcugZr81bda9++WPvZ2yrDy7HwPJ8pOdcpbZ26LkyZ4m70M0FyRF+EyrCN5W98mn4d47kZPuIjxJL80QHwP76XZRDtCseXd1Og9+TkngHwC7i51ZX8BffN2QJ/f77howLkfwT0B8trog/XbLzc6uryS2+7sC38aHtnToQFBYxk/5EaDUFqlQmNkkn76cp9BHfk7jJE1Pd0vmmlPeXAZxKiBy0vKmjyY7k+3jfVtjLTpNljs87tRgWHbXEcOfYqczwvw4B/anx6/Rjs32u7RFH0w38c22SPNGA23+/HiH9hbgk1P8uIzYO2FfPjK4R0rg7p4nD7V02jWPTVTb+ORt/P2txH6t6IoNpizb8Eb+hvM5j/ezkz8o/bSy2/pvSBHzR+njyDtHRw9jpe8fngwHAbIBWaUoko5XpLaDckzzCngR2WjZKPkAbGAtkof5Wp+N2q5pixQ1HrxTELfSVQn2OpV1e+Gtute5rn5+YRHy7+pcLDr3nqT5nFdVu9XY8AjYrswuqAokNm2pAo8Pv7UfBoRm2vriSiIHBodeoCW2SKPnrwRAvOpU+2jfdeYmRndRuVDbxKSD5AbitbbOwyoaOTIB0Em4WL+LOvGNhFV0BEAXROXZ4LkwYEb3+DikZ683qmkAXPk95WwPnVJk0Co8WS4W5q9S8G2rLuAfNQmdNiuAC+vZESMAup2OSKvGGoaTfwo7xivnS03uh2I3jHO9rcBVb4b0XD83T+hEWK0wXEXjGmafkE77/HieZ8EHPWS9cKlI3sq6Jv0SmN2s4/GyHZDmIn37Q3vmd+M4Wc/TN2Y+93sykXGl/5ZUp541LF5lIXNjeuJqIx558TUbO6e8AEzGqAanNLtbZRGlfpzRkYwkLIxsORYnkzPwkPo3tw9bLcN39W+dv5t7YWTa23zaCLPsKCbH/MEd1L/G/ZOt10P03nSffHw1vWwr2m9qWfRyq1B1AAAv/5JREFU9ae07n+qpKc2wLuOfvnia5iKf5CZ/oXMjq/h9U97r730trE7HtlW542yHqePIM3OL14GWTYOdvdwjAAMgXe0Bq9a14OKZ8h7FzZP6DqePExX+/C73I8HD/BMz9aatHk1CgLiKF1D4nqmhiM9VtVNX3ox3tIlgNECdVMVdejVqXg9m92KpM0Qskq/wvRcw7DwJZAGHKDd64a33WwlAAm2tvH/b+/Pg3fdsvug7/3N4znn3tuTZsnIlqWyMba7NWBsI4NnMw92oAiVSlX4g6RSEJOBBGIrFUISyqQqQyUhYGYcBLFjINjBrlgYExmQbSEZGVmzLan7dvedzvnNY76f73rf2y0PRLbuube7efbvPvd93+fZw9prP2d911p77b07m+y78gE7gHt4clJXfcEywp/AnziD9BeipRxaWZL6SQHiZZAAAyvUhi4ACSAK+hN09hireqeBXmvFI3ThBVq5yrXXdfPmplNfgTntkule4s2RvRQnAPkQoDc/TalpZHryuA+YGxOQuvFrLOGZq985AB+mV/BboBqLeU7ic44Axad1p77xCpinN1biDlIkvOB2Z9mKkj+grPGGmNoI/yhleG6aIM2XFgXrUk+9XPp4pN78LyREeUn+KkD5jafuey/0n1LBGwGEH6L88FJgWiPhbZKTT+8DkHcZC/1GvzETT1AlM793d2f/BOPB00EJ8u4Zus00ylWUGWvgd9O/0ph0dxfF8uoy1vUbq1949KnV33v6o6vfcvSTq4Oth9U7j1GyWtPkfS8STu+k7h+8fdorvZkHUpoJzz6Rb79p9V3PPFzSl3gayfJf47T9m1fXq2/+cz+29YlPfu/Wxz/15/J5sfUdn/+vYkl/penJk498Zm9//2z3YCfy8W5ldzfARfgCZgB0H2HNkiuImP+NcCZ4mwjiCCPCF3D2VsAY6KlnK8K07tUIWJY7sS3q2Vp1Apl1V3AnNyO4bTtbkA6QWA7mGeuZtX0Ra09jyvnHwJJkOe7sj6XGCgTSAAioOwNd5DXQE/SnHCHPBVyADDVdhpb7loHtBGQIcH29uLgYpSJ1AJOuWw+Y9Z8hnqA59aDz5MnT0BFaUycwBzxtKxZsLf/wgkUuUFAd+seNDNAANK+DuXI8rDKFrtwDhq1LX/NdVLxkTEStd9136pF3gN3hNbHC/Q4tlDKWqz4C8bsoUsZ09jCwFj0AroFcltEBYUocpaBz/8A093hpeC+09cASzzNEaVPfKC3iDaxwwAftd8wDnjxCljCKX5hgRMBsfA861hQX741P0xjAmvekdPW9CphnjI1vNwRqf3gE8Gd/dXT0tGN0cy2o0/4LoeHoNArIcdo7Dm/uV5cX9hrAr4e8Q5erz37qzfIHwD975bTK39XZderhhYhSsPV6wPdm9WrA928++vOrv//4h1dfv/Ni9fxhv0e/eoffq2Ti6/pxZ/Unbj6yuvDr83e309D26rc+nh6y4t/LZpf0BZj+aw/wUv7d82R225D1rSX9HNI//o//g2/uHRx+Zv/g8J6VxnVeAA2IBB8qxIFvLc5Y3ISz34DSvDFwIXnc6/xyQEpw1Wxyw6oa67KbqkRAqx9gmi9//tY7FcAT9Q6sUmn+21iWytbFGkAB2tz2rGJCn5UuOAvAsxgJbPc386iS3+oxB7s53YyXwTw/8Oa6Z6keP30augO0AYBpj9U8YPJgRzl4FhoEwnUJGoUndKgXI9AE8xxuYge6d95+Z/XinXdGCUgWlu7erh3uApBosyKAEhTgdbUe/6Vd/QCWbswYjKegUwf6HQC1hGw/IE0Z8dd58yhPIuJPnj5p9DweT/T6eDo6148nGT+udONnrPKfQW5d6KxrPe14UOUq44O/e4A4FzCUWL4sfuPViP0AtkemZE5O8zvPwv0A/U4BHu0NMszfLGWzfC+8ySdlQK1+e9+8d+ipYkVJyEVx6soJQYPoM06lG9/FihzkHeV+316dnT2vJ8V4UGJ4aUT66/uL5xf1nFBGbm/GK+QdctQxtu9tv7M63H2ztK8eo4hGgf1F+2+tftvJD61+7dFPpbXH1dsP42l5L5J++v8PdXe7Z/n+eTVXh378pvzvt6z+2Ne84teSvnRT3uolLem9TQHsx1h5r9/cXN4Cb6DSOcwIaADA6t642wE4kN+L5QOozH1v3Nq2OnWvVm+AoCATwWnuN5J2DYYR7/kuCpwAZi12TjsFC4Tqap60G1AAMCKdWYTkHguS0CffxzU7oOV7D0oB4PkuQAuAWJqmT5J6gRVFwjppeavIpDIg2UDAtZcC6HetP/Ebq5BFLyDwsmv6BYblfmjZxB9cnJ+1f+1L+g/sRcYDFd8tyapCsO6nvP6Gp4ASCHJ/z5r1Tk1sPAL5zbOgz/jSCvQnN9xzS99U5hEFgYKFPrS6b9WBuoD8VsbKHL9ygE5kvv0GRI/zJoynYgDQe8A6ptzZ2hY/8ByY23tf3o3ipCzAvbm8qKCayPUNnzcKWGjtuzRxHn0nkqpY5apHQ+Egm75mxKpY6au2KANoq1JQOg9SlsfiOn056ntXSz79tlfA8XoDJO16lyiT6jIP7z1wT9o9yHgfORdhb3W0/+bq6dEb6SdeIybvYj6/cudq9esO//zq7zn+sdVX5ftbDwerqKs/Z6Fs5Gx+cx5l4nuuY8V3LIcuaWsn2uDj1t+5Orr8RWGXh0v6Ek0jzZa0pPc4fdsnfuUvu728/NaA1TEwAkSd3w5YjggKeEQA91sEJBArqOSqZRjJQ3A6ypXM7nxxyrPY1cGVbU65c7C1EiMWU9bvzuUGRCBh14R7JqUeADBu08MI5+sI9gBGrLGueR5sKAB2C13tB0Q2rmo0bKLgAUF6VdCbYDegEQBJWbRRNljlwEu1+g9e9LuAG1DSr05dKJPv07fAdC6pFn7bnv6P90I909dxt49VLOEfBWOmOPAn9OU+dzcwFSFf0MtjdG3mrzd9tNUvYK0ilb5TxGpRp0WgakdBnoUB6IBiyhYoUzdes5LdE7yobgoHRUniedB9z32ywoE9vqHVFIu2VVLFKe3ko14byph3BQgjvu9RnpcXzTsBhPpRhSXt4itlUN0sfbTzMGxWAfTdSX1joQ8vj45Pq2RgGgVT3VeXZ4Xc4+Nnq5PjpyubBOHl+fPzKCKzNwBvAO+JpZT4QsG6vwmfU8f+6ZOH070f+vSrW3/wfH/7+fFq6zCDhCPehu3VYcboY7vnq6/ZexG6tlc/eXe6us59J8XpyV9tatn8zxa2X7l7sfrYjtUgny/uHz+UDJ9e/eSz7/2Of/6F9XtL+hJMC8Av6aWkv/5bf803XJ2/86sjTJ9wQ9e6TAJeBei1kKu7O4J5gC6CNcKTcCL4gRrhS7gDLnkIdX+zhercd68gBQQiqHkHWJwENOHLUtYuUJszzFN/8jrcpYTkkt/yN+1x2yIXThZc8hyQab9TBbFOOy+cNoEwgDMv7Hvn7/PbMi8KgrgAdW7AH0CiGUjWLZzLfantBBz0HQAizTP3xl0dqJE1/xPRLVhRGX2WT/tFMXTfic43pwzYA9Shy6OWz1WaA974Uuu/feTNCEilDFAsqAdgeWAK4CnXOf+UU3aW3Hk0CgKFwNgAz62CHg/DKGP9bL9TPvXjrxgBig+C9Nl7oM1RWGbLYvQDfEpcvRV5hi/AfqMY9j1oLcNjCNoof6Z7HqDZOzfeBvsc3LVP5X8y6Lu2676PotGa5M1zyuD+wenQ4n2UN3VR8p4+O109eXLc9+D5W2cB9+mXAE9TBDwoeReT85XvfLr9//o9R9ufjtZz8PNjXuveOmUs8/PV7ZvVV+++WJ1u3a0+fX8cYLZBDgEtIy7/lSd+pItH00tbq2/cf3u112qmrljxHp/m4ff9zq88/4nv+A9RvqQvtbQA/JJeSvrWb/kbvvL25urXx0J+lVCppUcoR76YmyROWHzmiMkcgGYTGYJZPkLXn4Azwl0iWGsBEkV5bokbYe9/BH/BELhHpLJaG72dZ8Cn7t7kIehZpU5YI7wJccBDgG+AljuW5Uygc3VLpRM9AXflAX8gKfcGVAC7wDMdBP6dEkg+ZQZcOKPVr+Nrq1sfCjLpf/psqkLqNAVwSXm08UgAH1Zw3bxJ6scf/cUfd5Ev8JB7HPhPX8fSVo8SUzjCX3l8w/O0BawL3GvwHQs5NKI137uBEP7jaYBWXdorT/McCJum8HumAYbf+oi3lKu+A+mHcpSoUSqitOTZVpQLfFS/+IkJxoyAynP71c8xsIA8Cljq7fM84x3SIXwB6PjSGA7z7HmOVnl5U2q5ew9mCDpOxrV05EZuVSka+ln15uujWCW/KQiKiXHSX9MIr732asudvbBW/6p9o8x6l5++crI6PrW88/H6bvXa7/+xn/qKf+Xnf+jf+i8eH46B+9dtHX3+iZXa3lodb9+vviLW/Ed3LleXj3ur1x9k2Qow6/VfeVLGe/DG/WGUh7PVx3aj3HaK4N30keT41Orrj7//O/6Fc9GmS/oSSz9jtJe0pPcq7e3svR6BegUUNkKd9cuVyTpyrynCs+AQwS6IKigy4FJwyPcCMRAY4e9S1+62OXrgRWCPxPadYUKwb1zj3N7aI6wJ+sNjW8NyMY97mtu7VmraHi8AhYNVTSHRhijtAY5G7eceACg4AobUQZJuQAeg8BJQDtDTE/ViqTYqXJ+SKAd44bdn5ny70QqlIZ+ANuiV+sdaVSdLdRP41/YA0eMs5xtgQ0t4EDqBL0v46OikgERhMbevIJrK+zXftdGVA+FlpyXS7828f6cjeE3QrX8pe3R01LwbRQMP8EQwnkrxlPIg+K2Ajre5p028nFUPLNwJlOt0QMqzqAWnodXUgtrRoixFpWv49T/01oL2Lsmr/dSpraa0XVd+Eq+Ad8XYCaD8XIBi7OJ8x0tKEpBXnru+G/2k3Y5v+E65UfOzZ692//nSlT/5r6LQPX/nfPhyqh/pE7f9yazaQHtetavDvYs3f+Nv+21vbn387rtXO/f/61T4Tz9ePn5/zat3TazU/LizOk7f/7r9t1Z/2/GPrX71wSdXJoJePGQM2+pfeaIWXcaK/0+vP7o6S/2ff9Lc1t5W/mE+/obQ84vn5pK+1NIC8Et6KSkg9kbA6rrbq1aYWto126ZyqdYajRAk3FlL8hTAI8UezLtH6ALSqxgWdjTrGeNrQV5hnnxAo67s5p2As4JohBerkY+9EfW5T/BX0AekAQQhrh4ABwjQV+uQ0E/+Cnn15TfBOsoF6407WpnU6b+2Ldjquta05Risf/Sqi4Xe/gGM/BWg8te28Sl0D5ikjgAGN7I5bPO8RDorUwI0u/iV+8AbOKfmPkvhgP/MS2+UBrRXoQmw2YMAmEK3KiVpu3zXh1CB7h4KFF5iFTq59OsGTw4AyrsA3EWgC56bcQiFoYOSUXd2ecQaV2rAdaNQ6Jepli4hDI2bbX1LQ/4zX92NZFJoxi4313yrgkT5kVW/Qie3+7jm571Bo3F1D03q9JJ4zygD7jU4zvuScbGcrk3fRxnamblzQXQHB7a4jWIUGqatKErHTwLaT1LHdlco4Csa3nnHKX93q2evPS0/8fbk1GmE48HxKt7dPLyVd+ZTqJG2P/6ZH95aXf/fArT/5OPt4/8zOtp5fedYJgWEjevX7lysfv3RT67+luOfWH3VTv4NrDfHkShIP9uk2oPt+9UP2t3u9mneTwC/Li+8Y2vrr0u/ft3jf/KRL5ubS/pSSgvAL+mlpMeLyzcjPV5E6D2aiwWMtZgj1EkdwLnO2QvQsnIBZq35NbARzIDSVUUhwpogJZ0JbmABCFtL/tfo6QjmAkp+FwYjmG37attYrtqr69kGdaM4sAQHFNE0khY91tPPiW8s6wHxcfVylQ9wd8e6lNNOlZT0kXAvjbk7gBMAEn0PmAKEDQIMIARd2ldehA3o1pLOpzlcOKmdWqhrF3Qt9lRNsenKhDzrLnBrLwXq9b8b2oQuCgSQLdCXp2PF1woPWAs2VAd669kQeS/GwFUQzhV67bnPGhc8ODEN09dObYQmzC6w5j80Hh8fp27R5pSA3G68wBpcMh69cC2f+uEgHbTzInQwcx/t3ekP0IZG4wzwNwFw6kVHlyj2HfFdEKTxNE0zis54JYxtKk55+Sg1mzl5qzVY7rNkjqeDUmNqaNqxFv787Pnq4vJ8dZnxtqyRwmMJaGMH0oaqjbV34Pz8Onnyvmrr8fFT6ctnW+k6bX3irXe2PvHpf2fr8eE70oX/4+PNw0/0wUYac6PH6n5l63b1Kw8/tfo7jn88Vv0btcbPc59P4a8E5HejBF2s18W/k/I/w4rf39rJx28Oh3/p3FzSl1LavFJLWtJ7ml75ulfOAgxvRLze1bICCCyfCHNCnbAmdAssLLwI0hGQI5ABYF27rEgAlu8UBRcLEyB2s5UIZYF5gGYUgHFhAx2WIwDTZiPU1Z/L2msWpqhxtAEWYCoR6NrcuJYLAgHoZAxoBDBSrpIxgn1AY8p0zXOApXPbaaOVJrG8AR4Q29zkvscDrv+6qQMUaSpl+7h9ADYUio0ipF7Jb/3W5kS2T13vWvYUA6AaEt23+5ulfNqcdigCaWwNtsAd3zY7580RrcYl1nF4o7/mn7Xr2ngJCrD5Qz8FwHgAT+1QWLjjRcDrewqWJhbyYaPOTXNMPV2expJPfV1SqI2HWTlQfuX+RlnqJjzhLT7fdGthLvfQHsClqMnOnQ/UlfHppgh6tNlu2Kd+U9zSs5mWWPPWZjdWbUjjebH88mJ1efmiyqH3gYJaus3xh9fA/vnzF+lzlLM8o3B4x7yj8hweH3xy75Wtd1rp5yXd2vrWz3xv8PZ3BdD/qXTjjzzeP94GjT+X8nA7YP9Ne2/Xkv/2w59efWT7enUVsLaRDZAfyv+rkzwH6esP3r6y+pFY8cNdfEi67ecvygvz6x6+76Mf670lfcmkBeCX9JLS73zY2dl7IwB6CwgAEFFT8NuIpUg5wh3IEKgH1hgfHVXIdwOb3CNMJaBAJsGljQCHysB9owwQ3gBbKjAG5Vi+QMD9BpylLXOpT5+92t3iGqAWOmbZ18yhq4tiYL7+wDy2ZxXgsa5t2pI/lry+HB8/mTrS5oYugh+4EvYHLRf6iPw1bcAOGIiw73K0FO6Od/kcUJpUJSX55Fcffmxc4P4UmCmPmUMuuLPOU2ZiDCgWo+Tog7l/1j4Q3sh3ClN/hEcUmG4NvAb08rh9wnS5H3tC3HH4gkfWok8bY4Gn6qEjV93q4dGMfca4So0qVJRxSp3AmNJljwFeFXv0l57Umaft/+Yd6LhuyqINn7Agz40fHhVkc+0eiLHgDTloTAZaKBRiMZRXT/vKA5T2RjFLuW5sQ1kZN75jebXhPh7ySug76/3F8/NY9eepyjv3uDp5atfCoeX49Kj8R1vY9Prx7snbafgvmbZ/+ac+s/UTn/zdW1uP/4sU/lcfbx8/U6mMVxK3fID+y7YvV7/u6KdWv/n4z62+YfedDsfFY5SNcvj/f7LsjvX/p64/vHpRV78a5mMrumz+/+tWt1vfMjeX9KWSFoBf0ktJv/N3Rkbe3b8Za+a2lnAuQvpdV2kuwpDMtvFMI+jlCyCN0PzcXGpB9dH3EWW+E6pq2bji/aYEdC40f3XvxiJzQtic5gZ4RWjbuc7ysQFDy9tYuzCMxaZJ58XXzRvhz6pEd8853xdIxbq3jv54dXL6pIIfXYBhorKtvU/egBpwNW89h+1MsFZd6pSS0CIqW54Cn2cBBc/tz34YZef0ybOC9Wbee+O+ZzWjAV1oHKVieEzcU1SAG6WAVc89Px6S+2kvPGM5W8NdF3xo7zRB8ugPJWvmxNFxvDo6OW3f9IM1vPEAILvAmz7rg+/dm37N48YX5P7kjwV95SCadTR7McX42xbXHLsT//RhQD3/qxJQz8sahPs+JNVLgB75c898Pn74DXxtqNO4gGSn4BlD7ewmn/cP/wXd4VW9MqHfnLx18Nq+f0AjpYlyNpvddCoi9U0A6GPXwevFyelJ+MsLM+v+jUe9HFGS9PX25u6Tl09v/7IAL2391tX91je//l2r293/eSj+36Xp7wu588KkzuTIR965fP/E/mdWf/vxj6++9eAzq5Ptu87L364j44c7f+nkGSveSXM/+hda8f5Jbq2+KVT8+oc/9dpXzs0lfSmkeTOWtKT3OEUYP8aqe/Po5CQAH6HJ5Vzhbv46onUtvFigBfib+5Vd2i6s1tkyrxyF4DbAHBkEqFJwQDNgNN6Addlrx8YOoMg2Fu/aqku7gABeAHTAR+jK++Kdt7uLHOABBoKtUqrfCWlbzpprLgAkD6TihrfMikva0i0eAcK8/eKZSD5AXtCN9Wf9ORnaaYN1O37XhesKL9ALbAWNTT8BZ+qiKKQtFiZrUl4A0ykGIB9Q2QFAKUsJAHTbaUPQmr4XlAJ4vgN2rmcgbW5dPd2SNahc676gPV4QwE4BUF89BaEJcF9dXTRI8jYgbRe+aWee9cjc8+ehOxXnP8C+8azwWnRfe/xRpz6u8/kfiEGPCy/xiRehFnq+q591Pl6E6RvLv/PbqbNnBawBGFBrzxjMmCV/ynofeD78Bu76TPHp9Ij3yfK+8Fz5zueHV5+f1EWBtO8+Xt7mfd072On2vqex3I33+YuLvGtRukzVXEeB1KGHx7PQ+slf+uVf/rNagrb9K37yp7Z+/JP/27xrUY9X/++8k2+XT+VVEsv7YXf1Nbtnq7/1+CdWv/7wz6++fOciYL21ug7Il5eT8y9Knh1uhc5Y8X/SXLzwff+4JEMjov5x9e2r+93Fiv8SSv61LWlJLyVtH+2/cbB/0O1q+zufxBBrbzP3DIS5jy1TI0itJyZoRT+PwB9QI1hV07pSQYOtAhaENwCQkaAl4oDmCPZY955EOPc0sPyhgLWqjbqAA2ra594FJkBD2ZGUIwABNLC3/M18L1p4B16881bPKuf2fnxkac5cN9gy974BV5+1gAMu7QvFZd2GetAvYGuAJGCePNzpvA1Au9Zo6O559Pk9VMVyDagB8VquKc89vR8g0xbeqIv0LsAD3YC3vgIz3etafv0tTylDrH4gzNOwHo8rx+te1iItsALeXI2lSFvGgbelXoGU2T9wAIxDf0YhyuMG/HVb3XxXJ2ucZU4xqhKVZ7Xay//wOjymfM1cN3d7wPjoqG2pa94NioPLioXcSzljKlBTvRruIT3h7UzNCJib7W61hScuPDQ9cnuT8b2+KJ+8JeimKFB+Tk6eefFy72H15OmTvCumeQ7y/aTK6ac/9ebq8oIHYhSJo+P98M97sHp9Z3//9Q7XzzKx5re/9ZO/L/j7P0wF/1Ka/JFctM91Sq0P+6uTmN1/48EnV3/X8Y+tfvHem8mesYoCYMT/q5KV9f/l7aurH6sV701yJWWsUvU3rB5ixX//V3z13FzSF3taAH5JLy/d3L0dkCaRC4LAqBZvo5vXVi33c4QuQVNLK0KS1RzpXuAhtBsAljrs9a0smVTBTIgWXFlfY911rTh3rhrXYEKEaaMHkwT4CPzD49POsRPkAIIAZ8XW0g8dtWJ3bLhD+N9G+M9Z8ILWri7PVxcvXqSecaVzEWuQC1g7BVwu4DX9QBPAuJQBBJK2eSGAk2huSsbx8biYufYFpQ3A8UJsgHesax4RbmRtbGgGRlzPrT08GaBP/jzT73CmALgVXuofkJyz8AWvpa4U00Z+hGcEfujPH6+Lo1cb3Z8LTQPec5nbDptGoUh/jcXV2YvUO65xVyuf/7X/Vaz0LWA5QXDjZUF3GZPrqvzm4cln3huel051AOjUg7bxErD6xQOMx0KqEqZc7m/eHU/Ugy7vGMVlphP6iqa25AgN3g9L5bjsLZHTX1MI6WiVjidPnfR3sHr+9vNcZytb1h4e7bctn+jAnzD/k4eHe/+V7vm/XNr++Kf+zNbu4XeEqn8qlvb3pI9XM0DznMt+K4D+C1P9333yY6u/6eiTqyfbtz2Zbu3b/4uS/jmm9jzl/uTNh1dvPVjRgpNJrPiDLRsh/KrV5cNixX+JpAXgl/TS0sPq7s2b68tb37hQgZ8jPp3tvhHEzDrHxU4A2Haez17gDXyKoAQyLDGJctD52xQFDhQGgAD8zIU6CY4AlC9VDBAkPwAVwNW6khc45mGBoe5pgPUAaGfevVZtng8wpsL8h5a6t1MeKGpXuZZNfaMQzG588gDEeglStmvMo8gAR4eVHB2ZE0/9qVj72tAH7bXNdJelySoH6PjmeSPmU4brf5t71TRAANJvbQE8/KTwaK+0p9/Kds4aEPc3UAxt+UOFvrhfb4N7UWwG5KK87E2fS6PWEZfP5h2UTQlp8rhRZUH/cvmca3IZF3lr8QP23AeaHaNB2ZAT4N6JcpKcLOrLi4ta+njR6Zn1mOI9+pS/C2gry/XeOnJ5rv4qGW02Sk7eK0qI4LsqOWnrJuNnCkL0vnvDt6ETLwH23p6T++575K/23n7zndVbb7yV9+V+9fSVJ6VLD6lEvBxV+h7vX9+6vX1LTX81aeuX/cTb29/y+r8Y7em/m1+/N934tKFqQyUwHIo1/2qAfQ6t+dHVz9t5sbqJtnWTZ+3CXyIdb92tfjBW/I/cPVuN2rMGeaccrla/MJrDb3j4zz785b23pC/q5N/Qkpb0UtL11fWLiI+bWnARNwBuTjeL8IkQBUyN8g74nJ6eRpAC3YcqAAStuVsC2nfSqoCf585wP4sFTci7r/oCecB5LD1ztEA64JHv5PWNY1zzhaV8fn6ROpziNqe9OTmMJa3tmdOOIROK3QO4p0+e9LLsiyA/OTldnT57VmHupDHtF6ADuu5VZKZdiXKCti7pq0U78+m1IKMocDczfx/vxr3cyO4AiWeX57wELNzwJXXoP4+HQ00oNBQFz7nLKVCj0AxIFuhT9xyjOnsK1MUd/rBSWfrqMg9rXMZLMOvF9dtUxNVFeHRjtQALObxIOTQ0aDGd1NOOZerdHBYDnKkC5rW3066T5rr0LeCNDvkoEbVy00+82yhK6gL6QJrCtXdgjf52I/ePvB8pr2to1XcKEA/KcZ6Z7qEMoF2frduvRyAlHqNszXTCAJk2NrEPxnN/b+MpESn/ShWTywsxGs+rXPAkGFOeG+NzZcOmKIPeJ/vN2/jI92evnZYHeOiVzc1PXj9u/VVZ8J+ftr/lU//Z6nL1j6Qv/2zG68+Ex+aiPpceQvvjdtfK/wNPfmj1Kw8+Y1jrsh817nMJ/0TUOyf++25f+4ut+M7Fb/2N4fKvmZtL+mJOC8Av6aWlp6fHb+4eHDxnwXKnb+ZcgwJdHgYE3Ssoc6VH+hSAkoAOwGF7ibJucFsE+wEXtsCwCFLzsRIlARAJ0FOPirYCNECO4LccrYCduoGPueZaZRHyABkwKEP5YDk3MCwAV4Ukv0nLg54UNjRtwHDm8O2VLpJet0bQa8xzFrOTObcifOs+Thsi9Df5gIv+AFo0UCwKgrkvJsF3FipcUq06jk9slypocQLJGsAWMNwCYHmCJ903PoDKlX9345S1u9poLPf8rwDUVQj4DcwFOZoGSV2UHpHwLGLPWOpAG+hRTKwlb1ChvmhLHkpU+x860wYLF22gpVY/upLHJjnWr4sB6LsQ4PRJyTJNgCZ1crs3JiJ9BOoUGOPL5T4uejrKeFJevP12eHpTQD/sSXAZ0dSDL/q3lXr0V/0SBQWv8L+Bn6aD8v3o+GnqpVSmDbQL9Nzdz5gY24fGIuCn5YD4QBnpu1ClZoL93nnzLPRc9L3JY0rDJ588uT5rwz/HtP2rP/WZrU+8/s+kf/9YGv8D6Zqoxs9LaTBg/ZGt69XfcfKjPYL2Y9tXq4uH9KkZU+Lzkrn4H7p5tvqhu6e19t8FeVb81urr06nf8PC9H/vo3FzSF2taAH5JLy1d3F9cRhieRfg9AiRiBlB0jhtgRDAS4sCAECbcCyIR5KLdCV5gAUB3A675OWLKJ+md/9RD4gMBgXtVCgAScNWO7PndjVdySY2gpiREgLPEn5w+jVV+XIBV3qcgqp0egJK6UoaF3bnxlAM+g2hjycoTSlN2q0umuvlLwXosRe2x/nvP+uzUfWR51clJ8h4GdMaC1bFOQ4RegYAnT59CsoIbZYGy4tnVBUUmlnV7YxmYuABnlov4H+WB96JLxALYggM/346rpyMAeHh0sjph/YZGUe/bplHwiXUfmilRrGj7zFM4qiWkHr21hSvxUa9K2nMyX0iby7gaxwD3i+dvVwmgDFFESutFgD0KFMXg6pKn4nLGH+DmeT0ZKZPOpAVemPEe6FdB+GYC62rxB6zzEqxu8+5cdYne3eriKlb39WWx6i6KzuYdw696hfAidVV58i4Zv9RLMbq6uSz9MtvWdTxOYjkyBjsTYzFTJ7vl+UHG88MffbVlXv+pN1vfKx9+ujo42Xtr73D3Uz+8Ws3WeO9BCskPseb/wGr7/n+Qn/+n9OnP/0wJrjN51x62Vt928PrqH3zyg6uPH7yxuoklf/3o/fpc2kvfzle7q//i5kOrN+55eHBnPrZ2aaVbv2J1u/Ub5+aSvljTAvBLemnp4O61u63HvbMIjRiWI5DN6xIirDdxSF2DDVyAUq7uB350vLL+mvvVPVa/pUlAgBXOfczqPTqxXpsngKW5Dlar4J75foBs//ZkCerIY65cmxF2ASDWKUDmyiXA7wCLyPViBktwAtWAOqseSHSdflCMYjHWGyVAlDxgny1P9wMcAJnAzaOhTf/BFcUmvykH5HHn+4MKgAvo6h8QFyH+4vnzbpEKrPd6qlkkfIEPiHLBDx3qFQwIRAEVbwfgm3Xcs2aepQpAH7iTk79R8CtyPAxJmU6DpL4uUSPkc7+gC7hzv+2FjnAt4AbcAb37UWyioKRIwBvwjnUPgIG3vferbIQRyjXmYa1EGaMGShrD1KMO9VIIRuGIFQ+YOxapI2XxWr56QfLZw29S19WFgLn7KE+zWx6lsH3gMUlGXgG/KSb6yDp/9tpHV89e+XCVqbu7q46vzt/cXFQyHh2dtr10oHRx0VOUKHjG13O8Vebtzxqnx9XR8cHq6tyWt3efSTff/E2/4BeMm+k9TPazX+09/lOh7bfnHfij4dBoz024k/cgQP9V25erv+fkR1Z/5/FPrA627rtEDtdkFXUfdXH1Z2+frn7k/kms/KR3XfX4sPrafPvNj9/9sa+bm0v6Ykze3CUt6aWkV5/u395vPdiP/i7yuAKU4BfRTEAXBAnsSBxzpOZqrWknVMlVoGD3MIF3BGk3YQkgs4r9BlIsX+AE6NyT95AbO2WBhiCqLn2LNSvAr+78gGgBN8/P3jbX+qIuaTQS5lzhDmjZT15rome/eQ9ns5a7XIGL1VHA8+jgqKfA1a0eIGMxj3s47UZZqPs7gN755lzqQBM+APfczH+zX/xe+gfUMOsmddzczNw16HtYcaUHxHIfYMKiWprp58yxR8znpshvQEp58dwe+DNvDmhZ3AA9ikE+bmKt4kOVBAz3H17mi6V8gJCVrS48m7iGKEPpR3ehy716YUKjsXAqnvuAH43lYcBX1b2f8k6M63x4SDduwLWb8qBLvvSh+/bnmbpFzotd4Ang4uc9QPvEHsyqjMuLmRs/6DuR9yjl5FOOMlHXfe64LBNEEFrOzt7u2EraUgcloofNhC78068nT1/rJ8XwMEqlsXHef0ag4/Pp19/s+3X67CR1OPPgNkrp3WdC6WfD1wnGeI/T9i99/Xz18U/926vbx/9eOvR/DdC/HdT+mSmA/iT8/FUHP7X678Sa//m7z1cXD7vrufm8K10Xv7f6vuuPrD79wLvlHZ+PrXQ3Wb71cXf7b56bS/piTAvAL+mlpU+eX90/3t+fb+9u3xP2XU9+MQKVoN0ikPIGAgTPJkp6vZTuZoBVsBWAAJ5AkruaDec7sOXW90wt5pA3rv4GsK2f1b0PEAFSLOeH1OH+uMVTd9oErgR4I/PTQp6ugXGAod8jzNFXC/FgPQ8fEABUALKAGGAEFpbVxYorUAFc9bjPgmx8AZDJby5kHQQmuqEdoATAGI4ABz08A+piSW9vj7IjUrtz+6GPdWpJHD52aRhehRf46JlusEB9cbiK5ykYWZ62o2Fdc28nLzAHWhQNa9p9dglfQBe/WNPAzKE0loJVSUk9rG4gyGMwLBua0HIdpc1ztKkbn64vL6rM4YHR2wQwUvrmaFtvhXHX9mFBWvDcKAwzxWOseF4EMKKP8qGP6sZvSpN3xx7zjzdpX3sNjjNNYcnlLJfz3KZBeK9eY6T83d316vz8+erNz/50x/CVV19bvf32m6u33ngj9IgD2V1dXoZv6eOTgPvhkXiKGb+H28c3ru9Xf9UR9D+b5BXa/hWf/v68e79z9bD9jz3ePX5vmYah76bwKSD+1wTc/4HTP7v6tYc/tdrNP4YXj/n3mGci6lnwP3T7SjfM+ZwV73+PX5Evv+nhj3/s5/Xekr7o0gLwS3pp6eTkozcRmG9HWFi0HYHEzToWMtAABHawu71mlRLmAQ8olwcit4EHgOjmMoCLda/ilBsgY92N1dX13xX4AfGUFSkNTCroAxLc2cBLMhd+GEAIWvY+KxJN8qofvKOFC55gH4BkvY5SwO0MvLXdZXGpw+5ldWOXvHEnowdwlwagnnvqdzwpV7W2u0wugNBofuAa4JG/bg0pH6zn6zyXNnRSfpzV3oNwQh9XNgu7a8Xz6Z92FQK0hn+b6YNNWffKnwC9oDrt6p8x6jhBwfwnzyYAcnuHlRdUieKEui4FzGcVqli0my1+/Ta++tMtX3dT327oKe1c8Jt8GY9UMEfGhkepdd+qgVzq0BfAbavcHqFrzJKHgkAZUQcFwPJFvC7d+W3sy/dSx1M0p+aZEpDwEx+1I0JfzARgPj15pXmvLs/Siv5vr87P3lldnJ913PET74zlsRiKlL24OI8CSbEylvahz7t1EpqfHP704eH2X3TIzMtIW5/45Ge3dle/J53/7z9uPf5rYWU6uH64TlsPe6sPBcx/4/GfW/39Jz+8+rrd89VZrHnJdrd/+va11acejmTsvVrxu1uWLXxzmPI3zc0lfbGlBeCX9NLS07/++f399uNlBPEDQC6AiBiP1BB1zFVNBDcYbW3l9ujTNTgocxPgZCk3yCoClDUuUQpY+gQ5t/XslAbYCe4BTRah+rskj8WdOgCXOXHgPApAnhNmAR5/AALqcO96SIjXWiU10ZSrZSL/bzunv91ANAFwrgJBytda19/8C+NkF28Q4gq4Eww3sQDAoVZ+3exbq6N14BvrUwQ+HuBLFZf8qcuf/lEoKAaeDR/GUta2/gmuE5DmGfAbJQh9QDp8MCahCc3u1+IPb7SifsqD4EJR6tz5F+c2rzGXz0PBCxKLN33UJqWpFn7qMAZSwTegTIlJpR2velbSn4P0UeQ7i/k+St4odAPq+otm7wG2TT9sSXydcb9p3ZS/ThGEn5/vsaGXdL8A70zqRpf9EUZhO6iStxWlg7dH/713ClFybq7OW57n4vD4Sb0GlL8nz14t/96J9Y4gnoROUYQGnhz1eB+PT49XN5f3q8ury4ftrYfX9/ae8uO/Lykgf7H14pPfHWXpd+Tn/yT8nAA8mlhTCA+Q24H/l+y/sfpvnPzZ1d9w+OnVg74/bq9+7PbJ6r+8fdY19D/Dit9axYq//9sf/r/LHvVfjGkB+CW9tPSLVr/zfn9r+2xvd/fO/DcANE9O+BLGrp5zHmCwHpwLnGAnjFhhhCqXeAV+rgJdhCkgEdndY0rzHLBdnl1U+BP48kw9I6sE6BHAUNl9IM2FTpax3LRXBSL/GsyXcx2nopZvcFryAwJuXNb8xooGHkPD7gBj2rY+m+UPKDp3zVrNZxoODeMGBwz63n3LudMDxvVQcBdrD8iVH7F+A+KACjX4wTtQV3eeU5jQUaBLXtMQ2gH8pkC44tHKg8GSxlP9wktaTa3e9tJtPKBoxWgLzzZKAf7UPZ++q0efM4BVqqpwJDM68GAUEGNkDAasC8z6lz5L6tSfoSP9Y7GrM4NxH34grXSlDQra53YQjEIW3hiH4TuFbe2lSX+rpKSM77hkZUAVrdTZrW/Px3XPxd93UP60w/PQaZ/QJMpffry/OHu7qxUEN+KbcbEtbZXJ0EJRVJfpGve8P4fHAiEDhzd3z1PHZ3d3X5+1ee9T2vo1q7utb/n0j25tXf/z6fw/HF78wVxcI59Llmw+7Ky+avtq9bcd/fjq78r11Tvnq9cfDlffe/Oh1ev34hXWYQPpS8Y2L83WLw8j/pa5uaQvprQA/JJeWvqtv3Xrfnt770WE7x0LykVqEOKEd6PnI5QJ/fxXIUmoAEjAVCEfQV2rOvcBz/XlRGnP81iIsbDMfZ48ieWbq1afjLkAe+d51+DiWVEdyAS0uh46bXK5s0JZrOqsQpEywFgdE3DGrTzgXNBOvSxZwVbmfWtR5j5wljZuf/1Do7arpOgowNaGyP5YgsC07QPsALV2kznlI4y59lOG63gTmDc0UCgC5OEV1zPga+BhvSFTBg82cQ1+X8dCBcH1ZARYfQIu1quRKZ1AMn/1AFwGWGslz5hpU9CgZ41/AOKlY80rfKnyIfaBIhSlIP02zqUp9wDz/vFh20gXA8yhmVcmil4yd2woVK03VPFydEkjJcAzsQO5XwUw/BK0B2S7f0HoqFKC78llGqYrLEIPrw7Ph7obx5Ax4FnAf/ecGmfNe8fL2vfUw2uhrc0qDfddPDYi9q/T5+dvv6hygYHvvPFidXBUF7016m/kPR53w/uctj7x1jtbhx/6D1Z3u//jMPF3RWn56fL33ZR/bwH6J1v3XU73205+JJ+fWf3E3dPVf3rz4R5cs9rEBmaM8uNjUQz+roc/9tWx5pf0xZQWgF/SS02x8K4CbsGwseoAlHXFBD4wYnY67INglYdgJYAaQJY8fppjFT3PtUyAz1z6lOse98nXpUsR7IBQqqW9BjxAAqA2FhjFQT7zz0DXvcv1eeQTRDYgV3BLXRuLr8+UCx2mBC7Pz2pNBylXu6HvMZ8irCdifixkbnF11IpPX4BlN+hJXQV9gJX7aDVNoG5JNL72EY5G7ddtnv6yHDfKERAXrd959zSEN4AO/eNGHgAuPWmT0mBrXa1UoUoCcHjAFd66Us6acHQWbNGYpJ5NcN526A0BY9HXlzvL5+q9yC/tANUCePqJdqnAGtrxVF9Y+dooD5IH6KaXPT++QZGxqNGNVmDfKPnQ2CmU9HG2Kx6FhOJT5dBY4WXa6vKNfNpz4PDktFMS+G4c0CZifs6yDwHre95PKxvQgibvpb698tpr3TWPW15w5DvvPF+dnYngp+jcrM5eXKZ86NzbfXG3vfXGv/R1X/eBALy09Yt/4Gb7r/+p78u/lt8VNv2Tj3cP//Fq18CtM2D4Y5SvfH7D3vNuc/urDj61+kws+B+6f5bn3tr5CGvy8q3+utX+zd85N5f0xZLeHe4lLellpEDixfXN1T03KQFMWALFcd/GCmaV5jcrm2BPhgpvQpOAr5zJxfVKKHeem9BNGUIZcFm/rgxXq/pSS7An4CqwLACknHbrJk5ZlvqGDsAA3PpPIUAAwO7S1m0unyLMgzEF2Xoa8ldwCkjcBfAe0liozx/r8nF1FVourNsPHYBEPxqAlk/912bnrgNCLMm66fOsHo6CSxSItCNvmq505TGgnMx8OYCaAEB8sXQMb+ufT/7y9TogTdEIDfihbcoMhSDVNU/BPABeL0ksd30D4Nra7DlQRuZqOcpAPk2JDGhnDFIe8Io6Nybd8GedXz/rWi9vzWvvdRc+tI9LfEC7u/ClTAPgQqNuCAi0jr1jm7z4s7HMtaPfxm9NXr6PFd783ifvWWjzToySddTxMFXArS8qfyv8p9BV8Ui/L87fbv+1Yzc/hxmZa88IRZkbBYraZNta2yRTBigqpp6qzIQv+nF387C6Pr85u3t+/dZ3bG0msz+4tPWtn/nUan/1b64etv/xx7vHfzHdeF6XPcZJsda3HnZWX7Z9tfq1Rz/Z8+a3c++mG+OE0Zv0uHotZf62xz+1rIv/YkoLwC/ppabA9vOA1XWt7Fp7AIawnShoMsRJYIAI0HDFAuRxdQ9gmH8FcBsFQSpARDgTQeCVwO2z5B8LLcIegPlLXvkOT2dfdmA9luiAeoV8wR0A24Et7XHBB4ABt+8XZxcBU8L9+eoyoMriDtqtrkP3VWg7e3GW9rinWd+x6NLelXpyFRgBovrX9AOhehTWSglADFkFHW7u2awmhlP6UtChjATIC8AUoPRNX/FKqsciIGNNOT4rh3mUEW3hN0WAhS8fWsxLm1bAK6mKEDpSMTB1X1tVIqIQYJf7FC9xAwgmQCzPoyTJ2zHwX0E2/Ehe42dKY+NFMGKu6DSrbkaEnpSvpZ8ne3tqBaCmZ8ZDYxw349ud98JTYM5yRse4yTOGaVdgob4KvAP0Ln1wtK9zCLjWVeWAGTQrP7EVu6lPnMRV297dO9S7XKvmE2QnsNK6e0fzfuhDr65OvVNpWyT+8elhFZDHrYc3th/v35cI+p9NsmZ++9s++R9tPT78L9PZ/9Xj/eMPlNGAvik/Ys2/tnW7+sV7b6++Zud8lO1eSRmusEc04i99vFn9rXNzSV8Mad7eJS3pJaW7m+uLvd3d63GbssIJC9begAjhvkmeE9wAWuLi3SgDhE1BMqDhORe1xPLnxmXuEtAAjbXapWC5CPrblGGBsdYJ+oJO6w1g5lkqrCvXSWHAevBurGh5aokG+IAzWs4DjEBcUBggkx9Ym7MugAfwlHn+TpQBikkUBfdDYkGq68LTfm6n/aonA0wBuXoQUnfbB+qphxVZkEvGKkPut/2ZBqBAqI8Vi0e9cg/Q+wT0PCDtT9rWoHJVYvTr8y7KT1c1iH6PMsRaNy6sfuA/XoEJMjsUYJj6AXcDEPNXEM84KMPFPWA8VjuANX6mGFi94KMKSPqMzxC/O9DlPhf5gDuXO2UDfaOMoL3PQqeT7zCW69/7JOhxQ7vgQOXxfLNOXmDfWPv3PQ8hX6JQHKyODp+k/vQt1no9GulP+5I8m/5QGPQbX4+OD1cnp0flqXeg/C49hn/7M487O+9bBP3PNk0A3s3/Jdb8P5Fu/3thxYvPWfP5X6PsH1enW1G2+1b+Belx9aHk/1sf/rOPfP36zpK+wNMC8Et6qWkvEuXw8OgakHJfbyzYBkgViAa4GXazHGpcumOhAoYAIUFLEchvxQsqyV8LLvUCxu4WBzADQu5RIOSvGzqSCQhfxHobIBmhLVBKkFyBLmVY7ubWC8gR2iw8oO+fyX6Ap4I/IAKkRHd3bjrAUms1hE20uLbW69QBduu9aT36Jl/ntslPAEOu+l9oLdRTcgIUtuyt5yFt2HJ2E2PAvT+BgKMsqCAcLDh1GVnamnl3taWt3AdsQNJ8NaXExiwAjGtdFepSDzqc/jZ8tMY+IH50HCB7sjoQeLZOm3nuehiSJ9TXc2BKRBd0i4V7GCC0u1wP8REop0weKs9yp5DpA17rv7qMM/4U/oNAAF3ftLEJ2vO+aHuAPADvPcp93h8A39Pnwr/NNr3GwwoA48f9b/075eD42Hz6jCte3d5cltdHR0/bloNnrq/neNiZmx8alauimPevqx/K+9vV9UWXKT5EsXnj4SDm8BdgEoC3/a2f/H3prrPm/7mw+MeLAqNTJ+G06y9IGdd0PS/e6pfn5fmNj3/kbxwNe0lf0GkB+CW91HR4/OQmwviK0AY5hDP5UWEeYQ8e8rXWUl26AbQGngGoXAWmCOTNMavKspZrba8VBgDWKOsk+9YTvFzcBRSCP8JcHRQK+8QrQ2gD5rHmx3KmdOR/fe7aWMV1l+cyXyw/ICzA5tnlxVkVE/Vpzz3uXKQCCf0s2Oa+Pkp+mycHyJ6rmwQFMvqOHxsLtcvw2jbFYObFtUXB8X2s3PRxDUCaANBA3tLAbtua++ac63YuSPo+F5q4pwGrfjp4BS+Ur8WcPxYrAC8wFqxZw6YNLOez/G4UtA144/lplIKjKAelLe3Z+c1qB4DLCk6L9UgASHRsDgK6uR5eUsA2/BMUqE550NPplbTlneJu971Bf0kscDvQtf+3AFc8gukBngNeEI2y2ufdcHmvuPHxpwfQJItAvpsAvCsFSvfEHsz7eHF+GVpvVk+eHlV5MA4i6O9u7m+2th/e/MhHnn5gAXY/m7T9rZ/6nnDrd6Vr/5vHu8c/luvmc9b8Xyb12darq4etv2f1oR/7mt5b0hd0WgB+SS817RzuxrC9carcA6HKmushIxGUhHiBhcDv7/m+cY2SJ3ZBAyAAspI3F4t4LG1APC57VpgyEhBIJfnGfT7WPOz2xHfrocftHuBImcNYcV2Kl38OAt8KnEDn8Dht70aQx5JLmQJ32ncBIeuyHwIEqbL19DQ7z4HebkAnDzzjkj45eVKXNjBAHsVBQ0AD/QWZu9CbZ/UQpD02tfZrJabPnU+OkiFPQTKdotxM/1m0XOpj3W+CB/UHP3MrzY3laxxArJvjQRE4JyqfupW+hPZxo6cuikkUIf3oPLV216sX0OnCq+E3pUYkPOUqCkfzjMahXhfilBngvW20PAVChLy+mYIwFhQYnwO663n69L9TJrk2Uyczn87jYtma+2IN3I/yRJcsn0J3vqPZpj1iCCgYwyfTFHdpw3a4Do/ZTzt4J56A0qcvExcyiuJuFTr8NP2CNmfCv/KhJ6sPfewVHby5OL998+23z78gLfjPT9vf/NlPbv37n/rnworfEXb/nujQr3stev2lUjptWPLtmx9vrn/T4x9ZLVb8F3j6yw3lkpb0nqSzF2/GkLq5iZUWgGe9EbYTTFXgGeQhiQs0Y9OzCAngAeRZTgf4gSuLfZaKATPPza+bbwdqI5DH8lUeCKemfEZos5oDyOqo0A94mpvlWlYGwJFiSEKX54APsACB3Z29gMBYbO6l6dXJk2c9EGcPLav7gry6uptaUEV/fO+yNv3Up6AXF7W60DjTEuaHsWIUHCConwVd7ImyAtT9oCDNZjGM0fsqHgLwutmNPPUEUG4G3E0VdP68/A4veCxuzXEPDxQBptbuA9QqIUm1VvOcwiJtlAFtdK6bUpXn7uMX3qO7XpG02cNxqpiMVwYIax8bulSSRyDAvp3vM7bhYD55TljHXd2QvJ0/T3+N8VbGbiff9SeVdh5de45u1Ybx0qEqb+nLjCul6tEZOwVkypiy3jSWvvxYT1GwwkKfqqDk/rvLBgP4tuhF51UUiBC9ev7Oi9WL5+edizceZ+9EKdt5vH142Hnz+fNf+AVtwW/S1nesHrY/8fr/J2z9jnDg/xCQ/7708S/a6vZnpK3VcTSwv//x6GNfvb6zpC/QtAD8kl5qurnZiqFtPnI7phwgIFjJx+0If4KZIB+BDsBqAa6BGxgQtNYzTzkufmJ5rEBCe+MNUL5R0xHGIHo8AJBkBDZc8UmA7+/HMo/Qn53pdgp26nDtAZ18Rn63HbRwL5sTN6e7sXT3Ur7zt8A8F/puLi9TH6ubgpIKoEYutPW89oDOxqIumqcMoNJPwNHfBROu8Sk77upxT9eyBlr5DZgKnKz75O/vNYgqQymaneyqVkTBsBRuPAelI5JcnfhUevBXhuTmSSiApn13KFAemfsXhDdH0w6/ml/5ZFB+VihEkSBZUvdY8lPOeOA5Wro3fsau/Q1AT6Cas96N46ywaExEPk3FWJ4m2b53N+2Y2z+Ikmeun3WuD94fvEljw5PUa+Dz+nTcKIU9UTBlKTk8BhQcY3d18TxtbwIwKVyUq1lz38C71Ot94DkwHo6pDRvaV3W/+dl3Vp/+qTfw/fb4lb13zs62REp+0aTtb3v9x1a3+/9sEMHc/B94vHt8u+vmvQB/Qerdx9UnogT8lsc/vZq5sSV9QaYF4Jf0UtOXf+wrbiMAryPEH7hfI0tzbUCCbT3u1Vrs3LkRyJJ5dnOsBPylJWj5jOQeEJIlAMR6A1CEcq1Mj3IBDdY6axDIdLlbgKHWPWCIcO4ysrz9XPwABk0su85RB8AdHCIC3MVToJ1asKmfte7+3lroA4H2I+RzDwN8G/MgtBvQpIx7wET9vudW6zo5meNwx6INCMUqPjw6aT+BGstcZqfxqdNnLXuolgQ8bdRi/3Tzx0O/WINxa6NboBzaN4qAoDZw+5hniABkjbC/Gvc1ugv8+Xt3DTjgNh4Zl265mwvfzHMbjnm+UVbEL8xa96Jv/qvl3prXS+8ENzqJLf0TNzErB8Kn8LVKU/igfW74S2e9B+z18+DwOOOrovAr/K+ylb6a33cPABvng/S5jAsNlEnz/YAbSQBa4vHQdwAvgz/z9wxYdKaitHmauk9Xz175UMbq6ZRLXfr62ode6/v8ztvPOyd/dBql5XDvemf78bldHJv5iyht/4qfvNz++Kd+b77+z3L97oD8T6Z/eRn6+Gek8NHWgn/f49nHvjL8CFeX9IWY/hJDt6QlvXfpenvvNuB5HSEbgzOAEEHdSPeAQ63tWJIswQEv28fu5q2c15JVJ0isAjkAzZKPuG5+FxAibQlvlirr7OTkpC5cVnkPoCnY3HWuv1Z2AGosXLEAM8/c4DKAEYCtCxcK5DegIrlcQA5QHMWaPxZZfnyavPu9WMoARVlWfg+oKcCyotOvtNNYg5Br9z2H11RpaM0BxgAv67YWcIAjyKP7pROA4dOAYCza8A/AoBvN9/exdAOywAtAqaP302cgqw7Pu3ogbdQNHSUgTF1dnJ3XWm4AH/Bf12HrWPwMMQXEsV6T0i7wpBRQiNDV31J+G496GsITS+64stU71v5uaZpDYXhZqEapMEl/2vfUwVPi9LgqOwf4OzEb88mLwXXeYqXDvgGNwk+a5YgZR0pCLkGJw6O71YW4iygT70bsh1Zt4i8vw6x55xHK+B2ellbjcnhgG9zD1uNI3Y6xQM307+T0OG2Ev9ejnDx51TnyO+/cXq9e9MYXadr+5k9//+rhyXdEx/kn8o/rP8lYXxUpNnzfpMfV1yf3L1n9iWUu/gs1rf91LmlJLyc9e/aR24eHu+uA5QOB2qj4CF+fJIR7LFIgw1iQAAKwrxV3H8CpcHdIyGyEsxvBzwIHDH7vH89WtrYQddiLZV0NOAtITeAZsI1gDhDXUgswcecCXuUaUY2e3Ju9z2NFB8hZwsDIkra7WyDIAxFaozx017zQ/K73IcCiDu7a7tcecABAaNUvlq7+zhRDHukzcDZ3XgtS9gEc1jCgp2DYJ58iAPw6pXFx0akAwF0vhFqTh8u96/6vLOvDVwGDMJobn0UapUCAYy/xCdqErMNziSIlYA5QU0YAsH5J9X7Ush4+8iDoif6ipVfqxI8qYBmrzn2XDoC+5s+OoELz5Dwr6VfqsLPcfpQiUxCse9vk1gsTnnV6IO3ztFwGpC8uXuRZLO0A6+VlrH9TMxkLn+WJ3CG5UfEd1ygWGS/ADZzniN155/Td8r+T46e99mOtA3p1AHTb2J6cvKLx1dtvfmb1xqc/uXr+1meqCIm1YOQfH9ubPn1K3x5vTQ08vHW/s2MQvqjT9rf98POtb/nUv5Kv/0iu/0feg7cyFPSy8O3zr4cw4uP5sqQvxLQA/JJeavr0p783aPp4Hyv5kcAnXAlWAAJQCGBITSDXLR9hTFAT6APEyVhwY72ylIhfAGR+9L7nsHcZVqx3gMpFDhRYf0AIkAHii/Pzljw5Pp4NTnKv7vqAVddNp7zo7waqhR7BXEUKKR9oB3yCrYDDzj6wmqAyIO07APEMQNeajVKxugM6hcrez4/0OZTkkzXZe0mAUb/xBF0OUDk64aqfKPlxJVtvPtvvSuqgvAAvyg8Qlqcu6XwfJQiwssjDr/AQXf7RwzdTEV16ljzqB4iUipkDF0SIcsrNWLPc8j7Ng/Nc6BPviAS0390sh1KQOru0bC88yvduSNS/h3pWOi0SGrSt3yLTue3t5X95flFwF0dgzJKttPBCOKmuW/nmXs8OyFP1a7d0pt4uf4xWRhny3lDQtCPP+dnz1HG7shWtNe5hVOqYUwMpFV0xsY6S905eRqG4unJIj4DKV+r92LxfJ6eHqw99+JV6OFJ9N1S6v308O1ztDlO+yJPh3/7m1/+TDPg/Ggb80/lH8WcC9Dfp612t+sfV96327v/U6uN/4kuiv1+KaQH4Jb3UdP/Z+4f9/cO7g739RxZg3e4R4hXNECoXINhY6LXiI0Em0j5QzlIMYLBCLa26OJsDXgAfkAk2rJwwd3Vha1JzzAFNYLkGzHoGIqi7RC+WOVcxAAR0LN7OwwLEtGlOPd8Khpto+Coh7vdfSqjWYME/KbTXGkw3Nq7kWr/pBeB0wEmEY/thbr0W8Nqb0LX1fqduYFyr17OAtfz1AKQtLn/gAgyrDKUxv+s9yFUgp1ToZ/jkGXxNxtKkzsYjpJ/a0Lbv6PQd0LJwa9FvUirAX+2pgxeEsoAuPEJzaQ1PC27Jj+/j/qZkzK5vvUyJaDv1bG8LbgOCAdOMSWnIfTxES8cm9dk73qfxPaC4pU7vhvn3x/T1Boinv1V8cinP20LJAtTn52etX3+Nl7FEAyt/39x88t893OX7SWi+C+i/jV2xxp9mDGPBU9wC9lfX593MqKCeru3uH0UZfBpydlYvXpyvPv36m6vPfvat8tzY9x28v3tn6ygM/RJK27/8U59Zffb1/31ejH80vPuXcus/DL9+d5j7O7Z+2Wd/eP1KLukLMC0Av6SXmp58zS+4C5xG7t0+dN/wCFKgwIIC3gXu9VWhH2kBSOsSDoD0rPQACKAhqAnxwth2/p+sQKI70kV4q9wcrkNbRGAD1JPO56bs4Xonti1ztLurg6MJghPExeXKOmW53a/XP3NVKwcMuY0L6vU85J9MaORtoKyU2jxjEdt8B4DN3D7rPpZiPjsPz62dP3uyAxtL7vRPBX6TkLo+wAtMBYzdVhnq85ihVSbSUKPgAXrueT6W6wBsSE++UUqs+aYsNbYhbQPeOQEvfUmDA9h7sUyfBriOU3Zc3IAdj/FBx9AkrqEKQy6Bd9fXsXJTDeuZJ4V7vXEU6at+AMGCsKj5tDGKURS3fJ/DaQLm/ngD0l/jDtC58SfwMZY+xSR9MzYXoZt3poxKQqv68aT0pZzliscBbWBvCeLRYRSsPued2F/t5R1AF6ueEoSGWe8+XoHLyxd5xno3fTJxIo0bueM5MO0yG+d0iiY8QOcbn307oP64On5yvNqPInB9efXizTffniCKL6G0/ZtX11uf+Mwf2to6/h9tXW39t7e2Tv6n29/66e8O29YjsqQvxLQA/JJeajo9/fD97u62zcsjCEQ+A7AJuOrhKRG2Pb0sIBH5HyAgXvMXkDh5YivRg+bzsNYk0CVgbwhfQpgrf1zi5vYBjmVVlmk1yCp/gIfQV8cADeEeENRIEnp2dri90y6wCah1GVUQjCJyECu6h8vkOWm2iQnwi+XGxe+Bte5d253nV+cXq+dvvhVa0ReLO/X5AsgsQbNjm375jhZz88BUPpY5a1aduMH9DUAByoDkxCiYSwdYlA7KEivYfVYtBtZLEDq7tlzZJICr27PjG8seaM3mMax2vN/Qqh/4SjEAkECQVc67gHMzXw7cQ0Po70Y1KQtQKQyC09A3gXBR4B6jOIWmngkfsMXDLnU7OGp9MyUznoJpV4Bk2krf1YP/ozRk7KKk1b0foK/3JzRQdIy3sZ4DisQrXDXfTJ1Q1mLFp72d3bxXlMo8w/eL83cK5HhNMZN3L/n0+eLK2QOxzvN5m3FzTnyVoBD95NlJ2nF87d1q9yhj5uThN2lQX3oprHjc+sSPvrP1qz7553yuby/pCzgtAL+kl5q+/dv/WzF67m4fY4Jyk89c8toaBSgsxEZtBwgCHBNpvbbcIoxZ2gLf9vMJSASYKf/uDngpDx0I/q6hrtXqFkC3NIoywAKzbAtIPqwuzfXKV0CDmcnoM0DoojR0NzTLuEKTp+b5zbtazgac0T3BgjNPzBNg/fjNJSCYIDvgryzgYi3usuKTX6pXQZ8CeLFF+7zrwwN8NlRhKQI4Xo1NLIJ4AfSbi9aG+40wD8Bt3Nv6COh4GJxPj0f4ko+CMaVF250KKP9j0QLlULrxHIw1bawG8PHWCWoDoMmJT2ueoX87AJwbqYuiQSFJuTy27S2gBO54ar+DekfwruPHg3IZZSh1hwbeCH2TH73o6+Cmzbrbyw8KE54Y8/EyyF/FMFm9DvK2WG7ovzzGg4djLwqQvuvzVcbR+6ErG88C8L66OgvxUYJS78XF2+HfdT0TJyfPVofHJ1Ve8NwJg+b6mzmJknpwtP/8yz/6bJmTXtIXRFoAfkkvNX37t5OBfKIPD8CDkJ6AubECCU5WHOEMeJzStbcf4R9J7TjTs3feKXABlKvL8wLP8YkzuFl0gH47lmJALtbr4x2pvNlnfB1YFsF+FYBj1Z+/eBFwDvimbUBcEAkY2RbWfDxJD9QAkDlm4K3+d5WJtNh684x7nEBXPwBVlgJy8uRJ+rFe4hUgAZZoBwEbhQQAoo3bu6AVABUtzwWszw6DATrFqPyxRhttH6BqYuUqm68UATQESWs9d0vd5HUq3vnz51VSzGlz2wO5CXCL0pLKHWpjbp3lz0LHZ27snp9+c5/yjsAVgS6AL/Qmj/EyJ+8gfApJuBP6V90ytn0M/xy3Wos44G0cKSF4vUlAlZIE2Ls7XZ7hEJ7qMVpY2fqZCvq7ipQxT2agynJnqZvu4SUxnTHTKbwPgF67A+YY2XFLfkoSC71ESxpv3llHzxW/U0XL0cKmkfBaFXPwDt4cHZ3mvXyR8XioYjHvW/JFo0n7Z29/5mwB+CV9QaQF4Jf0UlNA7XF7e/dh7+DwseuUA4qNjI8QJtTHvTuAN3PS+b52DddtT/hvzzIz5QAMi8xpXoR5QTaXN5kbG8Cbt78PyLRM6gcwlqsB687tF7w3u9/NNEHLJrEy6/aHNUlpvsDaee/UTdrX2madR8Ar281hch/9QBwwVOADBq7rAM9EiUeRALK5LLNT+UbBSWXNpz/qOTl9WmsRkHfJWQAKScCu27ty6YfICW4zXTFude329DagUz6v3es65HuAkkJiTTj+K3f/OC5pigaru0vlwiOAykrGp/a9TImlnE+eAMpJlY6Qgs9z+MtsNCMCfmdvZwRMinV9+/EEuHX+vLpKQDN9NNXg+wOLPzzAf4B9eXGR+gOgoUXT3QvgXWUqbaRN9dULhNkIyX+mI0LlKFPeo7TXAMf0x5QEMD999qHcs1eL6sI3SlOUGIDeqYXUp2+H+0er46MnfffOnr9dBUo8AF49e/WV8hBv9Wl3b+dxa/vx5qevaZpLWtIHn0aqLWlJLzFdX14/XMViJqQBdmChAhrwADAWGKsOUDXoLUKeuK5lHuE/1hEXaJ6vg+EIX1bZY8DAkrYKeGI1Qp3AlwAwACeslWcFEvJ2PTNVQCiL0LcGGxAI3BNkxSW7ifQWZY8eQpyLuye0aTN1AkKWseVsrEOxBFcX5mmjNKS8ciEh+c0lc2+vU8ijbJQfyTAABYiCemEQnlgqhhcbAMI37vkGeqUu68D9rndAHaHH/L+DTxqrENosHeQtuAuoASJz32mMOTs8zV/n/9MHdRgZnGtwXb5QLHwBuhQKoE456QY2nb8fl/vwP/RFObLPvj+bweztigfY7XgPL2ZqRjvSXsbBOJ7xNIR3QNMz8QHqRgOeGfOCNEUl5bnZZwlhsiSD6RMl8fPg4Hh1yPrP9yoIUVwoAujFC4CN3pvLM9Wn/1HGGmznvTrT+U6RXF++yO8XKbdeWpjG1FGFMPeOw1tjVIU1z3f3ojzuUih2r796/3Q6uKQlfcBpAfglvfQ0Nl+gKAKeECfoSW/ABbQBHKuPUK5LNK+lHHWR5z7AYxULIANMTmU7Djgc7LPouY7lZ6ly3x+vDvLs+PS0ly1bSf62G5Ax9wuMAQ03Ostew6UodNjGtnvMp5yobm7eWeKWegj51GH+3iYrdzc8DOldaHrc0i9LqkTPRylIe0BNUFqepC9znKk2KCaCBAWAAXFeAPzQT3Ryj9vB744hmP/wqCCT/s3+AOETlzmFJVf7kX7Vkiw4Dy9qXbsXOmrNgrTQOcGAUxc6tYlWFwAHYq4JmGMprwP+Uldd9az73N8oaMDvINbwydFx92jXljaTvan8zlUvQe6brBF4Byhtx9sjX0PaxuvBI0JJsRERHlkfLxAQ3YIuxWpcPBfxHqUw9dxEsbDNLpob8b5WztJQx9U70N0ES8dOFAbK04sqIRSbUSZmXOb3TcfRpje2/8Vr12FXZMy7oN+UknpOkigPD7cPeaUfrt4+uFgAfklfEGkB+CW99HRweHy3f3DwyI1bQNofVzYLupHhSbWIK+AtY5ogsqsI99liFbgQ1myu5F0DwVitrNUBT+DW/esDGOalN2uhSfm6zyvuWdQBgIcJnisdUTiAUSEwgtx9FiNLmfD3G7hp1Hwr4LwLmHTuPtf583fSXkAmIFRXfkoANDuyKadfxdbUX7BAfwDBvz5KhHvKI4K1qSn3uoFLLjQxvN0HQpK+ATKAbO5ae4BVKq/QnT7UMs9/AAkNQLI8ieUJAFnb765OSH9HCRLTEOXKmOTCI3/cCOiT1zx0l7WlLl6ATnvkO3512gBQhhchoOXd7/y4enJZk37BS5Gx8rwnBoZvXTHge8rNDnxRCPLdyXQ2rrH0j2V+GcXAdIdYA/VWEUn7faf0XbvhcZWslKHE2EPh6uKs9PIuoD+jn/LrwE28zTNbIuOzqQG0zfg9rs7P3kr9Ny1nvHiCTDuYihBJf3me9/bu7vrJkw8vAL+kL4i0APySXnra2dq+vbu9fwC8BZwAVcHLXGsE43WsYQJ4Iq0nWMs8/OxkNq8odygBD+Rm05vblXXSA+Tj0mchmqN1z3w3AGY9cn9vB8QBGQBm5UkiwIGQaG6AUECP4AYQQBqNdYenPoK+2+fGEmzAV3HqMRblUcCNpT/XAJ2pAN6HgESsa1Z7o7xTBOCoD8hxjeuse/Uw4AFFoRH8F2mfZTnxB5SdKg+hyR+68HIUgvxOOUDkss4dvZ3eyHP+DcDY7XXX0wuST0qPX8CxCgIGu8faVa4WatoJiOGTU/EoYHi9OSGPYmCHuE0Qo3vow0OACezL23zas2C8EMb6rsoaxU+79RqEF6m8ddJJ8JQHZZQJSkCUup3xrmz4p8+HPDc8PKmLF6bLCCku6QfQ944V2FOOcuKiIM2GPfuh5Sr9OSvY8xbg1c2Ne+nT1fm7NOOpLZH39rYbO0E5rHKWtHOw+3h4vH97dnaDiUta0geeFoBf0ktP2ztb9wGjx4JtLoId0GxczMBEKsgFXEltLk9gKj8BTbDWxRpQ8rkHRHc941oei62R7cnr+cay16Z5d8AA0B320m1ouaptoxoAY8V1WVjrzvMAQW1WisEa+GoRRmxzhavPrnist8PTk4IJW1jejcu6NLIA3c9vwCNxxwMEgG9ve8BNqWjfUn/d0+EJsDrMBfjaH7xi9ec3Guxw1/6lvQ1gAzuAQwlIoXd5lf9CxXgx0nDbKH9Tz8yr8wSIkUi5XPipMuODfy3jXgjUlGWH5y/eCe3njVFw03h2oiPf1ZMSaYOC5rfbQ4+xlMc6eMsMgbGxovSgFV+qsERJUB2wB8yAuGBPiTKtkjrUJ9jRuAJf7w/FoErCWlehvtBbkrXtCKCjQI0SIvJeu5SkqCO5ZgyNZd6HKBI29bkM8Iv72N21T/2szKA8VNlKm5QHxwwfHu2ZRrl7660rlC9pSR94WgB+SS89xdp7CLg81vLNb0K/EjiCVCAX4CFQa3FFgHteN3vAsGAR4B6QGJBuuTU4dC15gIqgdRHigGDjNlZeQJ9gK8AFrFncnvnOGlPnHA9rbnoAA4XNS9CnPaDYOekK/ygGATSegVr4AYkqFAHdsc5tgDPu69YEdOs6ZtNO39ufABovRacPAp7q7SYwB+lbPoG6Oho3oK7H0EixSd/2c6976qeikJS6BIEB4pny4LYukLGSk48yBOg6H54yeLU5810/fBZcU7Zt5XLToyo9+V7FBtDmOtgP7wOWxhTdduqzhMwYAuqdrfRJZQFN9XTlwPV6bT8gDiDjpfFxCVhUx+Y3XlVRaecmX+tI/0p7LglleNvVDKnT7/GSmDIZ1zzlgkIEyCkz8plO4SXq3gDJs7NNebA5j1MBLcOMlb57ECXuacbiOLUK+hRdPwqnKH+uf4cb2afh9pqnx3TA7f03fMMLPV/Skj7wtAD8kl56CsA8EPrzIy9dI7LvK7AB0sZ9PQFoAa6NO5aAByyWWwVECiapx9wyIO2GMlcBjfwm2JVl/arLvbG8gQUgi1VYIeyUMSAlQIwlHgVBnXmuTW0AkJk/Zi1rMzWqI3TWUg1A2GzFzm3WcXcPfPdDLggn+OuqjkJRd3aUADTpi0zyScBcEN94MDAm4LofYM1n4wnSR3QNjKUv+ORK39DTefY813YVoigaQBEIRRfIBfTXke5+rwG9z9Y0lK7k74qAKAHGgBeAJbxxtasPb7DBcjIu8p64dxwwTB86RZI+GJvSDDAzFqz7xlMIfstlLwJz72h1z/bCNotxloBO8+wgrHVRMAB7Ln3qdsSC7dJ3gGwM9EkHfHo/qljkUx118YduyxTVh0/GhVt+AuVcgjYtIVRP2sofi16MBjc9ZaRz9RSZ9N8zGxHxJr14/qJTRtLp6fHq/Pk5pepxZwZsSUv6gkhrqbukJb3U9BCBW/OQsAUilc2RhRWrEdhAAmCLkAaqAphYtiztzW9rxpUbC5tbOFZ1QSH35A0odH4+gpzUBoipuL8Je2C6eggIcPkWCDxmwcWCzPMm4ImutTu6Ln7WPsBJ4p7mru68+lqW+3Ba3fmLswGj0NSTzNbAtgG8jZLTLV3Trt/qYa1K+jTu4rFWRzGZQLx2PPeV9XVuFPYLdhu3tC1czWm7eDlcHqh3axuIh0+51/5oG3/WykwD+0Jrd5MDkKEP3Z41LmHNG9/x1Gl0dbtTOtI2RUL5thW6qsSZkjAeeV6e5bk+obxejbSjzEZJKRinsnlP0LOe49a3jIPC2uyURfpoH3tTF7YdTvWlTxvGGhjX3a6ulOtnxjlZCti2nbWxjQA+c/CWE9qAx4V2AG/THv0VUW/cLZ/cBIZ6oV+887zxDfqABxmrx2//9m+fF2NJS/qA0wLwS3rpKVZdZO5DrgBRhHUFMCs61t8ABIAfIT8Xyz5CNeDSuU4AkN8s1kpRgjpCfT+gbw5cANgGqAEswKxgjzCv6zzCHEh3XX1+O7gF6HS9+g3AXAv+dTtArXPcBYQ12OReo7kDfgDY/CyQVD/gaspHLWgAm+fqrcs/V1EtqZ6IlOMVqCs5AMeXPR6K5Eu2AfyxYp1k5hMPAIpaWOCzjGuWawFU/dt8Ry9+UnC03b6hJqCobb/HQ7C2mNUr/7qM9igI8gHCUULuAoKxbGPdJlPzuqe/+GxY1GXffuAKuBGrT900JzQB5TmQxrRMxqO8WXsOknmWslmzPp4WfUYvr4qxM23BrT+vANGFG8YaqMeiD2NmCmUC7bTZswBkSx9M1VQJ6btiT4Xz0BlwDpiPl2PGWt365B2kAEj4sBeQd8gOL4A+aPsuCoDdAs3Be5cuXkz+JS3pCyEtAL+kl552dg+I2ArsDQgT6o3yJuSBCQAARgR3ngP6KTPCd7PBDGHdDWdy2RmvgJ5P+WuJJhXEUk/3aU8bLH/3unFMQME+5HWhR1CrUPusMoBFuBfU/KknQp/CAYy17QJY6k2WXpSG7kgXi7HlA0iUF31zPCmLebMuXgH3bdYS6mMhbhSGsdyvLmI9WvYWAAe9wK5LBdt2gCyfls7hY+tKOcDpUx67zrGEtbVRIOzs5ojVzn8HOK8vLrrMr1MHAbINWDbIDN8Acv4oY8PzAHCAF/hrV/+AZTfbSRuKp2jrwBI/Cpa5eGE6L09ZoIiIsUiBegOS3HdJjYwvH1YdI56Q0sTNnrrm++Qda/p29XiXe2s+AHfJd8raw81tvUQqpDCYp9f28DbthRbR9M5516f2JbTYJhcfuORtgoNHXXmRz82KCQoFL4vNhPYPKXBpL7y6fdja+q7v+q4hZElL+oDT/GtZ0pJeYmLQxgqMMQoYud5ZP5JgNMFyApVYxAGXgAEQAAxjjc88c61JLnaCPgL9IdbarKUGiLH0IqApEMCNcK9AD4CxJDs/HeHOYr+JlUW41w0MWPLZzV4KvoCM6xg4DgCx2tW7xvIB/wCVX0CHC58lClu0y1XcILYIfNapPgFFSkiQpe1SUIAJsEG3BExnCRqLUr8DngEM+QBJbjV/CGj+zu9TUKTUiUZp03d9067fBbU8GwWLBZt7qacHzuSZuoHvBmyVqTWfUlVMclnyt7u/3gAoY0VJAaj1FLR2bUfBwOvQO0rD9As/y+u0oV/X6wC1UciUBt4i5y1Nmx3ngDTLvPP3V6PgtB9pk0fGufQHoQHvxV3UG7AGfw6VzU6Em2meicTPd/PvltntziqEvldtKzQYo9Di0Bl9PTx8strfP9F0x8zmQ8nYvhkjrhTvKq+EdfD5ubW//7jjAIYlLekLIc2/iCUt6SWmraAaoUqIFizzSWpaeiRIjWDd/Hn2Ofcs63IsOkIftG8ELDAZzMwrDJRUGcneHeAijAGZJWiUgMvLy7pWG0iW7EAGrBSYUhdFIJVU+AMsu6u5B+g0DtRqebatlIuFDbScOX58fFJCevY6nNO31hY6c40rO31JP1janrrX424D4AXt3AXkulcwSh2bOWaflAK8seKA9ViXPcApeKKx/7VN1rfd5LqcLPmAn3s+gSj6KFQNFtOvAuPMx0vakaxqAKR+tlvrcfC0baZ3+Af4Re+LKqd0GZM5nz/AnM8qMxSV8BN42/2tCgiwTpupNmPF1W/c7AFgG2J7x0eBSB6u+Ym5QKIe6uPuTAXI414uXpiOUwBdKo3t0vSrgZvJjw71s87tx28J3PnZ231fbHHbbWvRkH4cBOAdGWs3O6Av6YNYkTRZ2s/PL7qroc1xLi8FDV7tPPkTf2IaXdKSPuC0APySXnqqhRwhTzDWIgNuEfKAEvhtXMqEMgFqpzJ5H9eAIRHeFcwR0I5l5a7dAC8AhMVzCEwEf8Dr4OTYjbqsu649ABApXXA05926BFKR1LnQKOLa81p6uWrdeh6QADjq7pRCQKTKCgDjYg/t/iFxeUsF4bQpeIuioIYBZEu5AotrcNNmQZq2kvoASY+g3RMDoD1LBkN2nqGLRZuKcs82uwcNPJzpDWXlB4os0HGHs2oBINrq3tfHABEvij7hpXlrSTBc9ydAj3ytZ6z6GRtK023pxVNH7vIsKG38evhPfnPbqwfoK1cPTP7af2MfyxodkjGsspVxaFvhC3rRKn++tJ/AVv1VDNLgTBWEnpSnqnlej0H+o+A5MU8dG1DmGdCmOpsvdZy/eLsn95maqTWeOm1y47jYBh7a5ObqvLSbex+l9LHl1UWJcoCOyP633jlbHT85zlhsb6Uvuz/6o4fD1CUt6QNO/u0vaUkvNW09rLYDbhGR49LeioBkk1nTLRKbMO6ztZBnXTKPHGoCIIAdGxZ4cc0KaNrdraSvJUwZGPAEpgMegAaYEcy1knOxNlnhs3vagLRldhQLoEZw7wRUD5z3HRCs+xyY5HkqDtjnCg2OdgXUAL1z5vnt8JPZfCaAq33glzY3ljjA1zcehNSSCyhrK+CBttDllDjgXKs9dbq4mfFKnXNe/m0t2JOT03oQPNl4RerlCH2Uitsr59Pfhv7pl+ddT+8yzbDmCyWDIqVzVYTCG3VqT11B3I5PLV9kp0wqKVgCWgCND55PrEI+gXmuOcKVskCpsL7/YDwLUZCMu3fBGKKP4lcvRuii0GzuVzHRbPqMbnwTFCfvkBO+pt9AWrwAOvC3p/gFqL0zlLNuG5z6KBC3NxdphsI0/eRdUo/35fDoZHV8/Cx3o7jcXqSfUXwC9jeX5+HpRd9Rh8qYe1f+MO8qxcZ7kPZTxfbBRz5yssjVJX1BpOVFXNJLT5dXV0UUkdkjtGfnOJHIFZgR0DAGUHHTFqhyASoABdwJfAKV8M7N5qkgz0cj0pNXfhfAt42tjV5YjKYCuhGKaGmAkz+AkQrbbj0MuURD24wFUAnIcwIejwJXv3XPF2cvCmB1Jd9eF+x4EaAEMCkCCpBDYYGOC100uSA6ACriXLH5Z1crNQmwTN9vQ9dO7+ETHrHMdwIodUvbFje/AW9hD0ClrvJwzRpL4fDMjn0UFJa/S13jZgfIo3z41985/9DB+ufS5wWRXz5BiA/rqHmEA1H8qlcj5WtBp6x27OpnHPTNuI4yQ3EZBaf9QCdelO58z2VdfYPrUmUVHopV8tl6Vhn8Vz9vRpUTfUJ76hhFxVTP1er87KIKhSHgGeoWyHkPxD60rfAYLazz6+vbKhtHjuMN23hOHDxzfPIs7Z9k3PBnd/Xk9LXVgcNm8udZ3fwhdCv1P3/7HW9R28fb27xXN1cZv9XD4ZMXb8wAL2lJH3BaXsQlvfR0dXW5dy8UW4pEBNHj9p25aUJ/Mx89LuEBjg1ABBLym7V4P/O6EdpgFEg3SjvCeq872o2Fx3rbOwgQRgkoOEQws/pZjBNwd7M6f/68SsCcmV5MDMAS0pQDe+OnrVhmN9cB6rR398DVzMs/AFMLm3Bv0KClfGjKHxDMg8Ojo1p3Y8EHiPKMUsKCBdbWbgMXLnFb59pv3cVKr9UePgE9m/wgsOuyG6kdRSQKi73qC8BVLFi7Gwt23OaQbqNAiHPo+e/J20jvlNMO70UVlpRBu01/AF95ytKO5dv+5tPzejkgaL4THZ51nPIHlEszov2Xz04fJOdtgK/r5vOjQXzhM/rQXSUh34Fwx7d9mn4aewCK15S7BrrxYhisjEGoGW9KnvmuntmnPnTnOV47Fz8NjucgfFe+u9qF3npWUKi98GFD195OwP7gtMoOMk3NiLZHy4vnb+UdFEQYJUgQYPqlCu2dnB6u7o/3Dn/0yeEiV5f0BZGWF3FJLz0dHh8HA3cjEwF4bgCKggXBSqjmHiGeh8DSM6ABTBrUFMvsKmDkBLGHCNVgfZUASoF9wAltB48ABC52wGO+1id3/3gKHDQz88sDVAEQQjptTDAfwkJa/igGG2Bm2QK7CegKqKTN7ZRBo3avzdteWwe93yAt4PIQkDJdDizN2adj7Q960QAoxm0//QYOfrMygcpMW8wSOtb2AO3O2ishNiF0ljfpe+oz5w1o0RUUHN4BxD6LQhPlpIqN/svTZvFAAOFugN1ubvgpun3OoaewdLzwpc8oOgPAPBgOwinY5r568fLg8HhAMu2bnzYmlKTr0KnvWjbGE0+gXhZwFLq0i77GZ6SPxkffzbsDfvUpX68AMM/zbuST63MrBca1T5Fy37GyG4Vvw7OZRqAQ6ZJy4wWwFh79t7eXq8uLd1JmNsqxgx2aBeKZx++WtcnvHRxF0fukBa90eHRzu/X6W+d7/9H3/blFri7pCyItL+KSXnra39/diaDcAtasL6BSiwzgsVYjuAEpkGrwVBAcaDGRRWYD+GRKTTsR+rG+HfvpkJYI7Ik7ozDcF4S5mW/twZ629iPgbY7SIz3X1tu4evdWT5692q1WCfCNpQgYCPVGcBeE0mYygOe9AK+gtYP91BkwPwqYpeEGjnXpVeqv9QzfUkI/3w0mDECmwoI3IKl7HFAFdUJ5z3nnjQCmAs46v+/itdDH/O3vH6VMFADKCiUiz9VREI5pXIs0PJxDXCbIj1KgjO/62LiD3KulX76HBsAb/jUIsnwLYFOoLi7adulMP6uEpB58BuidiIBsSbwwPYrVCXiALuPIYwDcZRKNz1K32x9gVGeD9aJI4A8vymbvfcFrggerWIUv90A09RkK70yVL/1LPyh5UhWgjtWAvT0TtA30tev9AfI9MyD13kfhcXKccdk/PFmJlMcfu9XZi759tLNdlBnHy7LujdXmXX3zs59avfP8zbRh21uR+TwlD6vraAyvrHZOf8OHn8w8y5KW9AGn5UVc0ktPv+Sb/tpfHST+tv29/ZMGWLG8IjALgBHexYoI2Lq3C1xjqRGmdddHENfiDQAAm1pxuV8LF6BQFOwHHwHcrUTzW1nWWaR58sfyTjmgO5Y+hSIWd8BEeYDD8uuBLCk3v8Zq9GwTEMYiF1Am4hxIq7PKADo7Vx3gajvKBYCS9zqgOfP+wfjWBXTH4kt3C8IA2Fz3WNloN60wywo3PCng5juAUx/aPMc/32OMpi4eANMQwIynYAAOfcB82tav8WIA1IJ88qSV8GQ8Duik+MhjnFpeXmOQOoApRQpwO4AF2OJFlRf1pz404k3B16ZGBexZd9/58NzrPgH5XVe+e/ne6Y6UnVPy5Muzdb/CiORNmfym2JWB6Ev75Rc61bdDAXqI0kBZQ3PA+1DbW1EgntTTUKWl+9HvBqivV9cB8iqUGZwBckofJYInyHTPThSFy/DvsfEXzjKg0Jm7N57Wws800sOfvL65/+5/5w/+67NR/ZKW9AGmBeCX9NLTX/uNf+23R2h/W4DquIAU4Tvro9fguhbMroJVBDy3sueAoQI9AhZ4uIA0l/huhTA365QdgR8gzXeAZdc2XgOWu6VsbdNcevI0AC/PWHoAm7BWluBn8V2eB5iTcazJ/Vq58qMPgLMugSOgmSmFFq9CUiBNQtdmO17PN/ebAibzuarFXI9FAM1VT0D62GkAVnTy6P/e4f467+c2iBkFKTwIUEn6is7Odee3+WJKFQtVLIG+6s9mcx7grq0JIBsLHb3KaIMnxCE1wNEfRQrvu1QwDeCBuIXu3FfwDZ1RhAbIeRa2pq3wchSGVJt2KTYsc8pTp0CSh1vf2PMm4INxn4C96RuAd9iOATROLtWpsK761h1ehDaekHoachNdVxfnzWf+faYETBuIPfAOam6COtXBkrc0TuUi6L1PDqZxPrx1+kdHJ6vXPvSx1fXVRU+so9h4V3e3867u737/wf7WH/39//6/EY1hSUv6YFMkypKW9PLSH/kjjzGSDvcjQ7edrd1I9YAZoV1QikAml+tG5bJlMe2O9U74juAd0Ad4tTohUySx+XVzrcCMtc51261pjx0je9z5eGUI5lQYILF2/LhgpT4b2tjyVhuC5YAzOt4F0OTzXTT2dT6vfOaCMYAMSHdveh3Nb3SyWFmckqC9YFLBbEB2PBJ2PVOverqcjPVflMGl9Dv9AcwOhqFkXFgDHjDrOnDKDKs0/dXnCYpLm0COApP67fi3XYs2QL0Gn+DdTBfkub5xL1vDrc00F55vF+yrrKRcLfVe6LFkjFs74xM6KBVVjkIjBco4dc48IFolCA/z6UQ2IKpMPRupH+BrX2Bfo+ijLGjPb3VgQwa0ygHPhb3k1ZFb7W+XvwH60NWpFfS1PrEAoxhwx19fTGzGZuveKhvJ6wz7i4sXbVPfTSuMVyd11dvAg2Eb3vvGV0xwY/h1d5337ST8PqrVThE6PDpdPX3l1Q6bgDvv5mFuHp++thhOS/qCSAvAL+mlph//8e8i94pAFaQRoIQw4CLMCd3KdEKd0M4z9+pSDpAR3NzihHozRtj2gJAADusS6Im4Hmsuf8nDyibYO88MDNMm9zaLy/y9/CxGVqsENFh99od3JjklgJJQ4EkdrLRGTgPqACpCBICpXzfqzoebkfS3ucdDwVNA8LtYrgASqG88GE3pk2cUj10WcEAGwMIeFrE+AR7z6rXU09JE13NR48NMS7TftIXQwcqnTAD7pjUR+KdOLmvejAJeBgb9wFx5Vq8xAOr2FKAEqLvLzGa4Ug74radWWpaLnaKGZhv1+O7gmFk6ZyWBRjotkvbRYkw3vNBHvAHOnSePckAh6jG+a0Wp7UZUmTPf0GsVgPw3PlO++/PjSeoUYMjjgXe8Ayqwvp1r3svoc7/feRaGHi73g1jt8/7N9ENBP5f+suRHwXTuwNHq7MXbaf+yCpY28O0u9OXj1Z3dx7XLYUlL+mDTomku6aWmD33oo0c3Vy9+baTvLw9gHnKlmpvmKmZFE75ABFBw5fZZrOS6e3MBKsAK/OQB9qzQiPACeQOwItCBArCz4chm4xu/oSXFQhu9FzAwz8w6BsZcuCy8OYgGUMeKTz5CH7DAYu3IV/DTTp7Z+jY3QhPwHGABeEBXQYA21nKrLZB3KVZAQKAXUEdfd9pL+WZLPnPbnTMOkMw8etpVl8/8FYhzVelZ82bc6Wk+bdTqzX1tOeimII5HrHQWs0bSHv6KQZD0x1U+RwGocpA8deXbTCfl3OPl4OLWB0AooQ3YopcyVRpSVo861RJ+dIrEvbTdJwA4vEzm8gvIt67cy62CPN7oL6ued0H5Kjx4nks9xj3Mz/380lbawedRFtdjkGe8RnhUZTB1HJ+chM97VfjU6706inU+iiX+Tz98DrvmfatL3rin7e2t3fw+6/uUJvrc/vaHB/ufety6/fd+37/7r73ZTi1pSR9gmn+lS1rSS0pXV2e7gcD9AMe2udvIS/KxYG5tMqEaGVsw4F6usAzQkKwF1UjqgrhyhG4+WGFcpELWneTlIoiZ0XWTHptDjfVW9/VBLKtxK/t9fHJaMGP9A/ZUWTDXFiDnggcqAq+43+1kpm7ALo997blvgR+QuUoe+YANKxmAAAQiP11p3rHYAVGAIvnGVa9eO6cd1Qr0ucdiTCHgJoKbJY0/Oj/fUxZ4+R0wFZ/QZYCxPs1NF2zSB7RSIPCNFdwteFOeBd2d81IBNzpmU346vZHxmLZSub6oL/xkadfFnTz6Y2//+zt90aPHWtHy2yIWkFKUys/woR6GfNcBoMzr0p0DQ6NxnDgGIDx8oYhYFlge5jvQ7F70jbUAtK7hpfy51YvXf/ji14yja1zzsyRxFI/Um0/jKwajwYJ5X4zx1cWLWDvhURSVhzsKIiCfqQBj5ax47vqr6/PVxfnz3j88PC1/eIP0BS+uLq4/vH29dZrCS1rSB54WgF/SS01f9gu+Pti0uxehHgx6qCtcxLGdyubAk9nClHBmzbK4AB+w2gqGszoH0AfAuM1FYO8f7RfIRb6DUoC3H5AUqKV+VjKBbt4fuHcen8IQ8GPVsmC7tj3/ApRlgdZFnbqc5d594ZOnke8Byc65A5WCLLe0teP5B5RyLYu+gJk4AJHlAMBmO9zrA/RRPgKwlIyNggEwWKdAdz95A+0BG0F1Mxfue2lN23jH69E20YSGgO5MVbC+JwZhghEHuEAghaXgGh6cvf326vz8Rf/VAz4R/kAZ7W0PCOZqI7ns6scbUus5/Ls6tzQRDWtvhHL5flNQHjDUZj0AvuU3uigCpjiArnEubWnCEjjt1ZsQPvl08RKIXN9MGejPeAxwctKMy3gcWia8pSRVUQniZ5Tqdj88sO2wNfEUSu+ZefiLzsXrl/l0Y106QqvgOnnVLYbAwTOOiG28QJ4fHsTST9tc9saE63/GQ0yG93D15PjJk9nrdklL+oDTAvBLeqlp5+J+P8L5IMJwm0UlEdo2NOlWogE+chtwcqMS2LOEiqA2gwRwR5AT774T1JY9UQxSsMA9FyN/gDDV1d1dSzDPZu55LFIgU5dzQOQwdZ3Gqj8y7576CgZAKAJ7osUFq60twJSxM5o12wBM2wWN9Ecg2dC72f7VRjSxDK0NB+6ph1XMupXP4TdoYK1yLV+dTz5ggb5a3vnDp7tbLvNRRDwDmA7KkfBEkB4AlZRX7wScrT0jrGjgkzolz6291zeb3KRILnWHppQbq1v35EdFMlBs0J0LsD3mlr40ADFgZ9173eN23kveAXk0px/5nSJVjFi6lJOCNmCOQkZZMn5dSkdBCn/lHXd5xtfKh/zhofzuG2z1jDJAAUwDoWmmX1JuT1vTN4lyoRzw9p6YotGXrn0/PFkdnT6LYjhuejwuL9KH+4A8ZaNb2IbH3YhoZ4LsKI6WzOlLvUWpM+/cwdXdi9e+53u+Z066WdKSPsC0APySXmq6ef7mfoThcYT/TmR4gYYl3h3LYgUSolybPgGBS+LGBn61KlMGCI5lNgBKYJsrB2ybE8S4tQfIBmgJ6j1AHQAA8AXHIE1duClT6y95u31swMUn8AbiYJSV2WCrCH1QutfDYAL2qcNe7/JbQmb5mfvq7+5moUGemcNdg2rulcYArq1s0QCEgTelw/0CDyBF55o+qXPYBchpo8CbegWWiU4v4ObCG8/wazP/X2s590TVF/xSDlgqn6oCcuFzflNQUmx1h048T21tRxulU/Cg4LoZD2OjPNCfoDVz81Mvq72tqx8NADlJrW0j/dnaWi+BTCXGntscT/BieKePoYGig9b8Nvo8FsbCfH63Lc6lTnRRTNDAekcbxeAqFjiFT8CgqRTvFYu/AZap8/LyRd31aWhWKtynfS1geCqpQpD3lMUuuBOweyfK4yhZlD71UOYoJre3d3sXZzev/sAPvDERnEta0geYRvosaUkvKT1eX+5FKB8EZLcPAGIE8WyFGgALkM42sgNKgqvcLwDbNISwroBPPZW3AcYIVJYjYd417gR82qliIGPEe93XEeLcutyv3QQloFqrsHnM/+434ltdBS8WsPZSmTzqaP6A0+Z3vQAF08Jf81fxUGF+AklBcW1DPbkNDJi7XN0NBst9e8mjn1Kgv/JO1LbflAWR6PodBSU84onYbJXbk9/a+ro/4U8b938fGJVGgKm+AU91uuq9SBkHqVSxCugZC/xzFeRbldUAAduUB14N1EsGtFIYnKQmcV07RW/c4mPdF/goARQM7WrftENaEDxIccEzdfm09K4ejvSvfc6fOtSnzRnf+UMfi5lyprx4AOfOC0acAL60sm5XPfLpMz7htfaMM2WCgqK98fzIZ2vc8y4dpAyoH//xAqg/pg1ueB4GipepIA06AGjeoeu8y7umPA7eeOP6Q2/8SLSXJS3pA04LwC/ppabt48P93f39wwjwCeDOH1AyPz1LqnIPaBK4nuY7wSw4rZZp746rlzB2n+B3c2PZAQMAQQAPOJjTtT0ti3UsbQqAIDMCeiPwVRMsKAgAGUqAOgY8x7KXT5qd27jtx9IvaIYW9buvzgEp1uS4xG2ZuokrANqtCwCjKQABGOUbpcH9AFrKdjOe/NU1H144nEa7TfKnvvIg+dFZtzeFJnydaQ5R9ckw/yXvKC5oGFf88FIdnvs9/FjfSMV40iBDQDe35n+RGJ2PTn8b6Y7m9JFHxjHALNrhR6zt/MYj46kNzMY346Ui0wGq7XsR3heWdwbgN4qcjXU6DXBBKco45c991vu8D6z02RZX3dpqP9Jet0ambKjZOIUvlBvjBOzFQexsTxBf4xRSHwXi5jbWescEHXfrd0G8h/iKo+TzDM3D224GFGu+7vq9nf2dvcePXNw8t55ySUv6QNMC8Et6qen6/P4wVvhJ5Ksz4SscgSxhW4EfAepeJGyFe12oEags3F7K5HMbQhHeruQHAIQrECeAfR+0GKG7+SSg1QOAgSvg2d2f9fXXPAbJI0iMpahOQMd1LK8lUV0WlTzomih2/2S4lc2XzzyvMq6ZBmCFAlN506f8EEB37PhTAON3+u/kODnVp+5OR7RPLFueidCWNtA07mWWLhrXnob2x9f5rq387O8Gp+WzykqydT6/7YgQH75NoGEUIFTI1D4NaCKy/Uh5ndnwWmxELWdLCpMNzdzfNqOZHeYQkLHMl+4zkPq14fPdMcp/fVYlgEJCKaIspI3U55P3pqsPXIA8n3jafRTyB+h5Sg6OJg6jsQnp/7jSBS8iY7wNghzRPPSP5X1y8my1E4ViO/mMBzqq/GBp6McThPpufD33Dt01un68Hpex9hXerHbgBXrn7bd9hml3Hzs4vlhc9Ev6wJM3eUlLemnp7v75wc319fFYhDcF9XHJD5ABhE1wVQWx5wESbu6CXz5tZ5qHkaefs+5qRSUvAe1TRHYepoxo/KvVxflZ8uVegABAAgiuWXkAcd29LE+W3B2PAXoC+qLKI/gBkliBRrvXop55/uvLy67Tr8chNOR/BWPR+uZptaN/ph9E+dvwRezAozosjcOU0HsXWjqfuxfQSv7OyYdOfWbJAj47+oWU9rdxB/oT4gBardF2HvgOAANv0xwzfw+4NTYAph51GAMbyyhLQVE3xUsZaK7vCu6ErvF2CKobC7h/eY4nFCQ0aiLVd5zQ4hPQoqf0tRxarBOfAEX0aEu/pebIPb0dkhExdKuiShdFSj/Kd+2Fx67cA/J2NNzQz00/mxntz9RG8lSJAtKhXR2Un4NY5SLttX97N3PsGZzmLeczvoCfR+X6+qzlKDWUrduby9Zh5YI970NRx/Di7MIYfNnR3sGyVG5JH3haAH5JLzU9rPZPIhUPgQoXKmuO9UaQ16JLKgDlGeAjnAnvwwhnEe5OhGPxMq8GYALiKbNxnz/ahrXgROiPi11dgM7vng8u0j0NmufuUawFfmAwVloBB0G56hYO4LF4Z/czwjsKRO67ak0G5ZwvX7TjNFYf+tf9AYxorRKTZ85uv7YsK0AB0+SvcpP25FV2Y8EXuNIHwIRGtLE6RWmrfsCKxyCfFB9pmm1/pCoHyTOW74A7IPfZoLo1f9xzE/Drt7bxcuIRwtNclIrOVyepr7zGt/wGhOgYz4XsY3Ejo9+j0Ezdo0DIg//qqYci+Wqhqz9t1ZOTRJlikW+mHVT4Of5v8qwmhuBacF74r6f4knLjaaHo2RnvuuOuTWV7jn7u41F3qjMI6gsd4/XoAKXJ6adT5ayTpywcHT9LmRkXfez+/Rkn9OLB4fHpyjbDqfvDzz70ymuteElL+gATWbmkJb20FKvp1YfHLWedjkCMZUvYkpA2uwFYlpRxkQvS6tr4jXVKlkOByvQI7dyr23UTmFcwAkyzIYr55wHAAE8ELgEucnyAIgL46KhtbHaI24uVKzJePMCApXn6KAP5MzWwsfRcnS+uUNdO6lx/dv4/nwDAvH/d7/nUpwawBSgGrJI/ikbzssCVy705QnaC6WyTS5GRh4cBkOhL95UPsAA11vQGaGu15+o0RC6wO/PDAHENzsC0ylVAKv2cOARL9kxBXFeRMS4tY1wAuLpZweF9LffyZrwj+GbvAfzvHDsepS+1sGMNU1x4TNA+G9QE0NWXi4WMJwXr/O66fr1K9WhVxsVroMX+T/u50FdaKT55MEBvpOa7NrwH9RSIQwh9DapLn3IrbeYz9W48Et0IKH9XV+fJa2+GJ6l7v0qOpF5jiz5ldtd7GzhRzljuHxyXNgGTl+ex7lOn/I0duX98cvdw96HveXxE7JKW9IGlBeCX9FLT/cPd0wj8XYISUBDurDqAQbBWmLMcc6fzvhGShDUwqPs8mHN1acORmS+nIAA9QV3qqeCPACfQ2x7rs8I+v+FF2hwgGiBJATcDPlsB5P3VycnJ6iigR9mgCAAIgIU2BSq4I9hLq3J5RnGY6YXUlctfATbfazmH6IkrEEx4GMtuIs3VDUT2KDG18p1qd1mAUjeAkFSLIfppn/WxUq1zB2DhVTLgjf67xoKdvg4Yh27/z9eNJRq4Sr5Y1QFV1jIwLEjms2vR9S/tVwEIWBuXKkvrT3W6tD+KSeioEjHXpqwNhvBRi48pUgWpPDMeM84+5zegpfhM29pSVv19B0xpJF/rNe6hFciqg8dhxhQ/MuSANWUodpvnKK43J9/V64F28I6icRvr3NSKwDsxCZslcj0eFv0qTpsznXPRJXWbaR7vqch7rnpKxChdPu9WL56/eOVTn/z0x37gX/0Plnn4JX2gaaTikpb0ElIE5PbJ8bNXIlwjMQNK3LUBrEjqCM0BqVpwSYAD4FyeWao0S7e6t3n+CFAgYq6cUI8cb/nZqGU2miHEzZkXkFnIAdAR2oKjuHcB4u3qPNZW520DYhrZEVUOCljaTPR8tVEKRcLVqO7QUgDM/W6GwwKukAd2syYaiOmDg9ltt+o+wKq1GmBFQ93iAYHNpS2V63fBmks5igOL0FwxevW51mfq1ie0FNhY6mEE2su7dT5pXN6hKe2PZc1DEV5aehg6lNPwxmvBCgV0VQYQFf7M5j6Ps7wv9fKaAO9RItJPQJs26v5+vM9YKm/qxNa7s3uf53Vfh4941qC9XMCRwkFxsPZcOWO5eT+8F9pBr4pmiiVKXZ7dUPRCP4VJqoJTcOcFyPsRWsVI8Agppw31m27pJkZp2+toAyKR+5ZRXseKv7p6UYDHJ0fDUlA6vRIFzHM8bYR+AP8uvPI+VZnLvZ3UMf2/Xx2f2rhn55Xb67uPfeZH3l4i6Zf0gaYxGZa0pJeQXnvtW/d/6id/4DfcXF18a4DjqFYqS4pVFGG8uUhgFjirDsg8Bj9YXLORiWCumSutezhAAYOAz7jkB+BYd76rp4fFROiz1gAaq6ogCEgjmMcNa341gBIQFXhG4BPaAxwBvcvLBlO1PEBNm2gJJkSY368VgAC9miBIMgjial9CO9DRFgCoazh0FU59z7UB57FKx2swfMjzKBLy2f+9AYFVingdUkfyUx60wQuwKQcIC8r5Pu7o9LF1c6WPdasedXDJF9zzX+8XZClQs6wP7Q63mfJomXb7Ow0B4I2igDf1nhSQcWOAFk1oUa79zXeKgGe4hX8NFERn7gyPx2o2TlqioHSaJHxQzrQHRVFZ68+TNfe9E/tVQPZiiVd5yX1TJXhOYdC3o+Mnq8PDk3pM0IQGdeC1IEoKm5veqypg3sPc8w7Z4Y6Vjz/yWGpoBz3b1rLgKVF45h0TO7G/d7Czv7/7g3uH+3/8D/7h73yOJ0ta0geR/Ota0pJeSvrP//Pv37+7vnw1Fs1e13ETrBGgdXkDsSJMgCBC+sG+5BHiwKACM4KagGX5EdQFkWQnmKEsgFMPQLYMrfPCIseTDViw4AquwD91ArWDo6PV8fFpwcIhNObKWWoqPoiF51532buyDCx0pmzLp61UgtRurvKwFbBJqbOzF43Wt4uZcjPvPcvIKAza7Gls6TfCBWgB35vLWWamLzNnTgkA8gHuAAk6akFSGFi6ARnzyfaOV4oiAmBVu+GJeXpAB5D7IFct5XzqP2DHS9MDXWq35ostaw+Pj3P/KJWMa12feTbMqdtrHz/1kTJk/DQLSIfuVGVsAGR+AEegvVHkOsaptVMWsqzv+WnapV4NPLmZneyUAeCzNNL3WPb6G6WKoqKv6AOoxpiCU0UgvOcvwCsufeoURaHKSgpVSUo575TfvBpVfJJna8s+A7H2Mz7OfXewTBUWysTaXd/TA1Pr6ZPXusUxReHy4kX6cNX3xFjXI5W67Zx4eHDwVU9eefJqCi1pSR9YWgB+SS8tHR29tb9/dPTK4f7xHlAGuFIBvYI1ojPyfwAHUo31VEs5ebv2PVafR1u7LLpYZEAhwpqQ94BVdfegvDoDshHogskoEMBj2rBeedy7Y5HfRzhb435bMJG3QW61+sa9XwUi9/d7EIx9xmc6ACBu9mzfDbDN3ugOjDlaHZ2eFmhBoHo288K1Dk0FBIiwoIFYcgHg3EvuKBXjdTCXv1mGpuy7AWvyps/vWtQBoJ6Fnj4CT/nswrZRaroTYHhccAS6+hUQmqmFAHn4xSWNp507Th0O6cED/KI48R5MNPz0Ax0FzFza12/XxrUu1oBCwJp+d3zSH8DnOXr0o9MXGVMAvgk2pNRJlBuWNVp5aA5Z6umLKYTyDU+iZDVAMPxHj6WN9c6EFz0qOM/xv96NthHFKvkuz5+PdY7+3Hc4kX5zucuXgWjyMdMbh/mOj943Y6C9u7wz+rcTfp+tFSNTTt4tFj5l6Ca073zZs6cnH5kal7SkDyYtAL+kl5b2brb3A4Sv3Vxf7U3kOjc5AI8gjOCsWz73aonv7/ZUtVg+dXM2mh7QErwRmnUH55NA7p7oEdQDgvd5idUR4ItAZ70dxSLdzJUDkIJ9Nym5KqCfnD5JfQDVtqehCzWs/oKRde8DYJSB6/PLAoj2gMYjoIoAn/ncvbQ84MvCvrxwlOh557RZhSxf0fiWZQka1G/17ge0ADWQAn4IqKuaPhNadlO3ejf/OIEw4DXfDXCbNxe9Qf6pILdCR5WI3GHNjjLD2xDlKplZpqYeKCAUA+54XgF0iRuoFyHAvhO+1VsRsFQHoO90iPEyVgV/3gBu8oxJMqvzxfO3C4SAHJ3or3K0nlYxDp3Hj3IB3CkU1q8fpD7bGPPyWKpmGaOyD7Haz58/r6KmnNP4BDiG0NJnHbz8nWppH3hRoiBRBFBEAUu5UJh7xjt5QhtFkEXe6ZrybGt18eLt1XUs8ipHoR3o66PDaPB7b99yya3V2Ys3w7vLen/2D5+kT3urs4vnq/Pzd5rv7PysRwjf391/xfXZ1ceWQ2eW9EGmZQ5+SS8tfdM3fvyjdzfn/0AA86tZcALBAIALWAEKANS5zghWIF4LMQKWMAW8Bc9Yy8nS7wWQgGLzJUfnTLl4I9iBZaoYMAsoUADq+o1Qr5IQ5UB5+6fng1Oh1h1rrUCoEfSFtp5SFuFdUEu749pN+brQx21LWUHjxur1Q96CoDIeJgGVThnEEgVOdUFTVELf7M+evjWSnDfBMbjHBSf8AK76DZS0BxgLSu1AlKS0BaC0Ib/vgEbd5St60JJnfa4ugBweU6D0zwY+eOhqHnzoNdH28mivO8nlO95vtuBtGwXC3ZYXCHcZBecuIChAEW86Rrbd1f3wQ12qx+98lGY8My2DbgoUoL3O2LHK27/kNYdPgZG6w2Hydxol9zpVE4VhlEb5p78a4JFpgGJ+j5JFmTIdtL06PglI59N9QXmUNvWutuS9Xl1cCr6jBIbn+eNhUJbXCehTLEXYz/HCE9B4eHqKL8cXl5ff/aN//lPf+4f+0O+j0S5pSe972hgJS1rSe56OTnY+EoH+SueA93IBsd0JrCLYATBAmPnl9X7igCny1c50QAGQADiWPHAglIGUeoANi/Mxn+oDkEBffcAVSPZevsu3iapmYRPiNtJh7at4gHEsWC7mniyWPIDFnLrd8VjcXQ7FCgydQJXyIOpfohTY1ayAym5Owy5AarMaIMOyvIyVb06YomEqAEjqm3+NgOnqIs9TP6t11ouPy7nWMOUieYBSg9T8aSf8wSfeD7EIXe4WegqkoRHwpIPtP+AKCpYv4gYarS6lLasLWK6b/m0AVYT/DT6EFpeyHUdF8z/1F0TzHQ+43Cl0vAB43Wd4n7IsbPl4E1xX4cdZLHUDb/miOIH94+Hj7iFwjsKVe0fHp30P6h3IM7yjLM2699AZWigZBrSWeL53XI1GAJkLnWeo+xWEl4Ludrfz/rQT+JQx75RIfqeD+u/d9b1L9tJnilZerNQ7hjmXvah7bYq2Z92/9dlPp5773fDh677pm37hk2Zc0pI+gLQA/JJeWtrePfhwgOeQZBTAROheXlwU4FhMIrm55QFR8ycfADsg3PtmslAjYPljk1jB5s6JbIKXXO7FkszzgngEd93MEf4sLFbdHBc7AEcQzyY2A5yWpDWwLtaiE8EAawE9l3uUDVZ7ZH2BgBUfgnIfAI7QBzg3URpk1gfAAgS7rlr+lOv8MGs031m76DCXDCCc7d4jb+t1GMtUmavwKurMut3HPtNTn1cBxvFiTCrAJZlicEhNARBAhg+bufQqT8mDx/jToMDQ2nwUobTB9UzxUF7f8l+VAgDLhd6AsliqJ7F8O5dOecuFpyE65QYo51CXiWtoW4AxvDA+Kga2juWd4EtBlOFJiLujWKT/QBk4t9/5XUUu5f1Gj4Q2hdwDvPXWpJ/qQ5f3y7p/fEqmTgccHj2p8uGIW2NFcdOmMjwGrHX9UTeaOg+PD3lusyFTLWjHT16K61j43q3xDlF4osBdnK0uMnaPW1tfd3+5+9GSuaQlfQBppMKSlvQS0rd8/Ff+6rvr818Xgf+EW5iQBcZ198a6JliB7AjpWI+xOs3TsiQJ6OQiWVuubvZ8B0bAhyCvNbi2+gl9YFGAvr5cA1zaiIC3Mx6gZJ2xirnASfAuCQvADWmAV6CXZWDmX2MBxzKz3l5d3es8llzP/y5JKZRP4FUa8wPgJ/fq5OnT9OWwACFfwT7KQ93HAT7AogjaS3/6gi511TpOGd8LdMnYuXzgTzFBZ575rIu7oEfhyO/Uk1uhBC3jbmcR6ze686jWOiACYq1jHYwnUbS0wcORJ82nLp+Ugh7Jqv7wum58NeZTX2rt54s+y6993hl1jxIwfafcyC/PHpd6wTFtp0/6bBy9AxME6d1IZha0cRULkXrVOYqQ+XceIAAtX/5LV/oO5dXZvGto9661fwFxoG6VAKC+urpYXYc/M7fv1bsPLXkP66qfaQ7gX5d/vuOb6ReJJ8C0hZgBS+m8M+6dPnuW9yWfx0fXp6f7//H//d/+F360BZa0pPc5jSq8pCW9hHRzc/mRCOI9Ap7bdoKWYtUdTVQ69y93O6gg2LmjuepFh5tvdXqZSHaCX7DUWPtc7anHPZZYgJd1CfhrWT1ymQY0AlxXAYkuWcslmAxI1Gquhb1WLgIAlA0uf3QEEkrLJiodkAC9WofoCrhoC6j6zdKvFRxarI+/jGXd5VLpS8E7oMA9fRClYhNgpqx/eeVFXekzT01R0U8JaJU/ARegggfcy7VMQzO3NPhFTy3QtGPXPB6L8RC4JaAMyA944lUVpIA+MNN30fRordcASK654D/9at/DO56XVXi6u26/5dOm73hnSgCYup1GC+jGqHSmvc2UiqkXSle9LppKgWTtvvJdex568NrYFFSTgRu+UwnYlvbxzJn0AvN8b0AlXmYM/Nb/ifHI5V3JfRvdoC+tlua7B4qUsVQu70/eGSBf5aQNhbjyKRT4xBAKQ/7wy28Bmg2+S5mDtIE3N5fnq/vrGf+U+9q8Hl+BJUta0geRFoBf0ktJsXa2bq4uP3ZzeXUAgAhWQrFBYfljfRUEgPTRUUG61lL+I2QJTZK/YN0aU6pVRLAGeKo0pEzLcgPXqio859l2QClAGyBRDngBlJ1tu9dtBawGlC2TOnnytHWx3GY51ERMc+MCDfvGq5qbm5Jizv7wcLZ2ZSnOGuhY+vqI5tBgCqK78QUoQAML0j70VVQAEnrTpvu8DnWhp/wGyIM0sKS8qCcidABqfSg4hfYu00NT6qpFCSgDoJulY8rCqfIy3zu/TBHA2tRRHrav6SdLOnTgLS8DJQGdvlcZWdOCR+IQTGkU8gp0NowBqpSq8RpIaAH6kvziFsArcigcISI0Ce4br0QVvOTpWOVTv0Ww47PO+a1vEyCXerQTelIoYzTeG/WU3H7OdIm+OuWPS11fjC33/LxjrP3h/x1XfS753fd+2umu0yD3t6v9XTsmerYd5eJZ3oHTvEcvVleXZ6vj/E6TKRP+pvD11UUUyYsolTfPorD+NX/8j3/2aRmxpCW9z2l8TUta0nucfuAHfmBn/377vxlx+4sjTHfrTi7IsJ7XFlwuwp/7mUUNnM3RVlgK/IqA3QhrgpNVP89itRK862fAS2AZi5F8tmUobwAAY/XX7cuiizVXt28y1Y0LAFIzFzZlA6inyTUYBaQCtAXKXOPS1hZrGdim/rSZiksH61veuuB3Um/qG6t4wE7SWi3e3NNXYII2DVBQKDO8ArXy4Zcy8lazUT1391jveEcL2NSNhoKTvlJMeAsQrmhu61MD79JHygirPLeb0lpokjffSsvQNXg2fcFLYIdPLObyIL/1RzwC5cFY8rgYh3S+oD/1A1pFoK86eSZkCUAnGU/grj5jKZtHt96Jto2esdztPSC/esYbof/o12/t5QHepB+8QaNATTBe35OMj/dIWb9lFxinPNpN/Rg3v9EnuLCKV+qxrI61L6bDlIvCrP3GkKRNB9coc3BwElqjBG4d4PlPnBw+fs+/8q//n9/S1yUt6f1MIx2WtKT3OH3dk08cBwg+Fmu3k6x3V9cFj7prI5R95/71jJDkShdxfXl+ubo4vygQAw1udhuXCHgbl/vUwyLjxu38axKLC5KxzAo0+Q7EWVWEvO9d4w45I5h7fG2UDUvE0DDL4ljkfgIcwV4BgPyuJZj6zbU2Gjv3CzzbLPBZamZe/+jYuvABK/SwOgETcJ295ddBYE36QGGYS17AiTdVBAKy5s/1tVMAaFtbsACzPPCXT4k7uq731MW6xTNArg/KNoI/SpM56OTKveR3H2/UGbagtYDdOsfabgQ7xaCubtHqA94UDMCGn5StFIoyNUCH/82XaozHjDcFjcGd/BkH41Y+6bt2k6f1c5XnO5q7CiJKVFdN5KIc8srM8yhz60+0eBdGEZxkSgCIm2KZNjPO6RsFzXvH5W9JIg/Gfqz6TvkIyhRUFzrlMw5VUtKOdwdfKWHey5s7G+2gYXf1/PlnV9e3Vw2WNL43AX/TTEfHB6tnzw5/Xvi8bHizpA8kLQC/pJeSru4+89FYQq/Gkt4mUGsZ5+pmNBGaBaNCzawt5qJvKihEoEfgAg/5lGGd7h+a5wUShPVkrxWc50Cp87YAY722HXABR3O63VQm4ABEuKAjwsdaq4t4At5qhfMcQKI0ACAa/IWGSP26r7m0cwGfAl3a0xZLt+7l1KuNwGQAZ8BcdWhUrmDnZuifvdknarxu7PRXf1jx/mGi32c9CfqZT1Zn+6/55J85fuA7qxS0C9g3rm9AyxplHbNG5dd2T89LfdrEgPEgTBxCvSoF4LQV/lUJoSjgaYC37adMFaB8CjST7mJxo28zHt2LIFct5dSsfl4E9ABnSwedoU75GJAH8BkfMRrJZyMcSeAhj4PxRdMmLoKi0D7hX/rRU/fynOKDz/i9od1Y6CM68Iai5v5swBSG5KIg2IaW+13AHIXKFsaAv54Lh9CkzP3DLN3su5f73QwnVQisOz551vd8PAHdJ+Gr76+vv7wdWdKS3ue0APySXkq6OVp92f3N9XGFe0F6XNYFhYAl4bm9uwbFIOBBrMHNPOruPjCcYLoJGhP5fhRwGHc7wSqIqm7ovMGdXw0w31zGyo/1P0J9lp353uA4IBbgbZnQV8utFrNgrP0KeMjXugNi5t7rtU496Ce0h3bz8TNfLZiup7BpK+ACYPQFmA4Ahg6Ak+8KbizNgl6+F4wAbDoBtM7PzgrOVQLwJc8pHfU8UADSx6kLqM4/XUDH2yHqXN9t5avPA/ZJ+V+BWj/yo2CY393cJuDGq6D+0pF6XVYOdA8A2J8ydw/JF/oEwl1zTYcx6kbjBKYF6NJeeaXf2stFGXC1lhQA6rWUw3fjRxGQT3S84Ef7/BszXVRHlYkoGB1fN/OfdmYbXvdnnFWuvx0PKxmMV/5Y2gqJUdCWd86428pYH6b/Ti6kEEQpSTtVBtKW+oe3F6n3qmNi/v725iLPTKPoy17onJMDq1SlvubjhQhNZy/OV+fPL1+7uXn4uj/78DDaypKW9D6mBeCX9FJSxOWX3z/cHhKYrDIALsq5lk8EMMt8lo0FdCIcWWOAohYwEM83CEPQ2xGNEC/4Ad48z3/JF8Getgj6yNsKccBZazyfgA6octHKpx5Az10LLGt5puBYtRQQnzamoVTMpi2AndAmvIGkrBtL0rIxFvLQM4AKJPSlAJV7aJttcgNeuYBOoTZlC4r5XuTKdwAlscjbduqoAkRhAThrqzyZm0+7vqKFxTgXGke5aN15XgAL31x4A0yrfMiTPuNi6U79nR/XX5Z7nrW5dUX3+VF3vBIZU8fqqsO4aMfYujIs5QcrvK50/Uwd7Xvyo0OlDt1p0F7qvA1/N1v3UoB8Ryv+oZGSBzSNj3FWr3nxzSqMkpj/j8dhruHPjLl3bOOxmDHT51jvKbgpoxMdr+6HMG1TDm+vbYyEt+Oh4MbvrnXd7GZrdXVxljbUcxdAfzP551Ag1/XF9fGLt8+/9sf/8A9+KDeWtKT3NS0Av6SXkrbvHr4iAHgEPgjjLhELoAObWrkRuj6D4rnDqgTerKKx6gh5wp57naCdOXqW1CgHQNqcLKFN4BPm3L9AZbO8rPcj4NuelpIfOI+1OMvmCH+Wt7ZKW34XZPpsALZR6wHZushTl/l0oHh4yOtAEVhbkWkDBhV80g9AwmIsOPmdT4fTcOFrt+vK8Sf5uve+usqT1IH+9EkfOjfN7e9fa8qor6AV2jZ1u9+laOasgZfn+Bg+mQ9uzEHyF4ST35K549OTTo0UivI/ipBy+tG4g/6pehQhFrDyZjEAvJ3pADPgbyxDfs+8+a4Kyl+89Kmnnd8PDea3Z3ph+KquKgLej/RffdrtSgFeF0Ce3xL6CvDupT10G2N9wgsBcJt2ZpmlgLhZTVEr3/hH0VKPNrsxUusZ70MVuVx6brwbdX9w7FfqeAgt8uc9uKMk3TciH086j7/NkqeEjVKivof7x73Li+uvfusnX18Afknve1oAfkkvJd1cXX5lLKNDVgxhapcwYE3YAk/CtgFqwDgCdmOhEdaAiYAet/FYqAVgAJSL5U/gN08uFhg3tTwsuq6Lj8CnCHC1W8bVpVyAR8kqCbFSI6AJ4dKwbnvaozyMAO8BNBHatfJTRnH0opUFDjgdMHNzBTSAzbihgTaFoeUKFimTdoCDPMDW1aTd/GclANpaT70W8w+0dOU+kPUQP/sZEGk9+FIdY4DY1S16HylC2gCcM5eNLrxBG0UAgGqH5d92Ui/uNjAxNJfnJWgAj/IEnLmpKQ+WKQJR/DcPzr2fIoBtwB1Ytp3Ul3G7D7jOVsEzxnMATL6nTXlc2qII9cx1S/aiHI6XIPQlH3qq4CALXwvqYgj2VoehZ5QuCgLPDb6FA2saQ8S79RSsldXP0OI9Q5fCaHYNyB/l/TlaHR0+WR0dPWlZCb+8A+7N+7C1Ojl9pUcSy8EjMsrU7pcfney/1kJLWtL7mMiPJS3pPU0RwFuXV+dfGSF8AIAAOuubAI3UjDBPnlyEbi034j3Csc8jXAWAARgBbg1MCzD0d76PcI3FBgwirDeW7IDd1EMws7Z8OJ3uIACxD9girAlsc8Au5ZrHPH/aUi/g21jO73oAoGMyppX8HkBJpvZLxHSjwfO91nbrkQYwWLaAkBIicK1u6FzqbE9Kv7ngcZvrV3A5D8IPYJN2ysMb88mTbK5TEMofb0Lb3vQbf8Nc3gFghmeHFB4egNzaHCxj7t1JbdcXl8OX9lPBaQPgbX40ojy/kTXtCqgLMKeuglzaBbT4UJB0JZ/SABRo++W+PmmnypnyvruPrpSn5KClKR+Ul05NJH9ppEDchn7HBqeMuj6/Xfeq8KTxjpWLZZ1nFDV88N6ZgsG/thtFRNkqhAF9jFIe7R2bjPH+3lHet9ndTp8thePe576XzOWnsdXps1e7qY46+i5Gn3jcevhQFJ4lkn5J73taAH5J73n67b/9d30osu4jAbtOkBLOhGld9RH2BB+gs6Vs17b7I/ABaYS65z0wJXlFrStTizKARXAWCPO9IJ/n+yfHq4PjWHzOgc9zwBF8jcAed7S87wJh6GvQVj67kU2sRIJd+/J1XpxwF3wnkjp1oMn//NVd7xeAZ30+3LYeXQ1cvEsvQDHvDpRqzad+gGkZWK3G3FctgAIUbdS1vmeuu67qKDeTuLjHRT75QnMowYtW5FfKpKF+UiZKU/rWPMnLwlUS+OoXKxud+k85AYzystDr0k9mR8cWqKZgeav+AdH1wTn5PQrE1NP5/tSfXx1z902L8N50Y5m150beWaWQPiVxnReo08bV+VmVkCo+6k9eHgW9TnXl32MsdMoSgEabAL3zs/OWMT7jqcCcUR69Z7dRjigUgPxziicepo/hr3LylUcZJ7Tf34WOXNfXF6vLy7O8u5dt8/pqTSNPRfg2UxW21x0vkykCbZy9c376xmfe/th3/uk/PTv/LGlJ71NaAH5J73mKlfOxnZ29Z8HuLdbiLCXb7laec4Y30R8syn3PCXpyWOAbtyogINQ385jAgfDmBq8rGMhGoG4sOMLeb9ugbsoVmFOpcqUpxEi8AS3HKg0tBbMIaaDfU9qATgAaiKgLmg+1/rHkMySx+rRXcPY0ACkyu+CYevJTd9IXYKX/qRuA5I+Fb0e8Po+CoH8Are0D49CpfjQBntIqc64eXpM/NPpEJEDykPeiSkX5NP2hEOjDgCR1AFBySbNMdWinu/mlkpbnuZDQOWCaRo2Bb/lNeUIrb0L7HnopYu132plpiJRLfQXg5NGX5sXQqbHJtyoZ+o/W/KYcUYRsfGTfAe8LLw1atMMadiohRe4gl08Kgs1v6kVIG9rXtW6oRKmI1T4eHax+LKC370kseoCML+icIL/r5veelC59Cg1XPTZW9HzeqeS5vrlY3cRqnzEf7w0l4O23Pru6iHLSaaQ0awxvbu6OL8+vP7z3Q585npaXtKT3J82/6CUt6T1Md9cvvvzu/u7p7cPtdoOwgFekXcVsvs/WouOaB3C972ueWXMOwOrSjtAlQBv1nnxrfO09J61dnJ2tzl+8WF3m88Ye8AR6wEFZ8822i2UVznGuA0bBnoKsBPgIY+XQ4YS27vBGMqehKif5A5RD30OFf9fOU1piidazkHol31ntF6GJVboJwFOdiGtdMP/stDFtt095vnFbA1/uZwpOLeC0NcvZ5Hlc3YQP9SAol8Q6RoMG6hJfX9qTqrj4nXq0QQGQADDg20SFN08f5L/k3QBlGF1L1bjwgChfy9sY5bmAts356aM4BBSNWcpgmL6zbikpE9Am71ja2uIhwVNldtPmYQCe3a/uzqWHr1ZKAEsR79wIA+Tpf66eT3A4mwOlC/WcmHphTWtTIGUD+tJmSOllcxsMurRnfPIY31EyKCmUvjn2l9Lg5Dj3ze97e8OVacfxsMkoHsFIyKOvFCf97pr9KAt4S0lIlUdR8j78k9/7yQXgl/S+ppFMS1rSe5iuzt/8ivsAfL5uEa75ryBSizZCr+5W7uMISaDIMgYwG6uHxSpgi3VNgNaKSn57pos2t9yuS9lYfKkPqG+sPFJ8BCuBy+rbuFzJ5Ansq3Wa7wLE7Cvv5LdxGQegUvY2IDz08AIAKi7vANwDl3wAN7+50K+jZACw1SNgY6lRFJQcC1L7XNIC/+pByCP9k7jLu9SKBRoecFt3qWD+AIwd0vqZApulaepDjzoA8XzxiJXJip1pjcMje62z6lmXFAImq/XgXOOjoDQvgG15YDU8ocyMglOuha7Zg5+FCsQ2m+oUFHOph5VNaYK7eAZ47X5n7l+0vrJ4kIep0UAgOUpHeMINbnrF2IbY0DSxFlUiUqfNjbpFbe7hjf4I3NOnrn6gLOiddyXl9UUf8KFTFPnuHcn/BnS9j8YuY1zXfMYOgAui024P5gHoKYdUgN6jjkOn+ssfrv882Ak/9cM7gdeUHcfL2qZWQOn52YvVWRTI0Hqwu7/7ys6z/fVuTkta0vuTFoBf0nueYoF+eYDvRCBUBb6laxGMhCCL9CYXALOTWYGDlROhb8nSAM1qdXh82O/cqKCGIGfdBgVqCbLUAE+XxnUOfK41euT5rFVOA7XoWHM3601gWMN1OUdoKx+pHQWCJX6w2g84sopr06IF0IRGe9r3bPm0a/4W6BdsUtfGVStZprdbKzJWKRdyaAMM3LoUhFrHqY/Com7fZ5563Lm1Uik6Q0FSYC0PAXEBD9iG1oK2rgIiz1jT6lGn+2gpwOV72mdtc4EDYUl+IDUJiuH/xhuR32s6ZQGeoxRNxbavNee+iY3oEkh/eYZXQB9AN/4g30NsPS42tMF3QCriv/0tj2eKhtXduWyAmTYpScbdmFGknO5XhSqZeVAEGw7vR3FUHsEUDO1XiQp9fffcpyzkGRrd895QGNuvvFf+713ktbDk7ejoNPTjARA3v26Tn+QKjfLiYfN4j/LOTMCkQ4yOw8vDvhumBEwrHJ0cPnvltVePUmxJS3rfEhNlSUt6z9Lv+COPuy/+5L/790UAfyJCMVjI2h6BWysOYERAAgiCmpCui5jgzGf+K5iZMyawO4+cmxX8AXvzpPKMNauKmevtr5RrMFWeSz12lJs2Nw5iPFny5jmhKw9hDBCV61ytcqkP8Piq3rrEU6YKQYS4vAAPAPNCsLyBUa3Z3GXpbVzuwIsnAqAAQkpAt6Sd2psHeBUQA85iB9xTfuan05xna6Ati0KLsn0efNQfrmb80Re8xTfAWkUiNNXKTvt52L7V2gdyqalu6twDePIBty5t8zCprnxt5oZ+TrdEzFPKeDzmXvcGwLuUn/nvjFP+eCE0pO8AX6qHpWMxfNSGtfotn3vy+268tGs6w1QLBQuY4rXn5t/rPg89lJumDCLgxgNTLO7rI7f+k2evlgfeiY33wvQMRaheFF6hKAXazH/91D+XTgJ/5buff3htJWNPpotyYPMbfNE3iubR8WnH1HQLj0pY9Jmbs8s/+u/9oX/zJ4fQJS3p5acF4Jf0nqZPfN3ph6/ffPPvzddvjCDeJey50Alkgo9wBkKArOe056r1ZU4693diHQIflluEYgGSoK3VRahGwHOjEpyAAHACKJBcwEkdhLH28pEU6zXg7qt2zMHK7f7N7dXq8vysgrnCOW2xRIEDi61LqoBr2inNEfBVCpJvwN2OdwLWLO2znC+gmzbMfdeNjZZcs6f6gK+lVvgwLnXeiwAGwAuBV1cXwx95c6FVn9XDfQ+sgJ1gQvU1OC/lug48dAAqFXVb29zH49KhP+FRFQigljrQqc/DXmNiA5+Ac55hFtBME+Xj7PiHCdoaHhf0pdzGL+2i1RikQHg3XobGAYTXo3ykijVYtu0UL3hu2sqnPgLazW/cmGj2qCpte/ijrzwBtcBzfxQcSg/aWPKpIIkyJjjO9I/tcXWjUwqi6L1zeQ7sjZ13rOv7KXv5GyUqlnveE1MtsxPhdV3w3Z8+96yBtxf9xfk7pZln5ursRT0tfTdDw3h0Hj51cX35R//wd/2+HythS1rS+5AWgF/Se5q+8au+8WtvLl/8tgDD1wZgtgE8QDMfG1G+ugZQtXDHJT0AMyBFCJtbBx4EowcUAJZaz36PQAdMFaTJC6QJdifMqdN9IEXIUwQI7Uj9ehBmHpvlSnRzR5srnfXvdSvXZTwWfpWICOcCPIDzF7Ax1yq/uftOHQCnqbUAWQs1V63iAAzw1pj2xjpn9VI8TDmMQqMMqxdVtUIDKtz6dTsXrMzxT+Q8pQZt5WXaqHcgPJEoAIIRJ+8Ee7nUqU1gCXtRQynpNAP+qT8P0IyfQGujeKCp2+amvPgJXpjSnPv4b2zxSf/0W1si7dW3vTdWsT4Y63FzG5ft1dHJScttrPV5TslIm/k9yw53G9NQrwgFINSWh/kGOENKLfQqRLmMm6V9cgDXeg5SjCJgasI0ER5xpXvHKB48PGgE8ugwNdCVCqkP/6sopD68oiQKonuMMgTUWewUmKvL85Wz3/FRPehWV9fe31XtbHthyWeiFPxHf/AP/5t/FruWtKT3I/Wf/JKW9J6lh6uPxAL66OX5xQ4AZC0B0ki8ClQvHIDq3G0uwlhwUoOo8nl9JVob0JhvDngR3rWizMFe1boyn7ux8AF+g+By3/KtOcJz2jLfD4IFYxUwkw/4EeCEvTIFNeAZYR6ISlmu8bWAD2AA4s7zAoFQr11H2t5ehQ5R96HXAS/Ax7IsoFRwSR1VMlKKu5rQx4vbm5TN5fkmMn2z0Qww6dzxGnS449GWysMPy8WSJyC4cT3jTy3UKjeW6sWijfJh/bXfIanz3vjZHflCuykRShOAm2h9ygkgSuaUUR8+AfDN3Ho9AGlD3okon8A7CpA6rP9muaIRl9RlLMRgsIDLx/BAoCJF4SZ02GAHLWircpE69o/EoIXWu7Gste0/36UCfMqrq1Mnofvy7LzjwMLHq3m3gOxjwf3dwM2U3ax9ryKUpD/1OOS5GIla7vkNpLu/wsHx6uTklfD0SfMbF9vWovXq+nx1cfFO3rGrfL8I749WB8dPui/99jYvURS38Mw4VYnc2t7PsCxR9Et6X9NiwS/pPU0f/yWf+Jary6vfGkA5Jkitye7ytQjkRjfvz1xpZDO5mhQxnvuRxwVXoO0HuaucPCKxI1UrnHsKGcG8LmcnOYW47QnxEfTc7fO94BYwI+RFRwNV4N7jQgN68ipraRMgAbDjug0ApK3OO7fekJWr5QNAlnE5D36i6D1jD+dL8o4SMUFgOgr8AFuXnKUngML58V0JEFACApQOQMD1O5Hs+hSw19dctYRT98wna9IUQwCbxyKKgPRgiV34ncftv2V12u5SxeQB7HinzwOguJ9+psIGJCbpD8CvZZ77+ts+UXzSB6sOFLI9r7za37jdPdBuATR5xuLnjeGyH1HTccmnNrjnN4pKFb6+G+Ma10Pt499dAL2eFF4W45E65E/G1l0PSksM/VdRwNSf/73bVqcM8C982OyJ0PcOj9cg3H3nD08y7lzr0z4SKIK3t5cF7/39ozy5X52dvZXmzbU/7Zh5hygQXtzNFIF3x9i8+srT1ZNnJ29s7+z8sX/3D/wb39/Gl7Sk9yEtAL+k9yx953d+584P/5kf/S2BwV+7E/MPkA3YQnOWKSFqbjZC810rqlBd8KhlGfAVIMbqBxR1xwYECUogR+jWIkoeAn7mwsdqrzSP+KUIaLMAkU/WqDa6Y1rqsDNZ24hgtumONNHSIcyVcm0TOLXNFItCMAIfaLFYWYkDgIdPTkNK2khR0wgFF3lY38lDKUGj3wL1gFr7cz8gUv6kLAC6ePG8fOClGJqjxADtna1a5zqJTiDYNgtQs+EL2tUHMPEFSAHG7vIXuvCy68bRkfKscJY9YHIGO8DDO+2iF00UF0pCfyR1XXnuVUFI+7OfgXyhNXyuFZz7s1Z8lIda4CluCVw9ErnX/B3H8LqR+7MF73hkVJi2Qst4MGaeX5828/F1ySf/jA+K01baLy8oTnvDm6MAtuc8Q8lRnlGS5FMn17p3EP+mD1ZQeIdGqdgJbzbvAp4fxkpHXB4V7PV3f/847+113oXr8IMXgtph2mQ2z3mS9+PZq0/eePrK6R/9zn/7dy8Av6T3LfmXu6QlvSfp43/Nr3369otP/91X15cfj4zbJUCBESFNeNaajoXVwKpkIDjNieZrrMxZ5sT6Ze0B8Q2oV+gXM2O3Apa15VU3ep4rR9AS3rM8LtZn6vS7a5vTTmmAI7nfaQHgknwboFU/ga5eAIE2de4A1kNLqSgQY10eHs/yqQJClZi90tGUNgGUtqvgpI1OUaA9AA4ElUOztgea8gxvAE7qAWIs/P2ASy33ENf+s3hDn46oX1/whMWPz8DOBi34Arjl8ZzCoAIKwvBSPeMt4e4v4PM6hL7ZRGbod6HPZ5WW6Vjzz9dRMhwMo0++z/SCvobm0queUUqMPdCbcWXZo4BXZJS9zqmnHL77rhEKITDX7fIx9KgnPQ8bRsE4OuENyZgnkzzm/9tH75B3JOU77UNpUXL9XrK05WOh44cAyE718PCgP3mNBe+G/mE4j4Tn+GJsy4h8l/T39MkrocW+ARn3fB4eHOfi7dlhwf/R3/v7/+UF4Jf0vqVRnZe0pPcg/dQbP/Lk5v76a2O17JiLJhMLFAGEukEj/IFTwS1gAlivLuzsdpHS0Qga0DVClVBuBP7a3et3IKQgVDc517QgpgjYgQngvAa6XHX350Hd83naCPPcsNYbYcCyAr7yeavz7L6y4CQCHdADyKvLi9ICDICt+WsR734D14vzF7E+z1f3j2uXfyxSoKaNAttd6EX/mj5u5CoqAv6stQLQiMzz3YCC+V/8AjYs5sPjE9ASPp2nPGiZwDx1AaYQ0ny1trXPkgXa6TOr3WE6OmeuGr3dCz73gZ7x4U25eHHWfupvFRPjhge+V+nKZy6WfZWU9K9z3aXG/4efwJfV2uV26bedAnkgALbnNrcxN11lxvj2/oCm6RuKWJWENW97AlyIr4s9tM0UhbZZ6Xv1pPitjsZH5H06f3G+ujy/art+i0PAo7x05VGqTXuxttMvcQvvKoX6kX6hgfJi/G6u7bU/wXloMlDq6FsXeowBC57HolH+aef68jzvZiz70Lfh0eP948N2XoX8WNKS3re0APyS3rP0/M3XT6/Onn9dgDdyd1ypBdv188jhgk7d1RGk9oO/D1j7tL0pdxJgAurXEezAXJQ4S4nw5CoGTgRyLerUTBjX4k4e88FAsOArUCxt1KoMLdN+2iRsgXQAQZTzJiivy+civ68DNLX4Qs/d9VXntLusLKD0EOFu3vvi7EWnFABUjz4NkBVBU+9YgANy5vXN226mHrrZjrqSD08E0bk/G7uUwNKqfE95C0DYK/7diPv09XPKAY/E9K/lwlPH5EqUpypWvqeNejxyUYo28+basPEOxWMC8ALCuQ/UC25pr56A8PFGhPj6jwLBo3FsIyIDGmC3usCmRX5uPCnbu2gSkZ+2O0YZt5Q7PDlZ2TRIPcYB6KsHfaYRxDaY5xd34Vm9KipOXjyn3G3eIUwTcAfEa9WHh+imBHS8AtAUoHpwkl/dR1GWTp48y+eT1eHpaZc3aledFIgU61j43g7lrWyd4ZNbdwF7m/RQevb2Ypknz0PuGVArK168/dnkvW1/9R0/xiu0f7t3sHttfJa0pPcrLQC/pPcsXd1cfc3W49ZXBgBifI1VNSCQREbng4vTLcKPkD55QuCeFgwAwbhzg7TJJE9dyZGsBOpYcFy76uJOzpf7SuNae9osWAPtPGw7qZMVyYpr+VwEOIurAhsgh85akQEUluUVIG4kN0Az77ueydJeQJ7VWHrTAJDkCk6ztQjTau+bkzVPUDdu7qF5EkDgHr5PHbZgHbczS7mbv6RddLNye1hKlB3g5flGUVEZ5QefgH3BLCCE3vYh+QUozn7oVh2w/EV0i+Kf1QMAnSKgH6xYipR+1dIuKA0wq5tSchn+XbHEU0ae2xtW9/S9fQod+oh2wXK8MED19NmzKgTyNAI/NKJbuzw2Y7Enf8rpA051vwGAmra0r8P4VO9E2mu8xsWcRcADBMgnMG7eOXkOo0RYf64fB1Uqjuoh0cftrdkIxzkGXSVxTSGzAmIOkdEJSiR+Nkgwn5cXz1vvAWt9Z3+1tyvYLi2mnz2IJuNtdsP6+tPT16YveSe0d4veaHy3D49cVUta0vuWljn4Jb0n6R/6h/6hva27nV+/s7P9WyKwY78R6RPwVUGZC3gT1oR4vyaxFgEDq4u2ubtr3vygAt4FKAZkB8ClBnrl2mx8QsCTpvIRwo20z7Mu82rkNWs+QJS2AOfACHBeu+g3dEWwdz694PIQ2o8KRDJV2ajr3bzvKAfo6VK+JH3l5p3gQWv/BbU5d94mKgPM+g+k9RmIdAOZlKPEqNdflQL0pz/6X3c7azXPeTeUdx+98uBrquh9RJVn6kqdwBboyCC4rlm1G6Cf7WHXikfyN1c+hxPhhXv5sZkmAVjqlShLFAl9xic0+C5PFY6MR+nqfRUCau5trY0CtCnD0kVnWy2gZ3TSr049pDn96ZRC2qZQtApt5YvxtbtdQTs8U47ysM5ScPaesLK9E5bU3XS724C5uIQk7W9S35e8J2gofalDX1jk3omDWOzGtG0lPyXOksgehBNijdvJ6bMoFyer8+dvB9hvGuR3evo0NG7/+P7B3r//e3//v/zn29iSlvQ+pPkXu6Ql/RzTk4sn+8dHJ98UK3GHMNyAbXdpi8AkoAEVK7Kuc4UijM29ds5WnpSp8A6oDNiOJQ5ElJt7tgc9qKu3+8IXQGdpUttJGXkJ6K6xzr2UCuQ+1v2OHtDCQmehsjIJ64IqUAxtvgPojeVewIBXgCsgtAE1yoKe+A3cgexYozur49OTgLugLRYxkAEA5rCBkrXaLPf8A0yftKlebmmBdXWTp0+z4mCsfVY18BorduiEQPlvwLi9MAWi//oyCk++9Lfnfsu7GQ/PWLJ1b+PtenMa9OvfuPrN48/+++ph6V5eOqjlvtMcpizUwbK3g54xEu+AJ+o1D944ivBP22jY7O2uTf3JzzweZWXDrzlY6Cg0BYDDO96DPC6PD49GcQL8xj+PC9o+C/hpBz+xBGgbk76TuY8+remL4ECb+CTn6gEN+e65mAnb2W767j3StliLi7MAd4DdvvRq4gnxzlG+uv1t8ollQIx9APSf2rS/v//84ODoRYosaUnvW6qcXdKSfq5p9zhifW/3GwMe2wR053ojdLmKCfMK0Qh958GPdbYGngjUzpWuwUc5bvMGiUUwE9SE/my3OiCuLq7vsYRVNeBP2JoTv7vjtp4DZljULDvJXLF8+S+CmPWu3TzL/S6da3WBGqCTv5n7XlvKa1ctoa7u0hKaWIIUAtfl+Xnn7lnHAF+/GwyY/uVHy6bJsfLxQh8Lvu6bHjCXD37mGeC742Xo3XW7ufRX/fIATMA1lmYqTwJmnVev5T1A3U2CQluB+94BOeP+L21pACADI7EPnZcPD4G2pB1elcZCpG27AHrCA2IcXUAe4DdyHj/SL2BcNz9ATwH01RXunWjVUbQuZ5+EKhz5XY/BzeyfUOUs9zcK4+f6OtMDlJ4qBKlXPzqdEX7jMyWoSlfopgjUK9F+RLnajfJwdNxxRkd36ksZPJGvhyClvPGo4lh+RLG5Ogsfz/suSO8eOBQ60D5TGg+rsygCaLdP/WPene3tx9WT48Pnz548vWzBJS3pfUoLwC/pPUiPW4evfeRjAcKvD/AFQ8cKL3gUULdGEOeSCE0WFxlf0GKZrkEiUrOAki8N+jInLRJZPoI+tU2w2DpSm5VkXr1bkLL2IrEnyCq1p3nlAHqjySPsj2IlO2P8KFb0waHd82Jd1aIGCDuxoG02A5xm/tlljfTGBY6uz58jHsuQVRowRg8vwY097rmDnS0/S/d6Alzyjws9vQBU7dMoGk6he8x9yg2+uQc0mvIh//AxykgBh9UM8Nf9DdggouAY/tylDspS8ycfJoxiwCsSWpOnnof0V92A/90+CLgDnvgc0Kungq9f/t3tnpKnjnojwlN0KecmpeD87LxgSx3Sx9IKuHMPiKKnba37og96ih75AGXd6KFDoCKFAGDj1QQFTl87tbHuV5XB3FOfNDEMUVguLldnL16821bPaqdIRfLZdhafeUlKJ/rSVqdu+js8eLjlXq9S4wohpbeKRj4l0z/GuVME+a1OigIvkCC+nZ2th73d7bOtx8clyG5J72taAH5JP+f0nd/5b20fHOx+Q/DptVhukXNcsUCRlR3RXakXfCBgI+Bv7bhWAALErLSZkwVGkiVaQIMQJ0jrWgYBBGr+q+W1Bln5gAPhysLcWLbuRvRPw7ng0/HRSYGdGD6OBXd8fLwKtQU9IC8Y7PDE+fD7q6Mjx9Gin/IwR9u2PwR5atxEXpunh8AT3Z3naRuYVAFJH00I2H0NaKWyKjMAJQT3OxBhtYYJ7cMNaxDJ6A9fHFuKR2mYKd34AQDZY3cpN+Fh+ZT6KByjQLB0eUe0B2rmObqBXD0RoQVA8mBMINu4t2fKA61Dn7zKUqZuLi/Sxig8zRM6uwOgfoaejmGe85zgwWb+PoV0N2mUN1MP6qSAdfxMCagsl3Z0VZ8oGPok9qHgD3QD8tIEHSqn+pTuuzG0UkIomN3SlqIQRYtHoNb2+upSS8cPp0yVtfTBeHpRbKnrvfUeoNXa+k5TRJkx/pSwKnL59H7qtzqM2c21DYpWjdb3TJ+SblYP22fP37lk6i9pSe9bWgB+ST/n9NZbb23HUvqlEW4HtWII2gjIzhXnt1S3d4TwbSxMtmluFHw8dzVoK2WUBQ61NiNcJb+BXIOtUqe6Z312QCpXhWxq3Vi9A1yE9biX62IHQBHsrDp1VSgT8KHpXsR7PttOBP1+AIxgP4iA7za5a8BRL0DaBL6pu+ADtAFrMlIEzO1WwRFAFlpvY9EDwlreueyNb0kVAJbQP1MTs3Mb9zab1jI65T2vpR664RiXt21ypZBVuhBZvoe24Y16xqVOYQLAtvVVR3mbPOqu9Zz+6aLKqhzof57blQ8v8K/z0MmCdxtPjHKmFtJylaR6OtIuRanjHb6IQwCUdZkDy1xWG9iQB12P96N8eSn0hTKFFs9cFCnjoK7xPlA8hhe9MobA+8ae++Fpt/cNDS58w4N6GfyFb5Q0RwdXqcBPupO8fa/EPViGedQxGN5TFrdXDpUxxqZ5WPh9z/M+bW2ZRsLT1O8dylgn4+owbaAdH/uO7209ftVXHenpkpb0vqUF4Jf0c04//Z//9MHN7c0vub29Ori+unq8vbl5iHXzEOvtIcASzMzffT4jCSOUc8//6+Bkw+XG/M4d8vYhdT1cX1/2d0DvIXU+BAAhzEOEZStJs3mc/PmxtfX4EAFbhI8A1kCfs2lB0PZOnuXz+uri4fri/CGA2DZj3WkUXuTnfZ5dPFydn7et26vrPL/Ns8eHKAUPV5cXuX+dcu5p9i70Pzzoq7YCEGk597a2Hnb29h4eQ4/Pvf3dmK+p4+YqV8rDlPTrFm9aR8ru7LQdNOifz1iI5Z3+BSxLy/XVZfnqXvuXvAG88kH5WLS5dqdvJtGDhQEp5nPaQfTjlKlhj4fViEqnfLehD09oOQHZ8Cl58+me0lvbqXu1HV4Ym4eHgNfDwcFRaTg8PHwIoD0EGHN/f+hLnQdHRw9RNkpTSUjd+iZldHP7tuPU5/nbPzrslL3M27vbqScjmr4rh2b91Lebm4zRrfcqdJXW8Dv0RvnquxBlo/ww9nuHGYeDvY6Rd2Ur96KY5btx917lXtozlvcZF7Tj/U34bSyMUfme9o1VFIFcu+nfTp/v7h2Gx7spf/Wwu7OfMT/sOw7yO3UUrWbvcPfo8LVnE3CxpCW9T4myvKQl/ZzSb//t/8zJ7t2Lf/jNz/7kL3znnec3dzd3wTnu0yBJrJ5RIyM3IQtsAhOsq1jHHnGlSjC87neWbqykg13naN/n+U2jqVnIewdrGRmLqfO6yUuIckmzjLl4RYOr//bSHu6rbhaj3SBF226AVV3fExi2nT/tBTH6HZ12L+tX30OX7+pUfjMFoUuW4bMwaR8XZ89Xh4d2NdtdBcJWR/nedeiXF2mHhyJW7o5lVVzN9xNIuD/L3/xDDFjEik9N+Qxm1trU5laswKvzi9V16jjYm7XdZUFK8SrX9E0drEVuZwejhJOtVwoqhmzQnDIpkI/V/U34dmDL3tzD8zw33+7TATc8AFpAq/n90pWCW7HIH23kwlNgTjr39NFpavJeXs1SbzoWek5PTzN+l6vzi1mWFkqwcG29+z5l9QUd7l+nPnTs910wHWHjGDEMbW71WN2Fh2QvN+adsWvcYzqIN/p9l4ER7b6bd8FWsRnepHJ5lQ6mvZ3VdcbbO7Szy0bHg4mP6BRCcuLbXsbQhjY2LMKTKDSlNVzKeOVdy73Tk2d51/DubnVy8rRbGUd3qSfg4PBw58u+4iNbH/2yD333L/plP+/f+ZqveeVNlCxpSUta0pKWtKQlLWlJS1rSkpa0pCUtaUlLWtKSlrSkJS1pSUta0pKWtKQlLWlJS1rSkpa0pCUtaUlLWtKSlrSkJS1pSUta0pKWtKQlLWlJS1rSkpa0pCX91yutVv8/DlTQlV3+9usAAAAASUVORK5CYII="/>
          <p:cNvSpPr>
            <a:spLocks noChangeAspect="1" noChangeArrowheads="1"/>
          </p:cNvSpPr>
          <p:nvPr/>
        </p:nvSpPr>
        <p:spPr bwMode="auto">
          <a:xfrm>
            <a:off x="1531144"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4" name="Picture 3" descr="A purple background with white text and silhouettes of people shaking hands&#10;&#10;Description automatically generated">
            <a:extLst>
              <a:ext uri="{FF2B5EF4-FFF2-40B4-BE49-F238E27FC236}">
                <a16:creationId xmlns:a16="http://schemas.microsoft.com/office/drawing/2014/main" id="{4B54877F-6B5B-8D52-2CAC-51D04B557629}"/>
              </a:ext>
            </a:extLst>
          </p:cNvPr>
          <p:cNvPicPr>
            <a:picLocks noChangeAspect="1"/>
          </p:cNvPicPr>
          <p:nvPr/>
        </p:nvPicPr>
        <p:blipFill>
          <a:blip r:embed="rId3"/>
          <a:stretch>
            <a:fillRect/>
          </a:stretch>
        </p:blipFill>
        <p:spPr>
          <a:xfrm>
            <a:off x="8062451" y="-4047"/>
            <a:ext cx="1081549" cy="696352"/>
          </a:xfrm>
          <a:prstGeom prst="rect">
            <a:avLst/>
          </a:prstGeom>
        </p:spPr>
      </p:pic>
      <p:sp>
        <p:nvSpPr>
          <p:cNvPr id="2" name="TextBox 1">
            <a:extLst>
              <a:ext uri="{FF2B5EF4-FFF2-40B4-BE49-F238E27FC236}">
                <a16:creationId xmlns:a16="http://schemas.microsoft.com/office/drawing/2014/main" id="{0995F2A3-7194-37D0-2F83-2D09576096CB}"/>
              </a:ext>
            </a:extLst>
          </p:cNvPr>
          <p:cNvSpPr txBox="1"/>
          <p:nvPr/>
        </p:nvSpPr>
        <p:spPr>
          <a:xfrm>
            <a:off x="1633268" y="339304"/>
            <a:ext cx="5891841" cy="13675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50" b="1">
                <a:solidFill>
                  <a:srgbClr val="830863"/>
                </a:solidFill>
                <a:cs typeface="Segoe UI"/>
              </a:rPr>
              <a:t>POSITIVE AND PROACTIVE</a:t>
            </a:r>
            <a:r>
              <a:rPr lang="en-US" sz="4050" b="1">
                <a:solidFill>
                  <a:srgbClr val="830863"/>
                </a:solidFill>
                <a:cs typeface="Segoe UI"/>
              </a:rPr>
              <a:t>​</a:t>
            </a:r>
            <a:endParaRPr lang="en-US" sz="4050" b="1">
              <a:solidFill>
                <a:srgbClr val="830863"/>
              </a:solidFill>
              <a:ea typeface="Calibri"/>
              <a:cs typeface="Segoe UI"/>
            </a:endParaRPr>
          </a:p>
          <a:p>
            <a:pPr algn="ctr"/>
            <a:r>
              <a:rPr lang="en-GB" sz="4050" b="1">
                <a:solidFill>
                  <a:srgbClr val="830863"/>
                </a:solidFill>
                <a:cs typeface="Segoe UI"/>
              </a:rPr>
              <a:t>First Steps</a:t>
            </a:r>
            <a:endParaRPr lang="en-GB" sz="4050" b="1">
              <a:solidFill>
                <a:srgbClr val="830863"/>
              </a:solidFill>
              <a:ea typeface="Calibri"/>
              <a:cs typeface="Segoe UI"/>
            </a:endParaRPr>
          </a:p>
        </p:txBody>
      </p:sp>
      <p:cxnSp>
        <p:nvCxnSpPr>
          <p:cNvPr id="5" name="Straight Arrow Connector 4">
            <a:extLst>
              <a:ext uri="{FF2B5EF4-FFF2-40B4-BE49-F238E27FC236}">
                <a16:creationId xmlns:a16="http://schemas.microsoft.com/office/drawing/2014/main" id="{7F9AC353-6E9A-D430-3AA0-A3528256E9BA}"/>
              </a:ext>
            </a:extLst>
          </p:cNvPr>
          <p:cNvCxnSpPr/>
          <p:nvPr/>
        </p:nvCxnSpPr>
        <p:spPr>
          <a:xfrm>
            <a:off x="2418271" y="1850366"/>
            <a:ext cx="4307456" cy="8626"/>
          </a:xfrm>
          <a:prstGeom prst="straightConnector1">
            <a:avLst/>
          </a:prstGeom>
          <a:ln w="571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5239A13D-4B22-D3D9-74B0-31FC559F171B}"/>
              </a:ext>
            </a:extLst>
          </p:cNvPr>
          <p:cNvGrpSpPr/>
          <p:nvPr/>
        </p:nvGrpSpPr>
        <p:grpSpPr>
          <a:xfrm>
            <a:off x="376687" y="2122098"/>
            <a:ext cx="8340303" cy="599536"/>
            <a:chOff x="376687" y="2122098"/>
            <a:chExt cx="8340303" cy="599536"/>
          </a:xfrm>
        </p:grpSpPr>
        <p:sp>
          <p:nvSpPr>
            <p:cNvPr id="13" name="TextBox 12">
              <a:extLst>
                <a:ext uri="{FF2B5EF4-FFF2-40B4-BE49-F238E27FC236}">
                  <a16:creationId xmlns:a16="http://schemas.microsoft.com/office/drawing/2014/main" id="{17946B2C-81D0-D255-9DAE-5D30D07965BB}"/>
                </a:ext>
              </a:extLst>
            </p:cNvPr>
            <p:cNvSpPr txBox="1"/>
            <p:nvPr/>
          </p:nvSpPr>
          <p:spPr>
            <a:xfrm>
              <a:off x="1128622" y="2122098"/>
              <a:ext cx="758836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PBS language is </a:t>
              </a:r>
              <a:r>
                <a:rPr lang="en-GB" sz="3200">
                  <a:solidFill>
                    <a:srgbClr val="830863"/>
                  </a:solidFill>
                  <a:latin typeface="Dreaming Outloud Pro"/>
                </a:rPr>
                <a:t>accessible </a:t>
              </a:r>
              <a:r>
                <a:rPr lang="en-GB" sz="2400"/>
                <a:t>– we use First Steps</a:t>
              </a:r>
              <a:endParaRPr lang="en-US"/>
            </a:p>
          </p:txBody>
        </p:sp>
        <p:pic>
          <p:nvPicPr>
            <p:cNvPr id="15" name="Graphic 14" descr="Shooting star outline">
              <a:extLst>
                <a:ext uri="{FF2B5EF4-FFF2-40B4-BE49-F238E27FC236}">
                  <a16:creationId xmlns:a16="http://schemas.microsoft.com/office/drawing/2014/main" id="{C35B9ED2-DD64-843F-238E-974461351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687" y="2123535"/>
              <a:ext cx="741872" cy="598099"/>
            </a:xfrm>
            <a:prstGeom prst="rect">
              <a:avLst/>
            </a:prstGeom>
          </p:spPr>
        </p:pic>
      </p:grpSp>
      <p:grpSp>
        <p:nvGrpSpPr>
          <p:cNvPr id="20" name="Group 19">
            <a:extLst>
              <a:ext uri="{FF2B5EF4-FFF2-40B4-BE49-F238E27FC236}">
                <a16:creationId xmlns:a16="http://schemas.microsoft.com/office/drawing/2014/main" id="{F020B22F-4334-7E29-6A83-D11C30B1A3B5}"/>
              </a:ext>
            </a:extLst>
          </p:cNvPr>
          <p:cNvGrpSpPr/>
          <p:nvPr/>
        </p:nvGrpSpPr>
        <p:grpSpPr>
          <a:xfrm>
            <a:off x="376686" y="3013494"/>
            <a:ext cx="8354681" cy="1815882"/>
            <a:chOff x="376686" y="3013494"/>
            <a:chExt cx="8354681" cy="1815882"/>
          </a:xfrm>
        </p:grpSpPr>
        <p:sp>
          <p:nvSpPr>
            <p:cNvPr id="14" name="TextBox 13">
              <a:extLst>
                <a:ext uri="{FF2B5EF4-FFF2-40B4-BE49-F238E27FC236}">
                  <a16:creationId xmlns:a16="http://schemas.microsoft.com/office/drawing/2014/main" id="{4F6F3FC7-FBC2-455B-F6C1-E28D6B97A4B3}"/>
                </a:ext>
              </a:extLst>
            </p:cNvPr>
            <p:cNvSpPr txBox="1"/>
            <p:nvPr/>
          </p:nvSpPr>
          <p:spPr>
            <a:xfrm>
              <a:off x="1143000" y="3013494"/>
              <a:ext cx="758836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Leadership and support from operational colleagues. Staff have a</a:t>
              </a:r>
              <a:r>
                <a:rPr lang="en-GB" sz="3200">
                  <a:solidFill>
                    <a:srgbClr val="830863"/>
                  </a:solidFill>
                  <a:latin typeface="Dreaming Outloud Pro"/>
                </a:rPr>
                <a:t> good understanding</a:t>
              </a:r>
              <a:r>
                <a:rPr lang="en-GB" sz="2400"/>
                <a:t> why behaviour happen and are </a:t>
              </a:r>
              <a:r>
                <a:rPr lang="en-GB" sz="3200">
                  <a:solidFill>
                    <a:srgbClr val="830863"/>
                  </a:solidFill>
                  <a:latin typeface="Dreaming Outloud Pro"/>
                </a:rPr>
                <a:t>actively involved</a:t>
              </a:r>
              <a:r>
                <a:rPr lang="en-GB" sz="2400"/>
                <a:t> in developing and sharing successful strategies</a:t>
              </a:r>
              <a:endParaRPr lang="en-US"/>
            </a:p>
          </p:txBody>
        </p:sp>
        <p:pic>
          <p:nvPicPr>
            <p:cNvPr id="17" name="Graphic 16" descr="Shooting star outline">
              <a:extLst>
                <a:ext uri="{FF2B5EF4-FFF2-40B4-BE49-F238E27FC236}">
                  <a16:creationId xmlns:a16="http://schemas.microsoft.com/office/drawing/2014/main" id="{C5A537AE-A2E2-8247-0644-6075ECDA4E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686" y="3014931"/>
              <a:ext cx="741872" cy="598099"/>
            </a:xfrm>
            <a:prstGeom prst="rect">
              <a:avLst/>
            </a:prstGeom>
          </p:spPr>
        </p:pic>
      </p:grpSp>
      <p:grpSp>
        <p:nvGrpSpPr>
          <p:cNvPr id="21" name="Group 20">
            <a:extLst>
              <a:ext uri="{FF2B5EF4-FFF2-40B4-BE49-F238E27FC236}">
                <a16:creationId xmlns:a16="http://schemas.microsoft.com/office/drawing/2014/main" id="{62E8AD4A-EE39-F9F4-B9A4-59EC0AF58A4B}"/>
              </a:ext>
            </a:extLst>
          </p:cNvPr>
          <p:cNvGrpSpPr/>
          <p:nvPr/>
        </p:nvGrpSpPr>
        <p:grpSpPr>
          <a:xfrm>
            <a:off x="376685" y="5042138"/>
            <a:ext cx="8354096" cy="1575284"/>
            <a:chOff x="376685" y="5042138"/>
            <a:chExt cx="8354096" cy="1575284"/>
          </a:xfrm>
        </p:grpSpPr>
        <p:sp>
          <p:nvSpPr>
            <p:cNvPr id="3" name="TextBox 2"/>
            <p:cNvSpPr txBox="1"/>
            <p:nvPr/>
          </p:nvSpPr>
          <p:spPr>
            <a:xfrm>
              <a:off x="1142998" y="5047762"/>
              <a:ext cx="7587783" cy="1569660"/>
            </a:xfrm>
            <a:prstGeom prst="rect">
              <a:avLst/>
            </a:prstGeom>
            <a:noFill/>
          </p:spPr>
          <p:txBody>
            <a:bodyPr wrap="square" lIns="91440" tIns="45720" rIns="91440" bIns="45720" rtlCol="0" anchor="t">
              <a:spAutoFit/>
            </a:bodyPr>
            <a:lstStyle/>
            <a:p>
              <a:r>
                <a:rPr lang="en-GB" sz="2400"/>
                <a:t>PBS Specialists – </a:t>
              </a:r>
              <a:r>
                <a:rPr lang="en-GB" sz="3200">
                  <a:solidFill>
                    <a:srgbClr val="830863"/>
                  </a:solidFill>
                  <a:latin typeface="Dreaming Outloud Pro"/>
                  <a:cs typeface="Dreaming Outloud Pro"/>
                </a:rPr>
                <a:t>provide wider insight</a:t>
              </a:r>
              <a:r>
                <a:rPr lang="en-GB" sz="2400"/>
                <a:t> into those involved, transition planning processes and </a:t>
              </a:r>
              <a:r>
                <a:rPr lang="en-GB" sz="3200">
                  <a:solidFill>
                    <a:srgbClr val="830863"/>
                  </a:solidFill>
                  <a:latin typeface="Dreaming Outloud Pro"/>
                  <a:cs typeface="Dreaming Outloud Pro"/>
                </a:rPr>
                <a:t>working together</a:t>
              </a:r>
              <a:endParaRPr lang="en-GB" sz="3200">
                <a:solidFill>
                  <a:srgbClr val="830863"/>
                </a:solidFill>
                <a:latin typeface="Dreaming Outloud Pro"/>
                <a:ea typeface="Calibri"/>
                <a:cs typeface="Dreaming Outloud Pro"/>
              </a:endParaRPr>
            </a:p>
          </p:txBody>
        </p:sp>
        <p:pic>
          <p:nvPicPr>
            <p:cNvPr id="18" name="Graphic 17" descr="Shooting star outline">
              <a:extLst>
                <a:ext uri="{FF2B5EF4-FFF2-40B4-BE49-F238E27FC236}">
                  <a16:creationId xmlns:a16="http://schemas.microsoft.com/office/drawing/2014/main" id="{F5D52225-2683-5335-0EFA-36B7D0D443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685" y="5042138"/>
              <a:ext cx="741872" cy="598099"/>
            </a:xfrm>
            <a:prstGeom prst="rect">
              <a:avLst/>
            </a:prstGeom>
          </p:spPr>
        </p:pic>
      </p:grpSp>
    </p:spTree>
    <p:extLst>
      <p:ext uri="{BB962C8B-B14F-4D97-AF65-F5344CB8AC3E}">
        <p14:creationId xmlns:p14="http://schemas.microsoft.com/office/powerpoint/2010/main" val="783887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79160" y="2840"/>
            <a:ext cx="8182230" cy="136861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5700" b="1" err="1">
                <a:solidFill>
                  <a:srgbClr val="830863"/>
                </a:solidFill>
                <a:latin typeface="+mj-lt"/>
                <a:ea typeface="+mj-ea"/>
                <a:cs typeface="+mj-cs"/>
              </a:rPr>
              <a:t>MacIntyre’s</a:t>
            </a:r>
            <a:r>
              <a:rPr lang="en-US" sz="5700" b="1">
                <a:solidFill>
                  <a:srgbClr val="830863"/>
                </a:solidFill>
                <a:latin typeface="+mj-lt"/>
                <a:ea typeface="+mj-ea"/>
                <a:cs typeface="+mj-cs"/>
              </a:rPr>
              <a:t> DNA </a:t>
            </a:r>
            <a:endParaRPr lang="en-US" sz="5700" b="1">
              <a:solidFill>
                <a:srgbClr val="830863"/>
              </a:solidFill>
              <a:latin typeface="+mj-lt"/>
              <a:ea typeface="+mj-ea"/>
              <a:cs typeface="Calibri"/>
            </a:endParaRPr>
          </a:p>
        </p:txBody>
      </p:sp>
      <p:pic>
        <p:nvPicPr>
          <p:cNvPr id="6" name="Picture 5" descr="A purple dna structure with white text&#10;&#10;Description automatically generated">
            <a:extLst>
              <a:ext uri="{FF2B5EF4-FFF2-40B4-BE49-F238E27FC236}">
                <a16:creationId xmlns:a16="http://schemas.microsoft.com/office/drawing/2014/main" id="{B9D25200-E16D-690C-1771-C964D317D38E}"/>
              </a:ext>
            </a:extLst>
          </p:cNvPr>
          <p:cNvPicPr>
            <a:picLocks noChangeAspect="1"/>
          </p:cNvPicPr>
          <p:nvPr/>
        </p:nvPicPr>
        <p:blipFill>
          <a:blip r:embed="rId4"/>
          <a:srcRect l="7165" r="312"/>
          <a:stretch/>
        </p:blipFill>
        <p:spPr>
          <a:xfrm>
            <a:off x="4542255" y="3282505"/>
            <a:ext cx="4537849" cy="341931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l="5840" r="215" b="707"/>
          <a:stretch/>
        </p:blipFill>
        <p:spPr>
          <a:xfrm>
            <a:off x="19483" y="1224082"/>
            <a:ext cx="4551581" cy="3404321"/>
          </a:xfrm>
          <a:prstGeom prst="rect">
            <a:avLst/>
          </a:prstGeom>
        </p:spPr>
      </p:pic>
      <p:pic>
        <p:nvPicPr>
          <p:cNvPr id="7" name="Picture 6" descr="A purple background with white text and silhouettes of people shaking hands&#10;&#10;Description automatically generated">
            <a:extLst>
              <a:ext uri="{FF2B5EF4-FFF2-40B4-BE49-F238E27FC236}">
                <a16:creationId xmlns:a16="http://schemas.microsoft.com/office/drawing/2014/main" id="{9CE1028B-6825-E9F7-E4B5-468F297CAB96}"/>
              </a:ext>
            </a:extLst>
          </p:cNvPr>
          <p:cNvPicPr>
            <a:picLocks noChangeAspect="1"/>
          </p:cNvPicPr>
          <p:nvPr/>
        </p:nvPicPr>
        <p:blipFill>
          <a:blip r:embed="rId6"/>
          <a:stretch>
            <a:fillRect/>
          </a:stretch>
        </p:blipFill>
        <p:spPr>
          <a:xfrm>
            <a:off x="8061522" y="-4555"/>
            <a:ext cx="1085850" cy="704850"/>
          </a:xfrm>
          <a:prstGeom prst="rect">
            <a:avLst/>
          </a:prstGeom>
        </p:spPr>
      </p:pic>
      <p:sp>
        <p:nvSpPr>
          <p:cNvPr id="3" name="TextBox 2">
            <a:extLst>
              <a:ext uri="{FF2B5EF4-FFF2-40B4-BE49-F238E27FC236}">
                <a16:creationId xmlns:a16="http://schemas.microsoft.com/office/drawing/2014/main" id="{662547BE-EEC1-AACA-F231-F73FD0CE691A}"/>
              </a:ext>
            </a:extLst>
          </p:cNvPr>
          <p:cNvSpPr txBox="1"/>
          <p:nvPr/>
        </p:nvSpPr>
        <p:spPr>
          <a:xfrm>
            <a:off x="5019870" y="1474238"/>
            <a:ext cx="357129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i="1">
                <a:cs typeface="Calibri"/>
              </a:rPr>
              <a:t>The way we communicate is a vital part of our DNA</a:t>
            </a:r>
            <a:endParaRPr lang="en-US" sz="2000" i="1">
              <a:cs typeface="Calibri"/>
            </a:endParaRPr>
          </a:p>
        </p:txBody>
      </p:sp>
      <p:sp>
        <p:nvSpPr>
          <p:cNvPr id="8" name="TextBox 7">
            <a:extLst>
              <a:ext uri="{FF2B5EF4-FFF2-40B4-BE49-F238E27FC236}">
                <a16:creationId xmlns:a16="http://schemas.microsoft.com/office/drawing/2014/main" id="{D05F1F16-D007-FAEF-8003-82483E9662A6}"/>
              </a:ext>
            </a:extLst>
          </p:cNvPr>
          <p:cNvSpPr txBox="1"/>
          <p:nvPr/>
        </p:nvSpPr>
        <p:spPr>
          <a:xfrm>
            <a:off x="914400" y="4996543"/>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i="1"/>
              <a:t>Everyone has a voice and is listened to</a:t>
            </a:r>
            <a:endParaRPr lang="en-US">
              <a:cs typeface="Calibri"/>
            </a:endParaRPr>
          </a:p>
        </p:txBody>
      </p:sp>
    </p:spTree>
    <p:custDataLst>
      <p:tags r:id="rId1"/>
    </p:custDataLst>
    <p:extLst>
      <p:ext uri="{BB962C8B-B14F-4D97-AF65-F5344CB8AC3E}">
        <p14:creationId xmlns:p14="http://schemas.microsoft.com/office/powerpoint/2010/main" val="9902597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relationship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7291" r="15035" b="2185"/>
          <a:stretch/>
        </p:blipFill>
        <p:spPr bwMode="auto">
          <a:xfrm>
            <a:off x="3032" y="0"/>
            <a:ext cx="9149816" cy="68764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0387" y="208462"/>
            <a:ext cx="8611985" cy="135268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488952" y="304121"/>
            <a:ext cx="8174042" cy="1200329"/>
          </a:xfrm>
          <a:prstGeom prst="rect">
            <a:avLst/>
          </a:prstGeom>
        </p:spPr>
        <p:txBody>
          <a:bodyPr wrap="square" lIns="91440" tIns="45720" rIns="91440" bIns="45720" anchor="t">
            <a:spAutoFit/>
          </a:bodyPr>
          <a:lstStyle/>
          <a:p>
            <a:pPr algn="ctr"/>
            <a:r>
              <a:rPr lang="en-US" sz="3600" b="1">
                <a:latin typeface="Arial Black"/>
                <a:cs typeface="Arial"/>
              </a:rPr>
              <a:t>Relationships are at the heart of everything we do </a:t>
            </a:r>
            <a:endParaRPr lang="en-US"/>
          </a:p>
        </p:txBody>
      </p:sp>
      <p:pic>
        <p:nvPicPr>
          <p:cNvPr id="2" name="I think Mark has come on tremendously since he's been here. (2)">
            <a:hlinkClick r:id="" action="ppaction://media"/>
            <a:extLst>
              <a:ext uri="{FF2B5EF4-FFF2-40B4-BE49-F238E27FC236}">
                <a16:creationId xmlns:a16="http://schemas.microsoft.com/office/drawing/2014/main" id="{DC71B22D-2698-7C15-FAE2-A5873CB91C31}"/>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67419" y="1750264"/>
            <a:ext cx="8623539" cy="4852717"/>
          </a:xfrm>
          <a:prstGeom prst="rect">
            <a:avLst/>
          </a:prstGeom>
        </p:spPr>
      </p:pic>
    </p:spTree>
    <p:custDataLst>
      <p:tags r:id="rId1"/>
    </p:custDataLst>
    <p:extLst>
      <p:ext uri="{BB962C8B-B14F-4D97-AF65-F5344CB8AC3E}">
        <p14:creationId xmlns:p14="http://schemas.microsoft.com/office/powerpoint/2010/main" val="37540171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48066278"/>
              </p:ext>
            </p:extLst>
          </p:nvPr>
        </p:nvGraphicFramePr>
        <p:xfrm>
          <a:off x="1" y="7937"/>
          <a:ext cx="9144000" cy="6850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utoShape 2" descr="data:image/png;base64,%20iVBORw0KGgoAAAANSUhEUgAAAfgAAAH3CAYAAABXfk2qAAAAAXNSR0IArs4c6QAAAARnQU1BAACxjwv8YQUAAAAJcEhZcwAADsMAAA7DAcdvqGQAAP+lSURBVHhe7L0HwCTXVSV8X1Xn+OU0eUbSKIxkWaNRsmVLNs4B22AWkwwsYAwsaWFJuyuJuLDe3Z+wxmAbcFgbnDAGy8ZJkq0crZwnz3w5de6u8P5zbnXPfDNW1mTVmamvuyvXq6p37rnvvvskRowYMWLEiBEjRowYMWLEiBEjRowYMWLEiBEjRowYMWLEiBEjRowYMWLEiBEjRowYMWLEiBEjRowYMWLEiBEjRowYMWLEOIFgup8xYsSIEeMEQnjbxBni+G8V66wXa5+QILzWXDr7pDFiu6vEiPGMiAk+RowYMU4whLePbhFjfh1f34hpGAS/JGI/Yhz3r82Fk7t1pRgxngVO9zNGjBgxYpwACG8d3QDt9av4+kPGlXHjSMLknCEQ/tttaM+xNhZmMZ4bYoKPESNGjBME4X0jo6iV/xMo/N3GSF4CzsTUsRDwpk9M2C93SUJXjhHjWRATfIwYMWKcALDfKfdL2/lZyPOfhmovHdLSDrbHGkv4sixblfZjxHhWxAQfI0aMGMcZ4Y2DRZtJ/5BY+8vimrKq9pVgTW3MfnHMNLj+8KUxYjwlYoKPESNGjOOI8ObVWUkm3iTW+Q2TMMNPSd/a6m4nxbXz+jtGjOeAmOBjxIgR4zjBPiApSQWvQk38myZpTntK5zvJnW3wYvZKaGo6L0aM54CY4GPEiBHjOMBeJwlpDV8kYfh7xjUXiv803dtB8NbaioR2SjqddndujBjPipjgY8SIEeMYw35GXJsevcBa9zdNwlz+jGFzGl9nFsQx+2VhICb4GM8ZMcHHiBEjxjEEdLqxG1afLUnzK+Dutz9ryFzU/r4ggZl23vxETPAxnjNigo8RI0aMYwh7y9BpYr1fwNf/EKlzna0IjQXfH+aqZxc5IzPidGa6c2LEeE6ICT5GjBgxjhHCuwYnTDLxH0HYP2UccQ8l90Dmw6Q0bIIavzsXiNrmd0syGwfYxXheiAk+RowYMY4BmMjG+ImfsFbeZ1yTPuiah2o3vuz2c3J9a0L8yCcfAV9taNsS2r3SCVvduTFiPCfEBB8jRowYRxnhd0fzNpP5UevILxpX+g4JqjOhLNiU/HNzg8wEGck4HbD6CpIX04RBsMe4ttmdESPGc0JM8DFixIhxFGGvk4y05D9AqP+icczqg+TOtvVAlsH6X2mslfs6A7I+UZMk5h0Aed7Yuir4f52MFXyM54WY4GPEiBHjKMFehTq2OPY2/IVyN2ceGj/nSxVK/RutNXJLZ0TKTlvG3YY4K9U7amgjzpQNnf3mmjhFbYznh5jgY8SIEeMowb519E3Wyq8aYy5Qcu8RPFR6Azx+c3tMvt0aR0VspWQ8GXI6IPQVBA+ytxLuMok4g12M54+Y4GPEiBHjKCC8fezVYOdfw3SJcvYB9R5KG6x/R3tEvtVajdlWw+kLji95qPhD2t9DbGRlh3Xi9vcYzx8xwceIESPGEUZ419iFIPVfx9fLjasCvYtQfEz3eoPqmmeXuCzUPBeXHE/SmKKG9wiwAyy23mGWg5jgYzxvxAQfI0aMGEcQ4R3Dm6C8fxnU/FrjmtSBlnODL04gj/j98rXmWlkMU5Izvi5iRTwI9Z46aAlEPG+h3K3ZITIbB9jFeN6ICT5GjBgxjhDC746OiLh0y78Vyj1/MCyOxB3Io15Z/r21WqbCrJI7pX0AJk9gxVGnKcnDCd6YKRF/ylwJ4R8jxvNETPAxYsSIcQRg71nXJ57zS/j6g1Du/Qe5Gl8cX54MivL15mrZ4RUlC3Jnuzv5P7RGUlD3A06r65zvuuhVwctOrFiNZsSI8fwQE3yMGDFivEjYB4YLNmj/jNjwvcbIqJJ7j+C7Wequa07IY1DwKRNAsbNxPYIFk2ecQIpuB7+65E4wB73IDrG2rr9jxHieiAk+RowYMV4E7HXrMraeeA+I+OeMMWujmfpXlft0mJEbWhPygDcgrrGShlpfSe5EAUZAXgPsVkAXhduNDWOCj/GCEBN8jBgxYrxA2OtenbB57/vFsb9sxJzedatHMJ4shgn5TntcvtsZ0tkZEHlvcQ9sh+932pLHspWwng0klB22NBgH2MV4QYgJPkaMGDFeAKwFrece/T4xwW8YI1sOIXco94Z15abWmNzeGhEPVW1OU9BGir0Hrm6g6odB8Fltke9WydG+po1rJs2+J1Zmro8R4zkjJvgYMWLEeAGwd45uM2J/GyR8YTRD/wKBdKyRW9ujckt7TJriHugOd7h6D8HkDLYbdLrd3HtJbqKPPdYGy3KFMn+MGM8bMcEfR0ABmPDm1QPhXcOnhfesXmXvlGR3UYwYMU5g2DvHz8THb4prXq2Dx/SY24QSQpHf3RmW69sTUgmT6npnwtnDyZ2/ObGLXNlt67xDYOxek3QXjYkJPsYLQ0zwxwn2M+LaW0a2SLLzfgkTfyq+97siI2+xdxaGuqvEiBHjBATIfa0Nw1+F2n7noawNEjeB3O/1y9dbqzSRTdZhL3cuOdQ13wPn0nVfNoygXwFd3eyxyWRFf8eI8QIQE/zxwprRNZI0v4Rb8AcmJe8yrvkFa52/sjb/y+Etq86zD5yd6q4ZI0aMEwThzQOrbGjfD/J9r3FW1p9geseXx/2SXNtYKzNBVlPQ0v1+uHLvoUf6/U5H+syhEfQaXmfMTqlInKI2xgtGTPDHCdY4Z+DPJSZjjHRQBYSoMlxZhb+/Iwn/T21r8S3hbROD3dVjxIhxnKFZ6hLJnwAtvx/vauYQ5gaZ7/Lz8m+NdbI/zB1IZPN05E7oMmtl0G1J3lkRYEdYO2/E7pelTOyej/GCERP88YIb4P22vrbfEXzb8R10nzCOeaOE4V+KE/5GeMeaTfbOrXHbfIwYxxH2O2v7pSPvxgv6q5KQ8iGt4iDzGZuSf22uk+1eUTLPotx7sJYDwxoZMG01EMQeUh3PYfG0ycYR9DFeOGKCP04wvnkcNcAdthOyB81BsFagmnfMKtQAvybW+wdr977e3re2n0F50UoxYuBRuU4S4W3FwfCusXXhfRtGw8dOS3cXxTiCCG8cLNpM5214+/6LScjIAaOcADEv2YR8ubFeHu30SwZKfGWWumcC13GYojbBALsVW0Tt79MSONNyxSFHixHjeSEm+OMEc+n0TqiBT+NlvgNveXfuCuB9N8akjSOvxPe/t+3Wf7G3Dp0WR9rH6MEWxy8Vk/8LGITXSavxcVmqvTW8Nib5IwlmqZNE8g34+rsmYdYeOuRLqA3kzC9/d2dQUg5T0B7MUvdcwHZ6JrnpsvpBGJkxmcSMYfh9jBgvEDHBH0/4idslNJ+0fjgrbnfe4YiIflis81uSSPyNldF3hrcOlLpLY7xEod20rP0vMAB/BCSwAeTzesz+TRmoviJaI8aLhb0K9WO++Ur8/U2TNJsPIXdjxYP6vq65Rm5sjWv62YPjwj471BmH/2WnIwOMoF/hnrdWAux+h62FcQa7GC8KMcEfRziX7W1KKvElvO0gedQOTyHke0Aljv9yJQyC/yNO+mpW8LHL/qULa+3FeG7OUe/PAY1nN+ONvrL7I8aLhH3r6DZrnN8yrrlIvJVC2uI1DOTW9ph8rTUhLr4nn6dyp9+do8j1G0+KTIKzguCNtTUs2hUH2MV4sYgJ/jjDefnefXjVP4ev35bUs/M1WH4C6/+iDcO/lbvGftDuG891F8V4CcGI3QAm6D/A7qQCYwpYcFZ44/CmaGaMF4rwrlXnoWh/A9NrKakPAvLa8eWO9pB8qcFxZSxe2+fW5t6DvuUaYGc1wY2rWe4OvvtYVMPHrjjALsaLRUzwJwCMk/guPj5qW+EuSUTzngnGMSn8vcyG8ld2f/jHrIxiNf/SAZtocL8nwA/ZA8yCTyhNPD1ms6TNlu7cGC8A4d1jZ5vA/3V8fZtxlIe7ILkH8oDXJ//aWC9tVJ8Z88JENnfJYLwogv57zAMQfLhHrn8ePv8YMZ4CMcGfADAXTjaMDb6BquT/WU+i1FfPBFbmBoa/IyMw999nQv8v7J1jP27vWdfXXSPGqYxkbgTPyBAmcsQK8IcdxWtNgy9+t18A7O0jG0Gr70fpvQMGU/pg+UKlg9yf8ItQ7htkySa7g8c8f/R2mXN8GWKK2hX3EF8h4GVKwsR+c01M8DFeHOJK4ASBuXh2yoTuZ/H1m5J4OobXCjz6SuArE25Yay4Xa3/f+q0/Cu8Yv6C7NMapijAAiZshY3D3VyJ6PBiAeY69Y2KVzovxnGFvGx5DlfhzEtr/AAt6RV93vmiB7Paz8uXGOpkKci+Y3Ak62xhwwzHghzRF7SHVcIjl200jGY8BH+NFIyb4Ewh2PvcwKpYP2o7d+VRR9YF1ok6xKysXVEJMmWkcsw62/4+B6P9XeNv4z9g7N5a7a8Q41WDUczOkb+8Ke0+fhYSqzi1iLAdDifEcET48WLSO+7PQ6T8O5T58sFxJ7r5Mhhn5SnOdPOmVdGQ4juH+QkDTnXYDty44nuSdQyPo8cOTMNwuw7ti9R7jRSMm+BMIzpufaIvnfkdM+BHr40U/XMgbK7v8guwPs6gTfPzuEj1rC9ZDrqq3V4ljf89K4w/D28e26fIYpxasrMaf8vc8H0Q0DwRlXxa76Z8b7AOSkrr7H/H1p0DujG2I3il9qQKZDdPyjeYaebAzoFnqDmsXed6ggmfDfgnkngLJ925aBIP33jwu58QJbmK8eMQVwAkG57K9C2ITjKr/8uEVuMuAHkw3tMbljs6QtLiCRuB2K5wDal7WY9ZPYvH/CO8Y/Y/hLSOj0QoxTnZotjprJ3DPDwbYrYTqPiX/bfaesXgsg2cBjSBbG/thWMw/g/dmg5YpW8EJkDmz1H27tUru7AxKAr9TeP9eHL3jFmEHSeynz3T081DYFo7/pFz9og8TI0ZM8CcijDO+XZzwQzawDx9yh1DxrErUpM9pydcaq+XLHLUqzOAuHqbmSfSuFFBNvQbffltc5/fCO0cuiVaIcTLDLC73g7zH8HVFANgK6L2nm95ukcCc0Z0b42lg7xh9i7jyfpTl2dGM7h+8UzUsuKk9Lrd2RnQRI+ZfLOtyeyr4LPY15LRhXUTzCRgb+GWmxUntk2te9KFixIgJ/kSEufAuT1rhzagHPmYDqeOzC6O1+qXpKRl2m3IDKp/PNjbI/d6AdLiSDjnZrRfI95zlymn4/EkJnT8Mbx/96fCB1QPRCjFOSriJPtxjBtk9NcET0fMCVgou0m8xnhLh7WOvFmN+GV8vxHvCyLcIMJab1pFb2yPyndaYtPH9xQTVrQTJnbeNo80Nugyw48068ILzDLZLOVXHnJjgY7xoxAR/gsJ55XwVJP0ZvOjXwrI/6MezCSh4T16f3SsjbkPu7gzJFxvr5brWhEyHWWyIimilmudPR4qYXotvvytN/7/Zu8a3xiPUnbQYwn0dBSFxwLKnBp8WI0Wx5rLw30fz0cwYKxHeMXQByug/Qza/Cu8GU8hHwLvDzPB34r36dmtcqiG7w7EZ7MgwLg8TKfhACuwDf5DciVCMfcJU6tEBY8R4kYgJ/gSGc8n0Dhv6f4mvDx9SD6DS2ZCoymsy+2XUacpOryBfb67SLjz3d/qjtnm67XtVUrfyMgnZhFnMgveH1u77kahbUIyTC3Ycd3LgewcoWkE/+MqBivDnLBlwNnfnxugivHXsbLEuyf11xjXdFPIszxD2sJV7vQG5AQbzfJjRSHcuORLkTnA/jMDPG0+yGmDXBQ9CH4I1T0j1DEr7GDFeNGKCP8FhLp67Ca/939vQLnZnAagNrCMvT81jmoOi70jDunJPZ0C+1FynldN0ADXPAJ7D1bwrSZN03ohf/90a99fCO1ZdbK979XPInxfjeMNC+mFag69Z/ohg1Z28aFOaWe0AIv4fBmnFg8+sQHjT2DpJmP+EAvp+45hMz/jle2IxPeT16fvDvu75bne4I0XuaihYg8OH+s5SxfduVPcgTbykT5orb4gVfIwjgpjgT3AYWPVGgv+HCuDLqGpUnCtsQtvxLk7PyLpkDaxtJemEMomK6WvN1fJvjbXygN+HSh8bHBZpz4EzTNJsxLxfFfGvtoXH3h1+dzSKJIpxwsJ+bTQHFlqNO5o5wDogi7kwJQ97ZZnF5yEGnbVlfF4S7l4Nay9GePfYsEnL+01o32McyR8oQ37BO/JkUJTrWqtkl1/U7nBsA6E7/UhBbwmmNF7CQactSf0V7T8KsLMzMNz364wYMY4AYoI/CcAsd5Def40q4CHLQN5enYMKfW2iJpekpnRMaR9Krmg85XCOT/3P9Q3ajjgTpsELVPM9uQKQ5F2Tgop5I2qXD4hnfkXb5jn+dYwTEmbQAVGHa8AF3S5y+IN7Oo/7+xAIfn+AW9cjeMIYxlmcKdPBWdGMly6YyEYC+Qkb2veh1qPh0wXL0Jd9fl6+CcP4cb8saZQh/fYHVjmCCHBw7n+AKWoJdsnj+wwrHn/3mHanovNjxDgCiAn+JIHZ9rO34nZ9AhXBdHcWgJrBuvKy1IJsTc1CEQTS0ohfXwqOr13o/rW5VnNnP+qX6P/DJqxHulUX+Z68n9SBS37HhuEf2WLr7eEdQ+N0B0crxThhEAYlkPZENNgQ0L1DVZuUvUFB3coHsqKRtwzeb6wvgX1JJzyyd47npOG8A19/A2XXdwhz412Zs2n5WmuNPOj16zuUwrTCFD5i4GE5keBLGmC34kQsTHdjd0q5WO3OiRHjRSMm+JMExlzDAJxPoE74N6iQRnTnUEHYhLr8LkjPyubUsrDVkG2xbDssQM1znOq7oOb/sb5JboSapxs3VDW/onLx8ZNUkHbegGN8QCTxa/bOoZdrUpUYJwzAAatxW0fEpWGnc9Rrw/iLRdzXySAvNZB91CTTg+0T1261X3ppDisc3rw6a23wOgmc/4ZnfCwqty5QTkt4Q74O5X5vp19d8mm8G0fLtuV+ewF2DN7DCUQLItCm2C1OIc5BH+OIISb4kwjOxfvnjWs+hK8PWYb7av0QkfwqtykXp2ZkDJ8t/GY9xomZt5gSk25cqvkvQs0/ATXfVunOOqVb4/GjjV0mNIjrV0HyfybLlXdB/Qzp8hjHH05iPf7m2GAbweKWuVLH/W5gmgwysk/d9Cv0pzVJrH+eHfFP7855yYAGqsl0XmGs+W94b04/KMvx4kBFN/B5fXNC7ugM6zwq617JHg1w3y4M6zLInQPN6Hn0YExHrLPLbHkojqCPccQQE/xJBrN18i7ogA9Dge8+WD/gC5TcmclluTA1C0UfaMXPxaxU+MkKhWkx2Tb/sdrpcmN7XBaxjar5ldUa1bzBqgl5Lcjhf9kg/K3wntFz7HXPZaT6GEcZ63CvDgbYAUrwYRL32CrJ7w8KWKV75/Gfwwrj70YxL63ucvZOSPPFygXWd35XEs7Wg+ROBNLBDKZ8vrE9JiHKi0F1B16nowQeh237QxpBjxPS+4QPbe63c+KEe3VGjBhHCDHBn4Swnc6nwcxfhIpfOnAHUbnTVb81PSPnpeY1+9bKKoucQHd9GZVLDet+Dkr+s/XT5Um/IG1WNivb5vmhbnszDob4z/j+IVsYeXes5o8f7GfUgwyilhUR8ST1JO5nSo03D2S/3S9KRd303WA7PgJG2Hb/CvvAMNj/1Idlfnl/1dniOL9jEuZKCbrPtcJK4ARye2dUvtVajTJzDpD7yrWONLh/H3+jLnJtzODRMDd6RWl+TGPenP6KEeMIISb4kxCa5c44H0ONdCdIvsvjqDBA3EOOJ5elp2Vdoq6u26j+OBRMu8n2+Xs6/VDzm7XfLwfV0Ej7ldUcvkIBGuM6r8RR/48N7X8Lbx1+mbXvforBbGMcTdiJzWxDh4LvpajlHyuLUO/LmLRLFxThTJCVaQbbRSt1P0wCHHKxbcpLY9Chu8bPENf/DePI2w4ldwDP/b3tQflKc610QO7si8535LC1jgo4Bjy9ayWnhQPyXeu9nXiLSfCtICb4GEcUMcGfpHAu2n8P6oePwep/7CCL4wsqLXaduzQ9qYk6mk9B8qzM2ErPtkBGYDM5zqdrp2ukvef01PwKoJIE0YMc7M+L435Ibv/2jzN4qbs0xrFAbpmxEUMaGX+AjYwsq4LnPYZshYHGILu9QR6LcNe7gZT4Rjf9Zgmds0713hH2ntH11oZMZPOe72FtkPtjXln+tbleU9BSuRPHgtx5DA4Sy94t9KLp/emBXeSMTJnSwmx3TowYRwQxwZ/MGJv6PGqHyFWvmhrVCAieoe/npRa1PZ4qxYeyeyqSJ9ilLov65UGvTz5eO0P7Ai+CMA4ZuIbAV2O0e9ZF1pg/lqT/V+HdY2fTHRqtEOOoIrAbcBNX5JVnBL1RompZV28CA7iaYUJ2+gXM5wNBldiFNXk8I1faW1afsnkOmKzJ+vJTuNb3gj8PzdUPUt0f5OTzzU0acNpT7scKbH93cT84jkSJ40V029+jk8DLZp2dZovEAXYxjijiyvkkhrNWmiDdj0OpXY+K7aA2Q4XfB+Lelp6WTcllVelPJ9xYB7JdkN12SBRfBsF/EkT/kNcvvg5cw2jfgzUlFSSmcbH2R0E6H7N3j743vHGw2F0c4+iBY5UfJHiQuScJqYGs2FWObEZKD0Acc0FWFpmqWN3AXXCVQC4X0yl155xSCB87rSSe+TF8/SXjrsxSB+AZnkV5/FNjk5J8RO4rVzj64BF5j5iQqqCeg27VG92iCt6nffotRowjiJjgT3KYCycfQb3xd6jw7zk0zt1o17lXpielCPXCfOUrfLuHoDc3hYong6roUa8sn6qfJl9prJW5A+PNryALQAczseYCCc3/kHTyA1DzL+lkKscA63BLcwftNCsNqPQKFDzvnwPCJ2m5uE9LNiU7GE2v60Z3F1/xAJhNkrTnn2peFyj3vCzX3gOS/GXjmIGVjguS+4JNyBcaG+RJr6jpnY81ufM28KgMhCyB4A0jWLsKHvcCJ2MXwf67dUaMGEcQMcGfCliUb+HvZ2zHzqIWieaB0FOoSs5OLskr0lPSgTp/Klf94UiAKPIgdLbrfqs1IZ+ub5R7O4OgfdRDUPkrd9BV8yOopX4MK/xFeMfY++zX+8vdxTGOEOwOTR+8EeV8cAx43CcS+RJmMXirZ7xxkDkS/24/r13osLXOV1gpSui+Ru5SsX9KQJMxtc0PKrm7Zt3Ky6VRuoQyuLaxTh7o9EvWCZ/WyD2a4CtD8ysN44IEH8VGYG70LrGT3JJ4do/+ihHjCCIm+FMAzhum62LdL+LrV2wnZDK7CCD5Iiq5i5jlDkRfAeU/G6Kqx0aDbaAiYlKcz9U3aCCeqnnDACFKpC7TYwOoJoZtb0Ml+99tX/oD9p6J86OFMY4E7EJ7FOU8hJJeQcxWlmGE1cIoiJK3nPdOG55hdU2FedyvLBYc4nnByvYyawaZ2eWkh3YdXKi9Dd9+0RhzthYAJwLPbw0Fc11rtdzeHpaUw8FjDvVCHSvwqDytIs6JTWcH2t8Vlt77WRkoxoPMxDjiiAn+FIFz0f5HUXl/El9vUxnXA0h+BKrhyuw+bf97uq5zT4UEqiam7mRk9o3gmE/VTpd7UFmyuZ9BS5ESAfABTnFB9Mxp/8PWD/42vGPkZ8Kb4hHqjghCsxol3Icbt+LWGalAwbdAW5zZ4zUqVI4pOx+ku276g6SGe4RVzQYxyZedComL7Lqx14lj/xOeu22HFAKIlOMu3Nwck++0xrT5InVg4bEH7wDvC/u/99FA7t1G/TBtLNrhnPFEd/SZGDGOHGKCP4VgjHsTKo3PWN9OSaJbiWAGKf10tyKvSE2hsjHqqn+uYMXEFJ6sH5kU51+g5P+tuVamdLx5uuy7BML6E5NxpAA1tQ1bXiVJ5/fDu0YuBd+cMi7h4wLfrEHh9uGuRR5mlLmFcq+AxL2Q9/dQZcqXmu75nV5BghC/eoYYwVz2gb1UZN1JTfDhneOX47p+FQ/9K/WCe5eIsvHw424Yot9srdKgwwzLq7v4WINvWgAjm14xpozOMZ6lV+1GJ8WMuTv1W4wYRxgxwZ9CMBdONowvX0J9/3mQ/CGu+hxqk23pWTkzuST1FyDemNOeap6DmjC95+cbG1GJjkT9etg230O3JjUJqk77YyY0f2LvGntfrOZfBJIhFXxJ2ULBDHaOLAVMfErXiUZqdZdE3eW46l4/L3OHDSELAyypwZHFzkl7P8JbRs6TMPxlfH2NYQ/BA/ZNqLEi93UG5evNNZq6NwtCfe7m7JGHEjz+Mu+EDv6Ed+gQF73B6yhme/dXjBhHFDHBn2Iwl07vFCf4NOqTGw8E3CkcGYaCeE1mnwxoVP1hAVjPAiUO/GUXI/bpfazDhCFr5VpUpNOq5ntt892VfZBMQvJQWK/G79+QlHN1ePvEZfa6V5/0ruFjiW55rYVaPTiyH8q5AvJagrHF8cUPDxyjWjQg+QVssotu+pUKP1r1TAnNGSejm56JbCTh/BIu8I0wIjm6awSUCTMxPuqXdejX2TCtOR74Bjz3p/zIg8dm6WccZrDrfI+3BeDIkDu632PEOKKICf5UxGj6bnHtJ2w73HuQ5Blp7cjpiWV5Zbrnqn9+t79XUdJlz2kBlSiHoP18Y4Pc7Q2LNiKqC7K7ZrfyhcragGrupzD9kZQe++nw5oFV0ZIYzwab2T0ogV2FIj2kmWPZpjS/QYiiXmnG9UDSpwvnSb+EdbBpz/iKsM6GwQW2f/SkGg44vG9k1PrmF8Tad+GZKhwkdxZCKE/4Rflac7XsCXLaE4RPd+TLOH7gm8Bz4GBPTHJz4N3AadmQbG+nxevEfeBjHBXEBH8Kwlm7tyle4mtQaZ+2nZDDw0eA8ua4YxeD4M9JLmlimxdSAbKKohuYfYpJGw92+uVfG+vkG81VMqlqHjVvzy3MlfnTNRko+itsEP6eJFK/xTZUu0NO2axqRwxOY0gcMwzFevBdRZlWoN513P+nuX0kePLebr+ganaliofuTWDDrcbvDHZnnfCw95X7peW8D5f1o3iWBg9eTvSA7fRz8o3WKnnMK+lYC3yyueR4o3cOZePppMzOST8sbGK7y3xlocZ1YsQ40ogJ/hSFc8k+Dj35GRDD9YdwOEi9HxXNlZl9MuR2dNS5F1IR9rahkqc6mQ0yGtREor/HG4iaADBfWYYg36NSNmlnLb79HFTYVTI78hPhratW6/IYTw1jOILfCApce8BFJe+A4NM6etzTdf3SW44/i0Fa2+IPQWR7bbVhesPJEADJUfBsJ/cT+PpTMHPYU6P7AOIPnr99YUa+hWeP2RfpCmdkgi4+AcD2d94LJpvKq4Lvvoz8sAz2d3aYa57mJsaI8SIRE/ypjP7C/ahJPmYhcCC5uzMBm5DTkstyGZQ8WeP5uupXQukGJF5E5cXv3wW5k+Sva4/LVJgVe7ia70BZJmAXOPJafIOaD/5LePvwZfaBs5+9k/5LEnYM0zDKK7qBJpQOXts5Ejxmseyfjsy4gYd1d/hFJZoDKh4bYH+bYHydKw8OZ6OZJyb4XNi2824YhO/HOa+PZupfXAQMyzAl326NazImPsvMxHiisKWWuI1S1OZgVKdo8B4C05TQxO3vMY4aYoI/haF9a0PzNVQkH7eBZY7MLlDpgNTpqt+cWtS22ogAXhhY33JiAB7VPIcs/ffmavnXZpRBjBHfkdu+WzOT70kySbNWAvvzIu4fSmv+R6DUQGYxetCUshakBn7ozgKs1EJXh4llCNkz+V9ILCQ7BtpFAwitWJcGn5VLbMPv78454cAgQNtafIsE5teMkc3RTP2La/E10PCm9qjc2aGDw+jz90KanI4meD70cjHAjr1QcOLRAsJIDdcRE3yMo4aY4E9xOBfvnxfH/QSqGqazPQjrStnx5TWZ/TLktMR7ga76lWD1xb1QzdN1fGd7SL7Q2CjfgZqfhOLUmKKVap4efBc0nzRX2lD+zDbd3wrvmrg0Hoo2gn18oIACXQsiOIS1mHioHiZgAPRk/dMhorv5ICNTPqPpV9xhRueJXCJObhUMiROLFQGeky2MXi5h+LtQ7udGM/WvPkMcW+FWkPut7TFtZmLEPBevuMLjDp4L3wkO2zyAd4Jd5ZTgWdrRazBjAifOYBfjqCEm+JcAjN27CzXNB0Gijx9SldNVn6iqq579c0nyRwKsxqhWmDlvJkhrV7p/bayXh7y+g2q+VxXzQ7vUmWF8/xUTBn8iSf+HwntWx5H2VVMQa9ahwFa0k1uphilpUZHj+zMxM5dxbAEGU273SrSngBXlLmaDCcPz5K7xE86gsvcMn4dr/x3jmAujGfoXpxz1db+jM6yueRo6RRDoM5XD8QQ9Y+z/3gcFryfJPvD4b8W28GevddxqtGaMGEceMcG/BIAq0hPPvwFM/1GQfP1AbcjKBoR7aWZKzkouor7hOFeHycUXCNbH3E8ZFRtdxXd3huSz9Y1yQ3tCpqnm1V3JqQt68ClIXe03/2cS+L8V3rrqZfY6HWjlpYkgzWF416A8uu6ViOWWNYKe94nl12M+tsVH/1aC94Aksz0oSFWNgi6wGpPEWAlfYd32CeWmt3eOr5XA/V2c9mujGfoXiPq634NniUF1TLrE7nDEoVd9YkDNL7xjJHi2wR84yegFYzbdPRLsb+ivGDGOAmKCf4nAvHK+Zqz9LL5+I+p/2wUq/Rwo4LXpfTLqNFXFs4/8kSJ57ottkCT6eRD7tY018s+NDfKwV5YW24SV6Ls1Hz9I9K5Gjb9f3PAjNu+9w962bkzbo19CoIvaBN6w2HDCaBc5ej4si0fmQGwdEIfD8fodkh407YFyjEr9IDiErJWZMCtzQb67Xhe8yUYuFD95QnhLeM3hXWsmbBj+Nn6+C6d3aLsRyPz+Tp98pblaM/QVcP28hJWrnEjgeTHhUMH1NKNeVODdD2taEto9zmVK9DFiHBXEBP8SAeoUK9tmdorj/gW+PorKp1sv8ltK1iVrcllmUtsLX2jXuacD98U9aqARKuV7OwPy/+qny7dYUcPACNVlv4J48NUYSRjXXmgk+JB1mr9jbxs+N9z9Emqb/yzUtfE2irQLB4Pj2PYcyoJNohzHpeiMSMrJSTKZllQip7/zZlAC00ERklAiF34Sv2phUh7zS1h2aDmDaNaitLeyK1o08zji9nWjEni/gm8/hfM+NMue4+n5f6W5Vo0V5nTnM3Ukn9MjDRYvUzyXce6M7j8IJfqGuPEQsTGOLmKCfwkBpBma6r5vQyp9FDX7Yck1HM1Vf15qQRUflbxWQ0cIrIip5kk2VPMc5pRt8/9YO137L7d5MCX6LrgBfzqmbFz3l2GYfEimvB8O7x4bPhGDwo44hllU4QYUQGRthRB6tgNWGJFOckQyzXVS3vlKGdr1Rhmeu1wGG+fJsN0iQ3K25LAxjCNsCnVvI+PJotB2eAUo/6jtvlfAxg1J7BfYINWHz+OG8KHioHVa74Ux83PGMYc2y4AgmZ3uy431sjfIR0MZ4/x5BScq+IAyjTAj+wedtqTVSOs+tlH6wVmxcYBdjKOLmOBfYjBXQtqF8kljzVdRzUQNmAQINwu18cr0pKx2atoWv1JzHCn0qjm2nWYwPeyX5VP1TZpidMGmtDI/qFgBfg3A6K5cgg3/THzzB/aOifPtnSDAUxh2jEkH3dNxza4IbLF0Rjq5t4DgflHcxbfK3K2hPPD1x+Txb8/Ko/9Wl8e+0pSZx3xJVlbLWfJu2ei8RnLugITJNgw7AyXpyV4of8184NbVrR862HUKROn657XCvnWwAgwMAZ26p3FMED42UJJq/t04qV/HufYdwtzG1yaJf2us0/78DN5kNPrKVU5UeCjGPAPsdIhYnLEGmOIjEGa8wa1ILOqKMWIcJRzTFznGiQFUNcbeMboNXz+MSnUL6v+uocclntzWGdEhYZfDtLrsj1ZlyoePYryFio/Dem5I1uQN2b1yZmIBNIRTYja8wwAhijXt3eCgvzSp5r+Yly8vdRedUggfO21Y2rP/YqXv4jB/pbMgb5fdi+fIrbfvkJ2PPSz79zwiS8sz0uo0pFWvSyqZk6HRNTK6akxGRsdB6q6YkTlZdRaEuZ+URmGH7F6ekisT83LFwG7pdIZlsnqG5LO4v0G9ubdy9scfXXjlt72WbeQKzu4tm8/bfv75fTUQ7kEj8ChAu0Qmg3eIDT8A5R5lqesBh67hSfgsDMB72gPq7mavgJMBfLY5GNBZqSV5R3anrIVRxXgXfawDWmzmk3iS/6t2Y40R4yghJviXKDSJSGH851Gx/j4q1v6oYsXjAGXHXGBfBsFf3x4noapL9Gh7xem+Z3cujt19WWpaXpXdLwMOU3WD5Kl8VoAkj9Wr+PsZmCofNmb1PebCu6iKTnhQHQNa2l2lzN/htdc+lh5YJcPpUr121zcfLIu/+PbXXVj7/Vbygr6b7ndlZq4tOx+/R7Y/eq84jpHA70i1sig+Pt2EK+lUWvwAzFGrSCKRlEJhQAYGxmTz5vOl0JeSXH8C66alslSR8b5A0lhn176G+GEo1VpD5ucmm+K4nUyuaCdWrV88/bSzHly9ZvyzL99y+heHhpzKynPluR8J2AckZdujb8DNJ7mfgc+DwDPXwseXGhvk5vYoiJ3K/Ygd+qiDhcXeDhenZuQtuV2aFppeMvpjbGDnUZJ/aba+7w+MuebkuagYJx2Obq0d44RG+N3REfHsn+AxeA8q7uwBknc8mQwy8sX6OnnQG4gG7wAnHQvtxNSqXujI+kRNXpvdJ1uSVPM4p6dS89pKb+/BOX8UK33euWBqtrvouKHn3kZ5Pm1xff3rd5atTa71Qm9TGHqZdE7uHSr1F6Znmj+5/ckdncnJPVvmF+uXO4lcyvc6ZseT90mzsSzW86TVqmDfAsXOeMNQAhB0GEBk83COI1hfyT8i+X5x3YQUigPYxpFyeUCaWD6/sCipRAq2XQebONJut6XZxP6tL8l0WhLJtB0cWmUuvuSyJ9/yptf/37M2D3/i6zc81B80g3XJjtw/tmm0vmXL6IsaIAVGmmPvHH01VOwfmYRcerA9CBeH583HjK/DyPxaa0LT8SaPydN35NAzWF+X2SevzezXd0if4YQR64cMrrvG2Tb90WjtGDGODrQyivHSRXjH+AX4+yE8ClvVVd+rR40n94Hc/625XvYFWSlqO+LRf1x4BLb/d1AZslLclpqVy1FBDrvQc1RAK88BX1XNi8zgy7+DzT7kbN1/S7Tw2OKqq65yrrn6ajo8FIcT/G0P7BhrL9QHVq2a2Hf37fe+3HfMr7iJ1Lmug1I3wY5KteI3660tjz/6UP/S8nxqeWkuMTs9J16nCcUXSLtZk2y+pIrd99q4VKbuxyFA3DAqMIVQ8gms62GdtmSyORkYXg3yB1n6AfbTVjL3sG2zUZNkKiu5fAH7caVRr0qrWZEQxoIfRmMKJJIZOWvLhfK61799++bNZ95aWVx2sZ+Bcjn7idJI/sbzz1z/olKshreNXQij5Boo9zfrjAMFxzYYT25orVIvEnmfg8ecbOhYBzanlXdmd8ul6Rk1ytQTRRd9aL+LC/09Z9vUtdHaMWIcHRz9GjvGCY/wtvGfQcX6+8aV8QN1qQnVRXp9a1xHiWOFRcI9hLWOIuiDj/rki6xx6/J92f1ydnI+iqxbmbCl+wSj0mTCkIfAYp+UwHzyWLdtvvuqz6TOvmI4vObKK7XN+uabw+ymTaa8b99k8Nj2nZdYCX7Eeu2JwNppK4nRRr1xQa1ezedzWZCs8e++81a7uDDj1ipLbgCy9qCqlxZxvcm0lApl6bRbIGeYPiD0RMKVdqchHSXthAQgdRJ3JluQbDoHsveh2vsEx5LK0pxuw39ZELoPtd/ptMR1UrANXCX2TquG7euSzRWxj6Luq+N5MBgysmr1hnDbxa/qTKxaD1vEWZgYG/+7uYXZmzLJ5GhuYOSuN752871aAM8D4R0j54Lpfg8n+i4Q/ApxDnJ3fLmjPSSfb2xUI485FE42sEGJSYWYyfEHczvlvOQiLg1zwfK4tXy0v2kc/7fN1rm7oi1ixDg6iAk+htjryn02n/0DfP1JkHzhIMn7MhOm5MuttXJni32s6apnDXXswOA7Zrbn2PMXpuag5idlxGWXMUqhFW57qvmo8pyGsfI1VLMfcS6c/E536dHHVdaxV0N8Qrl/9asPDJQGUucuz9e+f3Z+ftUDD9y7MQzt5kQimVteXvKNBY157eTk5G5xkknJZfMytX+P1OvL6orPZgqSTudB7ilV5gk3qd+DMJAU1k9AqbOt3QMJW6judqsubRgAKayTzxexvguCbkmluqDqPl8YgJJH4UAdF0r92MaA2BsCwqZXX5V9E8dOp9OSh2HQbjal2ayKcROSzmSlr39YhkYmYBS4frk8MDU4OFEvFUrZdZvWfPj1rz/vL3DNlW4pPCvC2yc2iwn+M+7UjxvXZA6Kcyp3X+73+uVzjU2yZFEuB/32JxVI8EthUpuZfiC/XTa5NVxeL8DOMlbkc+J7v+lctrBPN4gR4yghJvgYiq6q+t/4eiXq/e4w46ByJ5CHvZJ8qbFedvpFzal9LAmeIGvTg8DjbkCl+cr0lJyTWhBlByX57mPMDyV624Jauk9C82kJ259zLlng2PjHBDd8d3LDcDb9ljtvve3ND9x/3zaTcAvz89OJRr2ZaDYasrgwJw2QKdvJqb7dRApqvClzs/vEg5Jm08jg0FoZHF6HmxKoa5cK3YdaHxgelVQqg+8MsFuSEMsz2ay2t7Md3vcZwWCgzNmu3pQOjgH7QDJQ5gkYBr7nS75UljqMg8XZKZB3Tsp9QyB6HAPb8lg0HtgEwGPS+OC+wsBq0wD3lU6mZeNp58jw2CpZtWbVI1svvuRL552/+mMZxzzULYKnhb2lvN46qV81xvlJSZjyQf6OyP2JoKjkvt/Pa2pX3s6TETxvEvzLU4vyNij4cYcG6QGCb+BiP2wu2vwbxtxwVHsoxIhxsr5DMY4CwtvHfhwf/xUq/mBEMxQ7Kf2m9ohc21wnbRAqc2sziOhYoXckkjzzlzFRzsuS89q2OZFg96PD1DwlFLlf7F6Q1jdhGHzcXDh9HfZzxG2TXlDd9kV7bmKp8fJ773/odTt2PHHp448/vOrxxx5Ms4ldHBeEXJGlxVkNguMGbC9PgtzrtXlpQLW3OyBUWFYSelDRAzI6sVHd8iRcFzek2ViSoTEOLOd03fXd/u2pFJQ3p4yScafVhKLnOCZYBvXtOknpBAGMCQNV3tCguxbW6TRreny25SdTCfUM0EPANn+v01KPgZPM6Dwfv9vtBgyCgljfl2wqLeWBQSmVh8JNp29Z2nrpxTcNj6z94umbh++uLszPijQW1qxZ01oZh2AfWDdmG7VfxN38OZNIjjC3QXeJGpG7/az8c2OjPO6XoqBO3r3uGicbeN51EPqV6Wn5vsxezWSnzyf+W19msPh/OhdNfUBXjhHjKKJXd8aIIfbOjWUbNn5bmE3MdQYOVMJQV/M2qclobmqNSwYVMjPSHesKmA8rs4/TyGCXqXVQ85dlpjXSnl35DgnC4wcmVUwCNS/hP2HjTzuXzkxHK7x4gNz7/vr/fuY985Pzay59zeVn79mx49wH7v/u2PYnH8vNL85IpTIH4s2BzNNSrzeU3AOf6rgj2WxJSbQBgg9BmslMUVLptARYp1FfBLEyqFFAoiOSSed5MMnmy7gkaHTXKP0xeM6CgNMg6Gw2rwTfqC3DYKiB3BlAR9XuYV+4eqxXx35D7CeB86E7PgHybzSqIHoQPIyBAMYFj58A8XP9Tgfn4KBMsQ3tlFwe55xwJICBQdc/2/AZjX/Wued7QyMTe1avW//EBdu2To+vGv0/I/3OPXoBQHijFMXpfz8K4pdM0l2jxqM+PPiD+zYTpuVfGuvlPm8Q99E/aRLZPB16sSNvy+6VV4Lk2X9fjVASvGcfxQVe5Wyd/qdo7Rgxjh66tWGMGBHC20e34LH4E3x9M4RjVFOxugWpP+kVUBFvUJVFFX08wAeWlX9PzffjPM5Pzcu21IysVjVPVl8RhEc1jw1saPeCpb6B6e9kJn+78+Yn2tEKzx8zM3b83nsffM0TTzxy8cMP3v2WTrM9PDQylnny8UeTu3Y8ot3OPLrVg6bkC/3igYipqlOpgpI7A9tK5WEpFgel3VzGyTEArgjCj9zj9cq81GoL0oKyHx5drxHvmUwehO7j8hzwJLPYBtqOzgIpFEj8IpWlaamBxB0l8IIG4XXaze53Zq/jYH0uzsuTYmlI3f2dVgOfMCyo1NndDqDLvtWqQfHX1D3Pdv40js8gvhSOnc3mYIxA/cOgqCzAiMmkpX9wRIbH19hzzr2gPbFmzR+Mj6792GWXrd1n/0aS9mWDP429/rpJOmdE3hbeQUwgd2Yv/GpzjdzSYl79UCPmufRkBe9DA88fY0Z+ILdDLuh18+REgg/szbju33YunDt28SExXrLgkxcjxiEI7xj7QdSy/80k5LwD7aTqqhe5oz0o/9pcr5XY0cxy92zgg0s134SaT+EsNiUqsi09I2enFvW8nlrN6ya34MdnIBW/6Jy7/3kN9vHYY4+V9u1rnv3oo4+9HSr93TOT+1cvLUxnEim62usyNzsNUq6o0m63a0qkmVwfSD0iYwcFSnVMzzXVezKVA2k3QaBQ8MmMtpMHIHhsiPWorpdhBPRhvQyu0Kqh4JEcQZJU0JrkxuU+EzAUqrIwtxvEXJVi3xhIO4v1PRgCAoLP6zFyhT5tv683liSX65dUMg3ib6jyp2FBJDCPgX10yTdhiLRbTS0+zk8mMmoMZDIZKZX6YLyUpVWraXt9EmVgXFeK5QEp9w89PjS0/u9f+YYLPvWW9a/YJkuF34H+vyAidz0MboEvS3iGrm9N6MRjRAmVTm7wOhhBP+q05F25J+WcZBXXDGbnAl6+L/9mJPwVc9HMdt0gRoyjCDx5MWIciqt+Mb9LQlOW0J5nOFyZqniqv1BKbltaeGx2QMUzAQnbSqPa69iD4pzuT4ZjzQQ5HYikYZNK8CWHbdQ8N64F4CuDxk3CrAXrnQumHLvqZ8rNq3/+jL3X/O2kXuEzAYQ6tHe688MPP/jIL99683Vvevyh765enJtJBFC9jXpNqpVlJT8XRE2FTdc508WyjZtudV/bvasa4Z5wQMgg4tB64jguCHcRZNzGaflQzB4IOasu9zSInfukMcAAOtpabEdnUB4j3x03qe32HRgTbZAx29kzmYLk830aec92fpJ7CueU5G8YA75HgwKFAQOhAxKnkUCCZgGR2PmdyzlgMP/xGHT1sy2fXoQkjBCPXfSo7rEemyA4oA1/U+nz/BqNxmAncNe7wczEuiH/bblUY6sjgYtnCsfBBCKvgfRuao/JDe0J9cQcyy6YRxttXM8qt6kDNzEoVZ9BXDaKiQX/HeO4n7vmb2snRebFGCc3YoKP8T245kN176qfL8yiVgIZylkkxqj2BYGgIi6CPKdBqJOYtO2btddxRJKGBqaKTclevyBzQRZkZ1G5trGsd37dcwSVg+RLIJvzxQk3Qm8lr/rZ0vQ1H64+bVevvXsba+6657H3PvDAAz//+KMPXPjQfXfmasvzks8VQciBkjtj7ZQWodLpPic5tqGW2b7OCHf+pip3QegkQhof7HOeApF7HiPqXVXBTGuXBZEm2M4ORtAgOxCzAwVdb9a1e5zvwcQC6XI/LWagw/4zqRxUOVR1vl9d59wf3ersR09jACcBMm9DmTNvfUbd/x7InufA46Wh+HkcrkfjhMYGo/w5sV892985Eb39R9fhaABgC8YL2/05j96L0IYD9Xr73Lp/xtqx4Xyyr4jHyVLNwgiAwr29MyTXtVeB6JNSPI6eoCMNXgfb4M+Acj87uaSGixI8a1orVWPka2bb1Ne5bowYRxvHt2aOcUIjvGP0LXhEGFV/iap4rYWtBKi07vEG5HP1TVpZ506ACrr3IDMAj+3zg25btqZm5QJMq9xWtJwu4t6aPWEf2Fmw1Gfw+zPGmjvNhZNMmHMAUKnj9z+4/3133X73L33nhq8N7tn9GGeqcqYyr1WXNJ97IpGBEqeKTkF9g+igkJeXSWo4ItZlf3L2bw8Y9AbVnMxkYGiAJFHjUzEzcj2RMOo2F68t+UJBA+JImIwr6OCzVq9IC0YD29U14h4I/JYUciUYG31qSIQh3fKhpNJZyZf6pAPjgbtgOIVvPVlamAapl6RWmZd0Lq/pbKn22U+e27mug+P60mw1tGmBqp4GApsdQp9kZXEdkTHANn7tUsfrSbqSgpHBrHhMwpOisndL0j9yrrztioS85uUPyNr+h7GvRbmr0S9fbW6Q2TAjJTw7UcjgqQGf9wrP4Buy++SKzKTmjtDnjilqvXAXCvSPnItnPtxdPUaMo4pYwcd4Wlz9vhITcaCmlpdBmHYT4JDWRPpAmkxA86RfVjXa5cvjDo42RkVfhZp/0i/KAtR8ygmk4HqSWqnmySgk36TJY/WLUPGeRua++hcKC1eP1SvX3ECOtunde+d/4JGHH/uV++65Z/zxx+6VdqOmiWnYLt7psLsg9gE160Cds686m8jTuQJmRsfhMo51GxEy3eAoK5euexcECrIGkapCx7qMGnCh2g3Os9w/qNsw+K3dbEhleUE8rB+52T2QPJV4SkrFPij3AtYFsXTqUOUwFGAkpNIZNSrYhEDPAc+XqjuybOhaz0u5b1TPg+es6h3zmeKWbnduk8D+6ZZnVjx6Ejoteg5cLIdxgmviteSKDPBzJYl59EF3tC3f1dS4NmiivOZk/4wjs5XTsO8NsljIyrf9pOzuZKWM62RA36lC7gSbG9h09bLUvKxN1PWe8jkgwcNy2oHy/+I1H649obNjxDjKiAk+xtOC7YRXvT8zBwUyJoHdYhiCrbWxAYmGMuA2ZdLPyVSY07ZwUtqJAFKYdk0C9gV52eWX1G1acDtScKKELlrpEsrQ+J9x1olvLpbAGTCb/KWrP+LDuLn6zHu/++j7brnxpkvu++5tIMhofXZ3o1ud1JTM5KBgYThgp0wWQ7JsQGkzkxzd6GwfJ7EyoQ2j0hmdThc+yTHsEjUD6zJQzn25rJQKORkcHhUH6zRrNRQ9jANMLPZGdQGHgZrOFjXhzNDQuPQPjKjbn25zkro2A4CsXZCzm0pqf/k2jAi63En2WRgDzFDnY/9sX2/U61gGBU4DAOfAa2rhPKne6QXguTJpTohr4zW1cf40OOgVaNQXoNZbathwNDuWKJssomx6CTEg/HSSCXh8mVtMyHLzDFkubJblUhvrLsCYgaqNbsYpAV6Jh6cvC8Pl/PS8TOD9cHpeIxJ8IA+igD5/zUcaR6yrZowYz4RT5+2KcdQQ3jF6JT6uNgnnVeL39BYIChXZA16f/FP9NKnbaKjXEwl8uHlGjPgnzkwsy+WZKTktuSwaObjSZU+oG5XU27q+mTjvH+6q/+3Ebbfc8v5bb/za2oX5KcnnSiBjH4TXVqLudJqSLfRJMom9gfFaIFIqVxI+SZkKmOswIY0DwuN3ZrFLgoTz2M6hNYCJAXVD5aIMD/ZJoVRSBb535+PSChxptDtioJ65TxoD2UJ/1xW+jPUilU3CVWMD26lLHSqbbedMX1utLaprnYPHMA4AlgDI20qtVo28Axx4JpnQbXPsZ48iYfs8lXsW18uUtWw+oLFyoKjYpOC3pFKZVcOhVB7Fua9Slc/rYfMCz4cpdDXYEGXNpyZfWC1rN2+W0a2etCcelqo/wyb/6LxOETTwHjDA7gdz22VTgilqUaA0YvBhA/v/wPK/6Wybm+yuHuM4gkNmS1+5YB08sG22rbSXnFfOV7uLTwmcOm9WjKOG8NrT0mao8l4rzh+YhIwc6DqHattzQk2A81VMVC4Hh6M7ccCHnMqqHiY0q9irMpOyNTUjQ05HoqFoSfQESD/RlqZ/mjww+7bF6++bsHfcfmvf1N5HnUwmC/IDmbYi9c626nptGarWl+Hx9dqOXlmeU8XL4Da6rUlwreYS1mlA0aaV5DVAzriShfLnPtguPzQ4LOOrxqWQTUgdpJlM52V5fkHCVFGmp/fjeFTeZXFA5jnURbyehdlpqdeh8HHO2k0NBM1+6jw+3egk/lplCXwbkbuvhhmIvY55OLdqZU6WlnAsLKPa5nrl/lF1z7MRRgkdN5qeAYKufxolNFY4sh270bHJgIZMoTQM8vKg2ENJsteAsTI4NHzArU8vAhaqhyBh87J60+ly2hv7pDZ2ryzU98HQYU+Dk78qYgkzg915ySV5R26XjDit6NmKyL2Ba/xLqQd/aK6cfVFD7cZ4frBX4Q5cgWn9uoTMz+MlyZWsJMp4vlfjsTtbrDkPn3STfds45t/MhZO7u5ue9IgJPsZzQnjvwGrpJH8DL8MvgJ+YyC4CSH0RquVT9dPlkU6f5J0TO702+81znO5zoeJfndkrm5IVqHlA7RJUyGlPdjfeK1++6/Xy7RvvkJk9N4sPxcs2Z2aA43Uz1SsVLsmdmeCyOX5vQxUvshlayZBuco7ZbujVwFsWRbuH2o2NmePy+YKUy8N6YK6Tz6SlmCfRchS3pNSqbVmoNnA4o+7yQLuugXjpFYAyr1erkkjltd97p1OTYmkQyj6rLnQG4enxYUSwSxsD5JKJHNZrSAPkzH7wnSbVtcW59+n6leq8ZPIlSWeLOB+OUBdqF72+8pD42K5WhUE0tFqve3lpDss7kkjT6OE5o1xrC2J9Tw0RVirDw8M4BwYQgvTTma7hAQMHhkDQTMiZLztf1r3ZlcniDdJp4JoNyja6CScteIfYB/6K9JS8Ec9Wie8CCZ6ODU/240H4M+NMfNBceFfcRe4oAc+ikevZ9LwuYZO1pCQyZQnssEn6g1i0FvXXmXiNQOqYjB2H0ZWhAabeu7atYuu/Eq/xAeeyykK0x5MbMcHHeM4Ibx/bhlfoD03SvF5W8jhUMbPb/UN1s0bVpwwXnqiPFknElWWoxrJp68A1F6WnZRAk67otCbLjcuNjb5YvfrMgTz7xOIhrWqpVJq1h+BQsGyhlEnDUtS2p7erV6izIP6NR6Y1aRRpVjsyWkb6BMW0v70DJ+50mSLhPMiBFEmu+WJJMLiO1pXmsPy99fYOSy6e7qrcty01PlmsRUdPtznb/JLatVRclgBrPZLBfzFtcmMK5tYUDx1BdJ6CgdUAan5nzsP/qnHZvK5fHsH4Tqn9JjYxyaQjEn5el+Sk1Fpj2tsH+7SBuEjZHqmPu+b6+YfEZJxC0ZHx8PQyTkizMTWukPEmePn02apDI2ZvSBeEzuM+l0m8tQ9EncPw+GA45GCTMd+9LZXFRcql+efmVF0r/FQsym7gHBMhAw6gp5WQFGyOaYULemt0lr8pMSc6gIEnwSY2gfwiLr3EunP5Md/UYRwCqzt+21ZXBOVfmK2lr8sN4eNeIY1bDOt6IB3ETHs7T8KBuMq4ZwdrcSg11rQo49ZDBfWqGN+I+/Wdn2/Tt3bknNWKCj/GcYa9bl7G5zrvEhH+Cl4V95A8gBMl/o7lavtxcowF4oKXukhMHUWcsIymQILuTVQNHXfdnJWfk8ixs/txZ8tD2Mfnklxbl4Yf3SCblg8Drsrg4B3ItKHmFfjQGO4PmmCSmqoFvCR2GNZ0tyMy+7dp1jClm6dbXlK8NED7U9eDgKp3HAV2Ya57BbSR+DvpS6h8GYXKs9jbW98XHMdhVLWTkPEiUwXU8/3qjKu12RzyobrbDsxkgCaVNtc7zyucHVc37XgP7qUgux5z3STUSGCNA130ZpK0ehL4+md63S6rLOD+QeQvnbV1XWu2GzE7v0hLLwZBgN7hCeVANlma9qsF8SZA1jRO29zP4jusM9o/r2PVTkzv0mhmzwNHqtAnaZYpdxhJQ1VrUvwnpL0/I2a9dL9nLt8tCdZJubDUYTlZohz8Q+g/ln5QLUnhmLKtXXE8a81v2JgnN7ziXHMMhjE8x8OnAHyN3wdIeXOdK1WZtO1yNkt8MEj8Dz87pWG0d1pzAqhOoo4q6FV/73vRMSGH3nfDbUPy/5Vwyc2t37kmNmOBjPC+Et4yMgkl+RRz7a1CMzKEawQRSQYX26foZ8oDXrwk++DaeSCBBkqQNztMHwWvXMhtIzWnLxr5R6du5TW77wozc/93boIoXtc2ZA8VoXnkoXEbJMykMs8qxLZ3R5cxAx/Z1tqe3oHSX5qYkky/KyOgGqHhGlodKanTvcyQ2uuDZFY1R6dXaHFR8XkZG1mla2cWlRZlbXJJGq6l90YkSDIcESC9KJYvzxT44bnyrXlFPAHUjr4zd9Fw3g2uK2t8Z+EYXeau2pKqZfd+5HoeOpQeC5gIj3hkE12m38R3nyEh6kHe9WYXxsITVrQbwtWBUsH3fuEmsk4Mij7oBst2eNQi3TeK4fUV22cvInp0P6/kyHwCvlZn16O5nMwb71JeK/Ur2ftuX4VUjcsG7zpD26sdlsvaIJIXxCyT5E+vZeS5og9zplv8REPwZiWU8Z7wOFFASV+PZL5iO83vmFZOPRGvHeCbg7veqD8fesjplUvWU7eDBSwbrsXQLpvPEmrNQyKvw2YfPIuojmOldPN/Hh7cqkGVs9temnfozc/nuxWjByY2Y4GM8b4S3TcBaDv6PSThvPjjsJ2A82e4X5JP1zbIQpiBc2IL8fN+0owsSYAhiItkzriYLZV2066T55KA8dMN2eeTOe7WNuzwwAoJmN7FQSXy5MoP5DSmXxzVIjio8hComybdaFXXdazAbSIwucLaHk9zYz5uR6KpaYVjQdZ8vMAOep/MZ5JaC0cAkNguLcyDByNVbqc7pvDyIuQjibNYX1NXNmqhRW9TrKEJVuzgA2905YpwPwqdyZls4M9TlCv0gUbr5XXXf56HsaRyk0gVZnN+nxD8wuBr74jCzdVX6WFmJmN4JRs97uGZ6DxgHwEQ+zEdfHBjXtn8Gz3FoWya1KcJwMH4LhgtHo2PinMiYYU3LXgE0jtjWzz71AwNjkVcCBkg2VZCJVevkzHcNydLIXTB6OPgO0yIz4U6oE8/9ZAjCY1a+TW5VfhQErwF2ZA38twEKwsiHUWB/7Fy2wNwSMZ4GfE3ku+tKNmyXjR/0W+Nugo28RVwQusjZmEbwSGXwmcJzcWTadPBo4bjTeMz+QZrmg+byOMguxksY9oGzU7Y+/3q8ih80jomG/+zCguSva0/Il5tr9ffBaLzjD6p3KtYA52RNIPlwWM5Kvk1qTxTllm9eL9t33g+SnQKpW5BpWfPKk+CptKN2dnZDYya3kkbKLy7sBZGz7Rv1OJVpeUI4djob+Ngmzk9uT7VPxU7iZXKaQrEsHINdRQr21+o0pFqvQzU3JWCd5aalzqA1rMHBYbwOyNdNSBLHZJQ6yVgj8LMc713UsGDXt4WFaRA8Xeg5kHVWP5kZj/nna8uzUhpcA0VeFRfGB0edYxCgB0LmeSY5Al0qH5Exjsz2dfZjZwwAA/yqy3NqHNA7QDXPdLS07Wic5AuDUgDBdxqLOG5KXfX0XlSr8zhX5rtv4xo4NoCrRkomm4cV40k+l5W+gUFJuRk57dxzZPWVSdmXvUGanYokQjY5kB0tDBdfSf5EBs9u0abk4tSsvDO7U/p6AXYuPgK7gDX+twSdv3QuWXjalMgvRdjPgLo3rB0xjjeBp24VHkUQutmMG34GltLlPoiyS6CA6XSi0+05Pgh8e55lVS5mIKhv7xMT/pUEiS84F++fjxaeGjix35oYJyzsPeU+62V+Fl//AJUvQ6AjQLXX8XL9U/10+W5nQEgXzPFxvHU8VWgC9YTHtm8Ql5MOZb1cKalHXia33PAt2QFyJ7EzerwNMuJY6NrODqJjYBrYTomS6xTLw0pwCzO7ZXj0dBD2oCp6ZocjITWby9qHnB4ABrmxmxzzxeegbAdK/dI/MKwVy3JlUZog68WlaXGSRRgUZZmd2w9+L0gGRsTi/B71CKQ4YEya/d0rUiiM6EsbdGogezY54LpAzjQsOI68GJhUvE7P177qjNxnnUhlnYKi52h3Ps6RRJ3Osp97BaeCPXI9bJeBYcNx4el6oDrXbHrYloPNaL92/KPxs7i4D+c/BwMgp4TN0eoYIEhOHoEhUSwUtSmDapzeAHYpZL97GkT0bmAu7Iq2DAyOCBPjMGhwzWkbZPwKX5YH75EGDAM3hLGQWyVJJy0zjV0oe2b5wwFOQPCeLIZpeX1mj7wht1dQIrh2Wl/48OxuPD9/YHbM/L35IbwQL2GoOOjMrAOZgrzNaXhATxfjrMV7sxo3dzXWKKHo6HLijaYDjEX7HAAhAaOd72mI5yZA2TMW6GmBvaMaYN/OL+EAfyW1zK3myl20zk8pPMfCixHjUKD6MvaWodPAgn9qUuad4vUonK+kJ/uCrHy8tlmmwowOSMO39XiRPI9Ll69mj8M/X1qyIXuZZHedK//+6Wtlct8TkgCBclS4dqutw62yPX1uZo8GyTF6vQ/zqCJJmlTnbP9eXpqBYk1DCVNtsj/4oCp2Br9Fo8mx3b6FyiaUErbZOD4mI0ND4sBwmJmblh17nsS54Jx80KaTEg/10xzms1teH1RwG8qdrm4aDoxa9/G73DeOC7LSaS7JYKEkZUxU2uolIMmCPP3QkUkYHxyxjuRPFV4uj0i9sSx1zEsmC9IA0bvpPs1q14YBw3Z4g/NiNzyaBGyPZyIdNQySGRg1IxoQyJHscrmyNgUsLUzRdSE5GDjMbc/jsK8/295TSUcy2AfXxelqdjyWF930NBAY/Mex5emmTyVdKPkhyWf7ZOOms2X0VSD5VbfDGGlIxilJEee53F7AdXVwZidmlcUGHya5eXduB1T8DAxbAk89A7fa9n4s/m1n29S1OvslAvuZd7ty5m0lWJsb8b5swaxz8DCQ2Dk+8ADWwMRU2IYZVWlnMmNzhKesLFbMJHnrhHko93aQ0LpmR1CQLJ7gLcmlaNjop3pe2CXOD2dh6X8ED/3HzM79T5yqhldM8DFeMOxnYI1vWHw12Oz/Q0V9No3oAzAdubE9qmPHcwAYJsF5ynf2GEBbcEFEVIAh3uNU1siWxs/J9R+/Q667/mPaLlwoDIKEWiBwHySXhWpfVBJk9zd2NzPQEhz6la55JpYheWbzfUpC+hqhdmKyl0ZjCcSYEw4L26jP6vjoAwPj0p9JyfqxISkXs9puv7C4IFNzcxI6Gem0OtIEgTNIrlavQlU31MXOCHWO+EbSZHS2tmvDgEi6afHqCzJYLsjE+BocOhTmoVfyg2JmFz7txgb1zyx7VDclGCjMhNds45rSRZlfrEm92REfBNvE+o16G9tFA+EwoQ6z59Eg4gh3dPWTqJmcZ35uD/bbUcWdYoQ9yrRWW9Due0x9q+Pd47zZdFCAss/A4KDRw8Q5bNNn9jumxe0fWAXDhecGIwjXWCiVpb9/GOvnZfXaDbL6spzMjV0nHdsUl4lwWL60FE5QMBVyAvfhJ3NPyObUssZb6HMRKfiv4/vvORdN3RGtfeohvHl11qSCvA07g2KSm3DpZxuQOorhdLz4w7h+Rk9yFCYmh4jc7Qfp/BDujoAZJO8DC6LKJcBz0AnxbkGlz4HQJ4OMTIdZ2eMXZD5My8ZERQf6WeM2sDllxQrwJ18RX2hwfUCS9qvmZdOzfLSiFU49HCzgGDFeAOwDwwXbMD+Dt+cP8aLku7MBKFk8Xf/SWC93tOlWtpof/ni8SUp8fLGhpAPTlk39l0jrptPlMx/9B5mcfkCGh9dDVQ5oEF0VREX3vHoIldSTqtDpz2PXtlyuX6saKma6uNuMigPxsI2+tjQL4ssrIbPtm8Sby+elVOqTkXJZNkyMy0Af1G9tEYS4IK22J/MLC7JcWVaVjw3VhV2rzmvkfiZTBqmL1LG+Zpxzou5uJmxKEcRbLpalWCqBMF0o+nkUuS/5wogSOzPWNUHYNFC0DR/bZ0tjMEwq2tUNfC7LrUCqUOLs4d/qBDAs6rguXDsNChO1vTsgerrz2ec/lUjL0vxenZdMZKHch7BuUtU8AwaxuvhBgGMl1aPBDHmsTRnkx/7zSZA9y7ilrv5QPQNsBuB6CVgEdO8zAHGkf5Vs3Hi2jLxhWaZyN4vfZuQVYxZOXDCD3YjTlJ/KPyGrEzD6SC585vjIW/tJUNMfOhfPPdZd/aSHvXN8yAbhKL6N4bndgGs8HYzKNvMNmAZx1ST0LB6kzCFE3sP3VASYQUWuC3oLjbRw52thUiog81mQ+RQmEvsyCL6K+Usw/io2Kf1ORy5PT8mlmAZdT9zwMHJnLIRvG9jdtXjR/gIndNfhI0eeivjego8R43kivH0CMjL8AB6mH+rOimA82RPm5fP1jbLDK2hUPcdt/553+1jBQL0ncrJq4c1y3cdvk3u/e71kc0WQT7/25eaY5nUQPIPB2K2MipF900lwrKmDgBHyzPZWUkIOrSvMUc/McGyD1gC6XB8IlmrcUVe0w+FQbUvGB4eh4CdkcCAaJc6B8UBlXFmel6XFOah6uuCbeCHZDECShWqlgWFSqtzZ/m5DVFwgy75iXsYGx0GyCQm9umTTIGBpY3kHJD4u9XpDpmd2S61ZU+VL0vday1Ic2gAyXtR+7x1UgItNXyoge6wEBZqSNsi9g2Oz/b7dDqUTMOe8p/eLGeoIdp9j10EGDTK1DcuCipxNGTxnqnk2S3DYXB6bMQLsORANhJPS86eHgW3/XJ6hq169FY547ZqOsc9udOMjZ8jl79gmlTOvl/nGzm4628Mq7RMErESXQDZnJ5flPYUnZAjPvRI8/tvAMk/vn8M++YBzwdRstMXJBeZst/2ja3BZ66JscLIeF83+5vy+CtfHh4NWcM7wge2xSo+rn/KFx0wldEzqZue9dWQZhtJikAKBZ2QmyMqUhVGJ3+yh0AgT0gRT+1iXLoDe0NCbklW5MrNPtqQWJU9DmR7/3jF5LtEYE9N4oTlM7z+ZndMPv1RiIWKCj/Giodmk3jh+mXXtB1Fnn9udDeAtc3y5tT0sX26sg6Wdkqy2ix0fBE5bBgvjMv8v6+Wbn/8aVOuClPvHlcSXF/frJ4PomPSF6pIEz4nR3KqgU2msE6pKpbpdWlqQxdm9Grg3MDAhuWxWklC0reYCLp2DvyShTKFooS6G8gUZ7e8HebFfOBPATIAci1Dn89KozKOkoHhR2SVc0BgqPIcVlN+U/oFxqNxBqS1Py/zsLvF9X/vGl7A/kmE6CWMkSepjn3YPf12QNpPg1KVRnREXBglJf2n2MSn0r4dC9zW6PXSz0mj5slCtSQuEG7ACbbZA6h6uL5Q2blOAM2qD8HUIWJPG8rqqdEpty6YAGAD0RDP6XptAcM0MSGQzAsuSgX8azAdyZ9MGgxap3En09HKwex+NGY6GR3WfTHAI3bZ2zVu95hw564yL5LTXlaRzxh1Sa6FM/SiY+kRDj+BfkZ6Rt+V3SpmkRcLSCHqhZfbfjTPzQXOhsN/gCY/w1gFYbYn1eChOw43aiBu7EVc5gUXjmIZByLB+DUcvyoBL2X6ur/qB6RD0ZuCThN5zu6N8PBD2AuoEutY5zYVZkDoIHeqc5M2JaaXpYaIHMPLr8500SvSMFnl5al6zBq5xa5GPB+sfAB8VHiqUu7GDP8cD9PWX2kA/McHHOCLQ9vj1Cz+Db38E5dnHF0sB1dzCY3Ztc43c2B4j7+moc73FxwrqEs670h+eIbf8+X7Z8cAuSWaTIBS2Py+p25h909nOXiwyjzrT0eLMST4gdyaSMYwkb7dlaWFaXeD1Rl0yUKSJFLuO5aDuc1oJWeyTbdnpTFr6SlD8TijlbEqG+hhYBvJrV1CLBtimHwSY14A5N5nW3PRZN5R+GAEZHC+N43r1aSnBCGH7Nl37nBw3o4liHAf7SEf97VMwJnju7VZL6pXprrvcgpwDjZpnzAAVNoPmaAQwoM6icq3VazpA4HID11VrYP1QGo15VL6eFPrWYZuMzC9OyXIVBgOu3cOOvdBodz669TsgcW17Z7c8kDSVPCP5GTvA5gA2dWgiHBhHDNxjIJ52QUS56ZC6KF9m5WOO+hyHmcV5tershVBGWZXl/K2vkDPeIdIcf1BjF0ywogI/QcBnmS76t2X3yKvSk/RLYw7YJQrm2o3C+s/OJVOf05VPIGhEe62TEakOgqjX2ZCE7mzCovW4hDGsMYIbOIjPEm8qjHc8dKQMXB8vsTetRI/AV0zU6T6It6lknpJZkDl7HCwEkdt9GcYlngSsw74VMPKwGQmdd5oDF/GI5GoXe4I5CCXvypDblktgUF2YmpYRGNC6hnoBgO4G1rdNI+bf8ONvre/c5Fy2txmt8NJBTPAxjhjC+0ZGTcv8Kd7P94DkKdcAPGJ4AfcHWflCY7086vVrVD1T2erio4qoMmIV46CyTS+ulsXbi3Lv9feA1Juaca4BBc2Aukitw/hIF0DwQyDIKLUrWF2D89SFDiZs1Ks6YAvbqtnePtw/AlKy2u5N5a8VEia2e1OpD5T7JJvJyGAhLUMFqNkUR5Rrg8QWoHA7IMaCegas35L+8qD051LSV6DizQlr1KCzrFH9bEsPOlUYBzVUtQUlbO4ngMoHV0rf0GmSyw1KqzopXhPLIB07HV+aMEJI5uyqRtc5E9SkciPYflmS6aKk8Z1GzuTspFQg20OQM5PqsNtfrojjgrjn5ydlbmlJOiD2Dgi+0nBkqdGQOps12lGWPypwJtDxWFYoN03nS48HjksDSpU7DAz2k+f1sgamkcIUvnwQfFwHo/aZq4Bt8suLkzAg2jI+erZcdPmrZfw1VfHGn8S96EAInljt8ZqiFtOP5bbLucmFSEny2Ytcw7dj4W86F099W2cfJ+DZZka4PnE8WFdQ4cxfYWUDJpI5LDk7ClUOdS5DeOwKyqg98EXtvayHvLT48T2EbqSNjZmTvwYyXwCRz+JzGZ9LJHVMyyEMZZwECb03/iT/ksBdFBtLk+iRU++TvRRCbLMhUZNXQLWzrJkxM1Lt3bX4QXIP7B5cz6fx7RPORdMPRAtfeuiVXYwYRwThnSOXgCX+Dx6tizW4hj5c2vCOL3d3BtRVz7Y1jjrHJdGrfLTQPTYIOB0WZeGro3LvVx6TjlvBcaFqQdokdiZiSUCFMjKcKpgBYnQ30zXdaFY0yI3dyByQH8dlVyWJ5eMT62VkYAjk3FSCZ9evdIaBcL60mUiGqhUVYC6Xl9VjIzJSzOjvaAQ2GAu1JZBhXZKZMmpfX0ZKZRkfKuM8cA4oPNupSGlorbqu/cYiJAzHZE9ICKJvVWckmV+lUeyN+UclVxqX8tgWCb2aGgFeuyXtBq+TlZ+P2wDVjuM2cV4B1Ga7DUUPgs33MybKkenJJ6TJHgQoAw/XyN4BzOCn5YMirLc8dcm3sGx2qS2T8zPSAtk3Oo4w414ylZcmDBabSEuDcQwow1xpGLuGKkPZ0EgiNDseJhoDTJvLaPNUOgv1Dk5xaBg1YQTAqJjeKRVcYzrXJ5tWXSqveOMFkn/tk1LL7AVHwRAQlPNRfnqeC/iEkXhKjifvzT8uG906SrNbrUYK/gs4zauONclEHrWlURPaEetQiQszT2m7Oc5uNZ7CIfxmMNygSeHB7r4q6vphsT5l0WJmz82uy5mI2Ugd118DoVdB3nOcLEg8SElFiT0KgmMaX2ZojEosInT2U+cYrd3SespD9k6rDqOAwmBLakEuS0/pWPvqyzlA7tgaX/EacTe3YtYn8NJ/wTlvZpqrvVTRK9sYMY4IwAeOvXPsZ/GaXQWOGj/w1uLlZDb1b7RWyfXNCR3k5Vh0nbOoRJg1rtw4Q+7+0Kzce/stMrJmrarKhYV9kisMQR1zFDcoSxCoRqmDDNmIwK5my8uz0mhA7SbzkkuDwEE+1eUZDWhbs2Y9FHpZK0UOqZp0AukvFaUPqr6xtA8kW5V8dkAyKVeGBsoy1NevQYZ0zzMincFALXYxW9ynSXHGR9fK2NiwZLMZ1KMMzgsl1w+hBeXt1WewPqgjOyythSelvbRLMgObJdW3URqzD0u7sktyAxslXZrAuQXiwzChO95NFaRTmxQnkRU3XVbDgG58yGiQPIg5x375OalXQNgweKjgPTC6D7Jn+zgD79gFjO3yPhR8Ayp/bmlZ5pcXtLtS04Oa52h0MDzmq00N3mu0qtoGn8zk9BppNLHJg6RPcmdue37nfAbaMXtevlDG9wDGTFJKmkioLguzu9SLMjy4Tl6x7Uo5840paa3ZK/PhJIsQ9blW8ccVrEArMJjWgth/tPCYrDLsqw8JyQUwbqxv/0pc70+crfP7dYOjBG03dzLj+MaEDRN47Nfh2V+Hx3gdzmMCb8IAXoYyirvEvvnRRnwW+Rn9PBR8MzHxeeWksxwNaquAVBnBXlFCz0ChZ6DOk6rYqyBzkj2fmR67UJHzuSeZPxuh99Bbh/VEE8/ZoNuWi9Mzsi01IyMunl8SO49BcOWI3Ov4+1Vc50fNcPo6s+HUS1zzfNErxxgxjhjCb4OlMvYP8Hj9GOr3/IEKBCpnEur9y421cq83KGlW6HjNn+lFf9FATccI7kLlNLnzg/tk1/YnJFPIy+z04zgtI4XSmCp3dWEHHupGR4mNiW5I9FTITLNK93sBSptSp91agEFgQNpDknJxgdmcpF1fqkt7ZWxgWNauPQ3kDuVfmZTBoXVSAmFnnFD7kVPHkMSKhWEoVgExT0t19jFNptM/sl76B0ZA8CREjliXE8t+8DAqWMl6tVmRZEm85oJ41Ulxc4OSGTwTin1ZWvMPatt8BoSvbe0wLvTyYZj4OJcApIsNNIAtYJ/7XD+uq4G6kN4EVIuoHdme3mjUUW+mdV8B1LTO4/jzrbp0AgOVbqWJfbTYd9+HsvI8qbVw7Y2mzFY8Way3pIbtQpQjMwK2YEwkUzmNlqdnpNcUon36g0C9JIzc1654qI04tO0IDB2Ozuc1GzDEFqWQK8hgsSBvu/IK2XT5sNzhfl32NHdI2kaD6+Ds9VqPB1iBUqG+LLkgP5B/EpKYnoouufG0QvM7NnD//Ei1/3Yj2tNik32mHYxZkrcJV+FY63BMDsQCUjdr8L0PBZ02Liw2+r31JmMHfBcPKa7ujx6J62++k0YYrc4gNxowbCevgsgX/LQmlFnsknkDUxQIR7MmInB+kno1WFT3FOGQwz4DekXH/fIdXevW5PLMlJyXmpcsyxfnE60F8EBY2YaWwx/SW/JR5+LpB3VZjANlHyPGEYW9bfh8a5w/xyP2StT1fM85Fz99uc/rly8318m+IC8Fw3E4dMnRASoZJmsxs4PyxMcDmd4/JZXafqnVF6TUN67kQ5JgWtWo+1ZNKtVZJXdmb6O6pOrkGSZRV7JqyaQcKRdzIOw8SLAjE8P90pcJpI19jgytllIxD4JGBQkCNY6VgWJJBjgyHeRTpzatBkff8CaRoAminsb1oyJMJDRYrpDvl3QOajtT0nNozT+O7/2SLI6CtBtQ8lF/dwNF7mAd1tghI8xDkCSD9lKMh0KlCjINcN6MaGeWvE5tDuTe4ZFA+ItQ9iDcREaJlglwLM6Ny9hP3SYLSvxefUkCr6XBhnWUSx3qvdkJIPwClJeVWsOXBbb3Y90miH12qSpLjUDmYSTgA8uxHWMAcB2pbEm3ww9cZ1nb4x18r9YWZWkJZYDrp2uewXccUpfJgdIo+0wmIzkYPNWFKfn+i79PfvBtb5Ttgw/IdfUvSzVYkqzJofx47kftCXpG8KgNEM5r0lPyhuxupmXDHLAOFWUgDD74T85FU5/UlZ8nwMmufWQQVpmbM52g39rEOApxAgW3GscAkYcbcOlK6Cjigr5IvRq9Z1TzdA4pGvw4jMyJDs7ZA6GyKxq7qimhB2wzz8p0AGKHWq9heQvL6G4nbUfDQmPi86ZzIryY95n7YffLJo7FcSzOTi7KqzOT2hWOo0AeEiWvTSDqlL8LCz8pXvJTMKTwMsTooXdPYsQ44ghvHf1psNp/RT3Oht7orYdqpxPzhtaYfK21WiuWHKzyF1ohPBtChwOmoDJ6/HS5/1PTMjO3G8oEqhKKnGlmqc6bjRoUeVZqIJvF+f2oLx3pB1FH46q3NJEL24aZTz6fLkpfPiejwwPCZDYkyFVDRRktgrhAUoVCv15L4HMUNqOfZSj4iZE1kgWxM1Augfo/UxiAkk+hZmWQXALrsimBaW/TksgVdUAY8kRr/gmQdQYEz+7GRrylfThmG+sMiQOSDlpzYtsL4mb71N3OCpL7S8BQ8HA97dqCGgPsHue1atgWhkyLQ8Fi9+kyVHUShkhdArCJ42I9LG81K+rFMC6bETisK/voU7VDzXsM3mtjcwNDqSbzlToInhHxoTRbnjSg8KeWFmSu3gbZd0DyTSyL+swzmt8BsadQ9iR4Nov4KL8qVHqzVcV5Q5E7jiYUSjNnPZb3lfqkr38I5x3IuevH5T9c/mrZfM5muTV1s9zavk7aYUvShoOLHR9QuTJY7AdyuzSqOxoDHlPU/v4QHsBfdy6e/Pdo7WeGvW5dxpbbReOHDAbBgxSssdZlX/O1eJLXYb+rsWs8CDJhoM11IxI5w857L9D3vEiYoYTOKaJe+hhI0h2QZR1ETjXO7mrLIPRFRrarQqc6T+j7ycA2/kuqxy3KZdEjju853IsA90lzv4Pjlp22bEvNyis0cU0b18nLpVwHukWMC1nGqV2Hs/iIMdNfO1m6IR5L9O5TjBhHHPbO/rIN0lejgnmvcU2UAo6Aip+1abm2sUZu74xIDr+PTlQ99pkIJe8MSHDLRrnpH2+Rhr8Ici1DURY1PzpHbWs128LR2Jjoxvd9yeTKUO9DICEoFpBdsxG1Z6dBwOVcSYpQ8P3lIsi8gIrHk8GcI2duWq8GABUonZVUwh0QaSrhymC5JCN9A1LGPrM6gAtODSTNfuGa9AY1FY+VhLINYVCYJAcQBxmCCL3qXhwDy9MDWk/TQLBhWxyobLAl1oMBg/0k0gVNMStU7FjfwXHZp7+1zJTbKF0fyhvzmZCHgXjYuQhIVF23OB+2mQcgbuaK78AQ4GwG9ZHkXaxH136zOqtkTdc7iEda7bbUWiBxlB+72QUhDBBsttxoyPxyS/YvLMhCvand6VooPwbheeyTZ5LapY4Ej5PXx4LGFb0oHFaWSW/YbMK4BKa65cmks3lZt2pUXnvORnnnK14r+bX98g3/a3Jn52YsxnL8Ox4qnkTJZ/fHCo/LluQyJHeXfTQHffh1WIu/61w8dWe09kHglI1cP5y3pbBkLN0uMgQ1uhE72ITtN2EFutwZ2T5Ee1PbzXl5bDcnQz/tpbJ8D10Im0sj26m+6yDzOUxRu3nUVY190CuMbMe10CXO/9TovK6VgXDc69Me9giA7fvs877KbUC175cLUnOiXXFw3gdAjscDg3u+C98/j7L4u9gl//TgfYsR46ghvH10C56yP0NF9XpoDjaqRXA8ecwryRcbG2RXUJAis38dUdDVF0jW6ZP1nStk780VueWbX4fawgmAuFogUqpCBnN1mKa1XtUuXZpwJZNXd3GLyrK5rPnRs+mcFPN56StkpZxm+zg0DdRuKZORoaIro0N9wi5vbFfnRTrsZlebk0wSBD/AMdBHpW9gTMdoB8tK2CbJigaicShYuqs1Pa5GMeMcQcQu1g05El2nJokUVC/b4nFN9AxEkfj4jm058E3oNSG2HUwZcD5InsO9Yh2/ietkxY39MfFM2K6AXzMacGfZJu63tZy4D6/BMkAVm8xhP2nYIFDumATKml6NTruKsmrAGAi0aYKGUavTlGbgyEKtIYvLizw77C8tcwsVmatWZand0WQ6FZxHjd6SNq4dOlB7K2CfbBqgoue5dJp1qXNYXhgqDH5k80Au369Z73j+HMzn5ZvWyHuuuFiuvOAVslhoyrXtL8tD/n3gvyT2euwj69lOXHY68hOFR2UDiMlBWWu1mgHBN4OPmsD8obl0eqfdAXU+s5CXNCxEz+nHiiNQ3iBycxaeg83YaCNuqA6+otngeu3mfF94Sd9zWb0ZBxfwG2wsEGWU4pVd1eogb80IB0LX/ucgdKZ3Zb99KnMXBE4y51mTyKnOIwf80xz2KIBGBdv7ee/OhJH0+uxe2ZCo4OAgdnXJd88CJ4lXw0e53Idff4dl/3iqDe96pLGiQSNGjCOPaz5cn7nq54uo7ew5xjFD0bsa2ZV0w5EMt/tlrShThymPFwPSCN29w+GZUtp3rux6dLvMzu7C4ZmdzZdqBWQEogKbqXJnXZpMZyQDZR/QDc3kK34DRgBJPy2lfFkK2RTO0ZdyMQM1nxS/VZfBUk5GBoqq8HVgGByhAEMgl06C3BMy0D8guVyUGS+F3ybsCDbUNnKO3EY3NA0KRsxLgPlQ8tpfHIqV6W41wh/naKwH4gMx0oXPgDTHQOlGo2pyX3Tfk6xxUVDvaRgoTDSGFxxlwEQ8VMUutmdTAGtKGgkMgsJGmAIQPgyNbEk9G2p0oCwYF8By4R+srvtIohxI4SGMBfZzd2FUUGnn0zgmSIl96GElgN9A3AkowEQQnT924+EaPV4mVDr3aTHf86AtYXBlu6mBCV4bDQk2JzANbpvGCwwZ3pcWdpCH8B8pp2UiNSbZAARmZmTJWQa9r1B6xwhUnKNOS7alZyVvaN7wSqPnG4/Ct7F459XvK22wLf8yI8k3gYF/GEt+BkX4c7gH74TRexEIfSOKqx+/UWyYw2LgbeqRe/SnC3zHfbOYAhyGTQQNvEULIMNpkPhevygPewNyR3tYbuuMym3esNzTGZRH/RKIPod12RxEB0OoCaf4yfeO7eh8HrpnfsgRjyZYYoyUzzi+XJaekXfkdsooo+TDJJbS7AB6xRlKFd+/gQf+T8y2qc84q6unfC75F4uY4GMcdVz9nux21CYDqLDOMQkTxSHhTWWFknfb2ta3Kyh11cORANW7D/VelnXuNlmaXZKH7rpLKsvLUmtUpFava+Acu4dxvHe2w/N8coVBdVVXl9gNrg3FXpZctqyueRJ20oDsjSf5bBqKuSrlQkFK2YT+dkGo9eWdSuA5EirOIOlYyWXSksJFpZntDqTpKjEnlLj1OwiW0eVam3PUtQSOk81F5M15jOynix4qV0kdhK0ufCxjk4D1OiDbJk7fFSdV1H1pRQ3SVG8AtuW69DakYEiwfZ/BSuzHTyJmeTNDn2Vueah7G7RBADgGjR9slwB5q+cAtSsJmMYDLh4/YUiksmoEMCrfwbI8yotJakj0eRhDfUUsx3mxqQCXo6TkY7fQjcK+9nXcCybZYR4CjkGv62F/TJLDPPtsJmFXxg6uL00PBowhjuzHY4yU8jKUz8iQ7Qc5JWR/YloapnFMSZ6PsYfrOx1q8/zUAoiSc1Gi+FSlGTHUpVjxpziZtHMljNwtINhRrJLmerqTHpFzOoAVP0DCIcuOE5RuFe/LDMh8T5CXJ7yy3NcZisi8PSJ34vsDmLcnKAhTvlIdpxwYRTA+2I+chN5T7F3ePG6gcUK3/KjTlDdBtb82u0/SuMaI3Ltn1y0jmDS78KB+Ag/tHzrbpu+85ppDSyvGUyMm+BhHHdd8rNG56j/i7TXuZry/Zx6sWQxIOJCS68k0KisO+8gBaV4s+ObT3Zdy81KUManva8qjdz8slWZNFquLUqnMYQ0Gc3lQnEuqZvOlIZBboMlnshrNTtWdBEHnJQu1nkB1xPb0/oFBkBeIGqqX3d9KWSxDbVlb3KOkmcsUpb/Qh3qoJeV8SYocGx0rsC98hsFl6TxID0fHMR2X3dHwCvp1XT8i/hRIG79RNhbqlmRKpZ+gosZ2Bp90vQfNKrZBWZHIecEga/ad1yYC7MMwtS4rSxgQVL8kfgMFzgFs6BqnJ6CXflfd+bgeGg9uksYF5sHYUPmOdakYIbdxRo74HRwX8zUAD/Po4WCuAfzRc6DXQUka58BUvRyYhn3paWgkQcQmdEHybJNvisdzRjmEuA4O3sPzZopa3pdiEWUIVNTYYvwA9o3z0wF2cCbj/cOybs2IDJb7pM8MQpk2ZbezB2cY/TsWoN5lf+/zkgtyultFZcoHu/tw0+nhmjUo79NwiQO83ZCrB8n8e3BwJsszxORjI0a2L9uU7IX6ZpPW/d6Qxq3c0h6TO6HSH/D6ZUdY1AQzzM/Oe05lTkLP4vPIGc1HDrxSlhtNjXOSS/LO/C7ZgjI06pI/1EDDo8Zivhdl9wGTSv+Ns3X/SyqX/ItFTPAxjgmu+Uhj/ur3FVt4uc9ExTcW1WeoDPGZczpQGYE83unTFJZJEsoLBvdJtePp052tlWXupoo89vh9UmMGuGZdmAOd/c6pHIulYckX+pXopiZ36rbFUh+qHtTEQRNqHMTMtm0QEPuxp9k22q5JGuSYdkMZ6esXvzknKSxfNXqaFLEO3dZhq6aqn9vkioOSypYjUlWC5TmCpkBkrJBJbKkclCjIn4RHwtUrwXIyAr0DPKyyN4qG487TmDBQswysoyFgcU0uDRG6+7kuFDn2JA4NAyV4nRkRN66Og8PQM8CgOyah0YA/nB8D6tRA4CniX8g2+hYD+wIYDVG0P8uKbeg0PjianZvgMSJyoRHBdLO9bocM7KPhwKMK9bWB8cAB1txActk+bJuXNo7BzHb0nvDesCmCyp6JdzhgDwcXYW8FBgEGOF9xUrJqZEy2nLZB+odLkg5SkvQc2WcmZcmpQBrj3I4BaGiQpC5Mz8jqRC+DHSf8pa+ej3FvOgQHZ7CMcSMkQNl1sCm7hy0EWXkSKvx+vx/KfFhuApnf3B6V74Lcn4QyZ1s6s+eR+TgGPfNJkNR1tEad+zSHPQHAMoua40J5dWZK3p7b1U1cQ2I/1BSx1nJ4xS/D+vsds3vmWvN9yy+5XPIvFjHBxzhmuPp3BndKHbVXKOdCzBWjGogOW7bHt0A/jjyKio0E/0JVRwAl2rItkHJezg4ulLHHV8uD994puxcmhelmGaxGcmdlkgBxMoFNA2p4ZnI31HtFUiDJTDotWayTg0JPc6Q2yxHPrC5zvIoUQfok9FLWlTVjUPRgX/bbLhRArjAK2BbO5CzFQhHbkFxZrdEhSbLD/qB+tRL2mbMd189BWECabEtX5Q2CJWkzYQ3JXdU+iZ80CYJTcsY22vaOYwnbsbGdmy1qcBzJWF3tmKdlrEoZn/wD9UxPBQPySPxU1lGwHt2i+Mkuc5hoRIRqDHAHXcqAUaFd+kC6en9oiOFc6B2gG5/d23p9/5XSQczMgMekN7A8sD/Qj2UMQ0nK+QFpt5rS8Elu9G4UNS2wprFNpSUDQyMDg4NpbHkezEfAGACeCTPtwYST9atGNLI+iXNI+q60HU92mj08Mxz/hT5Bzx28qySqS9LTMuygvPWYPMPDwTLEhHXZTMFy8zDRJGBe9qmgKA9Cid/RHpHvdEYxjUGlD8lDmDcZ5jQVLIMRGdHeazPnOxK1mz/1EU8k8Pz0vuF6Se7jeNe/P79bXpXZJxl9rkjuh14FHrUZzPqgZNw/cLZOPXTNZ7UQYzxPxAQf45jhmj9f9q/6qb4Z4wSrbGjORb3frYWjinLAbcpMmJf9QV5VyfMBBVMHROxbTzblz5Q35X9Azlk6Q5b3T8kDU0/K/tkFPO1pEHpRONY7I8c9zwPpt3RM9jZIPpfLad/3FNvQ6eIEOeehwBkc54DEHRBNDjUq3cLlfE7GBotSyiRUAaezORCRpyli2X2uVCqpq9/gnEju3B9VrotLpu6jR4AqnN3bEqksSDnqRcDMdRbnpCpZ3eh0W0KVoYIn4WNj3RY/9KqVvEHkDs6T65A8oqA7HAfbiUbX0w2P8lQ3PZYpoVONo/ixPfePE1DjQY/FQCyejI9z4bowOAgaFlxV2/xhQKhxgDJh2l7m7mcbPQfpoTud94Oj2XlMcctrBeknErh6nAP73tPb0AkZVd9EaeD8EzkNrOs0SPIUatiP38G+Wa+T4GH04Hgcz9736zAa0lJtQvkFLRkqF2WwOIL9JmRPuEeWZFm7zR1tkODZQ+Hs1KKMJpoHI+iVzBlswPtEI0k0qn3BkswjdX5PZ0RV+c1Q57eCzO+lq90vaoR7AMOIJM42c6pyEjmV+dOZDycyuqWh6WZZXucnF+Vd+Z1yJj4dbWs/zCXPYhW5FwuvwrP5d87WmZNyDP0TBTHBxzimuOajlYWrfq4E6SqbwC9M4tGFI2kosKLTkcdRATIBB0n/uYBk0rQko1AuzF8q39/3I7LRrJf68pw8uuMRuefxJ2WpwsFTPKnX2P5OIetLs86BZJahOqG48yUplYdA5lkQBRVzKGmoXAbMUbmr+oaqZbR4yvWllE/IyGAJLxCD3ZhMJyG2syyZXF7HhU+gZqNyT7MNHgZFEkTOzHEMkiZRkui0vRvkG4JI6e4mYRIRUYOgKc+0vgNx0m2v67Ca5M756pKM8Y8EzG1I0tyGJM3v3A1Veprkj+8kazUUcA4odwbWcXu2udPoYDN69AegMQDC1PVI5DwPbKuR7tgPf6r73mc3OlwD1Tp+83aqksXvNgwVDsPLeSwfDprD3TPtbQMTSTqFMmi2GrJcm1e1zmvWceJB/DScmJOAhkgu16e5AjhSHkfx47y9UzOyb+8eGcol5PT1GySbKEnVq8pO/IvyC3Ttx6MElpQmgsFTwBHOclDxWjAoJ6ZxnQyz8gRI+z5vUG4Bmd+E6Xao9Pu8AXkSqn0Gy/mcc30Gl/WC4FYmkjmZwWugsVKFAVdyfHltZr+8PrdHRjVxzVOpdgaMmM/iGf/vZufMN5w3NOMo+ReJmOBjHHNc9Zu1vdIqUJRcaBJSYJ1I0A1dQiXJNtdHPLaDcx7p4elBgmpa2guOXJq/Ut5YfKcMoeJsLeyWxelJeWD7o3Lnw49IO3Cl7bWlUplXgut4HWk0mNjGSiqTkXKJ5J6WRn1efK8mSayTAXEmqLzFkySIOek6kk0nJZ/oyGDfgJSg+NnNje3QdG0XCmXJ50DkuKh0fkAYEQ9OA1Ex8CyD/XTJkQRMWmD9ZnG9MDbUHQ4DgsFpnEjmBupVE9+Q7HmtOCeNYif58uK1gEimvQLsfSfJ4Fj8DZLGCUAo0RPA+SRu/KZy5/nQ7U3S5y+qfD1HkL3F8Unw7AOv6pzdj/HJ7aja8ZvBcGwTNw5UZwdl2aqC8D3swcXuu8twPF4ts9hR5Xt0/WP/JGt2U+x0QmlAiQc41VI/h6el8raYD+oEwXMkOiYPUgWP7dgXn54Q2jFs50/bjpwxWpTTJkbxHQYCjs1gu6qpC0wz7OvogWVGdc1+5nv9ggbD7Qah3wF1/p32uNzcYrv5IEi+pFHvNSz3cH7cji52kvnhI6qdCuC18NFk4hwaMBth/LCt/eL0tOT5XB7uksdXPFkL+PI/TdL+L7N15mGzRfiAxniR4H2IEeOYwjlDwGrOl8FgnwWPHKzdQOxMOsqgpS3JpW4g0dODpE7lzm5fl2ZfLa8rvkUGUkUxSdQNIK7l+WmZmpmXdggywUE8KGV2QUtnSiB4ulCTUugb1gFhmDaWiVVoZERdyDpK6FSLCfxjEFsKjDw0OCpjqzZDkUft28z3zgFpND0siIdkqe54XJhLogxwqSREECNd2TagWu/oelqtscInYYPEVQmDFP32kpIZXf4EiZVR63Tba4HgepVo2b2Pqp/74u6U0DFhW6zMFfE/CtRj27uuo+uC1GF5GPbLp8LvzmMsAAPt9Hzwj6PYhV4Ft4lR9thHiGuh257ueeybUQHaDY6Z8XCOND6iy4qi+RMJB+XEJgzuD1eKZWksyCaMlLNpGSn1SY55/WEU9TMBEMo8hWs80Cee54Qy4XnznNhcwTJg7nzmx+c9GxmekLGx9SB9mGHtiowFQ3Kud5bGYgTm6HMEL5fJYnaA4L/cWCP/0lwnt7aHZHe3zzn9LTRSGQyXUoUe6HeWx6kIvf24tGUodJrGl4HUfzj/hPY0SLEJA+/0AWBlrBvawN6Bgnq/yQX/S86f3oVniJZmjCMA1gIxYhxzOBftZzTUp/CKf13YFNcDyKvf6cgV2T3S77Y1KOepKkMSENvcUY3L1uzFckXh+6Q/UcD2jYjkQFxL7ZY8sW+vVKoVaUKZ0x1eKo8Lx3NnghVGZjPi22vXpNXgwCok9YwUMgOSSzPRDKoox5dsJi0D5X5tdxe/Ku3GIiptEFeS0ecZTDQaiqrYSYDa5QznSDWapMGBY1hsx/Z1vnIcm51XRDJXgiaBk1RJ4LgujuTGdmqtAUlwJHu2zbO7GYhau8+RsKnECe6MtSrd+PzkfDIty4H74PpcqafaKX+xTF3pUME6H+fC9nYqf40RwPY0SILmDOyRJayeQlml8Mn2eZA9Js7jdtgb1sf54wvVPKPzYQWA+FwtEzcJBY5lVK2FdEaKmSyO1YaRtSSZtAuCB+njMkO2wXeaWm75YlmbJRhkqGcE5Z+EAZHJ9eEgCfXA6DgAIPg142uxXlrCTEoyKLuzaxtkXXuNNDXwjWd3dKH3GtfG69MBWEjoKB823zB3O+6+rqPlxA1OUdBDxUDZJUnpO/zW7C55K5T7Gs3wx2eVpdAFrD081nxg/1Gc8NdMfvCLZstsjY9dd40YRwArSjxGjGMLU81+F2/+x23H7kLN2JsL5evKpkRNrszsR/VI927kou5B1SWIrGHrsjl5prwyd6UMJwZBVNVuVHlHmpUl2T89KUv1prSbIPBOXbejOq/XKuK1muIzNzrWrVenpVVfQIXjaRIVBtUxwI4JQhwOVoNzA0dBeVKtQtWyTRoqltto+zmJiOqSVITttU2bBEqyJHGD7FSR4jtJ1AYc5Q3EinnspkaQ0LE65tH9jYnbMw871H9E7jguFHXA7yDBnsJVViUx628SO/fGedxXdx0SOFPjqgHQm88Kl9TJGQB/k6xxbA3EY8nTiMkM6qA2egw9Z14LltH1TyUPI0uB+RxIRj0C6smIqhYdkx7szjHu03StgwJU2SdhLOA34xVKpQKUfFLy6ZySIY/N5Txeu7WMqa6j/DFuYXhkleRzZZA9iB9lk8Y9KhXykixwOHRG6nek3MnLubWzJB1mxTviKZCfGixHmm2cSHS8DSuf2VMdvGYmrKpDuZ+VWJYfzG+XV2ampJ9eFCX3bmnwAz9tEO7Gtz+GLfBfzY7ZW82Wh7oPUowjiZjgYxw3mCt3tcQE1xlr/tF6IQONuzB4742m/9ySXOy6Og+CdURdqjLsjMolmVfLmsQEyIBdu1CZcGQtEHcTqn1hflaWlhdUFaaTHBbWaLswA7M7bWZQI6EZDeAaGJzQ9nVjq5LLGOkv5kA4riQtlKOA+B1U3ji/LFPZgkSqyzvAbyCe2qy6hpWESfY8PxI5yC/kwDAkc6jPSOFSpcMQYLtEp4L12f7OSHGQJ65QyZ/GA9U0Xfs0AEgWUKVK1FTmJM8kzzNa7wC6qhwzlWzxBxPWpwEAFa0EnsjhMFiuUfCsT7FvGibc54ESphkE44IGBuerscIKOjo/nkd0fdgHY6LUkOFhcKZ6zRERK9nzHLAOXfOpdEpS2TSIWfPYqfGUoyEF44ndCcu5KN8/4yE0Mx7Ol0GJHBCI7fDsUsceD61GXX/TYCukQ1k9lAPBwxjgeeAsA5Qtz3uiPiojzVHpOCvKKMZRA7Pm0ay5PD0l35/brk1s7Ix6CLmz6Z2PRGBvxgP8u5JL/KVz/vQO80OxS/5oISb4GMcVzlaOzxr8I177rytT9ADVXob1/5rsXhlxm+qqJ1iNo7qH4E/Lhc7FssmuFQNi1ShzLGNwV0cHjkF1k2LfarYPR0lVisVRqMc0iIqPPYgGzBP4NUlCPQ4MjMggpoG+QSmX+6VQLMng0JiMja2TvmI/lL0Dw4AOSKh6HCOXLkkm3yfp/IgknZy6pdkHnV3ZSIRUkhpwBtVtoXKZ+lYJkf9A2FHwGq+Ic7Ao+qEBaFoO/MQ10SXOtm2SnWagA3k5jDYnyZOUlcBJcCgfEjAJnN85j8ROkudvBq8p0fMgWIeT/sDxaRzQ24B/alhgogLXY2MN7BjLWfI0MmgQsK89iZPGB74HuHbsT2MXeO1quHAfOCzT2WJblgWbI1LptJSKZRnqG5CRgT7J4B54MJRSIOgMyL+QzWEeo+szmvGO7nimsOV4AUx8w2h93lsPxtnEYJ+cvnZCCn1lXBvOD4ZL0KhIp1URtxXIyGI/rh7GiOG1xjjS4LPBN4LBhYNOW96e3alR8utdzXiPZ6FLL3zMQO6wvap4RD4lgfPbMpL6grMlHrv9aKN7B2LEOI7IDz+ER/HjsOx3qNzrIXRlo1uVV6cntV2TaTvZ5t4xnpwu58gZnTMkXKjLwv5dUp3cJ61KBZV/KF6rIe3KpLTqs+KDiFLpjA5awtHjahweFiTggBCyqhpBYiRe7L9UBsEPrBbmO2fbcSZXkmy+pNvSGEinElLMpGS0f0AGyjQWklD1RjLsK49Jo99BzB4UqEaUk+xA0oyyP+Ae5+VBnao2J+kTJGYldn4ncYJqyY4kSRInjQoqVNSO9DjofkjaGoCGV5jbkXADkKjug0RLUsMnDAIej8RMgtUVuJ0en8F/nDif++lN3AlAVc598JxI2gy6a8zoELbqdcA58Pz02viJ41K583p62fjYXEGS1hHvuufkYjtmAsyB7PP5PFR9UpJQ8oVcSrIow0y6ADKglwOGG9S6Zs3DNuzaSE8AYx+8DkfyS8ro8KBkSsyIh+NgXRI8RwHsNBaltJCRjJcHn/D6Yhwp8OngxAQ8LbyjZyaW5F357fKKzLQMskmExniP3PGVK1vPPo537H/jRl3lXDL5HWft3sjdFeOoonsXYsQ4fmD7GwjtevDY34NwmJ6yC7bHO7I1NStnJxeFvbZbji99MiSbljdIcs6X6sKsLE3ul+r0fvGp1gGmbw1ARpW5HUpQ5b5xiNek1FHp16rzUJSMeneU+PP5fslnS+C0BBRiU7OptRpRu29leVFHnWObO/PSlwt5qPm8FEslCGRG1jO5SVuT3DBXPEmNw7uGUKSaDIbEDahrnm52kiygKpn9x3FuSuScuu3bURAb/pHIScwkbhI2ideJcsRHOeppELAixbJeoByJmp+MQ/BJuviu25N8eTiSdbQv7ofb6f4wUWEzkK23in7ncrrm9R/b3bldS/z6fizDMVhxw0hRewAb8fp5PXSv8xqwl2g/OC81FLhid98+pii/fKAD02RQhlkOyINyzWTzWjFxGN00CJ2j+bF5hQlwfJS5j/3m3EBOHx2QVeOrRFLZ6LhMUJTOS9hdN1lPS6aVk9DBQWMcMbA0q6H2LZFL09PyttxOeRneT/aAOcQlD6MNtiHt3Otxg/7Iuub/Olv3PhEtjHEsEBN8jBMC5sLJOTDOP6HO+Kq21R2AK0UQ8pXpfTKaaIDgXRlbHpbCnqrUZnao6zaZBjn0DUoSipx1C9uNU4VhyRYGtesao7JJJhx2VCPbofxyWDfqX52GEs9o++5yZRaEPoN9VjSoq1qZl8rifmnX5zTILkcixyeNBwsSZze6NI6dBLGwrV3HbocxQMWpeeWpskE2xuX46jg3/I7InYPJ8DyhTKMTxmpu1wXPNLB0l2N1GgQk1RUub61elbAx0Sgg0YIsFSR8NQS6Bcj5qq5pPHSJv2tIqAHBI9EIgVFgYRBo5jiQMcuKngfN+97zGPB42K+bHZZkfhyXgmPocbEvRvyjLHjukZuehgurFotdezpRwUekz8UM4MPuWDY4L466x3vBFLXMAphIGElnMlIsD0p5YFwJnk0CAc6fbfIt3KvTx4bkknPPk5GxNXocnp8GNzIrIMrM93BNHUcSHgym6LAxXiRYjD6eB45mR5f8G7J75Y25vbLRrUdR8kru3RVJ7p1wyTj2E7jJv2+G0v/kXDAVZ6U7xogJPsYJA3PR3HbUxh+hO09dez2g4tiYqMorMvulDOVQnEuLqTJDmi/pfE7K4+NSGp/A96K6zMFOkkZFPz62UYq5orrlO+2G1juZdFajuKkM6WL3fV+aUOu12px4IBCNZgc5MSd6p10DJ1YlwMQAusCrY2qLC8Wby7BrHJQmiQ4kpQF+OAANBmauczNlCG5qGrZds22b0e9LUPbLIFAQI0kRRKTsQ/WrCjkRKXidR9c8yJMubizVYDwSvZJjdzsqdipxkioPznNRssUnfiopc5Eqexyzp+pxzWBvbIb94ly4zwjRebD8dJ9cTgMB22qiGxgZNF6SxQlwPa6N19EleW7LZgQ1Tnj6vB5eO841CsSLykE/9Ts4IJGQXApGEwwfQyMD+2K6WqaizWRB8KVhScFQIrnT+PC9lrRxH/OOLxeddrpsPuNcMRqUx0DGAAYAjACQP5sdYImIYfmTaPAvxgsH7xXBgXA6mNjDhd3frsD7OGjwfCix6wNHe1y/Wi98DJ9/gfvyx8626evMhl0t7iPGsUVM8DFOGIAYfGNyN6Ge+DCEZeVAzaJfXNmanpZtUpOSl1GFXhpeJYX+AUnnSNYkElBKEioT5J3N5WTN8JiM9/dJuwNyBQEwkCsF8mMbb5JKHgTQghJvYApAZhzwJZFgqlrsD+sVQOCl/ACUexkkZMBnbUmAnNi1K1scAPHQXd5gbabkzMFrOH46mwg46ppWeKzsSI7Mn07ljotkP3clOSVmTGGPvEHomKMJXRhEB+KjyuUIb5rBjswJ8lXCOkDKeIWpsklqnEjOnBSYj+NE22EbVfZcn8fkelTo0eacovLm3jGzeww1LHhees6uGjoMGuT5a+AfyozXhxXVWIiaHPCTxgG+aE59xirw/mB+NNhOxAIu9sEx8jkMbxbzHJRDu7YMNciBfdIoz6Q2l7TqMIpw/7hvHnttOSVnr1sPtV+CEdaEEdbC1Aa5c2rpujoyXiEnQYZNELyeGC8EfCSYbpZd4NjH/4L0vLwzt1O2pea0p8shLvmEuuQ7eNZuwM3/H+Il/9y5eO6xaGGM44HunYnxVAhvXp2VtL9eQrMGTzIf3wbq8oYkLWoVyIhU4JmO49tM0pNWB7V4y5P+pGcyBU927vLNlZCYMZ437C2j661r/hRP5w+SE6K5+AYVv6+2XvY8/k4p2o3SX85KJp+G2ktLmmO0g1zBHqjQAxBFQ3Y+/Ih86iv/LJ+97S4QN0gaJAO2hAoBuZloSNN2qwq1n5FCtiA5EEoKq6QSVkZhGIwPDks26ejtZk+sIoh9oIB1NZtqKF5jQY2FTK4AIrPaVEAFyyAyZrJLuCAxfGcyHQb1UdGrhwDrkLh7w7hynqOGhVGvgot9MtMcxTT3F6WuJaF3SZ3GAd9cVeokbBI7V+b1YTsuVBIluCIIrqvaez+ZNEeVO7ahOqYbnRHqOlgMlLq667GeciObEEDwdNt7rQWIdooxBgomlFA7Xl06INWQAY7YgGlmPR/3AMfrhK5gNvZD1z+MAN0nswoy1S19FAlZbvmYQlmutWVyoS5LTV8WGnVZrC6p96XZgKr3fOnrH0HZ+3LpuhF5z+u+X87fuk2y5TwuJhC/WRevWpXa4qIsLS1JpePIwlBB7jr9ZqkLyCjUFuIYzwN8VDhuewfTgNOGgT0rr8xMS7+D+68DxfDVxA3VZ5HPlJ3Ds/fveL4/IrXpG+P67/iDtybGU8BeJwlbHH0jNMhPQAGcg1n0MLbx2cAzzWguRklhMsygwu91VLRsXKXvmMnR66hnaRBwVMgaKuyOpT+z43g0DPBGYPKwFAZB0PRsf8aTXNE3pz/hYTtUiS9dgASM3DHxWpTXn0O1nd2djSJrgJAn5Mkn/4NIex3UNRQgCb5AkgXBQ7X1Bl5hEpu5fZPyzeu/KX/x+c/IYichxUIZ+4AqDHzxQEjN5jJWpSIvgDhgLKC+SoJkOUTs+NCQjA2OROlFpSnlTAqKPiF9eVcj6f3WkqrbQmlcUvjNBC4uu8lBiatiBXEqwbsgdpAmyZzErVHlICSmL9UBUXR+WV3f7B/vJhM6pC2j+mmE0DjQxDMgYAWuUQle2R/zOR0geHxXgsd6/K7AfnCtyqx43FS5Y59RX3s+hhzsBqKLBB2gxKnYQxB8l4ipfgOQdQfXRdBLwl4BGkuAZaEXLetoWztHjjMgeJQvtmlhn20P24PIOU48VT2zz0U56UH+WCYwbNrYZrGJ++EnZKnuy9xyQx7d9Zjsm96rxg1z1rdA8jSkzhjOy0+89rXy2iteL/0jg7jU6Dr8JntOLEsN5L68WJOljsjM+qTct/4WnFcL/ENCivFcwMeHFRDd8bhDsiZRl8vTk3J+al7z50fk3gVXxoRHegce9P8nTvBx54K5x6OFMY43YoJ/Gtg7x8+EwvlT45q3a9ctPulEr8T4m7Wg1p2sYQ2zplAa+ga/UWfpdyyk3KERgFrR0DCgAVATE9bEOvg0NeOENdR5nF9HBVrFXqp4WRgRhWrK8Uwi7FgaBslEx7R9z6b8jrGpDggP9WnGM4uZQIbzobSyVqp3WZnFnt6tZ8hhpHtnflLBPnB2yrYW348yvhrX0KczEy2Q8og8+cS7xDbWSV8pJVkSfC4Pos9BnIMkSfAkLRDJ0vSs3HrLrfL31/67PDa7QN7XPDigJvFgAPhQsWzj5ShnaShwEnwGaj6XTmmimz7sM+taKaZxAlDu+UQoQ6Wcjmfut2o4TAYKnoF3HAoVpBuASDCPwWZ0P9MtzSFS2U+fd8HFuTFdro7dDgKmWz8aUY7kHo0iRi9ENDZ810UPA0DJHISs7fGY2KaNP3g0+MkHsvtQ8k7zN0hYl5HUdWJ1jXk0Atj9jJ9YL8p1z/2gIsc6AUjS82G/4jsnJXiQa2NxSuan90vopKQ8MhENjevjcWUefiVqqngvKlMeQoeJBUGA2NudyDPADHf0rPgwJnhs5iJodmAccF3jguDx6eZgFCRlrlqXBx9/WPZN7sGquH6U03J1HhSNx/oVl8tPv+uHZNPmTbjXOBg9D15bPCj4xjLJfVGqMBCWvYTs2dyWR1fdAVOaBhGuM8azgk8SG4qo2umSZxe412QnZQM+dZAYHSiGDxrARyxA/Wbkfmz5VyaR/pJ5+S6sGONEQbdmiHE4wrsm3oYa8I9RvzzzuEYrS/Dw0uz91s8VC7XS7X0/+InZ/OVjzYY1NjIG6CEQW+V3AwMBdSWMAkxh12gQW8F7WIGx3TC+g/eSw5OFHai+tr58DuUYpkSiLU3PMxkaBinftquhKbih3QdmKybBXJnQVMqhbL0rlKthGFxz/L0I9p51fdZv/zVK5V3ghJQkOtJqFeXRh94ktnm6DJQLkitkJd0l+IQSPEkwUrnN+Tm565Yb5VPfuknun1qWVqch9VZDGp0m+I/twilV3QyeS5oOSHxAMgySI6lnQWbYZyFpJZvwpJRNgNz7ZGJoVPIMfkfha8Q8ionR9Ik0lDduHCPyyb0GhExyp8udfEvlzA+mtOWgLkrsUO3R+Oh0DoHgQcpuJo/PtJ4fWB8Eh2UkdxIdjAc+KJqYpqvk9VnSAwA0OEnwdN1zni7nfLrnSeZdVd9uwrYkqeOBw6SZ6fDPbzahdjk+O/7Rbc9tYAw0l+dkeucOqVVr0j86JANrTxd2oaPqZ9Ch59WUyDtQ7R7Ue0TyRjz9hLEAJuBpRNH0TGnLDlYu7kVL6mw/NympdvA7dKQdpmWh3pTt+/bLHO5fC8TdhDFVrS7KBevXy8//4I/LZRddKPkyyxl71cC6phpctaUFWZiZlEq1LY3koDx27qzsHrpP0h3NqRbjOYBpoTuoZMrQExenZ+XyzCS+U2tQtXefs+4HHp15PKLfwrP0v50L990azY1xIqF7q2IcjvD2icuMCf4YFeWrtXbidKTxdKXP+b1l+n3FiocvowehA7llhNFPTB7BZoOGMbaOF5Ch42w26DUnYB1TE8cu4XogwWAAQPeDUbC+QENhH1wv4H4wOWELzNVCbQ6pmwjMYhVs54S25YRSgHxqwDBYgmEwAsNgOwyDd2sX5CNaUuHtw5dB/v0V9voyk4AF4yfloftfI53lzTJYKkuxryjZXEFSuawkMmklbfaLJgFakMfO794h//C5z8v1T0zjQo0s10j0bRAsjAEQIN27DLjLphwp5otkIU2fWspByScCbW8vMMENCH+4r1+GC0XpL3E8cpBXYwnFwmA9Bucxfzrb2KEWQaiq1knYDB4Dz8IGiIQ1frspdgVjFDrPqCNOsoB5OXUUuSl236OiRzHCUKEbn/5PBwYBiV0fBc6jIcNr5QxOVOlsZ+fBOJ8PB4hbJzqWcF10zeOHCIwcRtUxMx8PQxVMomciGXaRo8Jnzvugg0eE36HEG8uLUpneKUlGt4+ux3y224PcUZa+3wLJ01Ufqnr3MXVA+ByKF2cOY4L999kEwOPhgHxIMDVB/i3PSgunVvcT0sD6y01f5iot2T0Lcu/AioVyX5jbIzCJ5IevfI28801vlTUb1kgqg+vCuXFsgADXQwVfW16Q+Zl9IHhs17dKHjrvEZnJPSkZL4eLjPFs8HCvaIaucupyBYj9gvQcSh336zCXPB8V/JnCTfy4Ce3fmkvxYMQ4IcHqIsZTQAPsksEvo2b6BVSsa3UmK8NnxLOu0MURLvbe7p7yE38Onw8usB5rWtsGV7StNfRasymBDa34ZPOA8mEbE2p5p4JyoBehYVypgS8izwI9CQ69CTAaXL9mPGnY0DIkvS65pCeeE5psPZQOjII8vk851qbTQWQUPBFKFUe9Qo2Cp/UWkA7sbSP/EaTw+8a146Aiue/eS6Q+u0UGciXpp4ov9km2WJQkSF4D7dgfniQP4mrPTMmN3/qGfOiL18qjC1UcyJUOiIGDmLDveypdkCK2z2UY/NbB0lD68/iddCQP+2WwXNL0qTkQeF/GqJt+sH9QErSBcNaZTAHbeTpADTPegWlAxjA2mHQFqtshOXO/TNYCgiXJayAdjAqqc5K8my4qsSdAhHTXR+uRnBmERxc1v6MgNNit+5v3Mg3iIpl3lTYOHFkS3C/d+bzFVPMkeI+ucWzHc4S9ZjuYmDAHKlwz1LGs6Zrns8E27Q7sPPY+4BJ6Oehery9B2TNBDV34uL3tqra5h5Yj8nEI1xDq3UZkD/KGoMdvrMvzxqRBdpxwXpqMBrtuY51GBw9fmADJW5mrdWR6oSHb9+/StvxGnUF2VTljZEze86a3ySXbtsnAYFGDKmmgaXBdZUmaMNwqtQVZWliSWist1dXD8uDmW6UaTkvSxgF2zwTWWkwFTb/KualFuTKzT9Yl8LqrSx7PjK4B4LHC+8064X48oH9uBtKfi7u/ndhgNRHjaWC/s7bfZto/hmJ6H36ehTop8jU+BSyKskn3FirEpKO6hXWyFjC/0wnLf4T+PbCf3tweuKA359AlRxwrd/9M31GJkyzAEzg59olio4UOts3k6vT9UgKyH1MUc2AMDALBBOJnrIGYZfxmXEEFNXsFvytiAvzG8tBUJe1VpJmAlEWNzoY/N+Gbjsv0cYHMNz0pJjKoWP7YuP6P+m4id999r5Ll/ZukDIIbAAHnoeTzpaJkiiVxsiB3jkQGVa1F2WrJ7Pbt8rF//Jh84ju3SM2HogYBt0EMvLZsrh+HcSQNgnZMRxPZ9MFwyON3GSp+qK9PUrisFOydkXJeA+zyaSO5NAgdKjwBgmUf9zSORwUOSSkJkj6KQ5PWgISo4sGo+G7UWxAF0uXB3yB5FCdd9KrqMdEAiNresQwXQIOFPK1patVFj+8kcSp4JXp85zWTyEHWkWLnWvyDSdfBTrmMLnyuR9IGASvpk+BxrlHGObZn+9qvnJn4NN889h+A9ZlBTkezo+se67D9Xvulc0x6h4llmKKXqh2GAFU8iIHueQYzUrnT+8C3oEfwNAy8MJraeEMaUO4VEP1CI9RI+j2zM1JZngW5L8HocmTr6afJu9/wNnn5uedKsZzDZeCaYDyQ4Nsg+NrSrCxj/cqSJ00ZlIWzM3Lf6m/AfkK5H5o5KcYK0PXXwL0qwTp/VWZKLktPScmhwUjVzgdaHyYFvuHdtd/Ae/wBZ+vMLd3ZMU5g8A7GeAbYz7zbteu+8zo81L+CJ/xKqK50d9EhQD0lj3hlubE9pMTe53QkB67KmECnLEgii880DQB8arpUchl+a3AVvtMQoEuMIUGsklbenKf2fB9uHOCXrnYMbuszHaK3jOeCibYBGAqMgk+VhGxcplzkfNhEbC4wIHrGGliQfmQMLGPNKsob8812a+w64wY/1Qrc8dtuu0Aac5tlCMTe31fW7Gd5KPgsE91koOyguCWDiSoWFby/MC/33naz/OXn/0m+/fgTmA0FmCmD25gdzgU5Q+2HTUklmAAnLflUQgpJjlOeklIOhGwb+C2yZmy95NxQo+kLRRA0LoHBdHRscjAa/cwWNWkLL5rueDon2Keey0j0Saj1BFR01D2O/MvAu6ySOvPdU8G7blafBQf7ctMgb3WvYw6Op0QPw0DVO3dAb0WxT8lOaLSQyLGOqnbOI2hg0DggqUOB629+V+WPm4D1ORY73d3cPgBpazc5bE/VzcFj2KWQ5eW3lyVo0V5zsQtHWm3YaDivgOo94FOaBKn7StwdnYf9dG89FTfBpgCIdWmT4HGabQ4eg+0qniPzDV92Tc7Kvpk53KeULC1NwsBKyNbNp8vrL3i5bD3/AhlaNY7ywjb1ZfHrFenUG1KrLMvCwrTUqkb80lrZu2VRvpu9tuuePwbvw0kGlghNnzZEyVq3Jm/M7pVzoN5dfWcPNYj4eODB22es+ZT17P92XjE9010U4wRH/OQ/R4R3D50uvvt+FNl7wAljpKlDAM7iy3JjZ1i+1lwt+8OM5EHijPyNSJxkzuqPvYcx4TfFagrLUtg2TfLHpAYByIDGQNaJPpMkDhgI3AeNA3ZV0X1g2yQnbM9Yay6PdFIPfFsP4uD87jcq8wNzDy49blh5CoeeOknIZ5xZM2y5N39nkzSXLpfhvmEZ7MuD4KHg83nJcCCSHMiR3eF6BMio8XpTqlMz8vUbrpcPfukLsnepKuX+NdLy2O2uArIv4fZ5KD9fSoU+KecLUkyxOxxUPAyHXAIK3l+UQXwfKA+A9LNYl12vWOaupDL4DXKmzRINCkMDDidL1zTVOfg0AWMjAcLSLnQ0BnDPmNDGTUC1U7ZDLXOkOzc/2N0W2+RKMABQ2ZLUqcSp2rEs2iG+p0D0/OTvqJRA4GBMGgREl1C1HDgPpK1uegbosd0dSp0moraNg8S1fRzrRHnpQexQ8WyLp/CnrRCEIHgYAV59FkYA1jEZEDnJn3GcCSxjiluocxgFHTB3G2XPNn3tCcDjYj7vMffXwvYtrGvdtASwmZs476W2lanFhuycnJT9s8xqaqXFPAUol7NG+kDwF8ill14hw2vX4roj93ynuiit5UUo+GWZW1pQ93w4ulqePOsRedTeLLkQz8LhD9NLGL1XrAYSZ0KhC9Nz8lqQ+4TLsBvcI9RhB4CV8UzgwTD34O5/0Gyb/SSey7gwTyL0aoYYz4Jr/qaxcPX7SnehVpvCz7XGNWOHPupU3VY2JJflrOSSBHhZZgMSQajEzeXU6IxS5cDndbxgVZuSRUxzYVpmYBBMBjnZHeRlZ1CUx/2iPOKX5EGvT+7v9Mt93qDc7w3I/e0hua8zJA/g+wOY9xCmR7x+rF+W7Zh2BSXZ7edln5+TKRx/NszKAvZfsUm81Elp4rhsaWb8Nwme/a2jPteowXXCuTq9792JF6rf+amXEk0HcMiPowIoedY8juO2ofgulHb7NI1ez6QMeC4NzkoLB3xhhLp2lSNIikq4IFl859yF2T2ye3ZefBCOD0XqUbWi1uIIcilsl4SaZtBcASSepdvednAMVwZgTJTLQ5LHcXL4rYaUQ4JmIBy+k9TZZs75OJ5mryPhU72T/HH3SeJaljwnkDKVu8uoe8zScDS65anmsRe64217CVMN3zEPSj9qeoAS5yeuVYm7q45xErgO/NZiwjwu4/UTJHYqe67KW4XVCZ4D4yctyoDH1GFoYYio4ibZY18kfW2b5/4BbmrxDNHVzjZ/9mnX+eoJYBs+toERYlEWdPlzVDjtKcDsfHqOPFVcHwPvuA7LDNdmqfh9DsZrpAHyX6pVpdlcwq9QciYpo8W8bF6zVlat3yDZvj7s2xev2dD+7xw9kDnq640WSrEk4Vi/7Bt4QmrBPN5JGEAxDoB3qxImpc/x5E0gdg7HPESXPOoG3BldRxE9WvSsfQkP6NVm2/u/aswN3ScnxsmC6K2N8Zyh/bMbSxcaJ/xVVGrvANFTRB8KKMEqCP7m1rh8szWhaR6ZP5uV/8o3ZEVdqzj8O6gi+iRhrJjXw6E3r7fvnts+igFQwsFEla9KH0R9wFuA6jCDk+/9ZlKX6LsvGazHqbdeGtuyeYHrJGgAaFUc7dtRIyACySo6s97Zdb9HJwf05j8VnmkZgOOEiYbs2P0O2bfnQkmFHRnqy0qxOKCDx6iCTydBVFDvJMAMlCoJr9WRYKkiS9PTcusd35GPfuXf5RGQvJssQNhCSTaXdTSzYn4AJJ+RQiYpA0XsF5/5pAPlnpXhchGqXkA2LY2oZx93kkwChgID6lyH5YDyZZs8SRHGQzSOO5Q7riuhBAdigzFBFZ+k6gfh0TBI4Dy0PR7HVhc9SD7Ba/CW8RtGS2EIpngKRN8leap6xhhQuZNgtS0dlTRlP8Gy5neSOgkck45mx/UZWEei7Qbhabt7m50nsAmNB7rlQfh0ywcdtrdzYts7VXqIXbLtHRPKzGtV1FCyMJ3YB55kH7UCYDnW9dogX3oJ9Jpw3jwGTxHPM4PxWn4oDUyM0qc3oIZTW+qE8uT+Kdk/tyjNRkUa9SUZyOTl4tPXyhUvO1fOevk2yQ+PagBgu7KIc2hJu16R5YX9slTFcZPrpL1hQO5Z9Q2Z93ZIysZd5AgWO/u21/A0nuFW5M253XJaohqZP4epdk42sLvxcH4YL/2HnfNmpqOFMU428HbGeJ5APebY20bXoW57L77/gkma4e/pKw8y8jA90hmQrzRWy66woK51kiVxgO+eB55tGy5faQA89frRcrpJCa5/gJ65CPP5QcOAY7BrMwDOm1NE8FGzQGQIcB5zvPeaFroxB93fWf0NEsSnxhhwwvfok00X0XEOVi/dE9DP6DwPAa2HRF327Pk+2bPv+8RFUQ4UHBB8KcoPD1JPZECEdF2nQJD8pJJtg8SWlmRp3165+55b5Z9uukvu2T8t9XYHBAqCghpNg3BJ1jwEXfAppyH5hJWxgREZ7S9LOc17V5fhUlmGtJtYW6PPqeVJ3skEiDuZVld8r82ZKV/V9Z7KSjqdx75phLEtHusncxDAKS0P9o13UkWcKhPfZCWZK+k8jnvu8DpwXkrsWK7FgnM9UExU0o2autzV9Y7ttOmFZA4ShPUSbdtd33KUNZY/PQIsGzCuRsXTZc92e5wjXfRRwB0Ik276nsue5M4ucc2KBM0qiNnqYx/AgGXmOi5nv3i2xQcwrJi6ltvTTa+OBTVw+AUEj0ORcBi93eEr4aSkiZ1NL9dl5+S8zC81ZWlpv3TaVdmyep288ZJL5Pxzz5WB8THYOimNE+jQRV+H0q/OyfLSLAgexQCC72zsk3vGvwKC3/WSJ3g+Irz19Bjyyysys/LqzB4Zcdri0iWva3SBW4NHAFWCvQmP5V/i5f6yc/40u9nGOEmx4u7GeL4Ib149IAnvdSjGX0e9dZHO5NukYNHStRnIfj8n10HJ3+kNafRwHqRHYltJxscCB05tBZ7uHA6uS42OfyQNIKKunkeB3oJoTSozjTXAd35GcQE0BiKvwYGYA5Bfyok8AeolwDo0Avid8QYZUEZkUAQ6aQAiSDGJbdgEkoLqqMy/TJ7c9f1QkTlhht9iPi+5fEFVPIPkTAq6RJUuCK+ncqHiW/OL8sj998nnv32dfPvRx2ShZcUjQQLsuiZBQ3LpkvQVy5J2O5LFNALlPlTISt5ty0ApL2ODY5KD4cBx0TUxDc6PeeczpUGQPI4JkqNvk5H6jDQP2xUQfE5SbOfnoDJBE+QNVc/+7iB+jZynUQBjIAmST+b6IkMBCj6RY993aiwULs9PCRyfDPVn9DoVOkmaBgWJHCoaJxGth3naDY7Xzu15n9iQzk/sg80LhEa1k8B1OcwPELIqfizn/fWh7qngSfrMQscIex/7Dbi67+OQNelA5YeGbnaUJ1Q9WyJCuu9xuKh9HjMsk/WwaQL7xTkxuM5jcxFIhu9EgLvLaPq5ak127ZuTyf37ZXF+F+5pWc7fsF5ed8kr5azzL5TCYD+O44lXXYRyx7GbDWlB6VeqMODqeBrTG6Wzvih3Dv6zzPm7wVEvXYLnXedAMdHwrh35vuw+2ZqekQKeDZij0Uo96EAxtoJvn8PN+htjpu8xF2oPmRgnMQ67yzGeD675aKV51U/1bxfHuxeyiFx2tmHUFetUBV2wRrudrElWpAgimwlyshimlBhYhR5LkueRnuukgkunSGFHudM54aHhuR828aK5HcFOghqhi7l1XGUV18trXgzTMhtmNDZgf5iTvUFedgUF2e4z5qAkj3pleZCT3y8P6DSg8Qf3a6zBgMYaPMw4A1sWt75GMg1XEkzWhxNkDLtGpoPQ2dbbMzzU8tAzA+lSITMIrDIrM3NzMl1rSYMExgAzEF0qmdFhZhkRn4KBUCz0Sx+IO5d01XNRLg9LKd8nIQdcAZHp6HFYTweXYeAcSQzH4aAshI4qR9c8zwVGQO8cDNSqpqztkqgONAOST7LrXLeNnSpfPRH6yfZ2vKpU5z2DRZUwCRqVNZmUJA/i02Fre4qcxMsYAyVsmF3YjglmFNwfDQRCt6OC5274B2fFZgA8u6rmUTYh7jGD7kjq2u5Obweuw/caUPI0NJg4CE8BJSAInUO26rG4HraN2uFprOCJovGBRfQAcBS/AOfLdLbMgNfGObdhrFSWZ2DUieQzeVkzNipnbDhNBgeHYLtgP7i/bNv36hVcWhvGgidNGDceY17yE2L707Iv+ZA0ZBFPH4/50gPvMoN+67j+MxMVeXt+h7wsNS85XcZnp/sc8IMOHk8ex98/x8v7Iefi6Qev+Vs8rDFOesQE/yIBkvev/pHGpOSy9xtJTKOCfJlJmHx3McA3yECdhjKRqMmY25CaTWlAHbNGMYK++6qd0Iiu4tBJiX/FdHAejYJoIvGzf7gaASum3voEaxKWBTNptaHoOO50nUGBYRLqIylLMAzUOAgysh/TFNRhqTMk/XVHEn4LRMPjHErqLnPAk1DY1qxEg/kgkgRItQASJzk8vm+HVD260pnmPyl9/auVrP1OVZKulQwYxoWqZ576MlR9hm74sAkihzEA4kln83pUJXdeI5PV0PXN68Nv9ntX1YrfTDWrw6syO522STPVakSiVOkOlTyInG55bsNhb0nAmvCGipyXwMsDsWEDLAPxgrjpmjecRyXO5fzEivyqJM+JRI5tNFqe65J86TbnPjFpqWF5tL3+UaJnuUR936OBZKjESfJ+cwEXRzLHZhxlDvct5D6xrg5+wH3hH0eQ02uHBab59nEv9DfPTQmdbe+8a3TZs/98KBy0pg1536q3pNOaUw/Q2r6yrF+1VgbHxjSTnhocMDT8dkPatSVptVvSbIu0vKS4uUFxh3Mg+AdhWDLIDvfjJQQtW0zqkgcuh2J/U26XrHdJ9XhutL2dawHRy4r7Jt/Ctz+V0P2Cc8nUfl0W45QAb3GMFwkOi6gjKDWTf4Nf77e+vREihUK2C9airqBKl3OSS/LO3HZ5dXpSK69lkBjJrfvKnVRgRbJyWglez8FpBdk/xUQdy7KIuvxF7fy9ia5+fmo3Q3yHfpOO8WU+PS8t6BO2E3utqnjMvAYCpyoMdeqqWoKqV2U+yBZqfGB8rWw99+Vy5tiQJqxh9DwbhZv1BXxA7WITqnCmaqV7WgePAWM3qvulWZlSQk5li9gfzxxgtzYqYhyPOebpamd3ORIlHTqMw9T+7gx0A0hQOBEQId3YPsgTyhhkyoQyzBFPFzqvgSSoqhsEZqFqbc8tT2WO7zqf30n2mJSYSZh0zWNS9zuLAcQZMnMdtu21pVPpa7557gP70v1xG/ZbxzJ1xXNCuWhyG6p3XixJGtfCEeXC9gKuu+c1wTKUC8uBgYT8rUYOyZ1GD0qKzRBqFeg6XIZi4LowkLTQsYzzmS8gm05Ju7Eg2ZQr44OjksvluAeUC84f10xDhUqUHgOvWdMsesxQ2GpWMBeGmZPGspeWCGURMq6hijplwHTkHSD2N2Z3yYSDZ5jt7SuD6eiSD2QJddWH8FL9tskOfMm5eP98d2mMUwQr7niMFwtz+e5F46z6Emq338bb9nG8QFW8PNGbR+AFczCtcZvy+uxeeWt2t6xWRZ+UFpehAuuteqqhZwT0pqcDr58Ty2Ll1DMGoAPxGUgtURGPWTkCVPpQcxq5rqqT6g5Tx1cixAwcEOtRCSujkAZFRsbXyatetk3GMyArvw2RnNcAMQZvJRM5kD67sLEtvIjbCcMA26TTA5KCQkyyfZ/t611XPPcYBaaBIKlaMUebA9T1HpE/TTglYZAO1TzBcyYpktSpdqmUOy0QJwiV14AzjwgeRoYlwZKAuR3WM8w7j2vVcd2pzHndPaJWQm/p+jyexfnzXBktf9CFHhElVb2eO5dhfXXB4zfnR1nrGno+es/4h80LmQFcE8qAHgjsi54KHeeebn1eKX/jU/v8cyLJ643FDng+IGJ6L6L+8ZgNa4BlxN0z018qlcQ9wC+UcTGdlcHBCcmVBnR9bo+VtSx5HRqECMOJ58r7yG0MipnpafE06Pmc6qABTURdYB05M7ksP5DfLpelp6Vs+PyvqIT4kaYRGD6C+/En+PY/nQum7jBbHuo9zDFOIcQEf4RhLrzLc7ZN3oTK749R2/wPG9jH9KU6UNL4gheu3/Hl0sy0vC23U85NLqAid9UdHeOZEVVlKNkQlTnLlY25WrggMao7klt30sBAEjylp5IIlSWNqFBSmZyct/k8ueyMsySfhGIGcdBtTmOAPMRx2F2SGYkLR2Xf7UyuXzJ5Ek2kvFWJg6wi4sYpuAy+I4Gyi1ymG0DHffDYkZJ1knlVwDwOZkD8c7jYvJ5fdHEgOp47/kXZ5PhJMmNFjX1jnoLrcx6JnqSMc1DjBspWu7fBwAnaMFhoHGB1zQMPA0Qz1nF/NIp47r0J6/CU+D3KNR+RY5Ssh80LOGcSK49J1U0vRbqk3/Vak2x+AGHrxCaHLIymonBQHc0FwGYJ9ucH4dMA4MVG5M7Ligw0ttO7mJGComcvQA4ANNo3IKXigKRxv3Q44K6xhZsVNcH09sF5LHeLCUWSDGiAcOapDZYFXYUUCfR0kdTfkduBOmVR0lxhJblTxONxsq3w63gX/ruE7kfNRTPbo4UxTkW8BF6B4wNn694nTLv913ilrkFd+S1MTEfXXcoaydUXcEtySd6S3aXDMrJVni57xrjGN+aZQMpFlU61RjKBUgY7KGGShLSvNlUoCFGrfjK2srYL4klKIpcWk0xIoTwg27a8TDavWiNOwAAyRozXsX1DFWfIqHcQeTINombwG/alAXUgK47uRmZRFzX7u4Pw6KFRVQlFSVd91P6O5XTxg9x0PZIYv6fL+J2PDAgNRAMJkkhJ+j3yUlUe5YSnH4PrqEseKp3krp4BXLeqWXVbYxm9EP8/e/8BrVl23Xdi+8s5vBzqvcpVXdWxOqAbOXAAAiQhJhEkJSpQtGaJskYaj6Wx18waW8LQXhpLXsv2ksZjkprh2NKQEglKpEQNRAIkCKAbHdANNBrd6FA5v/zlHK5//32/r1BoAGIGqrvfeXXr3u/ec889ae//3vucsw/auDRx70V8W1WgenEXt973OBFcGHHhRPWj4YCJdk9nDW/xjpzvkF9enr7Ef2GZJKxE5VjIyxhOfvNv8gnlTSsJ/FC5J3MOwvdIU/EQJHR2C43epdwaYkiQVioetVI+ZwdXj9vM3KJvLuPp89zzqLyHGfL8er0ivFmvbtZqWjLQdLI3dxA38Yl047gtRjv2vemr9uHMVTsYb9PdheYTLqKICeptaBVu/o90in9gDx/4jX2T/Js/THrAfvizCJH31CqRyNavwZX+QSQI/kUwGGv/xa/XOgQY4TgYa9uHMtfc+YRM9iJYmexFl/vhWwWYlUAIgA/XiwNcburWwjxwEeY/kic5AFLA5WitcV5fV56yRE5mZkA0nbLVwyft3rvu873fx4M66fbROuUXnoYCSMajrmvHMgG7pun30JClSQugiCdHLgIbTUhTnkAx7if9XWnNAkkBuY9Ha1a9tGEBng5p8w6kGr8mjxJEdFYpAfmwnNwDfN1E76Z2hJC+Nv3TfX2ZkzRvCTUCPuJ7PpQudTLVusNZ7YJT4uslBAs352tIg7ryYQ79EV9r+H15mzorcZB89BEvm0BbeSQpfmp5HM802VECFcdUntK1f0Zfoz30vlsG9Fx1QQKaROgCkJd97OcMmnqK9srQVguLByxXLHt8/74nqBRJS0Mkbp0hDT6YSJAn5bvZsORQApkoSBl5c4WwVNokJo5KELG7UBL+XFZKwobNanwC/uHtpjA5Bf3gHDzoH1l0/I+ij974QiTyHBH3w5s9TJp/P/xZBa0ljT5y8/OQ2H8L1/t/wVBfdBSaKETeBEjbJQjz3anQZK9NH8SWNBNWZ2eQ++G2AIsTX5f2TPUJOMXwfMxY664FBAIvwM1RyH/zmrRMNPcYQCAtPlWeBezLlsuXLKsZ8ZrUhxCgbV+lEWq3OJnqhwDqeCBvbyEICuDdpCxtVIKAgFHj7541vocgoA9Ki9VvH5uWkEFakWQRjVjavcoQgqmeu4VAgoHeIbhwojSUnn4LvGVedyGDfEyFDoG3CzC85+/LbE2PEeCTJ/5TYmH8yfsSTCSoeF4JI58pjzDiAK9sSUjQIRClXMO27rom7wf1HYK2OrLOxFWnVvn0TPXu5Qif6TvRqIQchBn6u+Kq/FoKGC5JTPiyROVGb2kMPpmIWYE2KdJGcQ2hKD88cxe/AL8OH7f3PEiDh6Q41IbaHz7eoU6dyPTWmyeoG2t6ocBdG1g9mtqyHwLcH0zuWsrre8pYuKY+EPY6VNFnqJj/s+XG/zT68Pa5SYT98BYIIYXvhz/zoLGuSGTwT+BF/xBG+jvBMOg4/xHF6j8IE/bs+zH/ECD/TjmkgJTbQcLkFsej7YdJ0PitoACYgXu51slZGuwt0KPCXOtTkJbn2jzX8lwHyMn7nEy+uzdetnrlusUFOKpnpQcYykGLtMukTNSeiMbhdUVaE3N6xJevSUMegGfckwlcIAYIueauMfxE3uM4qXF2bV4Aj3CgIYYALZ/M80/pTkzcnn/K5mA81XxVSr4vq4Hiej64Rxmm5Q8zGgKeQF/1IGc7ei8Ea+4DuL7cTXUlcz7XnrY/1/f4tnKhcgPMAnsXHgTAcY2Bx/19HhAtRnTBDX8TYUeCkfIWDktIaFJaSYuniiQT1qWq0Q+uBcqJmAQ11Snvkq7klWQqbrOlOctmNY9BwhJCgtIn3YgsMfIxoL3/qffwG7IGBHyDuJQh1UZQGyVt7G6V3xxB9SWTvJaSyiT/gfQN+/7MVTsUb1Jv9DEfb59EVFWOgh0q51fgMx+Pvu3mr0Tu3SbifngrhX2A/w6GyCOVGkD/K3DRj8MD/0UwtA0nxmkriEDHcTsQbUO4V3ym/QrXXe7J49d++MYQgprgbQJqVKZPShNgOQYKrLgQcLhAQHBgRRvsNKx58xW78vLv26i5bUuFouUAsFEbbb0v2SuweDCwZHRoKYQC3yBFgCcAlOYoABZ4otn7GLgQS5gn7TWWRp6QaV8gL9M7IKS/Cfg5iAq0hWTkRwArhzSeDs8E8lPA9HFpCSo6eFWT4zT7PSwbQeV3jZwycc81c0UkaKzbL5U17rsjGqpJ5nht2apv+lCDNHkdeqgyqK78Hi/qmvJI/AmX0GmYAKHAv8D/fNsPfZv7AluJHNLWQ0FGQoHiyiI8aQ/Kq6QpGoAcmurDNuS+ykVZJIDlsvIrQB0gBWjuhLR3vejfUJskqFeEKtWV31Ne9a1xz3KdpGUHJRtqI5U3eKCqVGu+b7tmLZyM1+yj2SsA/E2biWiYQvMsvJK9/OpaPrk3GvmndOL/S/Shjc+GD/fDWy1MesV++E4F+FAQfXT7C7C2n4vIZD+2l8Qb3TbpZCxunPCtZt8LAf9I9qLdldD+25LeReAhwb+lw4Tj+a5t+u3AFmqrrpHqnm4L5QUYuiMw1QGYaI/18UA7ke1ZLpOzw/ML9uCRI3ZidcViAwCy17NSKm2zuZzN5FI2U8gANuEuc6EJGo0U8Jpq1xqTdtAT0An8XcAQ8Ibfl1XAQWgy69vBjHju+EazzzWz3MGLZwC2Nn3xJWHk1d/xZMJvuale4/BaEqfJdFoWJ4FhCnAkInO2JybBQvd1rfypnriUsKA68ngSLiRYKM2JmV73Ak0w1LVi+nwD4k7SCC0PXCNo+EQ8WQv8PnmUtYJ744B3KGc8M+MgH1o0JM9IcJE2Tjv4cImsGtI+9d0BTSRf/TwDwOU+WPmX8OTCjtrPvzOZ7Mh7t+qOulEaEqwG3apleymb7695f3gjBzWXRL4OQr5myT+c3HYL34PJndCFz3TlDf0mBPegw/+f58b/1Yob/130zObFMMJ+eCsGh5X98J0PH//FRv3v//TMcxYby3PUPLxwEf7sNBsGGCfHQrxlx+INd/uqbWW7gZj2W7vhRrGx5XppW9nLWW4IGKDdybzrIEjdaNvYZDLJodnbgIc05wm4OhCoAuGHyWTJ5mcO2lJ53hZKmsg1smsbWzbot2x5vmyLM2UrZdNWzKQto3Fh0hLIS7uUlqiZ38n8vGvKvl0sQCOzvwFuMsVLO9cnfUa5ZpI7cCfdB73O0nxDgQHwIqK7p9W17pFPHy8XkPbRtDUHQBgIGHui/OdL5rgnYHOQ1lngq/XgbjXQfWnoSp86EFhKe5cQ5GkJ/EAFZVm/J2Do1glu+PCHvi/BgPv88rSm3/IXhdp6R8INafloyLANVrcRpOSdL8+LCCXkKRz35x3ypvcEzho+6HY71h1omYmLIl6P2mQmhjBz8NADlisWLZ4E8FNJfyZhI1wxoCGZkQ247pPGgN+eD9JOpmZslE3azdT5sD495TdWUI4HMslD7TOxHhr7hvuTX4x1qQPqUG2nMCkaTbLF6d9T3n8UfdvGv/v4P3GTyX54C4dJD9kP340Qfee1DoT4CcDh70KkvwwfvekPbvEiLsZJm4OgfxSp/SPpazbPtbxVDVwVe6sGyg6QaL22K6EwwEDAA4fz2eACJUDIx4oFQNIqBUg+Bg2kABLJTN5nZ8+urtnsgYO2vLhk9x+9y+5aX7V0FHDj/QTaZQIwAh7dZO++5nnfwY3vaZ27J092pF2GWBc+c2c2E2FiOhnMHbEo93oBjVbA55Po1JakKRAXQI0Hw1AzJw/DTiMEbWV/0A1du8pyQRl91rzOPhOea82yV90gWLinOc1H0DPeu6VZU2GKFzrTIX1de19SPuX9LYIWrFUIAncBu7wGREOhQMCq+9zzCYyyXPBmCN480zck4Ci1iQVCwxjhREHaZoiQwrUvIZTQpZolnSFlGHr6pA0RqN1knVE9RZNo6YC7m+MBahCeNPQMAYHrON+Rcxw51PHv+rMAwG9aabRomUjJhjJjvwGDxttF54djDad/7d2u/SzcJD9l3eo+oUv/V7n4eUvH/qvIIzcfDx/uh7d6mPSS/fDdDJHHtp+33uAfWGT8fwc8XhPBik/fCoC8FmK9P33DfiJ70U7E6zD6qAO9GOxbLTgcCeSEegIPzr7+W2PEDhQTTZFnwDGxBbScYsSNccFZ7lHBQYtlY5YqFy1VKNja8kF75OQpW0hlLWi3LWEDiwu4eVUAk0xpVj1aJ0AUlYOahLYcENgOXHP3MW4HLbR3vaNJZWjuU434VmPJzAwIRX0TmXD82ceqAcjQKx9A52AGSAJgvrkL6QqkHVwF+CqjQJTvav26Czcej9xqsh/f1jd9noKDNUAuAUCA62mEgO3asDu9UU0JzHVWfAGtAJco0uCVhoSPvnwFNPy7qksHeirS31VaSp18RpMz1INWI4Rj5H7frRc5n3Dn6+L5ztRb4NgFNCmcpEt9yQSfTpdMm/k4sPv3KTNnWWXUHuGKCACe33K040sOpeETRr2GpTtxy49nv57uGySorrSNrrL8ttSO/Xj+vG8UE9M4++2z5HlOu9GowZPU2c9Zxf5v0ftuXJ1E2A/7YR/g75QQfffujUhm/p+iXf4tqPZz8LHb9mGGmH2SXcJOJvbsL+XOuccq+W0XI9DEm7dUAHV8Ipo0Tq7kP344RiN1eCIImAQ2aIaocuZ7pQvMVE1TDRCA0hiu3M5m0klLF3KWSqfsyKEjdmRl0dLavJR044kYIIQwIEqRwAAwS8MMpI0CHA7q0szVRFp7P+6i7Uor5pkmgAkA9ap/XGhJPmhcB3SZ8XV/0Dbr1gArme5Dbd/BXAycckrblgMe/67AXQKDQNMBXyCvvgFckl+5llX5tZwtmsqTDNq8JsaRlmb9+9p61VRfS/9aFEFj7fyWgCBrgKwECAIeXDCRgMA/nkkQ0HckxLiZnngqv4BdW8lq5UGvvWt96jyIUj6BriYujsY8o68OxtbutK3Z2LN2u2GDcYS6InEvh8BLMkuGMgLi1E86WfRhERnYRxJCEDp8Ax+Z3CUEUCbVVyyJkEDZfIY9+dF6ere2dPuWHyBoSAhU4nd4UA8RLYums2jqP5C+Zj+au2BrUbUp7SyAn0ScyG5VfnyC338v+sjN/yX64f292/fDNwZxhv1wh4SP/7+3Rx//+caFv/8zmS+AKGlI+CgEnBFPC2OIshOWjvbtRKJqxcjAt5+tBeHQvTZjeSuEcSywXCdlS9W8ZYd0YWnkrkHrMmYJGP70iMvTmrQ6MXlpnc7slYjrlJw1qSsco9aGLNpVrt2uWKO2iQaZtnJ51lIprYnndX8fwUBpDFvUt7zWaWe4rMXTeT8Pu3uuncpHuvIjLTUEGIE230Go8Pw4GCkj5MMBi1u8o6Vo7iBHjmGkRfdh7nDywAA4F2BoYxcSeHUCXBJm3EQ/NZVLAOIdma19qAAwVhoqv4YYwmEMAbTwQHkBjJVTgb6eSVNHkJBAEQ4P6Bu8xze0oY+/w6GZ+BIoOu2OdTtNB2uNgshLXySRRyuP83tovV7Tmu2ebVX2bGvnujVbDev0R370RlHfJrbdrHj9CKS1pzwYbXnytbZ+AsFLngHR1mlPzZ73elN+PJ/KQ9/6vQGCxcjchiCNnecB2m63GLXtzDVeUFt4hd+xwcfbAff1eMt+LHvRHk1vWVKS2dfX0/pJTcjVRX7895Ye/3fRh7ZeDR/uh/3wjUGUuh/usPDx/7G99w/+RuIJC+JyJXkMop6BrifIpACz48Z6omFrsZY1APjNccbt+tqWdcIK3pRBADfUJLtm1pY0yW4kM62AU5ovWhvVlEpkLZXJWkL+yyfAD9rBD6lCgbSbv3UI/KTl92zYQ+vmWgQh4KrsChSGVi4toEkmAXk5YiEtQCXOu4l0zhIpjSU7NJKHcOa7wF3OcVzT1G8BvMziMflhl0avvMjsjNYKGIe7rQm4EESUNwEUkQSq0lpHCBIOsgAZjxy4fX6BfiDMOMhJYxbwCtyHXdKgFtDgY5N16y68TJzVuPc3QMM3i/GeIjBEeAAUR4OmAzmf9jg6K91wPD3hYD2UqV/CQSxtg/7Auq26DXptG8mKQBkMYB9Ec1ZrNq1FvtrdtjVaTX63rFprWL1eQZPvO5DViVNt1KzRbluPtNTDY1F6MR/WXjMZtPK1I3dbtoTw5ACvyYrhsJTPYyDPPjQzGNhQedEZacHryP/oF8WCXc9fBO+1GfGdy+560PSYIj2S3LGPobUfTjTpNwJ2dZivB6pGrfIF/v+HVg3+efRdW0hG+2E/fOuwD/B3aPj4L3R7/+AXms/azdxLMNtFbh2Gp93WXmLOml3bsWOJum+3enOU800nZLr/RrbwJgoUe0wt5BtpW6xkLMuPWFIasLRatHGAK9yRLIn2Hmr2Aly4PocQJOGasQO9lr0BaDLhjwEIAeVIpnUAuL53HW285v7qMwgLEqhCs37UXdm6j3buyQkLH/ZvR6OB+63Xcq9gJM0bUInL8xvflHat2eW0jK8PJy2NizuKuvm7Q5rKr1pOs9FR0xBYwlnwmlQFwMpMj8YcRJIWaC4A5XDvfYPQj76Pq0tTp5zKle/kJouBqg0AlgDipnDe83XqlCGRmSX5rA1bmxb0G4B01tMIyLsLAaozWQEQElQ34RayCB7UqWavD3sd6wjgqbPuOGHXtjft7MUX7MbmZdvb2bLrV1+xy+eft40rL1uzehNtvo62voXWXyODRet0OrazdcG6vb4lyW8mI0GKaqFNCrkZWzt8ylJ5DV1QJkBea+KRarzO5A9g2NMKA/JDmQb9sVsDxlL/qYsIgm8kV7IbhUvWtzbUIsC8s4JM8vJKV4gM7COZq36UNJHOl7+p5SaBS7C9Tqf7F5FE7OORhzd+L3q89cacPbgfvmNBtLQf7tAAgASRRzY/C6f/2/z6J2h1e5NHYQAbNKN2BoagTSZ+PHfe1mNNq4+T7hjnNvbwpgrTcvVh7H2tB0dzdWCUFg9zd/M2IOUzrZMZM7Rt04Y0ALpYqmvvSkVj8wCpNFR3uKIzWnYOUFiYX0Fz1/h6K4wuViwTsk+yA+g6FTefa9a5wH48lMYFKPLdeLrkGr1M9lEfaeFteaxTPgGmUXvPhs29cKmXZrNrHJz8aH/4W+52fTxdzyKAao8DEEfFG6PVhcvn0Nx5rslkPlteICzPcTrUMQT2Eg4QJHxYQAAPkKtTxTScoEMueakzCQExTXzLLhNfdURuAPdwciBACtgPRx3rd+te3+1O3RrVDWu1Kmjmbav2o3aj1rSXzr5i5y6ds84wbkNL29b2JdvZeM339F9YPGhLy0ds7dC9tn70Uep43oUF7aufSOas29oiLwinsQwCGYKX6pF8RKk8WUNklfY5AGovz5fOZFdLFmkfaf3h2nj6PdeKr332Y8hZ2VH5653mDgoj+o7Wtx+CZv9S/qy9L32DWiOj07Xt00D5gnEgF7P/J0uN/5vIgzee9yrZD/vhDwjOuvbDnRsg5HHksc1LkYXkf8OP/wLW9WX4lwT/rwfAPEFTnkns2k/5BLwtAD5iTTfxvQmDWJswTKZsHYCZurLPXpcGK4CXFuvj3HBCAR3gO33PkQGwduRVPQIMsTSaf1rgEnVf6PPLR9EmC9YHiKUPy5Wq9mTXZLMIwCjzt880H2rUV0kArICinOjEkxoe0Axwae+yXJctnl/hIglTF2DynruoHfGmhhbErdGQETgE5r3mDtpoh+smR5X7Mq8TXZPRHLh7NDn51yQ9lUPlIY8yr+usXeokXGj8XSb6aBpBI10gAbqNQDClFQBJSxbmLI4wE0miNWfnuV9AQCDPgKy0dh+Ll6DRa5KnPet1mmjfVTen9/pD6w0ittft24Wdmr1y4ZLd3LnhpvsuWnUbbX2umLcH7n2nPfjg++3ue95mJ049ZGsHDtvayrodPHjK0vGIxSnL2tppW1+/11IaaqEmNAQiASWbySOXISDxO7RsSDMXeHMtINfEOrWZyoeAZoEmB1JG6kWz9VXeaG9kxWBO1cJ7qp87I2g4TXa2h5I79jP5V33DmNitiXS35VPFGtslWvUf02j/qzWTg+DZlWzwq7db8/bDfvjWQb1pP9zhQRgVOXK5G2lu/DJa6d9BRfkNXx5zO4nDGLRaey3eth/MXrQfyV62UnRg1QBQEdO/g5jbn0aIenmjvgBYa+Cd4Ytlwtx9khdANmxXbdxFs5ZJXgEN2sEwjoYkQEBzdfVc5npp8KkEgAI4A3il8qKViwCgXKyO+0SJEh1w1KxuLf0S4GuTll6L95MWz67wLO1xBSTKk7zB+Tg4QNRFy641d63RqVpf49qa4Y4QMObbA0B80NsDuwBUgLUPuHfrm4A74DpCmkNbl+MXafFD3kWm8A1wfFmgpD3KJa3eLRG5WbBZVgYJPdSICyEa36aMEnriKRdMBISGMKK6cEGI8mjCnPKssfQx3x31+E3U0XBsA1keiNPj4/1hFC09alvNpt2od63a6KDVK2/kvdezPNV6z9GT9vDdj9mh1UOWU3UPa5a0rqVi5GnQsXhkYKvLq+5/II9wpa1hU6Tv+/BP2lJDFuq34cRBFUdop1JxcA79HUir15wCzXugfGFE/kE02j62O7DiYJZ7elXPvvtB0vmQPB9Ac/9Q9qrNxroW8bXtKtnrAs1E4fPk/a/RQP/U4oN/Qov/XHBk5e+Nv7j8V8bPLX9k/NziO8ZPL90zfmp2bfz4XCF8cT/sh2/Zo/bDnRzgX1F7aukgyPPTsKufiUQj6863nHepObmIjGGlZucGRfvd7gF7eVC2TGTkh/jFGzlofHUUD+zAjSU7fL5o5UHU8sWsZXJocRRfsJ/N5iyXzVuGc7o4A3CnHWQd0NESQWIHAGmDPp6L1hygnY4FUv2RdZst63BcOfuM3bzyFcuWl60wRzXzbQGP0pEgMehsA/I9S8+sWTo3Z0mSTqQQMOS9jeS7zW3roeG2u12r17YByqHlZ1asOLNsmXTaElpGRqZH/QbZiVqicIC8xaxfuWG96hV/ptno8uMeQ2DQhEEJFYobz86YHMaAwiZ/+LIwJLOzFteQxKDL75glcpRdJmyCuofmGPhM+wGCAc+1jE1mePWJIWDea2wDvl3ixsAShIp2DTDvUd/htqTDccTqjbp1+mOro8XXuiPbrtSs3W75LPr5XM6Ory3bytIy2rkSRbCQoCPgVYVwHnG0qe9ut0U5EJIQjnp8q9dtUPSYpVIZi9IunZ0rdtfJt9nJe99usRRAn0Yr10Q7afnkXWUY8s1+p8XRtR55qNVqVmv1yXNontfwhkUWbffo0J5Z+i0EPao3+O4qvuSI1pRganYmuevDahnX2vXkWwfJcDwOZw6GMwglqarZNCbUooK1z3uFOEiJXEc1lBe5SaxtmnKH+NuRUbAdZGw7emZ/Kd1bKXz7XrUf7ugwfnFt1rqj7wOk/g4881F4hux+Xw+oOEN4ws1R2p7srdjjvWV/rMk8anSXB96AQQAvS+bBa6u2fiFvecCmUEhbPp93ABSwZXLFcAvYXMHShYKb1H38XRKACu7XMHqBu2pD677RluXcZthsAHQAR29omxsX7cIrj1PFQ5s7cLewCoBJ8g0AK1kARyuA4LZpxnq6uDwxCqQsVVi2Zn3Lqjs3rFrZsQGAI/BNposuV6QyOYB+GTDWxLk2OQBSpX0D2D5nr9+2QXsXgKKtyGMinbck3xj3KoDari/Jy5RWLYEgoXXxY/IR5ZzMzfMsxzvaGz3vW+HGAF1pudpCVU5qfLWAr9PnQ2690BABgEicYa/p4/4aGx8Qv9dqorEPbEh9CZA0RNDTio1GzzZ2d6zRAFCru9YBnNfm5+zMsbttppAiD5mQsUga1ZwFfqjc+t1DkOiPwKi4NuRBmOr1AfjABhIsAi1ZRFDRhD0A/v4z/4kdOfUQggjpJKkfBA1ZUSSUUDk2bJM/8jjoAfCc6wB8lTbsD/Vcu+Wh3Y8XrLGetacO/qYNRm2wLxR4vpvBhSVA/VSiYn85f9ayokwfd1fn9Jr75vD629PfahdBPnIiVyJxfvmM0z73AH9rctYucnW/NkA/YjdpkA1ibtABNiLp4UZQH21H3rXbmsh7++FNEr5Nb9oPb4Qw/sJaxuLjB2EZ/1sI9gcBoIKT5y30lqkYbWscsxcG8/bp7qptjDJWjA41J5uob7zm1/af42hgR66u2drlgiXRugv5lM2UFyzhy8LMAT5fKFs6k7VUFrBJor1rop3GrWXCFcAroszYOgsIOm2AFZDp9gD5FiDfsEpl1869+oRV9i7Z3MrpcIw+pdn58iuf5/UOQNgAUKhLn9UOGAOyPc613csA5cBnmsuEni7Mcw6s1UDRQnNOFhZonagN+GYHYJUQMTt/0IoFhADS1Tr7fCZv2VSeWNKoEUAGVQQA7bQmK0XJrQbCOvl9d409W7Y4GrDM13HyE88W0HzzUs8pU9Xd0roZnpaX2T8Sz5KnAX0kiiYdtyGgHoJ71QadBoBI/vi2hhRaaN3Nbt/qXbPLGzvWBNx7/aYLFscPHnXnQHOlGbcgjMddqjrhVgetSfc8cmjyYJd65tMWSWVJd2TNZtM6HeqIdpFiKo90SY3j71y2Mw992A6fPkN7SXEdUuekmU77OSA/gxbCmAC923GAb9JmNQlofZn0wTjqexzMWXe2ZM8e/h2rxm5YbBz6jPhuBpGn1rznocMPpa/ZY+mbk41jRI9TmpyeFSb3/fm3Ca+PrqAPcfBPXAHgV+dH7reIDHw6JF3KY1OHtKuc5cse0Af8zTbB+pt8ctPiwz06V8eqnUGkvNSL3Pu1/dn7b5DwH+kx++GNECDZiH1x8Qg64E/y66fhqSf8wS05HJoG5HucXhuW7LNusi9ZHKDIcl8U/0YKIcCbHb1ywA5cylq817FiKW9zM2i08QQa2tDS2axr7xm016QAQWZrAMVN9GiAjjgT07WTAEBsXfgdGq5r8gBOv163Rq1pF84/bdcvfxGNe83yswfQstF5NBavWfLJGeeZ9d0rVqnWrDMcopF2bG/zqiWTYyvNHQHYV/x70ppb9W0ArWqBJrFxDDQ+HsR4Tx7eGmQvZzkJJumYFYszVtAQg9bgxwJLSRAZdjkDgoBXOpW2LIAqf/kaJtDGLck0GjtljQHycbRgd8jDfV8r3t4F3AFzKXrkJ+BavuRN3uQkAAC2Al75cO/36j72P0Bjl0/6LkLUzVrLru81ba/StNreTcoztGQiaaeOHrb77n4EQQQhSsDuloaqWznQtSmTVhGQ9qiPpt1EyAAbEI40nq/ldZ3+kHqgDjotN6snyHsCLXtQuW5nHvk+O3j8bgQiNRPikEz0GS2Zi/Oplg0RFmSe76PJd1p1a9YrLoT00OAlVAkQR5GyDVIle/Ho03Yt+zVLjNJhs3+Xg+hOs+gLgPzJeNWW4l0rRQYI3wM0+oGluJ+krdXeclOtLhsSq/6bsm3Ot4SC6b1vEW5/9G2i0USSovqRINIlSZlT5KZQQoBM+rv83ibWDgKxhIBtpM5t4m4FkVGd9mkGLeJlIs39IYA7K/xHesV+eCOF4NmVeRjp9wI/P8PP74kkYAmD2+EbYISGb4wz9nR/0Z7qLVkbzT4PQwEGQt7xBgi3AP7yqq1cSMOwh1aenbX50rwluC8LYxpgzOTQfjkSAKFmjWsGu5uk/Uy3n2rxmrEm0JEWPwL0dA1IDGt167Z6duXyS3buld91zXR+7W7eQacFaKSFx1IzHAXbu/E1u3Tuedtr19CMA8vlFhA6ZtGwZwEjvgP3jMcBJsBOS8xqtT0EgQEMfmRtvtfsB9YbRG1397pr2VkElBwCSjKZDs356ZQtFPNWyBeskE5YBnCMAbDxeGBpAC8Wk9vWiCUzCG6ZsiXSRd+EJdR6U1JkbdRBsPBW5pDA0QMgtUOdlvGhofd6aL6Afq8npznElJmc3zU042q9Y5u1tm1TJ/XqjlstkpT/8IFDdt9dJ62Qy1oKQUJDJNq/PS7Xvi48UKdo4xoC6Ld2AOJdfgNXyRLf6vts+3E0C9hnrLJ3HUGignBTQGEkj81de/DR77eVQ8eoa43hy+JA2tSNOzXScEMXLV7j7wB9D5Bv1ves1QbwaVLfwEbr9SNaJbBsrx15yV4pPWGpEfm6g9ie9pNQfgTk6QjCKf07Rb9IRfV7ZDmAXh4rBf6i1QznDPF0pBHQdciZUtiunmQYHPjDtP+jmv80KMo02vRaUoW6DH2aPgFhROS4ocszOomuHfz3iLfH/T0i7UJbe2Rnh99cxyp0pKolg0pkr1+NfGBbQwT74TsYpk26H94EYfza8ZQ1aw/DMf8qP38MkJ+VQc6J1AOMAAZSGyfsy/05e7y7ajfQaDIwE/S8SZw7O0wB/siFJTtwGQ0d5lWem7P5wowl4wAdmnkynbFcPg/QywOaZrEDsq69u/rNeTrRSgyMypE2qwlhOgTwmqTVbNugCbDdvGxnX/49gK9mi4ceROHthwxVYIZmGM8vWqN6w7Zunncf6/FEzmYXD/HtMplFeOL7GjrQ7PBEdgYBYEQTbflSM+FYHY2+3kHrHCVI4zWrVbetj+DVQpOWPJLPlyjLvOVSCbT6gs3OLdgsgkuKvI5bFUul4pYvFFyTl/abys1xjVCDxhtP5gDFcKmcQFFm/JHv+U4Ru3UbtKsUlR/8GyHctPtd62qIQsBIJbf6Y0C9ZZt7uwgfV63e2KXGIuRj2eaK83Z4dYUzgguCRCadc6uJb9ObR/BByNCkvkG35hP4hvquAB+BQhvLdDTPgHIGsYJPQtzduWR9BIcs9Rbl++l+zx569w/b3PwC+UVQ0Rh8BqEKgUZL5nxffJnptdWsPOG1WtZu1K1Rr1t/MAKTAs48D9LUwxG7cuCSfXnxdxAI6Q93ENuj6n08XoY4CeDh/AJuchI8yzOlaFPavPwJaGhNwoAAXib+IucCwJ+jX8p/vQQCnTWunxH4c4Tz8fQl9XeVfXLo1vTawyTO68PtUabXyqcCnRj5DcIxCEfj/r51X4ekGvyuEbGGpAnQB1UXBMItbelICAAW20XC2bVYvxJ9+15dye2HP90wbbb98CYKwTOLR2EYP8HlX44kI6edYaDV3AowCFHhq4OSfR6Qf2WIlsNvaRBiKk73d2gIAT5iR84v2NqVHHlOoMHP+PivNF5tOpIBBLJ5mecBA5niNfbu2ru0ds2U41oo52Z6rqcAL3AHNGSyH6MJDts9n5l9/uXP2s7Nr9jC4TOWyM/aSA5uBi00Q7Tn7DxVG/gktXFP6+T7Psksmc4DtIB7SmvSk3wPzT9ZQL5IAa5NN4GPLAY4aRZ6uPFKf9i3liautbp28dp529274Vq5HL0kNHkPEM0BniUAfZYypkc9S8ptb47vudAycs1du6upLpK52dBkH0v4WLx7spObWznT6WvZXc+0Mcygq4nYFJs8ablbD4Bstnq2S9l3KltW4ZCZPZMtWbkoa8mclRAyctmcJaKyIshiUiJ/eS97FEFD8QftPT+0vE9LCaXNa+OZXr/FN7rkNgE+pKwGMLfQ2LV8L5sroid2LU87PfyBj1keUJd5Pp7VUIuWQCKsUB/ug0BDD5ShJ5BvtKxDOhrT73bDMf0hAlYfwSmIHLDdxao9s/ZJz5eWWN5JYcqERXdfPygjjTKlRZGwdPXpb11pCEQCQBwAlxAgD5bUsGUnWr+2ls1NtX7u5fidl1WAQ0IC4p5p/4rQAqCgnExzMz0rcO2CwbcIt0efHv4fOdUoiY8CIqFpEmBARqT1RwD+AOA3q9EYNRoLIUCm/zGafzQE/xFHJI7EPN6ztpaFZIaR3rVB5AOusuyHP2SYNs9+eJOF4MulcjBIf4QW/t/w892ROKqTVMZpcMl+ZNeHOXu8t2TP9+fdMU4abR4YEFXekUEAHwDwx84v2do1tPRowkrlos3KJJ4p+MYkmWzWz3G0XtfcfeAcpq5DXV7ah5vpNbUJYAQoQB4O6gTtEbSxoIXW2UGrBSwuvvYFu/S1T9vs6gkrr9/rs9vlQW6oTWEAbzmy0SYxWqo27qOIkH4cjTMLwCbkPMYBqYtskfJDs9rlp00OZTQ23WuhtZNeBI0bdg3gtm17d8cuXb1k7tMdIWCob457ZLmIBj2P5ly22UIOAMxYRssA4aHDTpX8A/rJBJp92tIII0kEEI3HayVBhDZXXuTuVnMCNPYuhzrSgrW0TGPXLQC+1qjY5s0rAPu2j+3nESry+UXLA+qFbNKyiShlm3E3t8l01tKAcjJbcJ6uZXhy4uNOenoasiDfCE9aIjhEgNCs/L7M52MAmPruDwLrUuV9hCMlIKEhaDWsiGDy0Ht+xLJp6lXWB/mhV5tSXrWjAF5L5UbS0jVRsd4A4Dk6bQB+YAN596OWB+OEdUcz1sgH9uzh37bO1KHMG4j1KadTerz97Fo/wBuuoZMAIKEg7NqvFwBSPNUy2byAX+P8gH2aawkDbg2YgH+WI8m1Cw06PNXbw+2/dM3hmfrGWB6mt24/T6+nBVHgGrkL7T9oAPx14gD+Qd2vzXa4r6V+k6EA1/73bByrWGRQt+gYiTSjuQKdyDuudUVqSnI/hOFbtMp+eLMEiD0aPLvwDhDxr9LUPxhJRZZ8XP4WCXABgctk/8X+gj3TXbSNcRaIgSFIAAhj3FFhBMALQO+6uG5r1/M+9luenQPgZ3z3tzQaXwotUibrmCZ+ofm6pi5wR53wLu+aPJdeOP4TuGvJnLQUgfwE4AdNwKI3sOtXXrTXvvzvLQWQLd/1KO8nHSQHchPLe5Fk1secNfEuAkOVD3iNQycAJvmm18xwrV+Xed6DZq2P0Zv4VoAAEoL8DkoLik4iR9po1X2tMW/Z1u6W1RtNBI2mddpa2YSWhoacBcCLAHixOGfpbBGGLktEy2JwSi+7hhASAD15S6ZoUw0nAMZSpMbkBf3ahRQ5yJEP971a3SrNjtWbNavsXfPJa/nSii0sHbZyqQwojpAHO6QX93kBudIaAsQ8wJ63JL818XCM5j1oVcLJdL06gkPVAV7l1pK4Ptedft+6WhaHQDHQ5D606WiqaINO06dE5DLksdOyEoLRA498L4JElrSjPg4fzxUsls8jkyGUUe8O8PomwkG31bJuE4BHOGq3utbjnvwFSF5rB0XrRnP23OFP2V7xqiXGEoiEBHda7/7jhdczcZVKsKxJfFqSNwV+mf+nNgBaSz0m1Po5piAv4M8gAMiaJ7CXQKD7BQT/FNf0fEtyrbOGDCRETAjptqAcTQ5/9PocTsLtt6evSDpRmMjibgXoa2MEwN9MAoCW/XF2IWCXSHsUDvDX2n+do/IYJfeTTbLXghxakW7Qsvdvawng6zP6pg+3V/F+eJMGN9lHIh+DOH6aTn7KiSfE7zAA8lLu5RDn8e6KnRuWRFduxlPUO4kqRjAX+YQ/feGQrd7Mo1WWbX5x2Uow/mQi4mPS0l41Fi+Pbq6lO8DLhK2S0OV1TUWEWjsIIHDX2LyCzPWaaCaQqFSs3+3Z7t6GnX3ht63b3rGVk++weGnWUxp26oAXmjDgJ3CPA6RyLJPKzvhQQWTUsDjpxhNywoPYNJQJH2Ujil4kj3CtXTRTBID8EpqoJo3VASQAEJBqNepWbwOIPU2A0yYyZAtAbnV2yO7A048n8mAdmq1TMfocDDgVhxHHZHaN+pr6NOCYLS5bunDAMjPrfB/ARRCQxaDT2PVNX9qA63a1apVexGe1a0ne3OJxWz/8oOXSCCK+EU3bZ81nCwgUhVmEDAQHN8nnXJDwdNGkfbyduBJYBPLuaY+8D9DeOzzX7nJdyqPlg0L0RG4WIJJzoYplEFhymhRJGuV02e57+IMAftIimQT1xCFLBYcPsSjIMkB6fQ4tkxPAd3s9ysRvNPmxrASAXCco2XC8YC+uPmnnFp6xyBigow/FI0mE2Um7v0mDuoZ3D4L6rI4Q/HWeTs8LY0yf65eAm1Z1HiCgl4nfTf1wBl1r/F9DABoK0Li/tP6UH+Gs/xRHuH317YxGYZIjCdMepudvEybRw4P/dJ40v4P/EKlYy/3oXjyTT+cWdyv8lsav3Tg5gh0/ayVALIrUiZCgQ5LonDUip9686/9VXfvhLRCC6yvZ4HrwfbT4z/LzHfBWVMXwmXcDiFMm+xtusl+x5/tz1gzi4eQeqEWk+t0M04lRgxgAPI7ZPecO2dHGsi0sHrCZmVnLJmOWTAIYmowFEPme61Mgl+YukAeEnTtonN0DzwTuAnkXAAgCfYBDAN/d3fHZ2S0A/8KrT9jGpS/byrG3WXZpzV3NjtoSAGpuglZSCU0uS8Qs5X7oAWDAVX7VtXmKdm/zLVvJSyQ+cT4zaFsMINPaeZmTtQ6919pDe65Zq16xeq1i3Q7gTp41E73X67sGrE1ttY5c8wm0EQwJuzVhJHew8Z4lgjbgFbcMWnAhV7JMedUSmQU07TLfqFqvecPa9R13DNNAyOggVPSjRetEyj5zXg55FpZPWjFbsKC9RaVXERpSPv6fK85SxwgzMPZEUnMcUlSaJlqhUVMmacYy+7c725SIVoulfZy/Xq+6di3hTD76Y9SP758PCOxtveZCwOz8ESsmkzYC7Ev5BXvg0e+zbIr6K2hZodKi3PJpMLHGBLTLCE1d5v1eq8aB4CKveIC8/ObrPIqkrD3KcZ631pGWfXnxU94nIoMoZUVAc0uVetdUvftu9/TvXBBF6ZiWWDWhNpMw6edJnejQbx1hXYXau8z+4YQ/HVNTv5b6Dd1Ntq41DKAlf4qXApFTvCcBQMOAEi9Enl8Pt/24JQAofEOkr4fpbZ394L/pNRIM0E/Wpf1r4h9nTfwLQX+bQ2b/HaQ9Of7ZtDGaf2Rct0hChNSIxKKNIB1rmsiiXhzZPV+TzjPmE9PqekMEVcV+eAuF4LmVh4NRIJD/c4D8UnjT/ydwAZFq+0otpXuyu+T7zMdggjLJqbN8p3t3yE705+5ZrBvrWaFftHfeuM/uTpyw2cUFNHZAIzr2cW+Zxx2sBfCa3KZca4xdgj4gZQCL1rq77VacTEGgrnXTAnrZiQHQUUcAvxWOT/Po/Nmn7fxLv2uLB07b7Mphi6Qzbnoe9KQNo5XzmZi0Wk08Q6PVxDiNgWtrWW1h60IGQBxOtAOw+LS0fs0PEM9Q+RSl10KLR2hwBzoAfachRzBovdKKu0O5Vrcu2r/8EUoDk/lfGrXaRmPeqUQEkDcAOdxPXeb8GKApdhrh+93aRWs3rvpEOs21DhI5G0bzNkDL3a5VbXvnNfe6Nzd/gvcRmMYdi5Ex+RiQcx2Z/yPjHvUcLl1TEF9NaHmbLBWUtd2uIxShUQPsvS4HAlW3LQtr1OdJpDUBESGi121avXoZIaZmhdlDViqUrYTwMETIKWVm7MHHftCyBbTsopwU8T21DZq8ty1C1RjhS/MIfKtY2qDX7VFnoSc+pd2mvjSLfpQq2iCZt4VjC7a1eNOCLm2yM7RXg+fsFXse2BlTRtJU96cwMmR7g+rGWzSo9NMwrYUQ8PUrRDmZ/8NhgKiUacgpFJN85r8LABrnDy0A0vLlRVPAL60/y1km/zT309Q/1ORDBfLPIeuBVoH4WR/2MMnRrSa5PYe3X98WdHv6yK9vj0dCk7QCkYK0/lugjwAQSAiIAv7jTYSNKsRb53ctEoxqpFOX6d+CZD36zmuaPHLHhm9TM/vhzRzGTy4ugYh/nU79F+kCJ+n3EqgngS7h2vzYvtafsc+izZ8dFJ2Va1xeBHcr6p9hUMcU6In5jvlf30zwl4ok7e7xXfbu8cO2kl5Ao+MJ4B6NwlxuATsIJ2JGc3bA9gFISqDZ3EpI5nipjAJ1afBavsVveUcbA/zab30EAHYrOzbSjHp+X77wjL38/CfRYOdtae00mnfKtVcBjLypjWBI0rKT8qJXnLMoHED5iVCXmuQmF7Zy+iINVlmLAThaShaWFCY57PAtjSc3yYMmwGmmuwCrbS3fwa3vS/VbXTgLmmkbMGujucoRjW+5msqTSt9yibHNzy5YLjsD2KucGouOhHMEAM8BYDoaNMk72ncs76sp6gD7jevn7PrWFTT6Bpr5jBVKq1YuzwDysFm+rSV2skrI6uB5HKOpayUBXSdG+TKFGYtTHg0vNBsV2iyCFt2wVkNDCjFAV5jcp2kkiNFGxBgO9yyTz9vi0j1WKs26lpdDSBgh4BSTWXv4HT9i+bmCxXLk1SdE0mYyz6t9JYyRnoYAZEHRSgB5yet3NAyizXECa4/TFi0tWP7guvURtAZo+ckgYXtnz1m2E9jW6YF9avgJq/e3LTqSlUTDPxJcQliRoyC569kP3z6o994eRF5OWjzRmhxNn9dEQN33fs+Vm/+hF22DpTF/mful7ZcBfS338+EADl/2JzEUvqO+oYl/0vrFrGT+95aZJnx7uKX9vz53rwu3R/OD/3RW8+tM2kFPjMPk63+PdCdj/ZEK5w3ufYlMfSrywOY2ryond1xQMfbDWzAEwd+PBk///I9CJT9L13w7vAw1SQ/0n7oF4AeRbY6y9vnusj3XX4Bhxt0Bx3Sizp9lGPmf2ETEZoOiLfK3EluyQ8GKHYyuAACAZQyqEk1C7NKEw4MbU6AXuE+DyFQoI/O8wMFNywJ3lYUDrVgzs3uVbXCDeLEMmjSAr/Fv8nDz+kv26oufJnpg88t3WTKPpo6Wqcl2Pa3plsldJmq+mysvWAYtVX7kfcw9kOaeR64ApDReD9ALDOUEJ6J7Gp/X7nBo7Sq5xq7VBu4Xnu930YL7Qx1ja3WGVmv3rN7qWIt78obX591YLGXZXA5GuW0z6Z4VCstWKK9bUhaDFFpzcdWSMyvkJW792jXrN25aB/CtNfd8Ut2G1rn3k9bpwkIpY5F35d/f+rvIewP6C/e17AwhqVHRTHUYbpKeEElZs676FAAjgPT6LpQkAPJUSnsD0IajuLWbADHlKc4mLVuUq9+olWbnbG7xqJURirJx0tNaftj+sL1r5UzJHnrbR62wUPL17z6fQs0poUWMWG3o3ZB0e9R/S9q8Zudro5mxW12GCwesfN8ZS+VpS5r6+WdftctPfdby/Zu2OrdkvePL9rXRi7Zbv0ae6P5ps2Z/zxoIHt2R3LgDKBOQ15j9fvijhSm46DyhMj98zRz9SRYA/Q6pXFRGf6HvCbw1+U9avZb5SfOXkx9dZ3XNIQ+A8gGgpX8aRnQXzrwn3qSW0uHf1wemGbkF/NPw+t/fIiiKDgd9Lqa/CUEXkI+Ofs66438effeuiPeOC5Os7oe3ahg/s3QvHffvcvn9EMOCKzAiCg9cQEBdyEUA/5nOipvskxDfn5VjHJkAYdOe+lJk3u4JTtjpyFFbjq0g1WfJiTLXsXEMDo4mJ1O4A7pM7wIB/ZbQrZ4tTV1Ar5nxbobnLNO8JnihrXkkjefqnYEmn2niW8s6e9fBYb4TLxBN2vXAKjtX7Owrn7dGfdNml45bSn7u87OuQfaHbQCEdxEg5FSGmxaPasIfcdBEfU/1QY9nQIXGrcV+VNEaQx8N/J04IKy96NEMbNxvkldAlTR9VzeEkrbG3uV8BmDd2NuzJuq8GGS3Wwc8tTHNEI17wdZXl2wm0bCgveFMLinXrzKfp9CQ84f4VozynbVO/YK12i1rD0iDd4fxGWuNylat1X0ZYjpTRuCowL/qViwsetVpYp60sXaj5ybxueUjvjxub/sm+ZYzH7R8BJfdzUu0UhvhIrB8YZ56yFHNmn2ftSSHnNAMKHcUzV+mf43dFrNp946nsXwNUcykAPhHf8AKs9QLGn9kaprXyggtfSQNB3nqdQzAa0tcmYhHYzTHQctatVfNFlYsuvwA5claD4Hhdz79nN188jfth/7Cj9n6qbvti5/8Zbt+pWYjhKOTj56xmQMHqdemVQfXbWdwxbYGF2xneM16YwQohLBY5E6YjfLGDyJNHdOgGtUhoJ9q/zqmNX3rNzeEs9Lk3fSPsiGwzzngh6Z/P7iW5z9ZATRXJIaQqZZLkAA9yc3/0gkUbs/HN+fsDwgJ8jQY/y4J/u3IQxuvwEamWb5jwh+hNPvhzRrCTWsG/xnd4S/z8y6wR4O2Xw8wYJnsLwyL9qnOmr00KDuhyWz2p9mBpLMPAPcMf2eCu+19kUdtKb6MVizA7iGAkynfLpSvi9ohewdnaY8TYA21dz3nmX4L9MU1BPD6PQX6bsvN8VriZgBwAKBrZrvWZ7dr29bbuc53cxYBaIJB1xrcO/vy47a98ZqtHnvUzcza2YxIgCzaHmDVRZvXjPpMYcW1d+1HrzH4VAbtnfy5Ngg4aZtU7d2ud+WNTcuX5H2g3amC6z3L5OapVwFdB3mk5xPfWggaYL1vqFKp7lgU0NYmMf2evH/KfA5Axoc2X87b8UOnLAfzGfUqgBJaqA9ZJPh2zjrVyxQXUAt61BWabRCzXm+EYl+2ndbYrl2/gDCQI89FNO+uzcwsWzY/bz3K4kKH7/rWdSaZKy74uPxY++XTBnKzG4kmrNPUcmX0MZpGe80P+ppcF0HQyFubutrbveJ+6OOJouVyJctnUpaUkENbSb6URp5HmHn4XT9kZQSWqCbYqQxx2jUtQY5r3z8gnLRIZkye7YL+kJ+7xLlk43xgvetX7Nr5uFUzp21rmLF+FCC/67CtHjpCnjv24uOfsLMvvWQ3b1QsgQAwt7xua+un7MixB2xhddUG8ZZdbrxiLzaesIu9Z33mf4I09kH+Ox9U49Lxp9cSNMV9pofvjkiYrvnXMr8cAkDo3EeT/vpW5pgB8POcfckfAoD7+ydFaf8x0pBQrOMPFcRmRvaExWN/K/Kb178a+bgY0p0V/jT58354Awc00Ujw7LK0+L9Dt3gX2CGvK7cFfkAo1SBpn++G28/Kl70cZfxJO5E+I61dOum6Ldv77Z12f/QUBBi1YVT7n0PaXOs7kaRM2lwJpB1BOLROzLU6Tw4hgDgCc42xexwoUfEd4AVSANpQ7mg1bwbQTaNVAqI65HxFe5t3Ns7yPUCneID4AGxt186/9ozduPK8rZ94DM0VoIE58J9PJOvwjiULgGUdIGja/IG3AbhpMFFzctAg0BKVDeUHqAO4AW8Ei0Ru1WKZOdveuWwXX33aTe3lpXvQkqscN931ancYRQuV8UGz7EMzfjZfQpCYh7GhpSDU5LISCjQEsW3LMzk7eOA42jPgWVz0XeYS+UV3FCOf9P1WE+Fhj3I1bdDcQbBoI0Bk7ZUL5+zKtbOWyc/Z8vq9lgd8R5RLnvuknee0gx3cL6PVCqkEgkDGgVWT+8R8teSvLw911LW2fU0gHIkDdtp7CCkd9z3fQlDocS3rRTJRsIxPztMqgxj5If9wTW0kk0Hgetu7/7zNHzxAmyPUCdRdg1fb0pb97tf7AEJbIP8Oww3A/XGLHCRu+WEbbTxvF54a23OvZWz1rnvsvne/E2Gsg3CWscKM/AdkET66tnnlol167UW7cfkV27l22Y6efsTe+f0fs0Jxzrr1wHZbO/bExr+yL+z8mqUSKbob6e+HOybQAzyI/HVI29fySM0BmIK/uonG7uXqVxOG5dBLs/9Db3+abjq0pVjHTsbrtsz566l++wA7EfP7f1jH/nH0vRuamX/HhT+4FPvhLRXGz6zexf//GT3jYxDF0i3Q9K7CDwhiwOUL/Vn77fZBuwYwiED+uN7v9FYPvT0GMZ4Z320fDN6B1j5vw5g0zCE8XTPSpfHyUQG0tHcfX+e3Ds8T93xCnX5Ofis4sEtjH/rP0PvZgFsab4c6ATbNxo7mQm1YGnNf492drg3qO+CIfKDLTI+y2KzahfPP2eXzT9nqkTNWKM+QflhiLV/rk667Yh1rvP4F7qJNr562XPkwAJYFmHdtb/Ms+Uxxb9UqO1ettrdhs8vH3dnNuZdftKvXNi2ZQSgYZ1BOO5bOD6xZaYFfgeXLKcBQSwGzVpw5YOX5Vc6LgCsg3W26i9php2bjftUWykVbKhWtVMpbLi/T/wiAX0AoWfQhAS3t67e2qR6BdMmFmkuXXraXXn7BOn0NIyQo34rNzB9xTT1KHcq/fTZbtJnyHHmRz3kEnGGPukEsc491fa/Xfr9v7VYVIYf2U/3THt0+4E5cDWPISKoZ9Imp5QRQl6lecTVGr1n4viaeqn3svT9hCwdWqDPygGAXAdzdV7saRMdYYgURNfdipPtfMpt/ymyZLjysWOv6S/bkP6/a+eZpe99f/FnqumS/8fP/2NZPf8AO3XW/zxFI5dOUVYJQ0dTFWrU9H0KQRt9qDwD9S7Zx4brRK+zKyhfsbO/zlrGyepO3/X64s4NYgoJaS71F4K/RN58ACPC3gxg9MrBD8Za9M7ltDyV3bTZK35V6/m0C3UOaeh36/zUUi3+M9n7+TtTeFabl3w/74VYIPnOoHGR7f4He8Tfhp/dNbn89wPTHAL3A/VOA/JcGcxNT1x++j4vgpLH3+JuJFO39o7fbo6MzlkNT87XupO8mW4EE/1yDc55KlxWTF/0J7B3oAXyZ5qdhap7Xu3oOCAVoaiOAWECu8VpQwc3hbiJ3sz6yPa/IWcqwIwkerVkz2zWuHhHoNOy1l5+2s689aevH7rWFxRWS15SeAC2wZ/0h0EV+Y4mcdbo929u7iFa/4RP24nHtHR/Y9s0d291BoJBP9dgIEBxbcT7nu+F1+znbq/YB8w756vg+9iXAFBRDaNAEPkBWY/rZgssVCdAomYj6pKQ0mnUmN2Ot3QtW3fqqlYtlW1lYtqWlQ1aYXfK4o/aGReM5r6fRsA02jiyWXbZ06aDtbXzNXnzqEzaOLVo8u2bXb3zVemPaZeGkaV/5gDpIS7AozFDuQ5afRZPPFN1DnrvoTcQRSoa+PE2CUGvnsrX2riH4tLhPOTnkjySKAOQ73iUy1F3Yjtq5TmXT3vmUyq/luCZPPT7y6PfZwsqyA7t2kvNDwy8u4KlqBPS0NUKTC3GRx81mvmBWXLdh66ZtvfCKPfPrdVv4wH9t93/4h+2Vz/ySPfPJ37SjD/8oQkaGMsYtUVpAkCrZbDkN6FNfcwu2dem6XXn1Fdu6dt7OffVLdvXitq0ee9Du+tH77anEL1uztmNJbfm7H95QQV1GLEQg3/X9CCJ2MNa0xwD2U8kKfAhadcaimN8cvg7s9nmI8BdgXc9E3nnnzqBX+NYl2Q9v+RB8hr5eXno3fPk/5+dHIpFI+hu7MdAGqLcglC90V+3THJKGpc2LRL5Vj5dx2gERaO9p8gvvnhgftvcHj9nJ4CgA27VxQsvK4hyaDkMqAIG0tzABuisA4GfX5Dl87I14zvT57WZb3eIe1/qeT9xqyywtLRttT0nJJKwJdzLZk8YA0NcYq8x5GouXRWDM70G3TjqBtaq79pXnPmfnL7xoJ+5/wFaW18iG0ic+GnCnDd0DdqnsHJ8NrKltS91yoBXrmk2OgBJJWKPW8vF8jd/H0wWKA3iiGZcXDpMPvqf14uQrHpc1YGityk03dWs5XF/j8WjrWsol5zmalKdNXtKZLPkMTe5ZQHfc2bRB47Lvkb9w4LQVVo4jDADuNKZm9Y+6O2apGUvMHOVe1DbP/p5VN161zMxJ8pu1rY3zVmlsUZ4s+chSf2jfvSrgvYGwkLb5xaPuYKi8dNRSpXWL54okIw1cAF+zbn0bIUmeQ9UW1I/qAYGCWvD2kHtfzf4fiTNGKSfXgx5CUg9hZjKEAmTbI2//IVteP0i1ycTKoZ3k0mnvEx6I65MmI3Hr7F2hbp613GmZz5ft5vM37NIzv2GFox+0+37q56x68Yv2lV/+h3bszE9YdmbB2rs3bGcLIWB329o094l3fsjufs8HrVOv2NOf+CXe/T1bXT1s60cftl5/ZJ1+YLP3PWDPLH7Ontj8DSvFZiEQaX/qp2G/3g93dhjQ13v0QbXX4VjD3p7atrvR2DU+7xsQ6eDZ64M4CSfth/+kBbFfivRan7d316rqvmGMOzd8c2n2w364LUx2pvtrcNifjsQja6hikyfTAHOOBvZyf8b+Q2fdLg3zpu1nNc41jSmCUgC+AHak5CBhh4MD9ojdb6eDY1YcJ22oWfGkEwEUwiH1UEtz06xmyAt0x31uSFMnZZ39EFFOgoBfQSAvrR2Q19I1TaIfAiDDTs9flebtE96Ir+1clc9uo2K9VsXGmowGoGpTGM2e7zf3/P72jcv2xac+ZxuAwn2PPmZLcwAk5dTkOoF3V7um8d1kquzrveVxTkMZ0lAlIGhHuXhc4/AIGMoD33SNH4HDwQsA9N3vuD8krXCcF8171PPx8xHlrzc71gPQBv26dVq7fCuPhnsS3G7a9uUvuKOQ4yfeYYXyknVq162z8woac96KxMnP3+WOeDTsMGxeJ0uBxcvHfJ/22uWnqYecpedOel7aletW272KBt7hnSL4ibbbrlh974ZVKhvW69TR6AF6AH5u4ailC9qNkLyOB17XEp5iiYRPRIyqTSMc1JPG3bXWX8MZGsroU5b+gPyQl+GQ353QzK8qSyCIPPzQR21l/ZDF0tRZnPaSn/pkygU2BVkHNIM+TtyXv3bNPvvlXVs5c5c98s5Fy6RytnPuBZs5dMzmDp2wF/5/f8+SwaIde+gHaAfySBL9dstuvPpFq/b37NCH/oIV1+62r/y7X7Kzn/l1BLiTdure91muWKSP0Vb8Dcnz+ehNe9y+YBvRTWtHEEg1ykv55PI2Qb8ml563fcC/M4IwuE/bdVA+NJP+aLxpDye37J5EZQLsorhvAeyTn/CQDa4/gyLxryPNzqdtu9aI/DiN/gYJryvVftgP3xzGT6/OwRHl5vZvgTtv9+79DfwLIAXstkYZ+73OAXu6v+B35cFKpCNtvYvsnBrH7fB4zR4I7rFTdsTKkQK0FZr74ZLEDcHAAR4A0ctukpU27h/kgbT0iWYYcmp9gWeusYeZ0qWcxEhz1HK3Qa+PfAAYaFyYuJrIpv3ZNbtc5nItMRsCyP1uywadtkVShVC7lkMZtNHa7nW7fP5le/7LTwJ6bTt2z8O2OFO0TALGnimQK4FT1cFYY9pyaKOcaAKXtjKVoOCyiIM8WjFlS6a0/WvW19LrHa2nl4YtU7OcycT9fsEFBO3h3tqr2O7eltXqAHengta/YAV5ytPW290tHx6ZKcwDuMuWR8OOoKH3qhcpj/bfiJp2lUsUVwDejA1baNhydpMoWIc4/eampWeOWWr2uAsrvcaGVTZeQ0jYAvi1g9sMeQ/N4PLc1+J+Zeca2rr8f8RdiEhTHndEEue6tMoxa6lM2hIJoJHyRpM56hkhq1vx8XntLDfUhjOcu2js7RbCHwAfT0oIGdu4XbOHz3zE1k+etlgG1uxaO4csODH59Uf4ajd85cDGbtp+/8KivdwoWL9y2VZnztmDDyZtffWgrZy8x/Ze+G27/tl/baff/59arpAnHa1koM0ae9aq71jq2N1WPP2wXX76k/bSv/n/WD61aCfu/17L5JUXzRFAUJHlR/0LLa+DMLYdq9m14IZdiVy3LZS7erRpnUjHNFU0Tp+UUyYBvvrGPth/54N6i8bY3d029X8i0bAHAfZTiZqVItCp+Me30th1SyxmEGjS3CeJ8xtIdk9E+pt7b8Stal9Xuv2wH751CD5zKB1kOmci8djPBsH4J9Hm5YnytgAbg8E3kJSf7S/a73ZWrQJfG0ealgF+jgaH7CG7144B8EUD5GCa0B6wBFjD0MW/pVGT7kSrFaXBzP3saiFnHUTUbCiNv8rsDbP38VdAWnxUa8d1CNCHaL0a++53Wm4+1vuhD/Qk3wDctXEJ39QmKXK5qclmck3rmiHEL1N7G81+4+prduHsC3b1ysuuhS+snrTZMppxVnuvh2ujtQOcBAttr+quajlcZHHhJDRNS6DQd6XN+tg1+ZcDHN9CVmXw8iE0CIwRHOSdb9iqWPXyV+z6xS/ZDoKGALBYXrWZ0hxatKYmDqmOoaXjMcvly5ZHe0+X1yyem6fMHd/QZgCAj3t1Sy3ey3dTNurWKR/lRuroVs5Z0AcoZ45bal4AH7X27jUXarTuPUDoiCUQRNJlhBIAW22EgDXoNKibLWtVKzaK5MgX9SqtnfSTeW22EwVGB5R37Fq3JtKpjNroRvu0C9gH3b710Obb/aE16m33ICxdWU08oN4fOPMhO3rqPkvktBvfwMa0jaw5GlqRM51IbIRgmbJ/88ysPdU+bAfunrVnf+NZG1/+hH3kg7v24R/7K3b4zLtt+4UnbFDbtYWVIxajL4y1vK7X8eGEYGbeCmfeZ93Wjn31f/lvbVTt2tF7f8AKM4uUve99SRCtOSDubIc+EaVPBZqzQR/rIaTUI23bCXZsM7pjG5Ft24nsWCVSs3a0Tf/XAkg58KGtoQ0Bfsh0w7beD396QfUq245arI1wFYf2jgPojyV37Cgauzzl+QDdtwN2+nYwHO/y6H/l17+iEz8fGV3bijxCR36DhteVcj/sh28fgr+Pvv2hhSOoTT8Bl/+bkWRk7Ru3n6U7oa33Il07N0zZp9uazXyvPTw+bceDdStGMj5srjlxTmOcHRXFNIXwPNBmLa4tKVEHPc4Cd8WT1O0mea5lWpNarHtDGLHGYgkyPQug+4BHHw1cbku13l3ao3uQS+Vco41puRXvy2IQLpELzcXaerQnv+Zo/bIE99p1u3bxebt27SwaAcIEZdRM9plikUPOWcJJaMqTtGNNkEtoUhhArh3WHLiVR7KspWDa+jQalQCQ4Tbl5BEoj4ZbQPAIVyZGKMOgvesz73evv2x7m5fJS8fKs4dsAe08X9IsdupKdab00SgFoMlM0TKFRUsXl9G6S552v11Bk79mw/plQB/gnzkCoMstLtpmAGgOAUoJWLIY5JeRk3rWqW9bRysJyH8EkPNhEwQybQ+bIO/xhFzvarmaxvRlcdAkwB5lziCclMgXbaDfsNsIAKcxfLFeqppyoOPS3hpx6fGNTqtqrVbdmp2hdbq0laxD1Fentml33/N+O3HqDPUZDfPglgDAnvbSRLxkomeXbiTsF59YsWtzR2x1NWm//T9/ESHy0/bDP9K1e975Xrv/XR+B0dOQHKpqXrRxfc/GaO/9yjVLrJ6w1MF77MIn/5+2/cXP2dLR77H5g6fdB0AYNGxExiVIKqhTTNozGAsQVDKu1RT0tSHdsx60bTdaRa/fDQ+AvxKpAvhNxDHBjzv4BVO+8U9hX9v/owe1q2qtB1PpUa8SuY/Ha/ZoSsBetTI8KeHVqjr2XvD1IB7k3SO4CZv5HbrJr9P4z0Ye2dHkuZCpvIHD60q7H/bDHxyCZ1fmAc7vAe7/Nh3o3Y7aGnyNava5xr6L1h3cb5vt91l8fI+Vg4y7npTPeCcojcnq5GBNgGlqVrVAxDV3V+fF1MVFOVx7554QQi+KYQNo/kymdwB2DNPXT56QlTHg3kfLJD+aiAVhS/vSGLR/Qxo2GpkLBbyj5Vva5lRe7LROusu78muuJWU6XwXga41dy8+ftMbeBTT+ts3PHbJiDlBNoqmTH2l6cdKUu1XN/vdBXoEBH/DiyGrAIccvZIazxuO1YQ3CBaA6Jg0XTADkNt9oAT5BIC94EcsWSjazsGYzs6uWzqYpR8ZMa+y1x3yv6d/W2L780SezMwC9PNdlqcsYgsKe9Ro3iFdVJiy1cMZGrS0bdnmPfI3VFrGcm9AlJMh9bYc6kDAjBzU9BA1t/6oNYvLFBctkcpZMKy5aOdp6nPvhBDoJaRSNtnKhRpvatVgAAP/0SURBVIVWYzkCIkiQR4G7LCnDvpbMyUOf1shr57w9awPwAvluB0EMMG1UL9rhw4/aqeMPWC6H4CDBTPvZ8xFEMtLpWy4T2FdeitivPL9szbUj1tndtSf/9TP2wx+o2I/+1AFr0J6nH367rR48Tl5uCwglsrhERy2z3JI1r3zJzv3aP7J04oCtnH6/pdJAhMpE3wjbkOCgzg31Swk33me0ZwCQrPuyzEhQpX01iVD9MqD+eyRSD+pWGVdsL1oH+Gu2E92zvcieNaMN5GP6rfoKdaXpXwnqPQb8T/X8fcD/9iEc/Ii4p81eEPMhwWOxht2Pxn4Xmns52gs1dtWlaxS3hXjYnjTzJX59hkb7dzTmM5Hk3htaY399CHvRftgPf8QQXDyUDir1hwC3n4IZ/nAkMl4djRcA1fttMHwb9HLC4qOixX1Zk8bZQw1KPxV8Yhlgqy7oJlD/rRgwNE0wE3eV2d3VfX9FUTn4b3pGqHANEqAeAsoymWqpm9aN655M7wIbmZi1o1o8C0joWwC8Zsr7BDiIvD/o+XI2+TOvV7et3daOkbzPc61V3908b8niqmVmDtnN85/ypXULy/eFY/AJ2LK+AYOX17oEmrW2U02k0DYBuQjgptnu2p/ewSEKsEeSbmkIYEryJjcAbDrVG9ar3+S7msk/9PrIFQ9YNrfIkXanNpoQqGLLtK6lfZpToHXkAhR5mItSz/HcDN/SDoDwsETaRgC01qmD4A7gsfyKDVs7Pj9AvuVlgtdsefmr10S/xs5V64ziiGlRa+2ctcrGq9ZoNswSBR8aKM+s+PK9XC7n6+Jluo8JeCXYKHOAr6wYatWoCxno8UNZSBAa+miwlE8C2BCBTMMhchAkgarVaFqt1Xag1/Na5ZItUOf3nX6vzS2tWILvufBAWvpWNJ2ydDJqL73ctCevZC174qAN6tv2lc89Y+98/4r9wE99xM6++Lw9+elfs8OnTtj60XvdRD+3uO5zH4bdhp178Uv0iRkbvvpJs5s3bGHtESvML5NzWR7oqIC4fCdIwPRvUz8e1Cdp2zF9Rn7vtYeo2pP/uK926VKXElhpL4Qq3VdfEox3wY5m0LKGNa0abQH60vTR8zk3Iw2eIwBFEJL5k46vsXyZ9vc1/K8H9TKFjjR2BCJ5qzser9s9yT07wXk22rWkIkmCndSbB/0Uy6Htgn5wkQb9XW5+MjIKvmSJzetvJmCfhmld7Yf98McK42dsfTR+4H83GB752X7/7dlIcBKmiIZH14pHYVQcQiWfsU5vE9j5eKaITGZTGJ9AAIQEkQTmEwYmLUi9Uz+labuJVCwSghVzFfgTR7OuZSLWeK58tgvkJdU7s3XNFn0IrVMAG8+g+cKoBaCafCdnNwLyAaCjZVrtRt3qAFwPgI8BeL1Oy25eeNoBdeWeH7J+p2GXXvhXXp6F5QcsqQ1V0OAlRKhsSYQI7UefSKZ8vbr80ctoKKcwAlsHd9KSq1plTwWMJkoA38D69U2Ad5NypixZWOIUTsJLAaIaWpDmK41QlgBp+xoDb+1csH5rj+/lES4AkziCRHaOOAA8QJvS8sKRJu+RrBz28EXNxvdlaW3tiInGCXCrXiO+Nj1h1c1L1uxSP4CTxu47zZo1qJdt6qUNoOXy81Yqzdjs7JItziJ8ULdyWZsqlDxvWhNPYwDEfdLUpjLy5gdodSt8W3MdyBmFH3TqXp+DcdQ6AwSL6q41W11r9UbWpi2re+eNGgPgP2gHjt7DN0qk2wkFNr4ZB/CH7bZ99ZWLthUr2PHHHrJ8NmpXLpynzlL28Hvea1/69L+1T/3KL9rcygpFRM9LRW3x0AlbOHjSDh+71+qNgd148RlLbX3N7rr7Hba0dgJgps8iRKiyBOpuZaLvabjFfSbIegRoyxKkdSJjucelXTTMI3BXm/p8DPVlXUtAIC3Nt1BvUMOr3yEVuG+eLuDUDtrWAtjrAP52BE0/sgvwV6wO4Gscv08fkpvmOIAWcw1f1KUj/HsrgL5YgYJKKjN8T140Hdgbdh/AfgSNfT4Crcka4tr664BdBMq/YDi+RiL/nh9I6sGXIvG1a5FHnnvTAfs0qBfuh/3wRw4XP/NL6f/jx/7WiU7nb3z/oPOO7xmN7z5o48PxWLxIp+qA1WiuaFgCcpnafdybw2ckC+AF6gCwg4trtyFD9EP3pSVxSEPXb1+3DrNUDJlE3aStYwhYABAaM5dWKNOtxpd9W9akTLto02k011SCT5AHLYsjHTFen1Qn7XIyXt8B2Lv1Xde2AsC4vnPJOrVrNnvwIZtdf9ia7kjmHOnELY926fMJfGmf2E64G1pczD+i3a0k0ASAb8aSaW3nWiIfoVtWTUjTRjXpEsCIICAzvzZiyc0sW2FBjmRWfW17MpUD7NHIAXkFMXXJPc2963bj1c/bjXOPWwdNN44mLk9zXo/SPNH6xM9c2KC8ciwT47nYozTX0LS/44CcQCBIcNayRHmY00qCTn3L6z5dWLb83BErzq4hQESt3dO4fKiN+h71AGwP4QrktqiWMEpgm2q6AkLXarmWxzq1mXIgyQbNSo/kt18jO0PaYIig1Uf46HOj29XQCG3BN2bKy76H/LDLt3t19/o3RhAJpPUjEOxST625olUaNdvZ3LBssWDrx45alva+/Nxn7eD8ETt9+h2WR2CJ90h3t2I3zr5o5dVDduj0gzbau4IgEbPF1SOWyeZpSw23UCYy6P2URg43EAr7nvpxCPwS1Lij9newVR/nOW2udzTfQo/94JlKPyINep2DtRLzNqI+spGMlYOCLURmbDlYtPXBkh0ZH7SD43V+LxnilGVGab6SQCgY+1LTPmCma/9TenxBubgd+N8sQSVR7XcRDjsIOHIxq9nw78nctHekN9wcr81lRHN0kMkbk1Oc2pfMPw6uUlW/xtX/QPv8SqS58Wz0Pa29j//CTXXLN23YB/j98EcKFz/zmfJ//Zf+/CPJfuonY7HRz8Yigx9Dd70nFsvCDrXZiI5wUpbWmosJSgnyMXbOvnHILZLVfYE7D8Tx/QaHwMHPgAOI5uAAIGvCnK4FDApaZjVEgxoC8FrmpqVxvukISUUB1kRWW7rCvgFQgbKPdZIPaZBaE6+xd19Gx3VHGmW7Fq6X5zvtxo41APRsec2WT7wfPo6WuXXeWg20bEI6Jy9zA5KjHHxQjD2BxuyWCpUTTuLObADpeBKhJ6nxf55x6F4yM+MAHq4XB3y061umyDVADbhqFn48k3dtVXyLAvq67esXX7BzL/yebV1+ibTSVl48boX5o5aeWbd4djasr37ThY90ruzj8koPtZJ6AWTkXW7Y8naJkC/lRSsLwu/nqUO06CpKDvEzeTT00pzlCkVfBuezxgFaWSNkMu53OwhI8rRH8qp7gF6arjee2hCOKrD3deu+rh8BRZowACqtV0MUMtkPNOEPQa2HcNbrD6zTRattAuYWt7VDDyAAZazXDC0OWnUA17ZRu2O1XMFGDz5kw/WD9tqlm/aVZ59HJa7ZmUceQdAK7OZXn7ajh++1tYPHbX5x2Q6sn7T58qoVimU7eOYx6m7Rhrs3rUhbyG+/Ji2qqhUE0GHHDX87oKv9VG9TcPd2D8Gdovk5BPrwvRDH+dO1qsArSnMVeIe01B6aT0Bx+K33At90J4dwWRxnbTYo2/JowQ4OV219dMAOjFZtabxoc6M5KyAQIJ7xNn0ZcAsP6ACtdsRZQ2KeB/7UVl8v2RsnhLMtogC7OEvMcpTrZLxm70pv2btSG+GSN3esRX2/Hti10xvdjEo+x41/x53/AQngl6Nv2/zCx3+hWfv4/5fO+RYI+wC/H/5QYeuTn1z5L//qT743NWj/BLzop6GhH8qlk/fFYkE+EulFAHvoShqcGGDIUMTYxfC0dEzj0SLYUOsRBXLILK9JZwIAAYMzRg49E4j7+7zF2cfMeSIF0DeFAQiG/ZGPnbvmLoDhUBC4Cxw1mz2m8VqAVoxYyWrHs4GEAh8/RaMCoHpoip3mLlqilmpp4lfTqtvniR+xpZPvs/zMqrXR3NvNPbRLhAAANJmaIbmRpQDGGOWQ5hfjG1EYq5eVz2lYwH25qw6oG93XRDuZ3GNxjcWrnsivzOsw9qDfBihlSs76bHSNuWub2UGrYc2tG3bxlafs8qvPWL26B/Cu28rB+21p/X4rrJy0RGERDNUM8w7gt+Um+0xx0dMQ2Gq2fGj5ICcaI5cvAIAtMoZ10j5a968JgALgzt5V6qjJN5YsV5pHcOE5BZJ1pKm18eQ1k50h5zBgtHOta6d0NA7/EJDEmiWEaVa5Gk1A5oo7h9L3cXg0djkh0j76g8HQeryn7Xbb3ZF1+2at+hbfzdnhu95FWdSLBpbMlifWCAlrUdtdXrHeqZOWW16wHuXZ3tyyfKdmp+55wNq1ilXOvQKwH7IYnD4C8CXR0LPZgpUPHrH5k/fYoL1jzUsXLJcqWSaT8bbynqnGE4j7OWwj9QVvVE4CeNXprb6ue/6i+ryA2t+gsHyXMku4dFCnArxvyDLAY/ULeW0MLVvcIXngGqyiXgEuxFeLkV4aIC9E8jY7KtjKCA1/tGJr41VbDVZsBcBfHM5ZeTxjWUOYjISOk0Qtbi+g3AM/oK9Jtm4H/cmtOyooT1Sba+tyUqPd4E4k6vaO5Ja9M71pdyeqviVs6H3udcDuk+f4Nwpe5cZvceef0cn/ZfTRrc8L2D3eWyjsA/x++LYBQIj8zXe/7eh/9Rd/7INwq5+KRYK/Ch/6/nQycRJtJwsLBxRgFeKDUJWv8eY9B3pxc5hgaBbXDlwhM4RbE4GzgoOuCDLUyMPfnCfgrmVIuiGmKYIPj4gDgsbMp5PpBIJT873AMi4HMmm0Up/hzlvOhCUoBGjBbd7VRDYEBUC+1+1ZF0DvtyrW73Xc7FvVGvB21eYBz4XDaIidijW3L7kJudur8X7FUtlFS1AWnzkvIJeQAkMVWIaCjhg9+kcAgFIeMXh3+OJ1gYYOmPokQ4Egh2tziqcZ/gCb6mUswWNv06qbV+zCS0/YlbPPkHYSzfOEzSwftbLWcJdnLV2cpY41s5u66DVs1NlBuMlaOj/r5Zc27rWnOkCTDtDgJWT4enzlmTxpn3qFAE26UwXgu7uWnVmz3NwBAEjtCVwgfAjgyaqltQxP5eT/Xmfb607L5LylAFRp+96YakfFJB/upU5DItS7Vj4MBghUskwMtINfG+GpZ+0e11oXX71mKb5x4MgDAHTbLQ2pHABPnWmZXiSVtur8vFXnZi1AkBtSp51KxRbpEysra3bz/CvWvXndlhfXkeq6PiFOroc1m3+UJa3FJWttXbHe9o5lkllLau4AdaF6V5eRSOHDS9xVOb1vAuwqi4cpiE+1ecV3gUbv0a7eh2lPAfi0T6Chu7A5SVc0o1f1vi+hFH3Qn3VPk0I1eZMbNtbWvwL8AFDjnSRtWIhkDVgH8BfswHDJtfu1YM2Bf2WwZMA+oF8C9KEF+oxruSQss/4ATViAL40/bB2FsDzfLcifflW50Yx4HTLFn4zLpSzAntq0e5LV0PucynI7sPPTZ5VS5VT/BX79JpX1P5PYv4g+tvn4x3+xXfF4b8GwD/D74ZvC5md+Nf9f/thPnm6cf/UHYO5/Dar5azCWD6YT8QNAZconp0I90kY0S14abAhuAB0sQ/QmE31MJk0xQPEWvaL/nKNxFhd1cvYnzigdOXTPb2u8WcAHMAjgdSaqHNiMAARphw4a0uyJp3XnAiktIZPZ203fHJ7mBEAlEAzams2tMeGI9dD4O+2WT/bqtmvWbPWsVtu1euWKFRcO2YGT73Hm3Ny+6I5VYL3E2QKYmgD8kgN7BKbrfvPJm7Rzjfk7aMLIY/EocTQGjmaVKpC/yeYsXlZeUPnIv2bDi8nHUnkD1dCCu9ar71m3umN7Ny/bpVefsptXvmrZ/KLNLh73zVGS6aTliznLu8e4nI+1qz0G8lLX2vA18Vq3rnR9GR0A6MCj9ekw+XhGe/qPEILQXFVPCtSnhKpht2qD5nU32efmDlNqWQBUb103nXebO5YCcNWucdpYE9O6rT3r9zsIJ+SDe/qm+wHg2bQtJYjJq5/KG2rvg1Bzp7xt2qXV7lu9H1iz27ZK9YYPESwtrvlkRe0lr/qWECnwU4XvoZHvFos2oOzbGxu28+JLtkT+s+R74/yLFmvXbXFukXwgANL+so5IyOjK0pEvWuPmTRtXG5aRMKhOyzN1S4G7X6gMAmryL2FI7eUH+VF6FCisU8XlCDV0DU3xiq5FA7R3OA9FbcB96EWCrtrq1nuin8k7LpASHPQ5h0M+pKl7foM2ilMWhEegmptjS/A8G00D90VbGJVteTBnB4IDdhCwXwP4D47WbRWtf2E0Z6WgaNlx2lL8IZr6d0htoumTJofmCEz/pkHAP/370w5KUeK5QH0AJAnY5VL2HWjr73WNXW5lJdxQAWj14RsErw9ujeTQwS5x+5Pc+Z8sN/zF6IPbX/j4P2tVPd5bONCz9sN+MHv2538+8XM/+1cW/w9/9aceivaCH0QD/evwoZ/JJBKPJaKRGbR3lNQQcAXkoRYihga5iQmJQXGtiS567mAvxiXtXMzNGaEYpJiSIk8O3VdwEJ+AMfc0/qrvyRuda+kCaJh3qLkPSSrUCF3rJb6041gSTVQWBT/I44RxytHNUFq/zPqcR2iIWiffkwbfAbA42oBKrd6yyu4lQCrl4F6YOWCt3SvWrm2SpziANLJa9boNhj2AcZZvoE/zLQk5KkpCwoXqBm6jMW0fa5fbW4G7TMvS5EhHfFOzzF2jFAjyhszjYqfabEY7snU4qlvX7eJrX7TNG69Zsbhsiwfl9CWFAFAH4FNWnAnHx7Ukz0GPOurXrtuwcd2ShXlLlda8LhywxEL920PuIfwgTGjoRIKIr+vmebgMTBWGINS4we+BpWeOuBDgO+sNBtTb0Cobr1iS+s7kqQNYsrR5lbvb3KSOG6atYCXYjEcd0uh7O0tz9/F3WQLoAz6xjs/JmqKxfO3A1+wFVukA8ghddQScRLpkMwWZz7W+HyFJQpOGXSirhmU2NbmSfGTRdJvnXrPOhfM2nyx4n2lsXrL5XMlmqSNfCqgxfwQL+cFvotF2KWNna8cSgH524jRI/UkAHkIrdabfCtSTOrd2JPT+THnkbIcXvG6937oQoH6nNfTS1rme0ol39RDYuRJq81s0wyE6EfFIcOA9CTC+NI8y3TLt6ztE0b7/tzZiku3fv0OKGsIA9BFdOHqAP+nwXhrALI2yNh/M2kqwaKuDRTs0XLMjAP6h4BCgv2QLwbyVg5Llghzx05aUe13VFelrLF8av0QJjenrmAK/qF9/f5Kgt1WDffKpkXStYz8oYEdj/57MTbs3uWd5gD3i2rqOyfdUjRzwAI0NXeT2p8j0/4Sk+vPRR248/vH/vt0MI+6HCXfdD2/VsP34bxT+3kd/fL00X3xvEA1+HK77MzCfv5TLpE/D0jLa0UxMyoEbpiHmGjIktFQxLO4L0ELzPH8AW0i2MCAHlJDZESGkT5iHSwX64dyJM4AtYJdWq0luPssdBjwCkH1WPL/lSlban3umQ8gQaDtTFLMRY4X5e3bIW2j+5od4IHF9Up3Gedtt/4xM/Bpn1+QueaprthpWR3uv7F0H7Pds7sADVpo/bt3GpjUrADrf105UrQ7A05AvdbQJtHJtpJJGe5R1UNYCnX1IwoEzFHIEdjGZwqXJ8dxBjrxPHdtIYfOxbzI76LbQ3HddS27U9uzqa1+yresv28zCQVtcPekuYMeDpg07aND5suXKCz75TVufalx8THn6zS0fUkjmAPjiEnkIhQ/+6UNc007Kp4YKeMfHiBE+VHkO8DoTWw53hr0O6cxZAmFB+ZZg1O0ObXfjIgUZWLG8DJ/V0EzE0uQtBdh2W9suuMRTRa8LIqoRaL/QEsM/P7R6QZvZaKvdDiDfaCM4dLq2U29wf2z1PVkEhlbOFSxLHacA+HDjIYQR8tilrnYre5ajXhflpfDaBcuOpOlnrU17Bt2aHVw/YuVS0b8vYWZMf2ohFOz10RYpx6hetTzgmFK/CWvIQV59xmvMK05loDfTR317YT2j7RQnnNfBM/qhm9e9wym6rCWT9ym/wFx5Vjp+S/nRL+75T/qB0tS3puZ9f6a+zNmHt5QuiYcCm5LT0JesBaGg4PU8kt/8ULiFlm047to4hpAMSI4iWuUwshRgWYwh+ADqS6MZW0fLPzw6aEeHBzmj6Y9XqM95mxnP+EQ+Ab8m85HqLdCn5/Kn6+mVZ87DtB7/Y2GSW6cpxHNLk+YhgF27u30gfd3uT1UspzkD0tYd3CdpqtI40Nj7fFKmeAH7LyF5/bPoozuf//gv0Hn2wzeEfYB/iwV4S/zvf9/x/N/+yf/9/N/6kZ89Oe6NfyAaj/6n0cj4r8A6fiAdj63DkOK+TlxMTMwIohJQCNidkcEEpVW4+Z00Qy0FZiMQE9DDSGSBDieRQfwCd8WUphhPQaSTbidGKYYq0NZ4ugAAZilAd89n0rz1TN7CJr/FBJUvsRRnjFzJHaprRKQv72rS3PUskBMS0pJJfthD+5TGTD7cJNxFc+fodDpWbTZsb3fXOq09XxpWKK8hTHSsXr0J+HStN44Sv2cttPwuIKp18zLZyslNKoHWM9HC5NlSE7V8jJicifFqmZz8s4vpKq/BUFqg8oxWKICNUR8URg5u5DNfQoiD+/kX7Malr9rM/GFbXD5E1cFmtQEO4D3s1AB7AL44C8CnXcNWG2ii4RDtXhp+TL7j0bBlVXBLhuqKRpEwQU15/uSi1i0HAhfVI2US9LjFpI8wRDqgv8Wy84rNdzvWRMCp7t5A+NnyXetkUZAgk6Qe0uQvpaV2nSp13KDMWvsP2Ki9NPavQ+mTF7WB9ouX17x6B6Gh3XdwrzZatH9g9cqOWwwK2YLJt7/qGBHTtXNJCG0EwZs7CDNkfXVhwbKUcWNjwza3rnrahdlZm1la9KGMaEp1HSPdAd/q2ka1RTpjSwLYhbQ0YoG0+hQNoYqZBq7DfkY/1Ri+fghsORRf/RqM8+fep3WPuvTlih51EneSqJvf+ed0oVvef7kletINf4/YAnXRmdKapBHSmNpt8tv7HL9vxaFmudY+DmoPp1G+5yskJs+VDYH+MI4wCeALrPUN1Wx6HLciYL4wnrO14bIdRtM/Nj5sRyKHbV2z94fzNj+atZLNWFaeKQX6pOvwTtpaqqeD/yd/fO+2oHwriP6GAnaOBPEPxlr2TjT296dv2P2usWveAXV5uyleJwd2kwnoGoXRGvZftGHyn0Xfjsb+i9rTeT98qzCpwf3wZgpOyr8KSdztTrBS1raCjeYKneGJ0mh07EDQnz/e6Z+6Z9iffQi4PJxKpAqa/S3tZLqNqgMzQYxB4C6mIf7kTMqBASKk9/jsXwhSmpzcwWoNcbgem/sTBiYg81w5sEOpk14XOg/hQIMboVm5UJBMAeRoHAJ5ae0A/BCG7RPF3HTIi2Kkzgz1DZlKpVFr1zPNBBdzCzV/RRNDEQPtt9po4qRFAjJ/t9BQW9pNrNu3rZ1tAGXTUqkSoLkIQFNWyqH3BQrS9MeaAMA3tRa73dgwbdVazGesnMlZXiARBTDQqNLpFGCkdeXh2vZMtuzzAXwYAbD0euJ/eY+LaG26BJbJN3rdJnmq240rr9nFV59097QH1++GAWuNfdoS+SXAs2bN3bOW0V7vq8etNLtgmdKca+QjwLK9d8V61QuWyC1afvE0AJejnqhLARQCQDiWTF1TPq8+WVTEkMmHgyDPBhJkajetW71EHnOWXn7Q67dX3bCtm1ftwqvPWGv3sh2/93usUJqlIQE43tcueALzDpr57uar1EHOCjPr1EmWOtD8A/JIHK3DV7t2yU8TwN1r9WynSTvs1azebFHNadvbOWurK3fZygzgnU7Y3Owc2vi8W0pmFlbs+m7dfv8rz9kwm7eH3v4BB7evPP271qhu+8z5lUN3Uf9oq4WszRQyAHnCitmsbV67aucuXbZSYcnWC3lbysdoLxVdk/fitJEsQerv4TnsQQJSFZHf9PcQWNX91MEou8CUfufas/qlaETxpW3rHXVaDSvRzurDLvDyjpvy6e++tJNnLgg5kdFndc/zovkRwKZ+i574HJmjPbiv+EpXDSm60jVpBrwv6xeSC3HUprLCRUN6QpDkA3qVtATKSkZ50XfDcklblwCqcvq+CYokAZz0+zGEq2jXGpGW1aN1q0UbvrFOLVK3ZqwJq2n7On2N5asOBPn6lHKofErAE+Uux7r2QGLPzgDqc7EODxVD+dU5jD09kYJM8Vu8+kXu/SsY1GeiD21ot7f98AcEVeF+eAMH6DJivy/KOBS3hXY8GLdziOezkWA4F8Qji+NB4XAwWjjRGyyfHA2PHRsOT62MBuuoammYGYQIwQuMFKQh+JId/zWZAQ/D8rF0pzQ+5ppqSIThWCPPnPFoBrh2DBMHmggAeoZGARe6FUfJCPBF6G6qlnbdR2N0QOY9wFEsQcxEHuqms6/1rmjfmZwYXDJ0gypw8dzwPWnw+oDPqtfkNRjYCI4l8/AQLbEP0+t0W4B002qNHdut7Fq13rEa4C4Gl0jPkGUYGulLs5Uv9k5j25eIFQBUjVu3Gjdtb/tVQGveZkplK6VjlgPYNS6aySQty6EJW5J70mjZmfwM/FxMn/qEibu5PiXztUzNCCwqH5pqrwO4dxq2tXnFLr30hKURDI7c9Yh75pLQlUqXKHPR5GGvtfsqyaHdzq0C8OFa9QTxVWfdyiXr168B8NpV7pALF9qZTu0yajYs4sAiIKCWyVNY5whmMHIBgcbNtezN17i3dryOY6WjtHPcOgD89taGnfvaE9Ztbdk9j3zUSoAuKEUT047dGgASTkZs1OpW2TrncxCKswctKWc9age0do2/j+iymgPR6PZss9G27cbAatWG9QZN6jJrjcZle9/3/g3LU/bda1+1XIF0CiVvi9UDx+z3n33efv2pp6y8fNgy9Ltq5aY99ra32d33nbHdbe1Z3/dhAFmG5KRHcxWKCAn13avWrO7Y4eWTdnyuZHMZBNixhhRSJg+EQFvYVt6faB/+BEsSbFUHPo9CQE4bu2lc/Zt618RIH0+nvj2ux0cYQGgI5z6QEvnx/irQVgKiCz/rUporcejfoiABvr8nKdNpDODmXR+fFxDrnoLyoCyTvuL6+0oLASqS0l4G1DW0IAFQfcB9EIgG0aD9mf9QGiolt12QDsvlT/SfriRcQz++nYQ8JaJhq65Exz3avBMZWjsh4Ie2YnWr6ohUrYoQ0EIYoDeRztCW0NgfTO3YA8kdm422SFp1IytWyHU86PuqrwBgN+3HHnmW41cRhj4Vuf/KW3ZG/B8nUJP74Y0Ugl+Fts4cj0fqrVjQj4HS4/lIdLQKOaxC1esW6x+B0g+PR4Ujo/HSejQ4lum270VbOgnxwowDgCVoAORoHSJcmIwmaYkZSauTqVmbsIixi+lJk3EtRYF7ztTEXIgjyX9qguVlBwrnHuIKfg8m54yCazEsmITg2NdHO7OBYcGUNKYtJuSigZiY3pWGCfFrHJg7pCNGGTIlaZPSBkONRtqTmB35Jj+axKWENEvegYTnA9IWYAlQWs0KAkXPqs26Xd3YsGq1yvsSTNBu+GY8GU4+6zQ3rFm/bqlEFo3wiJVnl52Z7e1ctt3d19CMZwD4RZtFM8xqHDfJGY09nQi4lhe5tK+RTwE+U09yWvYkISpKmg6qMlVSj31p7uSnVqnb5bNPu5Z74v73WT6bcaAQs5enOo37J/MHKN7Qmttfc42zDMjnAdlkfoF2iQPKWwDtHsJAgTwUTW56E3k0fPIyblRt1Kg4mEj4UX1KaFKbBKpb8qdvy6WsdtbT0IbqNUJ+5R++WduzG9ev2PlXft+SAMaD7/pRy2Xy1Av1JzDlvV5vz0Y9WUtStoOWX5W1IbdiRTR57YGv/jOkzJ1u1+od2gEg3ql1bachv/RtupbEx5jVqxft3f/JT9tdd73Nzj77W2ikHcsXiwg+eVucP2if/txn7deffNrGmRny2aI9EvYjf+5jdvzoCbt++WsAfJXvFihL38sZT+YQgMbWbe56nz68cMhOLc/bYjFnkWGHupSb4Qwdh34NyOkdB2cXzqgG9W/y5QKua+r0OdrGVy8A7Jp05wIvfS/UfKUF8yJnn58Cfjm9OS2RhjR92sFpSA/V571PhO0dfpKeT72KHgXQEmw96L7eVVr0/Vtgz7d88qnaTTRB3ydLfI20/LcEOgkI5IebEqA1N8V/cLhPfdKV2V/CsvbgF436vA3KqxUrsgKFhRG/kIBCuqQRiyAgofVrF2mZ7OlJ1ovSzta12rhpe9GmxZKbdjx11pZSVyHtpkXhQ1GUDJNzLOKrfqAJOuaYG8FmJIg+QXl+KxKPfDLyYO0tPyP+jxPU9vvhDg3antX+HFxl7lDMWmjn9VQJsjxsieAYTznsKBSxBuUuQSTLEDoq6CwM/gjM8l7rdR+Ama5AmNJiOGJi2DpcT4EotYwLBiGV08ESCEMDcfMtjEbae8ikRMfSjsV8+eNlHzsX8TtzEYPgRHCQhSkJ2P2WOJVekODAHWlUPpFJzwgafxfDd5exMDbPG/kKN4rRh/SeQH/CTDjcDCoGI01F2ZtoG8NBuAxKVgCZI7utmskFLcWiLtAOAZOmNGXAZWtnl2MDRpN1gNVYfyIzixDQtap8vHd2ABQAYPGEzc1pLDflaVX2blhl94JPIpNf9hktVwMXcgB6Lpl0//SZVMzSuZyDvpaTxSmPlkvFNCYtjU/5pTzudGcwcrestd0927hyDpC/bifPvNfmZsto9l2AqYTWraGMJnWNJl88ZMnyAdu78rQNAPLS4mE002W+p7XwaGwygRPfx2Wpc19elinzXeotnbNxp2VBuxMCA4DhS9e6LQd1zW4fo4nL772Erj5VPhrRZqq/4di2dyt2+fzztnX1aTt28jE7/cD7fGa3vqfmERj0+wgQqnuNrTeb7sO+hbCUyc6TT7quhmD4RhfBrdps2U5zaHvNiDWb2uCnY2nyqq1nKzvn7TTgfv8jHwbAu3blpc/QzlErzq/bgfVT9sUvP2f//D/8ll2rVFyDP3HilL33Xe8DrKkzynT/6Xttfm7BdrauWq22Y412y9oA0erx05ZFmx9tXrPTB474nv7RoA8tUD/qsQJwyqQuK29zofAIcErwVL1SGXJEJLqQIJDKlTxfrp1Tflqa6BIAoB31SmjJLWGqb0/Ue72nKyAl4fBQXAE4aSgt5cFBWakIzDW8AshLMBDgO/gLwAfQs9qaOlD6cgCkZDXRUfnwfqB7k+8A8aSoOAJ7fnsWBKyisTEavQCdvOn7YaNSFvXbmLeD+oLSDNt8Qmv0FX1LtOnfVHr0l6i0fIRYsRDfR4H6HCFAdWlnS3YtEd9GppGCfh3hr4LQuAs/qndgV/82Eav9emew9LnCO14MXUfuhz9W8O62H767AXoI2+HXoIc1S0Yyh0ATSyMaL0N8p+EZpyCa08SUrXQWsixBoYVIbASKQlxBCoA8CFO9HyB7CEI8zGOkaYG6tlUad26BIaQZniFGMR0t8YomIEwBvDMgGAKE7ZomhyKLqUy1c2dagKEzDF2jNTrYO7PiHwxNs7kjAJ5PeIPgNSY4ZSJiKPIrLqbgmjPPBQxDgRiM2SMoTeVUjANm5EHxXLtACNGyLaVJfNeA+JaY1RAN0E395HuE1tHnO9owZsi9Trvuk6/q3Lu6swNQV9zk3m6gcXb7Fk/PW6NTsZs3XnMAWlhcs4XlIzYzO2+5NOlTrlazhvZ+CU32GlrzEYA8b4V0BC02YQXykElEYVKAPaCfScURCjJoeOHs+gT1FxOjhCH6bnIIOoNhG41Xa8tbtnXzom1ff8nWjz1qB4/dQz1oH3aKLSFHzFamU8Arqo1lyGsH4aW+e86d+sjpTaE055vaEJHKElOnvmlrAU48nrF4vmzx5YMWWViyYAueWa+R0bwNAb/B3iZ11IH5yiugJtjJ6tGDESOAAPCDYcz2qnW7dP4F27j6jBUKs/bIYx+12bkZ6l/gpr3TtU2qhJU6AC3hpQuI92y33kOQOk+/rFq2eNDS+SXvg7KW1Fp1wH1k9XaE9qnR36izTNGX21X3rti9973bVsmzfOFXty/azQvPWrq4ZIfveZ9d39iw555/2hLZom8uI18Ah0/cb63qpi1ksva2+++xpTmE3T6CIxptvzewG5tb9sLV1yw/t2bL6cBOHjyMMNAi7wh3Am3yPabMskq54CqAEz2orwlMtcSQZ1p1IBoRiMvvgeJpjoXW/Yk+RBl6R2Z+93AoQYHnoVUAkpUQQfu4RYC4ocVA3xC4ckMBQJRwIFoQDcg6EtIGgCkhUV/iuWv4oO4UwBVfNCLBTeP7PqOe2FNh3HPHte75pYQFj8A139YTCd1E9sO1dAd90an4AnmW4MFLbu4nbxIIlUfNKXFhRM+UBw4VZ1okt1iNJRCqeJqQm0Cooy+o3mLUk7T6WKU5GB/7t+3egRfGsfZWMtk/b8PG5Ui03xwPZ3rJfGfwfLM5/NjHPqaOrnr2ouyHbx2mdb8fvsNBfT84C5jXVwowDjTz6Byd9RC0dBpaOQ3l3EWkdZpIdkMoOpqIROG2EQE1RC1iRHHvD+61dusBG/R5ZawJT3K8gkYif/CiUWdOIlh/wVmKmIxATOPtmrTkY+zqCc7gABa0egdnMkKCot2wo5DpkPDJhkCd9EJWoafhd1y70HMxNGnavOPMUa/zHZ/V3uk4wEHVISMQo1Aelb4ASoxI76mQ+p60eJiYr6smfQdJaQ6k63vBq4zSNGFMmuEuLXzI+9KQBerSJtto8JVG07Z267ZdEQghUABAsVHaYrkZ1+43Lp5Du6/YwqHDtrR+yEqlPEBN1ZNnAXGluoUA8IrX6dLKPZaOjzgCywLkxUzGx8slK2Xg+flMinczgHsEgFU9o8ELGHxogXojTS3X04Yt1d0N27z+ZZuZO2QnTr+T73UsmZ0LzfpRAEHMnnoZaUe2XtOZdzSzBEZvWWPnnKWzJSuvHAevywgStJ1ARHWCkJCAkcbjWQB+1uIzCw7qo90dGzfrzqg1rkpmbIhWpZnv8uvfBxCbAHVnFLV+kLbNjWt29uUnECgu2MLcit1z33tsdeUAwiMMnR4lRzLjIPQr3wG0NZtfjnG0AqHS6tsuR6PBNwHPVG4BMC1Yb9AG4LvWGaZcm5eAkcrMejdt1/Zs5+olu+uuB2314CpCjYA0bzVAv7pzxdKlVV8mePCuu+3Bd7zbLUAvv3zW9ipNa9crvsvYgyeO2UKpENYFIBejznerLfutz/wHG8dSdubYUbv35AlyL6tFqLWSCeoC+lJfVv8DePw37eegKguH6p42dDN8gv6tM0e4iZHM6RMtH3DVygefsKp+DQ75teIL+Dl7f1eBqUXRnK58CGwCrNKSRbNqe22cpLg+Bk9MDSMR2eMEffEEUZiiEl/9y3+I9hBKaCf/yaH3XNhXPKXnr0GD3OMr4fucfTIm931yn+qH/ArQp8MJqg8f69c7ZNmFb1kXoOuwf2sYCOCWgCLhx1Pj4Fl48KYUh4mwIpCXZWvQGyDza5xkNIauR+NIjI9Edkbj4AJfem0UjZyl0c7G4tHr41i6miuV6kgBjUceeUTawH54XVCf2g/fgSCaCJ5cm7H0cBmuuUzVr0ViwVE6/TEoROb2wxzawUTUoHYRjxa1c0nfjUpblWScQ1E4gab0EIz4XpjbKkQYg5Fr33ExBJ1lDotDZDLHi1hhUDADSNO1JJGaBF+N4bopEeJ1whbVieIFomJCMDLF9fuCcuI4QUogQPJ2c7zeI/6UiPXM9ypHi3eKhiFMZ7RrjNG/BcMQQctZiZvzXWggj84guCeNBEamHEsAUF6cYYih6H1lSYzE//R5ua5F8yQvEhb6vpxNZmYAnnx0AKxKq2WXb9wEuAbEBVxrbUuOi5Y4WrTI+9HAZiLW/zJCwfMxS/USls5o0h2fo9wjtL9mp2Y3Ghdsr4EAMH/cDq2h/Y004zvmu8Hl4hFLUm7x/DxafT6DFs/9BNqbTJMCeI3Fh0vHVK4x+RxZbXfbNq++SB2M7NSZDyMsCAjkiKZkCUBZPuvdQkK5Rp1dNFL5ehdjBlA5antXrb55ljqKWHHuoPvNT2XyLlgEQcebKpmWM5yCxTN0L+pE7aH943nJrSGa0zDq1tCcK/StiLUpb6UFALe7duPaRTv38pMISTt29MhpO3X6EVtaXHBwj8bzlIV8kC9pYnLlq2V+Pm8CHq117o3e2Kpa494gfYQGLeOKJ7IA+8iadM/BCIjt1ajDPGnK9C0PfesIBNcshaBaGqcNeLdIEQBNJ62yd81araotHDhpiweO2Nqxww6ur77wVduhLpMIVcU0AH7ipC3PFr1faf4B0rFtbG3ZJ3//d8jnEA3/Ibv/7ntkd6CvTupDPQ5NXvWtoQwJJCI/7/OyFFGn6q+61n0fp9YKh3SBd0UC9GHRiL6JYDHdvEaWK6c9BIVwaSnfIS0ien/WfRGL4updf0eAyftuttcd/eNdd5BE31a5pDHrnoQOzQGIIFCoTSX0ijC0tM8ta+oEfActQJnkewJVRQ1ZjWhItOxCNO0iPnOLJzgT4rtc89TP6ruyZChoXoPy5pY0LzdCn/oq9RQKAKQj4UlfUXoE/59vuIWQQ8KMLIQ+ZKB0vLYUXUIO3+R9votMTGmoY3LXI/NbQTR+ifNFFIpLMJOL3X7/eiydu9kbpm488uMfesv5nf9WQX1pP/wZhOAzh9JBdnAQqjoKUR2hQwPiETTyYBVKWCXKAj0VCuUvFO7DXn17oB+bJqHA4PqDFbRMjas/DLYehxBhzNBMHAE3Kp/nToiQDsTn2rMIesJsxIQEns5URKgQn7YsjSX0yfDjYgy6VocQoXvHIC1p43AE0uHsv4nKtfgGFyHDkUDgM4PJgYgYhigGpWVbiiOSdcKVcCEmJQbg4C4pf5JfN9nxfKK5hCAeagKgE3E1tqwCw8QAEwkH8mMuYUBMQJOp5PpUnsrk/rSjiV4yzaLd7LYadm1715ptwL0D8G+PLVuet8Q7ExZ9V98iC6RLVURHMOXNjAUv8t1XSXt34Ob7AI2wGwXw0DpjibzNzC5ZQVvhAoqqlgR1nYJJyzd9MhGxLPVazKUsj+Yp86zM8zyC4cu8GzJlTf5rNTu2fe2cm/wPn3y3La+grSp+asbHhOOATRQgdQGIOpT2Lic2EZnFybJ4q7ZXbQPMdTT5dvWKt1W2vG658gGwgboKupZJpy1fmAfo5Z52wtAFEmqziRA30ux5HnS6EatUa3bt5iV77ZXnbePyK1YqpO2uux+yg4eOWSGft5Qmy8lUEZWTnyR9cs80h6JPXXURoHoIWAIVLS3s9se2Wdmx3VrFf6s+tAa9M0hYH3jV2L/6mkzzylumsGrZ985a/cA5b9PYKyNLvUL9bSd8zXs30SPNuj30PR+xucWy7d64aO1232r1trW6MnVHEbBS9tjpB2w+T5+ibNKm5Q/g2saGfe65p7xP33v0lN131ylL0C81KTAEbRrJAYd+LtCUxiogUwa5llCpcgm89dwFNXq3L3+k7yqa6EFtILCPIuBp0qrTB8980h4X2lLY16qLiLjhTpm4L+D19hFYKyJ5Un/RzD034ZMGhETbkz+nbRcVwvt0CL/P4VYGOS9SWvqGyuMdBlqCgPUdCYSiLecTLkSEIUyDuPrnaSp/Eiyon8k3yIIu+b7yQLsgRPOWl1F8Rl4l9a47phI/0BMvD+/T73Xtk3P1TPf8T7fDfu6/uK84ElaUsvMVyqpvO98gxhCJIAii42gqTVFGXbT/nSCRuJFIJK4Q5+IwEX8lkUy/jLz+ypkPf1hjMW+5oDbZD3+CQD+MBmePJ6zTWbBucJdFxyfpkad4dJRjkRiyO85wRjXQElDvxSEeT2tfvduDqAYCsBDYx6OydXsnYboaV7+fTj4HoItpQ5gBRMz7Ygh+nkjl4Vg73Z8POIOHgANp05CEzz7nmQhWZsKo77wEaUqyB1BEnGIGDrj8TYnLhQS9x3NnCNJwxDT8WuTIM1+GA1ELOKgUAfkIoPXZxTKnK67AmPcE9s48JJ0rvyJ2FwD4VlxjmgJ2mByCwhAhwWf3OoHzDiAhcHdXp6Q35P4ITUtauybBacZ8B22sBdPuwPAbzZZt7NSt0QLcK7zTHlnmnhnLfi9M7hR507ofKcVqA23Z6XIODK3ON3d5hpZt2cBSAe+8csjGe0RMdmxY37Rot0m+pKXA5Ml/GsaGQg/Yxy0HCOZTcUvTLOlUzEFRjM8ZNHkekOzu1nXb2zoHUB22IyfehrYvq4rc7aL5p4qcJRBolrbG7AGYfpv65ABQnOlJqIGZqx5k7m9VN0Kgb2zT7ElAE1BP5SydyVm2WLZsvsj1Qli/0k7pPQYQ+Fgq6Y/QonerDXv15efsxReetFplyw4dWrd77n7QFueXAPPAMrkZ0z7z8qgnsNOSqX6/Zd1WB8EKrVybxrSbFkvneZyk/w7s5vYm7UF/5Xe/30M7b9JGtDW/1a9SGc34R1iwrBUOHbX+RylH+jKkJBAgl+2YJc4CHC+lbHBu4J7+3veXftQe++iHERQ7Vt3asbOvvGZf/dJzCHhdd47z6GnynFX+ZD5Pu1nsyvWr9sKVCw4SRxcP2KkjxyypB9IgvUbV/fmg+oKETK5l4VC/lBAgUI+ms+H8Eo9EoF+POw0HI6Xj5E2mZRkLl8iJFKFS9X8VhnoOPR2KNqkD6ETvKa4EEWI5fU0n2vkwgOhrGpfPKl+iH6UXshByo/xK++aX6FE06P2GwsqqIMHcS8h9H/+f9C0HdNEsz1xwVxzlVdfKr9JTfpSwysEhgBWhuOLAn/Li/VP8Q2VXoVUST0N0PqF3Tyu0pIfWQUWHl0mAUL74rujbrSQE0b+Xld9u6ROPoSCaU6PyKKsScimIv++Ar1mCscRoHIwH1FeNTreN0HyDMr3Il54aDHvP3H/o0GbkLWLSVzXthz9kGH9hLRNJjnIaMwdW14NRBEAH1CORE/RetHXTYl9tBZblWuqD+ID6+zfWs3q639KhHyIYSf4QaZCEB6wDTvcjM9yHFnqEzh1HSwxg1nKgQo8WUYiIxFB43clSUvjknqcMcYkIxWg0G1umezEI37ADJiWi1ux5J2JpHZoABsFDPWRY74bSsogT1HaCcqLUmfTdBCdmCOtUumIqAajlhM67YhRiBNCdx9NZ45DSnm4xUc6K7/nmvpikmL68qPkLMDyf5c11oNEHmIM2m+nDbH3bU5LpA3hyWqNxdt0T2GmWfBPAqdSbVt1tWmtzAAChUR0EeN+HNvcI386TN2GzjmlQnmQWkcTEP2ci3AziQ8t25mzx5fssej1lnWDbGltXLWjXYZ4ApTQttHxp3QmYVUoMHGal8ft8KmrZNNCVyQJiMkGTZ0Cujka7u3kB/hPY0ZPvREvWVqi0s96lvPE0WrzM+gIUaTK0odpZjEzbvcp8KcFIdaDZzZrUJk+AmoPQbexaB61ezC90ItQCRLNWXD1u2cIyRVTbIHxJE6LuR+RdDoCqzZ69/PJX7OWvPk25Bmjt99qJE6etlM068Oj7qWwZfsov5WOyiYuEjIE092HE9ijXkDbVsjQ52Wl2OnZje4P+3KNsaPv9odWaCAPKHO8mtEsc2rsYeDa1ZKW3Hbbddz1rg16H7gKg6VP0GyF0rEP/PZe0zu827fSBt9mHfvov2PoDJ23zymX77U/8S3vq8c9bpjiLFE3e1w7ZiQPrltMkvEyJsvZta3fDXrl6Drpq2ZGlgwD8XZZEwBNQ3SJRASmfC5eDyZqSCwGS+nKAFfih/brQSxu4xq6+6oIeBO90yFnWF+LJP4DecwFcjeX0CXWoI0CLGupQvxaTcK1fZ7cQQK+KJ4mRqL5bIMGFcdrZJ8/R7zxNl0o5S8igTkOLAAftIJM7yXievO/4t/QKeULwU9pjWVz0utL0auA/0hGdhkK/6Jp0uO+PSUfgq8mLqg/FcRDnG27VmORRedB3QqEA2qVMni8Buco2TY84GnbQEIMDPO+rz0tw9+WB5GMkIQr60bvOM2gxCaZOB+TFBSyC8imhxptE9RKJgvWIr+OgSyvWgmhkDyHh+eE48jkEqmeDVOTK/R/96Jt2bb3X73745jB+7XjKWnvz1ovN04PhiqPDqE5alnaUWjtM1Uk718wXzWBJixd8y9oUcX2rIE1doK7xdV4ejWas1z3F8QAM8y40VK1ZhwEQD5kVpqydv2QG5x/Ep4k+IlZJ++6HXQxERMY9jWc5M3IQ4AVlgmsxsRiapNLQb5nMxaQE6CLskA+oEEQQo3ApXZdhHkWcIhwBmmvrIljPENq6GB1p+axqpScGQaKK54yQP7FSz8+QZ241gMAlpfs3eebxScaZKQTMbX6SNgCENq6aGADu7nKWh/JjLnez7S4aJICh573+wOqNhtX32la72bdeg3wuBBZ7NG7JhxBuVvm2bL3iV0r82wVlaXIeI3ilxnlbun6vZV9btM5oz2q7F61X3QFMqCckBfFUoBKAT/iW1OOgD6ClAfi0FbNRy2XQ7sWsqEOtx9/ZuGCtxg1bPfigra2fpivsedtoLXZ0JGFuJhxGSUmDDEE9ElNXU/XLfEx90T7uUlbCFhnVxEF36tMXkwNk0rMA99g6lWvWaVznnYGli6uu2asLiClL4emOqCu04le+9rKdf/UlQDFp9913xg4fPGxpwFz9xi0+HAIaMV1fYofmHi6po46p/3ZnaJs7W86wU2j6cpMql7Lbu1s+8TGVLlir07NKrebCh4A15ZMJJVgGVpo5ZqkPZWzr4NMG3fHVSSPopC6pJdJU9HBjYIUrBXv76vfZ/fe+225ce80++RufsJfOXrHS/Iqtrx+w44dWrZSEKJ0m6HnUabPZtKtbNxD2mnb4wHE7efiExcYSfukfCB9OKtSRS+QOmgCpwFmgRD35faGjAn1W1gNZVWStcFoLb0OLpAVwC9yIxLdDgdx/k6ZSCAXyifTPh0V3Ycp8R3XtwpveE41Iu0cbpw5HgHFMe/nTN5xs9J/oi8OXyqkQTvsqc/i+m9clbKjL8IqDK+X5Op8IadStBMoXz1049zKFuXINGyCX8KNr9R33Z0FwDdzPEnr0rqwf4jeUS3xJz70NSJN4zrdUp6pjpetFIK8SdmTx0z3PpXKiHKgM3J/8admewlBDK6QTOvEJFQWvXdEDWQv5Df2UtAcD+AP8RZNz6atd8t6MJuKb1NmXaK/HoZOv9GPpa1dXypUffOQREn5zhLD19oMFn1lYDnKxdShujd6GNh5Zp+cdoLetcb1MTRXo3Gk6GGAegcL0Uviun6fX3xR4IKqQB4xJxAHqaIPzOMhbYrBqQecUWt29/tkgKKs7QwwdyGNoaSdkpFo0AWc0XIsgbjELkpSpTQQ7NX+JGyqOmGLMTXykCEE6U9BjOrzeDYFVSYYMzKVh7oXuMUMScw3fOYOAWwQMM5GELXAhTSUhcHGpWaY73pFE7bPURdT8FMGK6bgTG4jPqU85UXpiMCFnDRmR4nNf0vtQTIbncrvZA8SHMGlNotPZwV1r2tuAO/np814b4GzWmtbc7lqrQpwyjPIMyT+IRrzMJ+JEIouuuXMZVsYfHMZouHHKtFA5ZbMvnbB2YwtABDR3b2r6F+AOQCCsUevuaU1GAM0iV71ohv1MLml5tGABnhiQnNpsb7zCOyM7cer9Vi4UqVP5bkfg4nsSBNKZWYQFTcxT+4vZkj5CnczciiMmKkYpBzBqt0BL76hfrRwYjyTw5SwGeIKgPj7ebu1YY+Nr1qleI17c+sNoOG4Ok2yQn62NG1avNm1uYdGOnzxtK8sHLImk4gIjX9SwgW/2Qj+OAjC+VJE+KWc40s5lSq20Ora5V0MuTVg6O0O8hDVbdWu1ajQ1tUPea42Wu6NVf1MfliAgRTRhWZs/ea+1v+eKVdJnLTYINdZvClTuOAWzrg5t9exxuzv2qKXLWXv+5Rfti8+/SN+LW7lctkIhb6n4yIq5mJXcC96sNSs7dvXyRfrA0NYX1lyDT0BnERi/JkHKmuLLMAEB30hJQ2H0P58xP60DAaDACLAbIVwOmluWlFUkKu1TVjLiCtQElk5X0MUEqEW/3u24hmIc+JSmfodWARFTeF9d07unXiAtAb7aYtRrEU+CliY5kh9FEo0SlCdfkx8SXfi+7pOug7LuT+nNaU2gTruILomsXLmAoPhTcOe3m8klkCuv4jueftgH/S2f3Mdv+AH/hWeC+rviuaWBs9LS+27i133S9bieP5VblouwL4XLSbkvHqCvUFbV4xiBSs9gZi7ckihCcA7BQH4zwu9SW5RH/AkamZRZm1hpN0otHfQEKbCeDTUT1SI1evUVKvTSKEhstXujr93crf/eD/8Xf/lVT/ANHKZ94C0Vgi8fKqMGHrZYcJhOf4QGP0xFrASRYImGX6RWygBnBpKQypVC0Q3ryTuGX339fCvc9kBg7oDOa2i02jVplw51k2e1cQYmvGTp/mEr9Y9bcbgKkynzBIZM54+LyaDVR2DoCjLZejpCchEDnVIaj0vIUht5Rj6deThBTOKEs+P1Hv07QRrKnqRcnoXmLG6IeAX2EyLWLRGRL5HjG9KynYhJ178johCwQISesIOPkgVgSNe1df7cJD9lDGjL+rQYiJvvxRz5vhinP9c3VQydybtKL9OaZnpr2ZUIVTPhtabdNXmZk/tDwL1rzXbTGu2O9bjfGwytudexxs2udXnH0Nbj7yC1ZZgYrSiVMRiSCfEAFeePENw2ANgt9U7ayqtnbPfKZYSJTWujmcr9rGbKJwBrbTSjdtDfoFt1wJWjm2wqYYVc1sfCZUbXmu7a3iUrz6zZ0SMPWkbN46ZePgaAaZMYuXZN8DspMI1LdJDVBm2eehsDJCFDk3aIFk4etJGLGJaPFY9p3zhCg7RA+sAQjb/Hs0G36e5nG7Ut29m4CPDWSTMHuBURTFJWyM84wGezatewn+jLcFWuYZsSUMSsaUOf/8B5QBsOqVetn6/47Hs5GxqS/xJ5SLoAoZ3fJIQM6AvNtlY2hIAnAHDNlC6Wzx+yhUdP2vUzv2vdYQ3N+tsAvPpJkj5GuROfy9uDmQ/a2umT9sTTX7Bnn/uqm537vY779E+lkzYzWwj3excgIzQ2qhWbTaftwEzR7jl01HIIfVHKLtoYDZquyacQTjRh0peayjrmvRIhEaFGyxAFwj6+reV93T3KUfBnYeZUb3Ro6kvASWNM7nOizK4hi1aoRwdoDXuJLgS2PHONWkTFe64Xi4Y5+X3RFO2u+D6fRkCn94jiOyjqm0R2IZr47oWSd/QdAaUvRdO3VeFK2nmL8hZq804YpK2TgNiHITwrvOfsTA/0mx+iddGryiQFg8dKW5NQfAWN6kh1orogEU+LvIpPOP/hufqE+IkAWVq2923VhedJCYo/eMq8TxrkUZYst15R9nCCL30TGvGVQtC9aE6sUq9LwXDh1w/uSYDWN7lWHpz/hIkj8EI9kXiPjwzg15V2f/DS5mblietXmp/6m//0736RWB71jRbC2nsTBvpRNPidpYwtgZxtgDseOUxpAfOovMAc5HqBhtWytDmarsBZHCVOHxGVhEFNOj2+IXDDAXwawkgySg2CmHVgTjtBwjbHMc5x2x7FrTUuWnK4YouDg3ZgsG5z4wVLBVonHeWjcoYBQUg7ugUSYVDHVn500oVrGBqj844swoHZQbwiDhG5GJU6sa9lF9CRL5fSBfIAQZh3MSCeSTrWMxGWTGMCGZ5pMou+5ZNbRAR8SyV0L3SKo2ciVNcmJYULuGECIhr9FgWJ2PUNLt2E7JolxEzamuHrTMMZhAhfaegb+kpE8/YADI0pKy1tXtI2eXyTFD4Ya/Jcx9qdgY+1a/JWu9Gz5kbPOi2AZo1vvj2wxAOklCd9PuPO+5T0HzP4pMD42FZjd9nhq++0a8++at3xrjWr2xZ0mpYB/FMcUQqr9tHksn6viVBSBzwzloLRSYNPy2EOdVWvnLdea8sWlk7b2upJGLmYNu/yLbVnMkdfyZcsQp1lUyWABqClA7h7VK41wS1sK7UD+RM4AcKqdrkiFsALHkiSJm5br7sLGGvbXWpYE5Jgju36DoJSx9KFVcuV1iybK/gSM6WrLWdlfpZnPLVzf+oRkOR9X376irbQ7fSG1ugPNICkURdrosn3aGuBab4sDT4cL5WToZ6sLAgCva7yqc1zAHcOPTeE3tkDZyz7wYhdXfh9C7qU1fvutwmqqARffTlna9ffYXOFE3Zl74J99cUX7OY2eUfzliMgCYQJhCP5oc9kspbK5TjnrJyMW2ZYtbtWl62cBbSTaeIimPRbPok1mSRuJk3cFMIboKuujAAlb4aiUU1+9KEKae0CHIQbzUqXNh5GJu+iT+90ohP95p+AVxcqm9qTtnQAVB3IWiDBWt8jjqwGuicCEhD5fQkEvOesgP9D3kA83RA96qd+i85oE+2dH0700/fhT7SV06rGu4kXpU70HadFZVUJTOjQlQel6/nwhxzhb584K2CW4OC0Tv4UT0KgBJ++aJ3yTIcp1HE8TIQCfU/pOX8Ir0MPl2jvYsBo2W4x8JyovPq28kXNeHze4F2VQd/xOUbUvX9bdSyewp/y7UMGSkt1LusBdSM6cIAX36GPeBn1DvlUq8lJVncYGXX7w71atfHa5eubz20HkU/Pr9/3zF//z39wi3pXhbwhwqTV3tiBdozaV0sla6VLQTw6C/iuUrSDtNYhSniQbrFCkwrM5XprBkk36yWfll7NNW2yb2q6ycNvAHSNnEesOwHzOkx1Z5S06jhlVQB9Zxy1bZ41Afn0eNaWR8uA+qodGK/Y3LCIxJE0n6ck06unNELalsZAJ+SOzOoCb9eu1etkvqOIzhDUwfWbThmRRC6Cv0XoXIvYph0cxu+SOfd8sooTakgoLgio46c08Yv4IjwRB3lQtBCwNZFFGiJxNbbuZ5n6s3xLQoFAAy0bIve1rv6uACA0e7pnK5f0ZUrWhCwSdkagcqoCxBx4zm1NwEG29nIqrR7g2BfxkvagP3ItsAug90ddtPa21dt967bR1qt9a+3B0DV4ch91+DYEm3XqTe0lQ8No0sjTtv5jBOV7HB1aObVkh7bfbo3H61brXnXva8NmzbIUR1q6BDXVkcZQ1SVbjS0Ekz4AXwDgC5xl7o0B/Nto2jtoy0dtefEY9d7gCNtaWogAMgXAx9HmU1m0eXmiU9UBpZqz4GVRvRLfZ8DTJm6KjKBJxfM81LgjmrWYL98bAv795jZCRQ0tvoZmRZvH096OmZk1yxQXfXKg5j60925aZ++6DSRM8cUu7dKRlQQQ02Y9mq2vIRI0nnB/fNqlh1CguQ8SMrKkJZ/zhULGBRrxwgGA0uF5hzTlWU4742kJoMox7EuoLdvigw9Y630vWm182WLD9B/YXkECcboXs9xLx2xm6yGLpNL24itP2Ve++kUrLy3Z/fffY3OlvP3Of/h3dvniqw7WyUzZjhy71xbKszasXbVDi2VbyOepX0n1CMX8yfWuVgCmAPNcBqEHYKWnOvBrzwYte5P3R9FoXNYVB4YQuENApwdTl7K4OF1Kq1YaEqyoJwm63oYKTg/Eoc+49k07iz41Oc+FeO8T0KHicV+0I78I/r5oW/QuTVbP9Vt/SofY+t9n5vNtTVL04S+CxxVt63kyHINXOvqW8xs9Uf65H1oVdE0Z/TnvqW9z7RqzBHz12Qkde1l5z3culFBCGRyE9a7nl3eoTffPoWvi6j3nRxzaU0ACvxxC+bJa8UClL2oSeIsXyTqgdymXnzncdC8ropIhPbcQen7Up6WkiJcpPtUkPjcpvw4JDKqTcPgR3sVBC9DHNaMmPHYr9c7mXu38Ts9eqAbp359ZOvTk6Qc++soHPgADv8ODSvmGC8GzM6UgEl+wYWQhEsSWguj4AEVZ44nGzVfoD5qhVuYeYI527u5aeVGmHf75oTA93x4cyDlcSOM9eo1IvwXAtcYJawLiFQG6wBxQbwHiDe5XAPQqCYrUEzybHU32VQbUD0YW0dizbnKVuVcm6bHAwDsvfY/3ZE7zTSlE0FMCgyE4YDhRi2koa3rupBz+np7VQUldHdsJR0GE52mFX/F3VWjFBXS9o0M4PqHIyzsBdEDJJXPlgd+uxaMRuvTPnxhMKKmHLmdVY2I+esYHbYjGpnd91r2Ih/fCsbbJd70MoQnWiZM6lvMRgZKYjWqlD3DIo5r8kmsP8GYr9CHfQlCoN9rWrADueyPrke/RUcr3EEneRd7At6BHPqQAhBX0pxCUJ+CONlrp3m3FZ9ft5qWvuTWh32pYhjbNpQDmqHIOC6O+BeRtALDV3OP9KABfcpe3cicbbplasdmFg7a0dBwhYRPgbXg8afxioNpUJZ0GVLJlAAcgcdOsehftqDGjiUDls+HFMKlPbUajjWycUWkYBRCPpgo+RioriiYoDntV7wLRtDbVCcdxNe45bDesi7DSrGxZu4XGDfB2xwixtIlAXYDue7hTJvnOb7ba1ia93qhJX9bciKTlSvNWpkza3TOXy1ge8JSzF618aHc71iB91aXG5zV7XBMzh2jrudJhK3x/2W4eesKsRQztle996dsH9bUgPbRUpWjll+83uz5jFze+ZheuXrb0jFzpPmrrqwfshee/ZC995Ulr1Ha8TIXCjM3PLFqk10DzT9r64rzvBkjPB8y1dayGyaIu8Mi0nxGo04+0p7r29U+mtRqC9ohBEdpSVTRLBFniXBMnhDsw8htadsc2OpRf0YIiEDciuqL8GkrTb9GJC4bQkXvG0woXF7h5Dh27xqyM6Hv8Kb4LEJN6cv8KfiUBge8J7SQA6ERe1CfC5/xPOg624j+0v/Ma6EppuSZOktOJry5EKF8qG9/0BMNUeCqgpe6oM+clzjMEyjxT3onk17rv7wqQJzc9zfAdCSDicZrTIwB3Ezx59iEIf5d8wnNcoFU+JvUlASQcmpA/hQlf4aPeJsTx+oa/6JnnWzxKFgrVpd4jjnibtHpvGb3D+7ImDnvQi7JB+2uYoNEe2uWbu/bq1ZsXO7HCi4dPPfTbJ+898dl3feD4i14hd2gIW+sODlqaZqnhIiiwTKsu0wgHaIU1eucanIWzLdICZbphnnYoRJJqfb3IoY7kZ7/zujC5KUB3cCOQgJZatem4DTTxJkyrBljvcuxIUwfI25wF6k0AvUv8QWSEXoVWwl8eEF8dLtjx4AAa+6wtob3nIxkn2HGUeAh8gko3swl8CaFnK7oVv9UxRcPqqN65CSHAc61S6R2yGhIdBEB8DyICiMMFBu/IpEk1iCGIzlUPrklL0xDx8FwEJCagMStpIfqwL5lCwxIBeHz9EV214wf3JFlropu+IxOltHgxgzB9CAxic5OZvqF0OQRCTpiyAjhhKlExAtUGWhz/9SEyCQGa4a4xY42zu6tZrbFGiKi35U0OzV0z5G9MzPGLaCcC9gfGFltU3ZAen6YgfJfzn1pQXslbbGCl2KodvvB223jivDWHAHOvY0nynkGj1Dr2NFox8hdvSIM2azQqaK4tSwLcpXzRSoWSyRNnv7tjxfKiLa2dsaCza73GJnUB01NTUu60NH40YWAFZiMzsBiw6pIImiwkJq5+wQsjgFd+AWQxiQPcEgx9hjEALk1HgmNmds3HxX1ppDNC8ifNurbFsWOdZtPXrPfVp2lLaeR9ua0lrT71LqbnznkaN9z8PbYc7YZAkkUIoVzZ0jLgV6C9APzRZOc3mKMmq2msXu3W0vp4GGtaG7QALMO2XAUXbf6h49b64GXbG120+ECavXrFHxCIMgbgtZlJ8el1K391zerJln3pyjm70WjakcMnbHZuwRYWlkhuYF1Nxuy27cXnnvQ6TKq/N7ftMELA4sKMpRJaBhNMvBFCzTxPIbRlsxlagD5Gn00hKGVol2QqiyAmk7xoVHRAHUOD4YYy6vqAnmiTPiNrjNPkBGQk9HrpoCEHXdGqA6TmOQgwJxY3B1rxAc17UJujZhA3vJa2LrBSGhqDTvpEM/84LeO8BDrUT93xpXZKT3xCb07yJICdaug0LteiV+5PxurFE/S+KtvpXVaFCcDKTK+4kYkVwMsnLZpv+fr6idbuSgH9ySfN8R31PU9TZZEFkV8+bi5Bg78hfdl5Bd/2stP/FNfL7vkgj8QTjUhZ8DkM1Jk0decrqlPq3uOLJvimKyiqNw7VfajBqxjiUQjJ3hZ804PyiMBK2hoqdFYluoskrdMZ2NWNbbuwVQMfstfmVg8/s3Jk/d+unzjyyTNnVrYmCdxRIWy/OyAEL96dDGKbKWuk0LzHy1DUMk28gsS1TibXAREAHWCPBmjnhpqiyW+0tto7bAX17fD8DYEb38AwdO1dhQaMupm9AWOVFt5wQE87mAvUda8NmLcB+x7xwq6pzkFHlnWGdDNBymbHRVsdLNih/oqtRpZtzopo8WRHM34B9kCmVbLqhDQJMv6oQ2tsT+Chziff1a6ZiQgk2Xuf5Jn6oYiJ98QUBMgxtEF6alhmiEHveNF4P1w7O7nHWQDgxC1zvTq70p/MJnWiUH1wpl8j7ZJfJ059FyIhPWckigdBuMlLWqOINhnOXvVviVAchMinE6PSVuZIk/f9mcqGUMDLEGgI6Jp0pqVcI8riDmwgeml8A5hxF023rdnyAE+11bfaJlr8Ttf61M34FPl/DNI7Tt3KN0CXLw5VQ4TJ6U87kCsfnz3Zfq91Po1Ef/1ZqnNkMZhQGu09nQzci5o0wXCSGv2q1UJzrRIvsEK+bEsLi1bI5nwMXib3eQA+CRBr8puYlszh2uhFTEpe4bp1tGkAVv3CNQ5AWePTWmfOB+Db4WQqN6fSvto0RcMhXr9iWgID6iNTmLVUWho+mnO/jYDRoOsE1pW23m5T/zEbSlukfGq7ngBRz3p10gb8kkXajl7b2UOYyVo2v+z0Y/mCjQHyDIDeIc3tG6/6Ur9MLjexSkFj/b5bXWQJiJNHTaxzJtqKW3F53fI/mLDNlRdsjPY+daX8hwlBXHQMDb6St0PXTpGvRfvdL37RHn/hS5abmbHyzJwtrxywhcVlmy3PImTF7PlnnrTtjRsOxltnv2rFRMrW1pYQBoqWJ89J8ocMxFmAHkdISVmauEnKnk5pS+CMpXlHTo2kZUtQ1iZCMegmwX0HZmrWARFJTw58dE/+6dVefijvDjI0DD81iVL8SIKBl130qXjQnGvIvC/6c0ASXTogUXKBqr7Fd10jFSgqDvQWJX/OH0hXQpWse6LHqcCndETjqmmlGy4TlKAu/gA9OU1z6Ht8WwJZjPIH4iW8L3agOTw0qJfV86L09RuAdwF+ApzOK/RNlUnpeSABCRJKy+mV3wgZ07k44g16xyfRkX44L4hYLjCoLMpAmHciuuLh9yUceL1p4h9x9C7fdS2d+2E9x6EPhGby7/GUB9WF16e/5UIHFeLZUtO5S15ZCsZR26xU7WtnL9luP2Vzh05dKs0v/lZpLv+JxVTy2TMfPnNHeczzqv1OBtW9PbeSAVWzQTEAIYZztPIKtbfCwwNEkTtXX6IW0RK1aARxn7ueU/5Tw6oFpsc3BXXOb3ygLqWZ7H2YWAewrukAvFsyswPoWwB6hUNj5nreJ64cf6h/izQ0ZUnr1sccsCXXGnJkfW40ayuDZTvYX7XFQdlKhgaVSaLVhzOcRZzKs5vClP8J0ao4wuQQtEXckrghRAGwF5RKEoiJCUjKTcjkB+GIqElLjNPT1vg3RVUHdVDVD70rLYC0XRMnDd+VjWTdzzYdWd7mfIar0tPXIQw3yxNJ2vitSTITxuHSsXdw8jrRtFUWzdz28XblGkKRRC7ylMVBhCaiEgB6iUV8xJOQ4etSfZyO75GWxmiHyhcEL0ctA5432zUH92avZ61a12o3WlbbI41VGNE7YEgPk9sZ0u6Sr75y8GcdpGmIoQV2IHGPzT57l730hc/TV+rhunVKl+FZORMJfdCjWWjiVacncKshpLQpetIW0CpXl9boTn3r1K9brrhshdnDlL1rA1/2h1bdbbkJ/OaVK1bdk2aPJgj4avmd9pRPxgWwC9Qq7U6NZwHXZEamRPqZQJq7ctCS1jg+ANOnLjVxbtiqwNwBeOpXrRJD45ZjkX6vpV+IG1QlbSFBI8E3tBRLGrkYpza/ScVSNgtwzOTyAFfWBvSP661dqwHsGp+u13esUb2JMBGubZePfvWnusz5lItOTR1wD2Y86mgv9TkrvHfRuu++iHZE3qDFb0PU3zZobXwwDCzXKlnxwprVnhrby9fO2bVh0zcX0m5+2UzecghVeQ6NB+/tbEKTUUtqY6YepabP5XIJy2Rkco84kJcQgHMw9HgyRnnQ3HkmwM9Ai/JtkJHPAkgwRvqplHz/A/TQgFvDBE6cJAD4boKytgmIJm0DYRBHgKP2krCuTYgkfFN2CWp6WXFEzwJt0TrX3ra6J5oScOoez0KQI13eFVBLGHTQJJ7e8eWZzitCk7aCj0Q6X+PE++IvnndlQelz3xUSpaFn4jHiqyobbStt3x3kENGHFpQO/Sq8nqSj7+iSfCrbJDzJE3lw8PRMhFkngqyHXnae+aRf5zcqp/hnyJvC9fTSzFVugNnLEH4zFE7IO0pHLBnuk6Dxfn+Xd1ROpRH6GIAv0tcV34cSVYd8SxnVfJapMDQNmrAZDiFKgEnY7s6uvXbxpu324I/098Li6uMIlP9yZqH0yfd86P4Lk9e+60HN8mcagouH0kGlV4AT5qnEUDsPxgJurS/XuLn8sgPwkRUys2gwSLWZo7J6RdgHuJ6cvyFw08FcR1gUwYjMjNK4exofB7D3XDOXiT3lJneNnwvgO8TRRCKBuYJccdJclqD30808jAB1/ekLcdIrjUu2OFqwNbT1dcB9po+mQh6DKJ2bvMdE9eqxdCh5NnPwJTXNEPXCkJBM9CEh8hNCFSEpDt1w0qnCTqvI6qwaL/W4AKDi+vieTHMiBqWvzqnYYhoOvioPz9TpBc6qG2cSvMb3ZFb3GbvE0fjUrd3c6PjSAlzjFviL4SiQnhOaS9cTk5qIREyD+573KZGRdyc88iKgkFnXl7HwzNdo86eJLNLmfGkXbwvYBt2OBHi09pZP3mp0ugD8yOrbNWtsAPQUa3wX2vEHYTbHEHrIs7VVKRwq7ncoaLJdCvA7tvseu/Zvr9jm3qtULQIH9Z4BbIqZqBVSGr8FICWkUdZWq2nNTsN6CEOFLNrm2jEAp2CN3SvUU9dKS3fDkHLWBYhrlV0fq262+nbt3Fe5RmPOFS1N/WUA1VSqQL+SCVlLvwSIMHUfD6Ze0fzhPgiZAHAma+WlY5afXbReY8t6APEQIHahADCZtqMA3s2RLlwN3WSv3rRy/FErr95lja3LVr1x1sefZzJlW0RoUFcC+awNcLx09RVrIZzIIc/ezhXvX3I9KyBPpdPWoZ0r1YbPpxDQCGAEstFR3op3rVrkI3WrFS5arA2T9X77Rw9BKrBetG3Rl1J2/CuP2Mr8PXZ20LBP/t7v2PXN8wgjfHMQCsaFHPUHaQx7I/vhj/2wnThy2Pa2tu3Ca2ftK09/3pq1ih1aPWaLZYQjrZEfIODzQjoXs3QBgM/GLQu4y0uh7/tP39Y4fZxK8fFgigBk8y2EBfpDCPyArOgWYBRQhlqm6KnvYJPQ0Alt6II47TIFVjc/h4TvtOv3RZLcE2iFH5OSwG14pW90I14iYJMVCJp0p0TSJvTaJF3xGfky0Lt0AO8L4rVuARAdc4+G9HjiL1HKpxQk+If8R3xN4AvQEi8cQiRt8QJPCt4hMFT63BcbF3+ZatE+fEB0f4f74UH5ed8nA6uDeXzxXV5WeeAdXnTxFvqPgNmz7QXznHIOAVnDBz4ngfT1TeVJLNX/88476fvkRSCv366UKIrK7md+6bm+w3m6okfv69uy2qgPvXbuNXt1c8+sdNTyC+vb+XL5E7lS9l9lHlx5+gNHjijx72pQ0f/UQvDsw4mgv1mw1LBAbWj3iEUQUjPZtVPaYZixtPNFanyWSpuLpGhpNbTAXJWnuvVa/lZBDzhuy7HuaBSnhzTeBcg1Pl6dzGjfA8QF6D6znfstB3O9HCagLiH5T2BOk/ndyRc4aFBp7H4fiT5I29xwzg4MV+wgoL4yXrIs3zFAW05QRj65KvClNdrFKwRrvqHOog4lotE4tEzbdBYxOu0jrQlxLlkqMuUXsUfQEpQJB1RVCAAWCgkKImLiuQlM408QCkxA+fXla3RC75e65hxBY3eCEzA7ASGqaCmKCEpSNMFnwqsTQ0TOfMi76kBSrCR0zx+My9NVDqhrCSWhF68WxF8kDxlvRjEGmcr0UTErzbAXYYTOWeRhTb95l3vyKiVWI+190OPoD91DXbMLw2+3rN0YWWNnYLXtlvVn6CbvTlriXdRzHibRJieDsEYmFfMdCxJQxIwXY0ct+FTZLn3xBQuSMDbqPEVeCumEFQEBbTSTAcylFal88uimssmyszS/akuL69brVK2xd81S+UW07UWvi53tG1avbVOXMeu20KYRckqFFcvRzuXCrOXQFvrayrVZCa0wgNa426T+xyY3rcn8jAtM7b0NnmvmN6CaiIDHtJG0N/Uf0urJnS0at/zjZ8uLgGCK7jO2YbPqQwbzJx71vda3XvqCNa6fRTApWyEzY5kS2jkChxznbDZ37FJ114x4zdaeVasb7p42ybd8Bj19ag8tutZoOA34znjqSL245RYp04cy1j59zgZNgA76/ZOEIA4gtqO2eu6EHRu9xzYzLfv87z9hzz7+ZQuyMUtCb4N+h7LFbW39KNWWsD//kx+zR9/xoAvjzz31Jfvtf/NbVt9o2MGjhyx7qmn9zDULrtColyGBxthSCO+pjJzzoNHn4lYoUHcID2naQCPIcUBCFgBNINS16F+z8iWM6b4PWaDVS9h1eoIWZT5Xm2kbaDe7C/yhRwGtLG4iLA2Diac4LYqe5N1QQKhEiCt6VLs65+F73FCNhHFQWqQDiZdonN43iCENN+lD77zoApdCqMWLYZAP4uhbMsG7N0XFhD7JhF/78ju9z/dDbZqM6jviJZw9D9zz+QWkM0bQ8zABbykuLozwOyzbJM98zxULpSceqLoiT1PlQvlVWcNPiN9RfuVXNyQ1ECUUApRXfiiP4klSfPQt0QCR3bKo/LpQQjwvs+KE5RIvcx6sOuBr0uDFE8OVA7wrJYnv6Hubm5v2ytVtq9icjTOzw+LswhP5Uv4XZ0rF//ChH30MAvnuBdXYHzlQzlhw9ng80trO2ChbDCIjNPNoGbQ7QC0cp0dxRI4TcY1zkXM2Eo/S+ycJqAHDevsW4fabXNM7NQaoxlUXUVdHX7AOGrhmtG+POMZpB3SBeQ0tuzmOu0lea8oF3nQR3gqvpaVLhpsGfS08wj9p62pvyNEyo6ytDJbsyOCQHRwdsLlxDi2eho9zJNF+IVAVSZo6PYHGl9kRxkb5pKEHEJM7JCE1gbfPiqfD+DiVOjdvi9i9g0kSV2LqdbrQd6TliiC4Dk1kxKETRmHG6oBKU++FHVHSrkflt4guFAycKEQIHAJ4jXOL2OHy/i034UtDUEkkMPANjYu79EwndlMZTz0tnulahD6EuZMpi2UXQsLRZ3qdMN/UnSRnn9nK97V2OjQphmkPuZbVpI9ULvOxzPXtwQgQDH3IN2p9q2/1rNEmD6cBqe/lO8dJSzu0yHkVWuetvvRdCNqgRo5vFq/eZ9u/vmN7TTRx6/hErGIqacVc2ooAfSErRi9BSk5hgkn5diyF9rOyesLyAGWjuule+sSEaVnrwsNbAK8mTx089b2WRAxtA7B5mHMxXebIoQ1qPkiAcDuyPgLDoN8GVFK2cPQBKy2sW+v6BWvtbdo4RXrNXRu0m+oU6gkIRnIPW/b27Nf3LI5GW1w7YlkAV5MmW9sb1tq9SRUjfLXr1t28ZMATZZkH2GYtMbvqa+uvX/mSbSLkVaR0kredynWfkJdI5X2ZXAoNvodwslOvuz96195lOegFlkkvWPHRGRu/9wa1tmuRniw8ytyfIIhPQH/xBnV+M2+9YtNGOzG78ImBXb5W//9T9yfAtnbpXR+2zrzP3me859z5u9/Y6v7661arNUAjMUoUFm5M7CqmgANEBIShwlQplARsN0pwQSp2MVQMIZC42o7BCLCxQxUUpSC3EQhJSGp6UA/ffOd7z7jn4exzTn6//9r76wYH9aBuqXnPfe/e+33X8Kxnfp613vXiyODgw2dTnOx3vff95b3f/IFy5/rz+Ojj8vDuGzhNk9Ja3ynL6+iOZ++Vsw98vlxcAW/HyARGfuF1XKjXERHYfgXneL2xUJqtNXwb9ITpe4y/j9S5/sIMhobWANaplWWuu9hOm2UAIC48dJKXoafvtq9vnTurEaXljLCVfWRlnqkr6BIj2bwAR/2iQdLYqVeQt8UVF/TO0tJ0pp7QyIlbd8DTUC+vY+SRX3Wd9Kh6gHY4slagcgkHJVRFwJBAwh9cQ4BjNzM+7iXapwP1TQxzdE015jGmGPg0ZERvm+oKb6qzqJu1JfBKSfYivdK4uKsOjXPyiaJBSgy59zkcn5rdwMYr0U/qLM5FHKyzYRsYzV4AI+0EJh0w8aZxxtnMFCKyI97SNm0lGxq8OB6VKa0Dy3zaUtjsry4kFhEr0f+Dbqd86vW75XMHtLF1p9x49vl71+9c/y82rzb/+sOHH3jtt/5WIsZfhGNOzS/rqCvax7fLlKh8sVyHWs/HmF9q0PNe8+vgAupQWK4SOWJjfv7Pjn/lIkKqeZAVjPBMnw8w1P1E53W+/NF5I0b95LIugvOec+YeRuOm2DXiDkyGqp/1+FdBmDOLRt1HfTS4q7S5e7lTnpncKc8Nb2Pg98rGIkabCOHcV7e6u5UCC6FNzcrQX0AizMW9mrbSE4QZENpaAGhkYoVI5rXvdA+b0lZdGOfveqSMjMhn5uNNa9rmTBM6NjiwMpwGdM6IMqXCRLn0YTtaD4yiC9hisBVo7pu7sKVYl/xTeBUkh4WwTMGL3n2E2BiRNrnpu8Odx1/WuHMvUbuCIR2kYRyO2kbme/mRzAGCoKy64ntENDU0NT92N7Tz0h4OStcNaw7HpXN6XoYtdNqvXinLvxIFR4R82QUon2n/Ihz9Yh26gdhdBOA9ZeUf3So/61x8aYObKdHcStlorJb95nrZQfH7vniNrylNF5v1usdlAv42N/fL9RsvREeM+icokEnWH/jCFvGjUrr9rm8rV/ZeKKev/fOyBB73914qOyj+hin65fUyQml3ek9xHDoxyM3dm2Vj29cmTMv6/vWy8fxL6NFx6d9/u5z3T8EdctXrljX6XsGoTIf9cumUUmOtrOxcibE7/PzPlN4Tyo8wbtB4Y223bO3cgdZmapC14VF5+vSN8lDjjyFzT4IR/Z32j9B1Rqpur2skuFh6vge+P8pq/CwEhCeWzjfK3ntvlsa/PSrdvTdK6elUVvn9Whzny/DbyqSsonhXUeKjn14rj34UHBzggvXxD7uECKOV8vK3vVw+8KveU07vdsqbP/1maW5sluZN5Oxdj0p575Oy0ITvxxB5BQKtV/m5PKiG/vKzpaw+vCyrZ2v0U8r27lpZ36Q/frgozzl/dQBExL4tYvzBL2cyd+CnrrZHOt2OmoBgtbmBA4KRAd9uf6vByVsjqavAVIOOc4Rxr5FojTDjDNhPhAI9YnBBnUzBxWij0XQmRC88Jf3MHLo4TkO+AJ3MziVqVwF4LfKvkZ4FOvBaHAGlHzrTAfCYQeSS/3HNdvNLA6/y4LoGN8ydg3Zt0/qBifrWjc7iA173Z9rhWp1WcEEn/Mn1+fqg6DIvROfyW/0qHu2X38lipn/4HFy5kFid7jWdkkvkZREHNG14isfo59pu4GDQMfJcyxSD3dkk+BQG32mg/OuMZYyU11EQxeeTaXnj/pPy6Yft0rrzctm5cWeIQ/HfnZ1f/t9be4Of+PCHP+w87S/owQi+vCMvXzntfQ81fjc/PwRGbi2suSSaQ14K0vLrC58/xyFbwqIxrJLrIgvglrIArnNe58uPLtbLYwy6c+jdLIBbijG3/Ar1VvmWLUJrkzm+jK4pU/98Ft2/lcvV0jpvlevn18rzROvPTG+V3bMW1yHl0qhMlyb0gecN4TWyGncJrqDG55UxlQaFTYwqlMBXF8BwT69XTxvPujIO1+xZIeJbGErDT3kNZFJoCiZl1YoLCLVMrvDG4HPqnedREeAIs3Mmwk4/MqP04IQJ3TrShS0yat6SRVkVv4/FWbX2T7k4IHqotIOw1EdPaD1Dg6lpIDvMYVCW1og6MDJJ1UtMcJA5tsDA2ISBz6Tk7Rc4z6eXGLFznPVhGQ26GKZJmRjZjkalfTwonYOz0iXCm75vsax8L57ic3jYPdoZKnT08Q1zyLNEwmvN8kznW8vdv/GwPLz/Kv4uOAMZq8t4v61m2SOCX28Q2bkoCfr6dEA2hcF4Ou+9vb1f9rZ3wZPrIuAZaD5F+ZplGXYPoVW3bF+5U3Z3nyv4l6W10izbS42ytXUtG99otF0x7+5xI5yGs0k7fLR25XZp3nqxrO1dKxd9jD/4zZ7n8I8L0pxTdZOTM5yqMc6FTyz4iN356BRn4HOUn5S1xk5prLrN605S9S70HI9PyuMHnyp3j3AqmjtlqblZhhiZo/YhcjktKxh8szZGgvpipzpsA3lItoLHJmtl8+r1svO9q0TI98u4N8JfxnjA81/bg87T6WVZWkfFT9EZHRypI4KGx+iZT8KjzfPS+LW9stTDSB/ulLKDwr5FNLeDwULHXI5nDKdo0ZSL+Rbdh2aNtnrI5CNufA5d8NplWesslSYM2tpolLXmcj6zpS3y7qcr7t1yOql7eMb5+GWn2OhCg7NsCtx+MIAX0wH3q0MQ45xDXaIxqtNrmZvnyOZR0SFIu+OlEVP7jt3yRsaMJPylHtDpMgNox+qxBAwBQsNqN7Oy1qedfFeXCQvwx2mBhwxiouusQ5mFhjviAZ+GmDHEgEtvcGaZwKbxNPCwHeAS5vTDqd6wfDKUImL2mRX16j4MpyqmOh61TrIXXFWXqg/NWuSFV6bQfUTUDEgU07QsNXwCZJl20IMqEutzT4doHqXHARAq4dF4C4YZCPt1OsEpF8tHr6mPnWKwkM5BdYh0vuSdew/ul0/fPyqdlVulsXfncntn80e3t5t/8c4ru3//gx/8hV1lL1t9WcfFT1x/Px//54XVhX8v2A7GvfOVHirHxez4doAh93E0582Nzo8w5vXxNCIFyuRtZBKbGrBPWZ3Nlyt6dv2Vdg8Z8+f8usc6DsTV6bXy7Nkz5dnxrbJ3vk10BIPooS3p8dLXkv3zCSPIdC6eqekqRgHTRKCUEZg2j5BQVu5I+kpG0Xh6yEEc88i6vn4SgYNpFKIwqqkqjaR9KZAKX5SygsY1U24acNr1SLSup0458SSj5pwx6nzeKil8+w3YOlV1cV2Ug3ByIytJhcv79Kfz4FBqWzA1DsJ0SjTWvs81opXNZ2iqpocBkvtE50l3rdHXUtq3w7NJv7bHtWxXirCO3Wq23y1DjNoIg989GJTTJ+My2qPer1kqKx9SIQFfxzEpRMLxjXbgiCyclUarVbY/8U3l9R/6fOmfHSdT4RMXm81mucq93eZqWUMfZk4WmuaZ/7NpcY92CFm2tzbLDhFclBt09GU1cvh42MMAHvHZSXp8b//dtIMxAp+7m9fKho9mUc43mRk1g+gyGbh97v3gfHF9uyw2NsH9qKxfeyFRoGnQZFfA+UprKzvbDTqPy8W4i/KeZIphdVEjdY37V2kXWORH6o0HJ+Ww/bA86J0grwtleWsXXdos7e5xeXJ8n+9EoSh2MzPy/gjannR9HA8Fq8I/h2eWrpa9X7lblr/7aemXg7I4hve/5sb9f34g0tH34aPofA0d/LqMQ8afEq4MK0oXI74TrStO/7NjDuoajayplfiERy9exZH4zEJpPl0rjSF6BZpvbK+XxrqPpC0Qwa+WdfSG2976JIUpexdFGjD4zgF+ICoC5ldXvUNZ+s+cPnKXwID6SVsjVzGwOuKhJbISwIRZemGQZ7zm9cszZNJ2iLrlryzUVafN+C0Hshm9RN1q3LyP3gIGjZh6KG2mvAZWHIGs0A5c0le2lzV48LrGXX1l0zoZOIcL0UXqSYjhWL3PdXVXdCT1fI9C+hXumW5yzwLPPL6rbjKg0Uh70E6CJX66DiWP1BF0UBt+02k2KEJnIwcGTEmx6yCAy2QTbMdxqyuFlmqm3tWrSeULg2Oe4TV4ij6GHh604zh0hKJfs86AuuDn4cPH5eNvHZQnF9tl89pzZf/a3ptXbl/9S2V59NEPf/hXHdQGvv7HzPp86eMj37/xS0DGb1tYXriWyfCv9gCPoC3z5q9Nt8rnpzvlTT7vTlvlKddc7e7Mtgxuyn0NZbkKI5l2l0E8/Jx/95CR/nWHtfw7p63pIsxL2/tn++XlyXvKt/e+pXzH+IPl+fH1soGT4WrkiwWYdBmltGzELv9p0GVIBQvBC0MC36x9mbOmmCA03rfQLLk4Jt9mQiTTWk4NolJgcDHgEWDuRdgsPfMEKe+cXIQFRlzE888RRpyNye/26QkDyui5a50cAl+Z3/YzV6UAU/58Wp8BtT2hNIWehoWAMu4olVWm/K591jJTF4kx1qX1vTC5hiiGXQaHqbMF5aKvY3QFve9sd7OXM4w6EemoX0Zj0/L9PDbVGU8z3356v1dOTy/K5IPg4rfDkK/Q7pAx9AN4/n1jHnAS3rpb567eviwb3Zvl5I1D8GGmwnQ7OJ0i9CiUTFOAI/fARs9x8glufBzQR2/CU/zO/KzPRGP4XYG/to7RRIm4c1wfQ9zY3CtrG1fB/RiF1sYw+xpr5GOtVVbdVnV7jzL7GFKsGZH15PghuIRmKL+pC/eg33R4WiZH98u0c1Qmp0+43y8rwLu1dbVs7zxbmjgPq5tXylLLLW/hA8qPBoflkP4fnh5DlrWyvLERJ3Ew6JWT00d5xNHNa+ThMR7MBAM5GOG8DXV2GBt8soAx33wFB/pXD8t4A/02qkblF+RQr2t7PGX7xWooLsb0f6bC5poR+1kkVnH5/3+og9ARIaJO0uVaWWusl5VnkL33LZX+zUHpr/bLoI0Te+oiU5xA5Ed5SnXkOnPKcX4rnV3gqnxlOmymR8SX4iiPZJpLg4IeUi/EmCjjGtmU4tBQoZvURfMIFQ+GcrZnv1yzOPXUR44xVaOTjFjNBFadolFMJM5fDHd0iLLoff6PrBO1WxfjVh0NszQGbpTR4DEW29cRMUuQQ/1GWa/7PZGw443e4wjSvamuQk9nfJajPeREPDidMH/FtSW9Twmu+QmMtG+mQe2caN3MQ6OVcjkcv/DYr7BbL/BrkTygFbhQRfvkj85AHTN0MOCRlymfoEiaCpP9iyPaekcn09r25lbZXr0og+5ROegR+K22dpcXFr5t8XJ583f/+7//8//13/x/nqbLr/MxG/mXPi7+2bVfBqH/k4WVhe9JGPLzOkAkwiKZ3DnuHD9jQNR+crlSXPHu6eNsGnufT3eu3fS8M0e1dmWKyg41otce1u/erfcQnxh2ecdo/ZnxM+Wl0bPlztnNsn2xiYwQ0UCbC6IXNx2pr+akHb1EmDrPskO0CEWIaz8oYSIXnVdfTmEaJ9tUKph6rjJsDDrXZCRankMrAwR6mVBmh3GToUikVL2mCJXQWyWMpiKwGrhKGX5gROtjMJSUuTJaDmGO4AA/UZ3l54+X0HuEV76uXjAiQdSlIY6gWoIPYcx73h233jbtK3CT/hHXh2Vl46Yd5ZGr5FMYZhQTAJvCjxHDgXA3Om9OcSScex6ORxj4SRaadYdnpdsZl94BBr/F+H8dRuNDwK327TNwAXb8/wYcoen6tFztv1we/pen5fHrr6GYcW4YQGNxvTTXl8pGc6Fs+Nz0LAqKYePMW+BQEs1Gs2yuLpaNVqO0NlqwkBkW8QeGocHQV6wePCQSbJVrV96FIcYIT7tledLBCV4sa4VoEcO/fv2F0riyX5ZbRCv8TU6Oy+TJYww6UTo8boQ07bTLYtNdnKE/fNTYvVXWruyVlb0d6Htezriv8yd/6QD0Ok/LUxyMp0MM8wJRWsO2la2LcnTyuPRxANazi10zz/y7pedoMoXGgzI2mod/LkerZfPObtn5jfDqe9y/3zQ4/P9v0OGC2csl3/u/XFrjG6VxeKdcHq6X1tKVsgnNVvDpu2tPS/vK/TI87ZT+fz8qg8+Dm9Zl2dtplu2me9tTHmd9DSfON9W5ja+P0DVaO3xXh+DMx7knxiDizgttjDyVdWBIgMF99YlwqHvqAjsjVYwfRknZ9tFLSlDeQEljZGTLfY3vpUGO5Oc+sKgt1Q1zHSft1UV55E89BZ9o1HzMV/2WaQN4Nul9DaDIYRxqORex5dlyvqcsdXVU5bW0n+gXGaefql9tB8dFhycwBbJ8GmgACGWUFfQIeqO+b0Engc+MRT1WcaXeTAbA9D8MetaDz9fR08kYUF7lRtkEIs7Pi8fUGdZ2l808WgS4uJe97cWt99TVjNVxBnbbmTknTpckK4ZutX3HZQbAuXqzcSedbvmZNx6WNzqLRPLPl729K/21VuN/QEf/2d/x+z78iQz863h82VL2kR9Y65QhI7goL0EowojZja/qqAwBC7hWKRF6i+h6b3FUbi/3y4vLnfLKSrt8YOW0vH/1pLyP8z18fxfX7yyNKDcuTSJ7WFecpj2Nv0sdNNVntHVOmWX+rk+vlw8MXym/rPvt5VuG7ym3pihAo/kVGGZRRYNhR6CcT1/mC+RFwFR+nBjJd37DqGFYF7Lw+2JwWs5cWEQZPbgIn5F2rKTGfiWGL96eBIep4tFy5r5cQr9wEpCLTBjbRSF6iBkTR5iJuzKQDCY0ME5dGEIpOVKDjqCkD747j565KxhTg5v0eIwFZWVqBMqWkt6HAT2Mwr2dpxVmadxctz/G5s5nZyhy9y5f8L3jvnmLOlkNfzbKnHEiEe75nnavCef0jGiO32fcdx/59nBUTvBmT486eS/45BXw+dvA+XsxdH1wMgIeB+/5b8gRY3xGxLZzXG6tv1KOP31E9D5GsS1h6MEJyA7tKJcVztTxMUFfhRu8eWthpazqXCKNboqyBo/4qBkNh2/WfBNac7P0u0+I5B+WdaJsV8L70hi3ox0Oj8rg5H4pY3h+ll5e3d4ojes3S2P/Rtl41ytl6z3fXFo7t8rqYrO0Xnh3DPvKKpH/7k5ZwfCUiQptXM6JOM6I9qfjfumOe+URUfuTfrcsNDbL0sZmGeC8Oc85GLZLp3O3NHx0bnOX8a4yJhdPnpfhSHrjOALHdLIA/Ptl/3u2ytK3HWP0e2VxoiP9bwKRK4wXrsFZvijN4c2y8foHy9InXyjTVzfL+SFGe2G/XGs9W/ZWnyn703eV3fa7yvnj7dIlPmsPcWLHU5xa8AJtfAxUnlB/KJ+J2tE/GuAsrORPxyxbQSdipxx8on6IMVIulVnlNHwlf2m44CvlnXZ02MXtwso6bSC/GHTb0eGXB88nXa4xLvgmioD+alRMO/Cp/SZQcejqH7+jA+xQB7waRmFQdek4LMEOregctXpgkm9tgPoawYyXugk20qeHfFp1XdVtlLENrl1axzUMduL40PRZAwSOoh91CoSXxqpOVbaEyaiaNqiP4ACXj4ailykju8nfTnssEdXncUE799CZyfeKZ9u4cApNfKi/hQv975TxOU6sGRnHkfUmOFWOOXDOcUU9r5mda6DTW/TVO31cDtB5C0stFOjlu+GJ9/66D/+v3vgH/+Bv3A0MX6djPsQv67j40b1NIP4gAH6IX8+CFd/a5std+Ly8BmJrbvqLj3cI+tUcVNZz/pcaqYZ8SHQ4IAow8vf5dxfhtYnYD4j2D4nQm5NvKu+evFRuDgB5vFBWVtzdFibRqDPqygQwCM6F3rDzYaZH/ZQ4sFiI7bOqMk62NJRhOcLAGjHAWsojMRWRNRVmuzAETONK5DofhqdsedP8KnIFwTHBENkdSkZSmGTcjDndfMGQU15P0xthQIoooxEGmVHhAabMU9GO3ncicTz5ZCHylqraqIa9RvYIJ2U04O4YRSWYGm9W7/addCBtEPn5licKcWkNBdFLH5d8d67XrYGyyxOKf2l1E2M+of0ByuwMe1N3rOti3N24pjMYlcdPj0p/sFC2P3inrP/aZplePaYfnIDLMX1f1EVX/0YcKGIcSV9b6q51TRT97c/+8vLqP/xUef31nwQvVVnJJMvLRPCNRt3GFvLVQyLWdRyu9m6trxLll7K1RbTb9A1n63HMxjiSMtjq+jaRfLt0j94qzZWtcmXzdtncvEGEuBMH9bJP5N0+KsvwQIuIunX7hbK6t43xxrAuN8vi7VvlsnNapvfvAzcO6hBF1e5hCKwMnftuNtTGAHfLCBr24L02vNCXp6D1wtp6GSIXp70TaDsqx6dvhWc3t2+WtdamnFkO2x1o7L7z43I67GWIVC7Xbr2/XP+Om6W88qj0d96C1sOyMDFTBTLk/2/EQ/Jobpfd32CjbB+9UpZffVc5fbNbeoMnZX1ro+xdv12aTVSe0Sbi5bsDLqcLGPd+OcUZ6/o2QQyFRvrCqRJkp7lynpfcXN3eKhvoAqSvrLgQE0PgQjziv8zDu9rdXfCyoJdr0RvItbvl1TVAGHs+DTBcQHnhlFgieZ9kcMGB93Cgle8YPqJlaKhR1uipg/gRuJVnmI3r0ETZT/sayqqT6otruESbqiN1WvCDblxcw1hSPlUo5CLBwKfxFlaNtQZY3ZZmdUhszwBKw6u+MmJGz8JrRtzqX/dnsKzTASq7ZAfNDtiG8PrBd9V4xEzYuJmsWKJp2l8z0yoswlD1W+DB8CeIsX1P2jNIS+QtkPoOM13qFQ111gIYQEmh1AOfwOjOkhTGR3AsOin0T581shdmxkX5k5OT8jNvPip3J5tlc+9WOSPymiwsfnrt6t6fGX9w7+/84Hd/Nw197Y+Q7Ss5hL18Gr4c7a5frhBWDM5x7ctGWTjfxQi4Q90dcOKrWp+l5LMQ4Tr0cRIZi5FstrpAinzh+OLvX/KQYLVC/R/mJaoH/SDzVhl0v6N0+h/Ck32urECQ89EJkeaoLDZVdHh7Gl/+ZIwwOPVU0NmNzEUfaVUPmc8oYL0ylSD1ZgwBR4YhFJowT8ZDWzIrbdluWpkxQuZzKGM05rxQomiUpAyx2MDxQOjyjuZ42QGsppZgMvt1MUdNWXkLxrNtykYBwah6mK7qrPN5etEKJ+imKaNtVxjF+eC6RsMmrWNfMUSzhX6u1Dc1lboRlvMyGbjpynkW1en5T8dtc2JJvbv6Ws/aPo0uFAgFzF3LRhh8Xw86GAxLZ6xB6JdHT05L2+moK0RCRJZrzfWyvtsszVsoqTud0r36ahlfEGGMoJPK/xvsEA++WshNVdy5bOPiVlnqbpe1UavcmbxcRncH5eDpW+VzP/sz5fj4EDaBRjqHZpsWL4nMF/JGOVdVhw8hySLRu2XW15bLzmazXNlqlZ0Wyp32V3CYpOtwcBIFudLYKqPeaekdvVFWcGh3mjfL3rV3l62rL5QFDPJ5/wg6wksDDPfkrKxvb4NnYLwEDvlUeCh3AT3kjWmvG2VlJuYMA+FjlD0i9wE0HMgP8Hi2s8XguPq/7foJ6N9uP4CHpmVn7w4RvDv2LZUJkc3jk27pDlBmvV7pjVCm0HB772bZuvYc2MNI7t0ou+9fKt07P1Xaq58HVOTlohqjr+Whkpavq55ARvI+CPANV7mhjgvszB/+XP2eL+AYr56XjeEzpfm595fJ680yGPlq3DZ0g5YYNnfr02DI766nmGBAWhu7ZaNVnTGNg9MyOtPTcS+0vEAuFsad0rgclN2N5bKVPQOWSqO5Gr4QsmVoYlbFjYHyatqZJdOQ53Wx0pLAp+4IpyNe0+4+XhedFN0l35l53uAajij0qkbHoEED5FsLzSqCBwvSTh6XU8/QWgIJR8Bv9Ynllg1m0F8MhPv0q8wHh9STodCBNvGFV9iqaCjBp+V1UDzmEbV4yfbc6GXLJJ3PEceYQ73oOzcCg+1z30c5XcyXnQIpkywp/JcIm/KUSt/WdZV8jln/dOJd/gTS7AZc4ZQBn5k+wIlIZtN7fHdoco1ric5GRu7cNzMJ3rLBGHDllbz0Hz0PzsXTkouhDbK4n/Zp8wK47z14WH7ijQflYPFKWcPxXl5tXVwsLt0D6v/sve977v/1u37X937NV9iLj6/6EC/lT+Us5X8U388tX97orZQhmJ1M1sq0BfdO9iG+b32rRr/gACy413zx/ewtPCyfMl1fWFpYjdWl0fCMh5/z7+8clpFAIG5pyNeLMho9V3rdX1aG/W+DAa5GeS4uyXwyGEyqMhX5GE2FpLi1JgySx9FgjDz+hvLNQf+ZN1RQOPN4SJjdWzIrhAwMAJYqwkI5mQKmcgwqknimCEPayVENbGUsYOOUASN0CP7lxNSn6Sb6o4xM63PKltfB0KGQYarxtXsUul5ocKFALMTA+4aw7Hyl90z7evUXLo7TM9dR0c8iGhcnEY7AI+ObRqtOhMKmbzEZd8EnCm25UZabkIuyWaBHnz7uNkFRqcQvMVLnRPP2PYahNew+PjXAyJiifHx8UE7aY6LCZjlbQokhFKsoM3cXA0g6XC5NIqK154g+Pzgs42v3yoixL5xVZfaLf0B38GKE1VxvlcXxdmk8ebFM3myVzv0hynpSbmxfouRPy3h0Wk5OB+WNt+9jCA+izLKJifOiKFa3Nd3kdFW1U0LJwoRfifKJBm/s7pR9xKaxdJGFc8sY2FHvuAx6TgetoBh2ymTUK53DV/Na3uv7r5Tbt76jrDevlEWMgqulzzoHeaIhW6TCgxcY8ksi9AVTk/DFFEfAVfz0Ck8sZ0plarYHWIhFykg+4rqZH1O/g7Nh6cLb3bwm9gA6D8r27q2y3lgFHngDuLo4cnefdsthf1pOO0eMVyO1Vbb3b2IYtsvpabs01rbLnWffX3aeaZbzl14rh9v/PGs1Fi+/Fka+8sl5wYFZNHW6UNYXN8ryOedZq6xetOC9QRkuHZXR0mkC4MULnOhZvciRGmNxWi6WTOWulO3Tl0vzsx8oowcL8PEBvN2PPjBGOcNZ93FPBp8plxEOzYSzAc3WiRwbnKaNXXzYmE23qE9W4PsB9HzrMz9RzodH5fb+Rrm23Sxb0K7ZwKgDhm+yW4cXVvkh/2ftBr1qAHUuMp2YTW1qkOH8uLRedgMjyhs8aNBrdIyxvagGEYJGxi+mvciyvKeOymJfynGz6g5oPjfGCHb4010x3Z41C0I1e0balNNhFLZzs5O0vaRDoTHlyLoiy3Cdzuge3Zbf1EcW4jjoMEh7xuwjhGYS7Ns+63y9OABuHRZ1q/owxtewgt9cN6Uv+YR9UecZXOjEvmPULU870k6d52PDMcCBw7roQKEwaqddGkBVgycciehGxj2dIBNE8QligMtitp2ATVwIt/ZGHMgjcVbAY/BFYERbOn0PHj8tnzwiCGo9m/0Rjjunl4PR4Glrc/OvNG5/01/8E3/o131Nd76bcffX7wgdPv3K8uX0aGXhcoQlaDryJgZqHyzfRKJuQaWblORzwU/n97f5vsP33YVl37cKmEGohILoRCk+RjUcPIMS/ZUY9w+C9Gt5Z/Mi0Xpm5PHIcmrUrEeEooC4p7ZMFAMvw0Bo0yw6CpIiB0TSw49xh9i189n/3NOvSUn+izHOZzWQMlnmeLg9r5+5J3mca5aJwHBPRopTAHzC4u/qFMAoMi5whpG4bt36g374vJCpkzoyJUR5xqG36NxpfguXQooQuzgukbbCkVOPU2Ee0x7jU4hp161lHczlos/YE9UNDjPoRSLJCBB1nHcK81POiC8L8paaZXLWRcENSrc/zCNSI8q5g9njw5Ny0J6UK89+a2ls75fDo/tZFe7jQo5mQjkfnfN1qiso5M1r22XzW/Bp33+/jJdOyuUQHEKZAPJVHcHc7PjK25DSZy5QWxqVO5sfKC90f2353I/eLcf3iVbbR6U3OCov3NzFwFMOIzlFyfsO9UfHw/Lk8YMyYaw10nIOD6cO3mxiFFpEbo3VavzlHefhTfFe294oe5uNst1YLGurK2XVBXHQs3/yOHP2K/CWht6V1d32PWjULttE8vu731Q2N29hcLfLklE1TsQQXI+p5/PuUUDwvrx5NjiJUQ/H6zjKa9BWJxBXFecNnoJPLijfQyGejjDsGPXhsBNYapSKYaD0qvvew8vS+e3DQTkZnpdO97S+1Q7cOQ+qozImAlLptTZ2ysbatXLt2dtl+VvuldPbP1bOR5Qzy/BV0lgawc1lujACluVy5fKlstt9d1k43i5nfVqdgPuzxTJGByxuIXu3j8rx3sfL8PykLE5R0IwkexigU5bAwSbqaB0Hrnz+ZpkcL5bh9LQ6QPSlDCTtjgy61sJNmjTwrjWJ4ue7Bnj/6jPJwoxxrFqbV8re1dsx1P3eaXn44NVy8PgeZS/L8uWobCyOy9WtZrm6u1l2G259SyCyupDFeGvKhVEiUb7p9kwpgm8dt/oOep3yapB98U0Wv6lfuOdfXWDn9GM1yEnjz4xOlYwZ/2kM1XXUm+s025Xe0YH2pW5Tf1rf+xjS6Cpw4Pd8+htMyVd5nbFUBS8GUjHmlkmb8h56yL5ncC1inKWFujDOAXrKNUXq0bQJDHnkkvLJhnoNHZ8+qJcy1nVk8jttG+Rlb/o4MfKBAZB6zvFSJ3Dw6VipZwYzTy3YGmOR3s69G7wsru0AL33xe9wn+IoOBwf+US5N8F1nzoDPTa4ct+1HdwLTuDcor957UD5xMC2Tle0yRq4GI5zcxZWj7b1rf/Wl9778F77v+777cQD4GhxfrP1+QQ+QsVD+VlkpL96EMzD8pbFyuYYxn0x3weI+dCEUX9iD+Ncg0q2ydH4Dw7V5iYdwdrn1crv9bZv90+9aOD9DEE03X/TjOOrJqjS5EGYKw8uIpqO4mg0kZCpVGd+TRpcoHl7nXBS4KL7aRu7PGCAOAQTLPRShdeo8O33KsKZt6PMLjKw/YzsWrdEaF9NdDDh/ETCFyPrAk7rCTbnzCQJp33oIsyg8DEpZ54Y03mFU29bg034cDZ0gGZa6MmTt116pb//vOAe07RhlZJg3DI2n6jPVpvOXG1dg0nWKO7cO8yNYGiqxpkc7RSB8TGqCEA9QZt0enur5ZemNRuXxwVHpjoGrsVeu3H4p0WXP6DKwQXW8bOu5jWvm+yf0fbFEdLhfrn1bqzS+8yGc4eNd4uIrYdVaFqg4ca68conALWiUpIdXvvRhny54cpeZ/dUXyv7j7ygnP3VZHjx4m2j2pAz7nTIiin75xWvlSgNaiDtoM+HzsD8hku+V3qnRrDSWtkY0kyj+Fgaw1UBJL6oYzKQsE92tlu1Ws1zb2Sj7G6vcr5mOteYeCuW0jDpPw7NmfZL5YXSd9pPSO35QlsHblc07ZWf7mbK5Uw290Y1PP4w6p9ATRwOeuoR/NUwAEzbLK2XlM2B03YTcfgE/wRlFk4Ypy8t/Rq4noa7vQm8RubtVa57pRsmZrXnj4Wk57p6Xo8GgjMemTdfL8emTGPidvZtEu+el2dop126/AHWgwdlK2bmzXpY/9GrpbH+iXA6MXomqFBTpJ98uAiA8qXcZOeHzX1p9TzEleQpOpzhg20vXy63uLyurd58tw2Ocoo4pddeDICOM0XfCL8EDW3t7ZfM9l+X4uX9aThdf5xYQXa6X9d6NstV+b2m0b5eTt9vl+MlT4Fe24E2Ufnhe2QJ/ctAYHvdd97btFIXXnDLTEPs+/I0mjjFy5sLT1sZW2cLB7ffa5cmjt8AzumitVfrdTjl8eK8MTh+U29d3y0vPXC83NzbKhnveY9R18tYw8Csri3FesuUtYxYLTh9KExf+Ju0NhEbYWUhmmhgcXjB2jbfTO/wo5+Me95qUN5AAds4Y1Rh49VLVRzQaHtFQRk8yJtvSAXKluovQYqDVHVJhZsztw37FSQIMjJ16zn0Y5IW0yVGDLxU2PGmkbBkc3OhX68/aiK6zPONWt0c/glPrL62Z2RDn8Ftg0cHCrbSNfKIjcbiz5gD5yjHTj0nBg69kFfiTv+IAwcsGLdoM67iI3+u+RwMBcoRUW4oTPAWWKfrLTKzTm/MxZxdI6vj+h2XHBD7VtQZFFCrtw4PyM6++UV4bNmCCTZz4Js46TvHyymFze/+vblxZ/fN//I//rq/J++Xt8RvuuPwRNMDzzy2X/gAMu9/noFFWDzcuB2X9rQe/6ddcTN73x0a9W88tnzcX3DVsoSDAGJ0sQIEw/AjJtPM+foJegOBc47sCoIctcZO+ikdLHQkJo2THL5SxxpULMWZSVaaQaHUBWm3L6/F2YTZUANeolzYRGogfQeF8R2BmghQDPHYHOJmwGvJ4gBm8AuA36jgAgfeKnqOGkO9ZIKLS44ePxVhHA+5v50tVkskMcJi21wN1vDHmtKuM5FlXcOJfNmdBcSZq49rZAIMwfFoWiNyX1vC3wIHep85CFtRNeln9fYGS8Pdw3C2DIQZ+OMIQXJSjXr88PHxSRpcbpTR9bGs7w6mvzQQH4hV8DYksBwOEG3ybMUj7GRQKablVrn9gu1z7d4/KcPGwXAy/fCOvYb9YPitrS63SLHjdtHm5dF4GlydlNEHJXzRgsFl61nt+k07+nh3BC+O+JKp7Zv195dnj7yn3f7JTHj56jRh8Uo6OnpZ+u0PEPijvfman7LV0BsA8/DSBFp3RZWl3eyj0IY5AN7SOI0jbknUNxeJLStaJ4pdxDt00SIW9sblTru6sl/3mWtnAuDTXljHwuzHok7wznkhC5Qy8coz4cm+B7smTMoWn1tf3S2t9tzRQ4hvuHe9YjC6ht3yjQtKJ81DHuWbijJ9OrYz5foExucDRmAKjUek4Cg8lhoJdbaznlakaeKNKjYpK1Q1tXn3YKfh25ZjxnsFLp50npc3Z2rxa9q69UHpOE9Dfi+/9dgz+jXL69DFR+1p55ltulMtv+2Q5bnyyTIcYsUVwtIxsgptl6IS3AZzwu5jzHRCLfhd4ftOgKXkN1NWLd5erB7+0jF/bxKkalv7otJydD+KYjIbt0Fd5n+JoNIjEdjafKRsf4P43fRx+Rie8/UxpnNwpZbheTp4+KZ3uAQyLnOtggCjT4WfIycDFcgEA+eP6CCPv++1dTFp1xmWmnsLrlFxfR4FjAM5GfYzChHLTpPNXZq+I7ba75cG9e+XJwzfK9Rs3y2ZrpeytL5fndnD0dptlq7VW1nWk4JEGOHePf7+DFbUJDngLI9LKb411dcJayC084jWRjnHRyCl7l5Mu8FJ+uck9dJSn+s9PdSfMWXUiraPrpG8NUnRJ6Dc6jutmDtSJ8iHjih40ohXPGtsZzcSR94SLW7Rvu2KGgz4TDDn1qANMAfHt6DyEpwYz0m6Fc2bgqWe2IhvlAEMCJdp0Pjxri/it0+PYrR/9asQ/G2dw4gmN+JI2LaMDo2y4aZPZzWz2hZG2nvrATISP69FxsCEvKfPq9vlaJGUsq/3903mIvldfU07bwXUdkuPj4/ITrz8pT9FP65vyLIFAnQI4aGy0/tzVZ7b+8h/7Y9/3835W/ovc4W+c4wc/Wi5+8C+0pz/4lwaTH/zL7dEP/ueDXu/wT272hr/vNzUvvvk3rVzsv0g0trqKh78UgYexYarMfdhAvMg6F2KUIeOD5uqJwvR67FXZqiRgYJlPxguD0QIMLlGcs49BD1NWQyyBZNTUsS2Z2vsyljcgsDrBchpdeToMQl2upI94kBrmmUCEARSWOaPlO40Ij8JgGXuTkXOda3zEkHvP/hQqvmtgHLuPvnkjunxWRqGMP8D3eJSUzYYfmXviGn3EEBhhO8enEqABy9WNWlypj+eKh+tWCEamZ5OzvMO8yzkYnZUnGL23iXwmyxtlgchzwtiHKL8xZ7ILChiQZwx8zVw+baggjYC5gyKdYBR7pftgXBoXe6X5Ap7ycp/+qOZf6PCvHo4Rhb84xvigJM9Q+EffXq62v61cHb+3bA9eLFuXRGhrV6HrBfDhpCwgxPMo3xfILCLE8FQWZeEQTJd6GNntcrP7oTL52avlweO3Sn98RNR8VOkE7MN+u6wR525tmOUQfo2u7ssiEZ7xr+OFLcBf5SH1mfExJANms0lGZTqi0j18zKnjajp2mfJZKMk9s0RxDokgbS/RN335YpKFlSZwN8oEJTFEUfXH/dIbdUsXh6aDU9CHz3vgtU/dCW1M6G8I7cf03wOaAX1NUHhn9HvG9zPquGhMevlGuvV1HIbmamnidPie9+I2pCp27h+1++VkeIGDsFAGZzo2R+W0fQ8YMabNHSKZZtrR8DXWW3EWB8NuoqC186vQ5bly9dYG/TD287Wy0tsui0/3ytIbt8vS/Wtl6fBq2Th9vqyeXCvn7dVy0cPIDJHrwVpZ7u+UW5NvLzdOvqu0P7tQHtyHRmcnZXLeAxdmE5xvVgqhDPzh2oMRDql8v7N6h6j9ehl/rlWmD3BGR6vl9ORxOW4/gL919lWPyBRljR51QHV4bEf6y/vSWtrNnwnXgbK3+rjoWVbHO2YYq5weHZSTkyPKLUUWxIMOwgnXTT3vXrsNt6zAkctlgqPegX98ha/Py9umWx2foWd81E7HTh3kc+4RcsaYKJrrZtqE0ek6HRONo0/hpJWUq9G9hlWYMy8NrephT57gmHFlnl89A7zqTEeZ/T+sCE50PNO/OleOpi/LCFfdblt5rW3FENMOg+eUd+mHfjWMcQpmMMwdUJAenSY80YA6INZn/HUo+S9tOt44EZbjd4w57SziSMWAG/VLJ+F+py0gtU9omayBPXE9ZWzXMoEpF7inFfFWhQkGDzjqRPvX+CRj7FjTNrSCB8RtcA4e1LvuetpoNMu0e1KOugQAygF8Yk/jQa91Nr18pTeaPvnNv/n3fOYf/sO/rYH7qo9vSAP/xcd/8lf/+vXvunr1N37Hizs/8MJe4zdtt1ZeXjgfri5dGslIVIgDczjnIZFUivMNFty4Jh5nCGuEzYD1yCQTP+qGEHqXLnSraTy9/HjtUk6KSUsP2vBHnAPL1KsQDoLST13YohKunnJ93IQCMwZKQyG4j4NR1ra8bj8yE99lY/uUwcPYwC5DWD9MpJHQ06WcTJNUoYylwMyYPEbcfoFBzzrz7MJuH5ST4WS8REVhWPBQOTMKzAjRiNpNcMSbi8OmGAYff/N97j6ve4ZhNz3ltqSurG73x+WkMygHx73y6qMHpUcEvnvrPUSy6GDuT1VKlLfOmc+RYhiDE8csfRw3fZs9sH1X768QKfp6z+nTtbK3c7us3yHCXGwTbdanBYjvqnILNqSoTsCwNJe2MMjfWTbfeH8Zvb5cRoco4NFWWexvlOE9BOvkRmkMr5Wdyztlo1wt19ZeKM9svLesLrrjFShZWC3reNXXyrvL7cUPlp32y6X3mbXy4M0HjPMxSvppWWtsld39Z4gMjdCJ6DDAGwjtOwaBcTBUxgGeGY9PaZiWFoca9yh38C/k8q3RXs0M+anyqelZjbzGX64wqnLONcqM33mxiPwBrpJVsU/pJm9CS9vW+Ey4H4POeY4RucCpPIMXTDJr3EcAOubeGbxlXmUaJ06+ukj6fX1tvTSbnmtlzblcd3IT23EENTgL5d5Bp3RgpwnR9nH7hOjkLmPFCACfuIqaAfaNzd2yvoHxBj55P/tLyHcd+OXixXJr6X2l1Xu2NB49Xy7fvl4WD3ZKOWmWxfZ2WerslpXO1bJ8vF/OHzTL+d1mWXp0tewPv7nsn72v9B6dlfsP34TnNIoozUE7vC5fycce4smFcC4I27t+C/w2y+m9dhkejzP1MDzrlIPDu3lv/0qicI2bmJSWOLUYKLXCaKj82rT8PIZPDSYsq6i5uZMOq/P5M9qJS3CvHPT7/RhnI2oN9nA0hoe6ZXt3r6y33LJ4sbS2tvMoV2d0Xh4f9sppz3cXKN86G+Ce9oQjxlaYOFUXkXHvwQvqAR1DJcMnNWoErf6qcHpkQxdoaPZIWgmsOoYuoiM0pPZlTzGIGm/KJ0rmmgYr8it+Nbq2AU1BfOjtGaMufGmHYrbtd87AMqOP+pfR0GQNtmoQ5O86JaEelfP8Ko6iO+3Xk3ElunfMFDGQy2p78GDa/9Lvjh2cxwEJ6OqdCpBtzaeqkrVAb9a+nCLt0yB0TPvIbnQ31YjebTN0oV/HN3/3vyjQFlUnTptQ10xkGF4HLmH27YPu+NhFRUvz9cZGgp3xeLg5HY9eGJ9ffO6f/JO//+YP/uAPBpyv5lAjfUMe//Tuxfovf/Hdv/bkkz/x/c9uNr7vfc/f/OVXtlY2Fom0wDJIReHh9ST1JCOANBnYZ9nrqxlVdtV4SEjPedQu82jY4719EcNDtlp2zjxyQrxFhUSmSm3oLgVryxIdseO3zEG/q6aGUiVMFMrMyCNzuNtSPMoZ0+Q6AmCZucAloqf9XKOsYMgYYUQVq0Izu5b7CnRgrQIfQz/7zkBymsLK9QhKFYqFRT1yu+Eeo8hmG+BSz9x2VfQqQxVlIm03dEFJjvjt7nS+SeykPyzHg2F5fNIr9w/a5XQ0KVvXny/rW3tEO6Z4jd7hYNoXR25642+Vm4beuc2MAXgcjxGQQPl2r80djAPoPz9ulmvbd8rNG7fLldZNPGsiwPM25adADs4WUHLL47K5cLXcOv3Osv7WS6X9oFcGRGqTc/qSPxh/+/CkPHn7URk9uSyNHoa+ewOD8hznM+UMo3F2j+jxYL+sPr5R1p/eKTv9l8vkUbO89err5ejkHkajF/ha23socJ/xr1HRyfFxXnrUbPnayRnNZAnoaUZEBbfk7oPQyYhMBS8dQlPg0lHRwUM7hFpONfkIlqvs19ZWiAJXYzhc5uG8YOZQUw9+VyFSR9rpGLo7nbieK0gdgHciIq5LUx01DdAZ96RD5bnzKKa8vxw4GvTpI32bGHef0dfZcCtdek1ZedHVy0YgD9vwycJa6UH7x0/exIgdBC9mFlqtK4FhOOgXt97d2Nrljq2YwEIecRgmk0G56BONDzZLaa+VaWe5DNu+YtZMAbgBbzGw4M60fmNhpyxPN0vjcrfsNG8wpsvy4PEb5fj0Qfg1fIZSn7iSWjgdI6c6gc7L1s41aLVd2qePSrd7WJpbvjhpMTvzdYiqLKTBkBHr/hhuv+ymTi7sHaKAGa/tmYYXPuhYF+2qNpbg8WnWU6w21uLUGc3XrKGb1VR6mKLXKXMax0WmO/t76VNZa7Z8BK8BX6+UE/Bw/8lROeiOyhBHwuAjAQTQ6bDIT2eRf+4pq/CBysdx17e2OQx+Z2Mb+aDqgaobKv/ZWLKb8FINClxESFnHZjnKZ6EbnwkgbBOepZG0GX7wnrqS3/atrsw+HrP6Gs7ahyZH6OEQxitelJek+dHnygwN55r9L0SOLG8z6mK+e3IPRKR9y+poVLkDugt0yagGUcKpQ2IgRicZI5AGgrRheb/OeQ0+y9gpEefEOpYzIEp7wjvDQ/BRp9ay8FF+cPqEMmZd5DllLfXUqZT3qMGZ0yYGMRN0pls8T8pkOCy+cnmiY3Z5eX06GWz87b/3Tz798Z/+ka96Pl5sfkMdIGHp/e/51b/0/k//2Pff+9yP/55by4vf+60vv3Bzd9vNWkCqBlVh4ZcGXkLlEbgg2YUYKEm+ywMUzr1LvEMJCxVT3/kh58qTRpIQGN4Y5wg1TEIZCnHaBISlMZ0D25VYYRDv00eet+R6Iiq8/hh758o10jOChvlgmgtXuPNbRo+zQX8Kmq8KFTb7mb8hTmar3rM8aF+2Ybswx+w6Ded3FUZh1xP1PuU4Uw6vv3rlfNqO1yMIKj0ZWIWDoRWOqSllx4exH6N4gDdR55RIBaZ2ZXzddvasdFB03UGN3B8ctcvT/mXpq1tW1sv2/q20Z7Su4XHxlgbcxT8qOBWlhl6GruktZa8KqWl/d3VrtpqltbmDIlwtvZNOnjd/pvWt5UZ5X7my9CyOFBHoUrtMFogUly/L1vntcv3gQ6VxH+N+6PP2j5FzI6mRHjGGbFI2drZRmI/K0YGP4Y1L97BbBqfjcvz4pHQfjsr0ADq2t8pSD8di1Cij0SUG60F59OiNMhx2Gct5nvtWwSu4rooW9vbpKePplJ3WWgQ9Cie8JC7NZA/gtYuk4YxaTU17hhbyBQpJxea7w+VbuftSgwqTr4o32C4rcr0DjpbhFTglxicvJKGMxt95fR+xUvFKV/6LnMQxFSah4brZdduKQ0wBU8wa9CYGyTUBrfW1stlqlPWVpZzC7VSBi7yypSrtXALP5OwiTl0f2p0vNsuDJ/fK0dFbdOFjZj7GtVa2tq/ipPi45iVRypXQ1NT/BD7ScCpvU+TTdQ2DEfQg8h6Br8mFvDdAlGQq+BUnbkI05by68/C+3725vQm/4WQcPyynx4/Bqe8AqPLooSOpY65BVEbWMeobm3s4jzul036as4XD4e+jw0fl5PRAZAE7ssihGXVRbpwE6rsmoUc0HSJ5cH3FhZKUt8w060hMZRvJoY9WMNjwjEpcmXOtTqYMOWzPrFa7Aw/jbK1vbFB2mtfN+oicRkQD0SPi7xPll8ZmMiQdHGp/T+LI+A8dAv9k8R96Q1kGWvqCX+DBPGJGf9IkG2LJG+KD9it36hSCI7NM6MTsUqm+jG6kfkoBO2OO/lB3qFfDq1xTt+A0Bhjv+009SzmNbzDlZWEVHvnHNuRPb8xwy4UsxIsBFkb+0ofsZlvUi5FOn3P+rvow7acnvmDMaxZSxgY36hduqdtdQOc8feyDcORghH7XPgDDPGMKINwTjzUICgxeD56UP+2GeTDxp33QftAP8NlegsDgizbkD8ZSHQbGzn3HLM/4OOvB6XFpD+Fd9SX3fb20DiIBxYuX52uD7/oVv/tTP/mT/z2M95UfVRK+QY6//lf/+vVP/fjnfsvZcPBHHr39qd+60r73/He+8srK3t4GyrUKq2SMkotxl9kq86l44tlCcBFsqhJqgdSabgwDgO/MGc0YUYJaxvp+l5j5LjE97Cwfs7YhYrw5vbcoaNuDeNZDeK2b963rhKQdytkufYbhgT/GHWKHGzgiHKa8ZAAbFCYZydHNvcQU9Ba/o8BVDhjlMxwGHRbV+Bc5ABEg2lEQFeooC86kk/Jd54NiKFDYE6VYcRTHACaMcUbIRxh5I9XzczxMlNfAR8BQVqPRFAM/KU9dIHR4VB61idLLRnGnLN/j75ytEZtR4thoEcVltLICzYRRRnaccZKEI06I342ElssGyk6F5/PV4uoMx8PFSIsTDG+nVS4OG2Vjeq1sNK6UtYvN0mzfKtsPXy7LD2+UznG7tPuPMAROK4wzR+6jSSpnd31ba7RKf3iC8u+ULpHm+IwxXhCRXbqwCDhA7yLW7GLJXduelKdHRO7DHvSE56Bd4KctDb1jlNcazVbpIqSNxYvSIuKlBeWaMYHd8Cx4nfayRfI6UbFrBBxv3ca3LuxxnKsYTdvP/Cr8s4LjYkY8007uXW70Q9l5lJ39G4SX05X5ptBrWt/P5dKgn8baKkYbhYGCyzVopBFZ5V4ew8MzaGDENe4bpuI18Jzr1FsFD77u1G1za5+Vx+VBX6JyhHP3+AQjXFZRUt1y7+5noe2grNKHRtKxaOCbLVPzO2UXx2+9haHS6YKXBFxWz+NmKOWJ/AZPTnxOmWPgkwMualOmg0dXq/fzqmGjZ2npgrWTo8d89sql+AFOs2caO/tfxYnIjnAYVsex3txK+53TJ4HxytU78Mq0HB48CF11mPJEDHVNt5ohCXycbjWrc+eRR9KgfeSJslmXwummJ9JJ2RVm/sv3GHhgUwbkjxHOrUZZAy4SnKs369BYb+AQ1Z3WBtw7dn4euu3s7lfn6GK5HBPNH3acGpN3zDLIYTgSwkLriaZp28dmY4jUFehB5+7RABZgjBpo4Ff/MNyqP7ibAEimA5d+wrPRecAsr0ePeV29wjUucM/q6DTb1FAChxlWbqZdceCRTZbAoTxcZR8a5ZbfkQENJ30IT6rIH7arjqZ84LA/4aQP27GB1KGN+XPzEKDW8yplw7OWtV3hoy1/a3ijv5U7cGRUbpmM3/6i2y1fAQrs0tVrtgmNssBafQ9mw6P2b/v26xCQ68oH4snrfIj3fJh/LKXXOSmDhfWyin6iV9C4QjcTymJxlpeeWVoavvZv/4Zf8erHPvYxvaKv6LD9X/TjI5eXi3/4pe/8wLDb/70I0B+ajvrfev708yvfcvtaefHF5xEuPC8w4yMaMoGCqYAnuuZ60vTSQM/STxihRuMcXFhcqR6x38Ok9Q4MQnnquN0iN0MQCtZz1kYIJKNZwsZTpnqNtiWxa3symIbLlviPenrzNQNAn8JlNEDJbMvoN4ol0tcgWN/Mgm3iECicibQtYzu0rVcqY8YLp/6Zq6pNEy/50ggcBMqYjQjDCRflq6JbioGdK53Ay1ice5MNdZ4UVvuSsfRinW90znBKPR9x8kUi7ko39EUxw1F5dHRa3jg4KY9RNhdLO5kzzJyvXjL08XWwRulDytaFSRihd5SbO+DVOV6jnszJ57jEABi5b0TJWcn74koY+6OTckZE1znFQB8R3Xb3ys7whSzAmj5tlNP2IUb5QaJtFV9S0YxlhNExc9DttWN8fI971kKAJ/Hj6vAVDJpGfjLt56mAXv+kdDrHjLlPXY2rfOCjVoMYdKMyH41qYBTXGPuw7yN/k9JcW4lBUdl72IeZItPbuOsYyQWi402ck7pXgjx4oYOR9SAoTegDo8gYGFfiM/hIe0PvtAtPAoPniml6FH8BH0YQGhwNi06IKX0frfK5+vV1DDq/3WBnzbQxZXQydAQ07GvUXcfQr1uHa9Zb5dSBcKorj1xpzJC3wAq+fNzH/dUfHJzmaYE+bP/6W6/iSJ2Ay1bqyJfieXPrOoNcKo2N7bK9dw3lNdsFMfhXoUIneM10euiFEvW1xDqnPt52xnUjW+skApVe4NtsgPLV6bj1MVEwdeU/+dvr7tEgzDo+dSMrcAq3m9HpddxlcKls7d6ApktpQzrLM8nGpbxnbcuted2vIbuYwY8agOgT+FUeT+QObpbBW91KVtbV8Cu/KnYOdU9OjdEi8ngR2ej2ujg/W8BYs3lxRqAFUl5OcBpP3BERnLU2NsvW5mZ4dTJdLCfds3KE7HWJ5l0/EdNOxzrsyovGLkbeUzxzVPNvsdlv5T249rr6yHHNyqg/aS+GeoY/cRV9Fr2kxrJNuRhD5XQLfOnFBBkeyUqqI6uRy/SiRnJ+jfZAdloIXsCBu/IFHsvMYLI/j7kRtmyCJO6nr5Tnu/B7lXs6BMp4zWToGEhb26/6U1yrI6Pb7caa0keYgg/tCn1QruroatAzdnFr1hf9ZX9unFazDepQ4Z3DbBvixMyAAQRjAnZ1UcrRZmAiEGpPcMJW1iML8ujZGOeN+ziMO+cXZ8u9wcWnf+qn/qcndveVHL/oBv7u3bvrox/64e9pHx/+b6fTs98JUa4OHr9e3n9jt7z7xRfxS6coSIlt6ok/jTtEyaK2EM20F4TyT6E0hWJ5mLMKqfP0CreGDRZH8YRJIJ5R/nxeKMgPI8hEUwR15t1BfIlnWyE8hJMJ8tYimDppGomuEElTYKOhMEuEhTphnsBaBUTmSsMe0pnrRgGuVs9VBNqUWu4xlhhu4bJNF2dZCJimjGVK5LKwyBicT5eRMBQa7qLRp92k3jFQcQoieBp2mB+FpUfvS08ShWCIjCazGA7jpdICC2VM/aErj7nWH03KMVHFA6Lkt1Huj1AyZ4utKHWVmYbVSMIoyQVoRqjO8YqP4Mzx035S5rTn+ESD0YvKbxWDpMH02W9prhNQnzOuwusGOa4eb2yslx5R+MHDh2XcVnAwKIvnZTBqm9aajVVcOMfMOKijgTASV1mvZ5tIjPKwTkHYt3iyfd+A5jgGRImuH3B+1NS8Rt7UsnSSV/pdF0ZdKeNMMzgvv0t0ZXQ/SuQrjzpujZJKdIX+VjHKGvkl8N7E4G63Nmb7zjtWo0Pn+IkC4au6oQYRKPzrdvGr4G6V6+FD2tThcL/yuqgUGYFXfVzKa4nu+e2coCnmGGvOFeqbwjcS901Xier5bkTfgGa+p9yphHccBvgwTgSEApTwl3PhGrXT7rA8Ou6VwdlieXT4pDw5vBc6Zr4aHCiD27u3Mfa+AwInAiO2DF3Dd/KkSpb2slkSv6WBYzKyN+PjPIJz2c6fKluufjfCX1lplKs3Xki6/bT9JLsFirPaZsWZCwV9wiGP8kkHtQdlHMdg0Emf21duZswnJ4/L6TFthE+FAQeNcSQ6py3bjUKOjMAHwCYf68DNHeY4Vqs6RdXohK/Tb3UIkhLmnnI4H6s6qdPtlE6vU5rwQO5B1ybOran9EUr/6OBpIv3G+kbZ3t6J8be+mTFVt/SewvvtPk43XtYEpwuhTvuOBZCr0wMsypJGBqUAhIyNvqIv+AxPqzOFXbMifLTrtQwGfo3h87cGmLay/bYHt7kw+w6OEixwLGjUq8xbSBpmStC/GXwa2BzRS8gKuiPlQivK0A8ID6/Yt/o53QVeYeU7tM5v9KFt6kDMecax1ELiANhtUgeD8eey9MsncNmX8NKBtPKV39ZJEACtpb9j0V44zvNxH/3vY5z0A07y4ieuK5txRPwujMCcQ5iAw3sGb0gtt6GD8suv006nnEA/ITZ4yJQC1137dHG5cGdhafX++3/Fr/rZf/HjH6ur/L7MY9b7L87x937kx28cvn74m/snx3/09Ojge0eTwVofRXHz8rR883u+yUdgwzDKSoQEhPt8LGQM4d0hrM55VMMeYx1G1WZaXibT0EpsG6sMzYWUUzBDeBmYNufpFBk9kRKedOUFiMtfJTLfUGJ10YYOgwYSeEJQDbjEtT9/U1ki+8n9MKrlbIvPeKp8t0yMt7WUyvSl4NmW1yA1xcI4M1hULm45q9B6xfYixFyfTjE6zrlRyfbSloJgPfBpGWGpxlyj5SIt62DMuGc0dEb5EZ++3nWIoe4PxuWg0y9vH5+Wu0d9PM6lclZwchBSIy3nVDWMq0TCrY0rKCYfayOqQanXudYZLHxTSSqEzrWvo9wSwaC8gl9oEhqDf2lXsxicKC7XAvT7nRpVUqY3OMwjTUMf2wGO5UyV6ElXw/qOgwCbB+3AoJE2ol8hkh+NfGRqEJqYbnetgLjQUCR74fwpClqgVfLOlbpwSuMujM6TnR4fA38LA7+ROt3OIAqj0dAYyzwV56ZCfTbXVLHfnTryueadra2yh3OwSYTmNNN4rGMxoH1T3Bh1eLxG8p62p5LASOB+aeyyUE0lwf2klOFBM11er9NWXENZu/gnryAFprxBUYdAg884xP1KHmdTeenwXHBN59eV+pZXKcvLOiJTeGJcnrT75UlnXE76o3L/8atxojzErzLZ2tgDBzvhwTWi9+bmbuiuk5WV+uFXHSIzRvKnGR23zVX5QTG+63x5Pa9VhaZN2tnxPQbbV0uvf1oeP34rzqJyLn0qkZWrkCxjjEOkAgEO12HI25vb12hjPxmfbucYmHG64B2doZVVA4gaYes4xJhRPXJltA6seRRKeUV85XfriCf3C7C8siWudVJ93WloKW6ob7YqThMwnZ6elCEOzToGXMdQfm1lJf1CpgIOnz7iWim7u/tla2sbeuEAIY+DXi+GwUyXEf1wclFOMfK9sQ6T/YNX+MQ/GCUyJX7yBI2ARB9VPooh0gzQUebWgTTROviwrmWVJ8eXxzWhHQPgOiXhYzGtToxhduwixfZtSX1lu8iDizuFS41X+7GIdKEO+iX6K7IK/fyUhtZXbwmifAje/Frvq0vsC22ozPMpH6WAB7/zZIM0CB3hD8YVXQ1PzR2COA3QqOpJTuiT9pCFaqTBTfBlmxUXICjjtW5+U95rGVN0lQ4KZeU9+ki7GUTFiUeCVe/zTzkeol8PhzjuZsCQR4Mcyw/dYKosrcKPrYXJ4ic+/vGPfUVvn6P5X5zjv/qv/v57FnrDPzDq9P7odDJ+pdM7WTh6+HrZHD4tH3rfe8r6ZhOCm9KsRlcjkTSpRKG+TFgVEL85w5TSA6LP5+plAr1IkRtjmusivhJEz8ln3uH+GOswk23DTCrMzMFIXBiqMhXlwmimUCmYa9y3LD8V7Dkh07dGy4K0nQ/74bCE92O0AxsnbQhfYJApOGX8aphr2xFCoPbTTIQCg6uZ+tMzDCqMHMONIGZ1uuS1TcdOZ/A1RqpL2SE/aQfc1Md/UKS06Y5yRqoaRTc9cQvF4egcQ3pWnpx2y5sHbYz7uPTOV8yrUMf08FKMeV2MNy6+hGNlZT0peuGTLol8aU/DnK2CESijyQ2Ulo8jqRRU5BM3DYnyo23GFDzSRo166jWdniFRTd6+hRCohI3ajSpdta3h1rDWNQo4h9BaRzCPp02NCp020LD383zyGOXuNRWgxlwjrdcs3oyCPepmQRUeeUNcuTlFt+0LRTAkGP3To8PAbWZg0Ktp5RUic180Iz9Kk+mkF342vV7nICmzdJk3zV3Z3CpXd6+VdcY09q1uo074Wfg1brZFK4AgT1djn53NMCTiVGOu4YZzqqygwHR6k4mCt7JYTON+Lo51kFyp7yOjUBI+0CgvEjVbNm8jy65yHvL3FxSVjp8Lgu61uzh8o/Lo6cNyfPoU/LmoDT4CPttdXdskQt4p61v79LsGDuFR6KyBEucaOh0sHcMzIheNj9G7C9QavmgFOJyTNrrd2rladvdul+u3Xsxc/snJk/LwwevQ3bn4atzjNOZPMoh3JZLx8BEnB35zK2UV8hZOgpsPHR3cT13xJ5/ODfVcXyiv0Tc0onH3enRQeF/KO9YaZHgvRlBEUEJnRRLniQn+7EfnWf4WlkF/UI6ODsL3zdYWOBnCGytZYKc2kccPDx5H0e/tX40TqTOkc2lfZruEwXUDdmTmZqmxVSYXRPTIq69mzuJEODS6BViSlZvpCB/r8umjjDVjEWd17PK+2b9E3OpH5MfFenmTZPRdTaXXaN1xwyt2oZOn4QR+Yco+G56zfuIsylfqMuGyXMraPe3Ka5S1bvowS6vsh/9mZbyXk0vAKW9K6kTs8HEMtw7EjGdj1DXw1El/M/p6P08Z2IbtzQy5pfiST7M+yUIgKxAOWNDv6lXLX5g5VMbkGWAFF7Ets369Jh2VmTTpYTf0kXrCwaVkC1aWyng4Lk976HtsmvwkfnxqyelMpz1p6xYO+b1f99t++8f/yQ//PT2rL+sAml/446/8p//Fy+sLC39s2D75vYPO6ZUBjDvonpTLg9fLtz93szz30rsiDC6QUVn4DKHIctyJzEFNonUQHQUYgwtJQL4CaXQFZ3EJZuG39BBhEksGssw8uglDWAaC+TxzfksA27BsiCnT6fVxjTPMgqKTkbgIPDPB0ILaLkwVZrQ8datnan8y46ysg/G7xgPBUFjDpDEZCId9eo0+3vG0Ea5Es0SymY+XD1BO78AT2KjGf2584jgipDbFf+4/fkaEmKjdNoHpHDgto2FXgfgYnIxllOYq+U5/nEfgXntK5H4yynyrK/J94cmY6Ddvt4Imti0+19a2YNBljNwJbU74Lh6NppZR+Bt8lx4YSBTZmm+K4p5pSOe2l130hXKvyr5GNBryRFKOyclo8KYhkJZGdJkLj3NBdIihVyhrlkd5xCOGNzQkqcNY60I5xoqhkZ4q6AljFWdG7FUJVe9fmDVAIxwd25R+7qmucrVcr9Mrvqu91+0RCXbLlevXY5B6RPHu0Gf6fHUFSMB1HAOi9jMcLAXYx6Di4GO0lynH3cx/723vlP2da2U8aNPmo9BlYWUjsCwu1YV2LnhbpT2NvlHdMrR21bq0yDoV6JAXg2BYxROcQp8q4conmZqSR+U11wWoVJAjx6eTBLWg5wA+cQGYmARKeQc89zHOj4neHxwNyv2nx+WN+2/hBMK/qhL5YKojCR2b++XKjefL9t51+KTu3BXDTpdmQuT7GD14TXyYkZEZ/LTH1TWMHc7i/rVnyx7n1s5e+MEnIB4/eA2cu56iFRo6fw8BQzc/xXUCA+5FkdJXpqJod2f3Bu2cl6dPNe6W9RllsyBqlepMyksyrY6VwCQql/8CmWlT5ZFrXI9x568u5OOEh+Vp6eb9+fSBDg2jLI1WK7x8jEPoI3euJ5CfnLLawMlb576wtNuuAWmXza3dcmV/P/112x1kZUTUbuZGGqmDaubDKRh14xT56k3OS2eEg85t0/bTWVpdveGaGhf3BVcZnDoFgB0HOkVdoJNCs8CMAYd3EySlDnjSmNOeW2Qr50b68pNTg6AhbdYV++qyetiX8qI+AuHBoriMoQeuGkhxJUYUfljDyZE/o/dmOta6dJDoWsGhnjB71rQ79bEXCcRm9KlG36Jc416mU6Wj0bFjjvFF18I/Xl/ESUrbjkN+VMfyJ+1tK84OsAYmdds8LW9Tw9N8d/1UTvEJjMHDHNX2J0/K4/TjI7QOwXtnBFIP0bMT6qqvBr3T6COfkDDLtra2vkjwtLy2sP6pH/3R/8+XHcUzil/Y489+5M8/u9lo/RGA/529zvHG8dEjFOJROTt6u7x3r1E+8M0fKOcMWGVjig2sggSYADUVbwfCG4nUVfIyovdhHr/DWAq1zBAieEgk78GQFdGURcn5vuHMc1tfouaWCkFFWg0xFet3riclYwMwewwigpuUkMxPOaPnMKqMvCyzwggzYbFP1YDtSFGJLuNUY68Rl6NkIgkOI4eh9JxnDojjIfqcp+Qzl+Y9BcuytXo+Y/gRQgrwQ/ygtGAkNx7RjBjVR/HA9MLh4rVEz0QCIzzF+ja4SekSYZxiwB4dnZTPPTwkeu+WgdvX0YJz94soEhWh0a2PQdm3sPjIkUbVlzMYubu5yaaPRzW3MEhVkSY1hXzWrXdpD3ic91RRjTGmCoa4drGYUZVpM6Nrja4ktC93ibN/8atyjBJnnIN+h3FNE52La1dXe13la/3qIFZY+/1eFCogBCfeFxbxoYLL42xG91HOwA1tVaq2ZbQqPd2cpHt6mqjTKLlHVO9jZVu7vk7BF5zAY+c4F5e+0QvB52/sPv9c00CtaIiBnUHSp2NcLDtb2xj6q3ke1neKm+Y2W6VSX4XuK/K/kTbjcxFZUu2rLQyVmQGHbWS5EV52n/vFPANN+yqlJR/lnB3u1raK82Dbbl9qRE+d6fCkjNqPgmfvy8cayBF4OIUvHhx0ytuPT8tn775dDk7b5RK8+X6D0dAszVbZv/XusrLmavW6dwKdxjHyhORxFGxPvDuGtTWMBONprLs4cAV+PSvbGPRrN14oDTf/gI98DO7pk7cweofAxfga67IQkQ98QHmnICJH8HtS8/SpEz83NH6aQdoEryMcwV6vnUyNjo3OgDR34Z+G2YxLfewJWaFN27ddZZXbIBjQgbtGvjpP8kY9I28MUv6QZ73nn+1r/F1jIpwjjHsfpzaOFacyWh+jrDvknZ44dTAqe1ev4TQ2cUidY5eHkAHarGsA5FnXW6gnNIKCM9dZOLbTpdKDJjpUMdzUk05gCZqKFwYCvc26TOHHZAvBUwKK2adMYHnXB5gNcJ8BRsjJqHQg0UHet664iM5Rd3E/0a1l1EfqPu7rHAhf5UnKzvR0IltLGBnPdFemCYAvejN10QsZpOVmcGrQ/e2fqX5hBp8MNX3WurV9L0YP+2kBhRweSGFBVxeDU2GKLodfHD8KJj1oM2r2lvp+quupk0WLM5zPxxk7QN0EWPYfmLRh8Fag4NDg+486iskhquIUnpDuOuC+pGmKjhNWA7Sz8+nOZDp94zf8vj/y8Y/9vb8hwr/kUUf/C3R85CMfubKx0PxDjUbr+2DkHT14Ga795M2yf3FSftkHv6WstbbAiwpKhIHIGRI9TanUyJp/ItZ7IkvmRRlK9KRUdAJkDIkKU2j4rT+PNvPdtiQGSlxCyXCVoZ0jM4qpDFW9QFgO5R2CQWwJUtsH8aZNI+iVKSwr/MImXPM2vBaGlBmECxgqc1JemPhU++W+jGKfOgm2gzCrOOp4EUY3BrEezoDvl9bTruN2oV1lKg1W+qBPlZvGpt4jcuKet41+NcQqizHXBzBTvz9C+Y3LUW9Y3j48LD/9xtvlZ+8/zTakazC4OHbBk0Z8tdGkLeemjbZpG+FtNjHw0M2Vyj6itnvlRrlCFOcCsTw+xAjcuUuYjH5VUoqd4zJ9y7BR+HUluJGN88PS20Nmr6l4RAQcGh35uNp606insrKKKI4HCkcnQMfFNhJFceoVZ/EV8OdFN5xGthptxzAeiA+EClhVYumc8cSbBkdZqIZCHRNJadSDQ5TzJtFX++QkUf0OEdfGzm4ZTqal3R3iZBjFodgYvbtVra5uUq+NM/IwONPIm7bP/HnY4KI0afvWrZfoE2V/8EbG5paveQaesavQXGG/QgVT93m7GAZacL0SXgHH0n9pRWdH+iszpu1RXPIrytd1AVXJzvgTRZ93DQiv7yLA8Mtfzh93RkOijH559SFO37175d6Bew2kG6J4eJS2n3nulfLM8++hj+XSwfERb3GcoJV8B2iBQ3g0pGYjYig5fZJhfb2Bk7iJU3iNdqelKx8N2/DkEUZzGNqoNxyf2RXbXcPYG9XaZ8Yh32c8RkDKW+3Tx+qUAXe5q/PhwhGUBYa54lcvCNs7h3KTdjTUtgstjML40wF1YxqVtbwgfyYV7k5ntsmf/KgTtrruxjduwDMBhgH8csR4wTH00DFbg+bRbxw+dim/7V29HgckO+OBR3mvQqxNMbio007Cpry4LkSHVMPvbx3+7viidCYXeQ0wCqPihQ7PqSOvKReZGuRTp1B9mMW66joJJi9xPfPr1K341flrERUP8R2rQcfuhTfrFA/4yfdqCIM/6okPcSy81jGD4hgyJnlBGNS1KakEojPMJPmdNqNPoXl0q1e9BowZk6lsdZR/jNO205f8RXmP6AnHYfd8RMbtV/40krcQv432E8BZV7ihwSIOmL/rxjmMC/p4uNg6j0IrR47FtvnMuOQjTh3FjBhcxKbwO9klri2jR11H8eCkW457PfTWKBshuabIaN5AIxmhy4s1yg9Kb/KJf/bP/v6XtaK+ctMvxPFbfmjpf3H14n+9vtr4AyjYmz4K4+MfndODsnDyRvn2F26VOy+8u/jiC1f5in09HVO82VvY3yISgsW4BoESqvpDemo+7makE7QRsXioqDVGNTqRoZZhTBShdEVY9J5TV0LAFGE8qmeLQglEFylL316vCzkqA/mpMnVaKsZVZrCd3K9RvcbBNp2LCqx6gfSp4p47CwpPGJc2wyiUv8y8tYyAcSEKVTk6n+dvI3TLmEZ1TjqbWXAvhh0gszhPh0fMyPj0HcOO4rFfF3FFOaKdxygD9y/vY6RMyZ9i4I/bg3L/cFA+cf+Y6P1pFgI53xsmd8EW4/A93kl3A0cURIyEUXd9vG0MzDol128+mzRj0utApPLT6Gb9AOUVYFFuG+LXOWVT9w1OnZSKA5sUt2k6EdXcINuei/Q0tkaF0lJFaATkW5vEgRFMjAJwQ5koSfliMBxm45I4GdTr870qJcVCuinPdh7Qw4++/1y4+hjyRhNlQruWb21tYrCdQ9Z5WC5PHz3CMOEEbO6U4cVyaXdG5QxhNRvlO8NbG9epR5Q1eFyG3SdEaCf0hzHmmjzq/gOupt6//hzysIbCf8A43N2NSJ37KodgNHjzrBFUFp4ylhh4+c2MEE6E46rZIJEI19KOSip8koV1Kk/4hnKZf6edpWWf6cd4Y/A7/X55ejIsbxyc4vTdw8A/KH1grPTD2TOdfvXZsnf1mdAnka/tyde0ETlDrjVK0kenyGmSVWVTukBf5X5ze6dsbOyi2PpZYNTHSVTJ5XljysUJI5LVwTqPERXCGYHoy1S1xp5RxNkzmtfw68g51+5TFN1OdTyUgbwFDhrmBTGUdfW9EZR8J19Wg69rBifRjnV0LDWgrhcwKhe3YUx1gZ+UlwbymutBdEgTzNC2hwbfx/Kc+nF3vyx0BG4dW+vLTycHT/Jo3JUrV2YZKrsQp061SWvXVYBTvlXnXx1jpqsa+8of8jUyBk9dQMtO/6K03XUQmRHXjikvTDE7+A4eqUV7GrzwkHWV7/kYzQiFR9A5lHXuOZtzgetaxnv8s65f1EXwX80OOI6qJ8KPOBn+Fj5tQfRftLd6gUOcoeMyBg2zR+pz2LR1GWvk2vaF36AHObFAfjsk4Ja/6jigi/yZtQvUlU4OXmILM31FZ8Kf7o4aWGfyJE4A1o4Dr2OD0WXujE+YDBz4L+2J0tgET2EIMHVslU/oCzp4rT+alrvH6OWFatTdLtnrrovKlJDj5T8cpeWllcVP/eRP/n8/RYEvefyCGfg/8e98y6/fWN/44+vNjZddgNVHyA4PH5f+g8+Ul/ca5Vu+5YPlAkKLlswngUiZPmlGEJ4IZa1uBSpi3AFIompYs2gIw6AgmyYTgaCjEp9rQSpEqGl9COF8MUyRdDeItEYWIOEcUJCqKG0fE6F8CGlrGsmZslKp1pQ8/VknygvCelcmUunyPRG4FRQSmFulJyxhqNlnfR6bqEQhgaFpKMwSRwIlK6PFyMC4bnNrOZkqTCjTMoYsIIP4ennnRvdhDo+qWObbzZ6jiCcIUSIM69DXEKUzxgAOMOxGm09Oe+VzD56Wzz86KB0dAnAYhQKDOx+u96qCm+DhC784chWozDvqn5bGmhFqxePGRt2cw2jcVcKjPt4oykqaKMgqeYVXBSecMn0Wi9kauI6HyzVlr06jqLiWEACiYhS8+MzCLMq5Bar9mv71BR4qTw2udA8mKGN0o2K2TRf0+Xpbx5BVtLStojCqi1JfgQ7geYoR83C1tHOyZ6aah9CA8vKpytXNSUy51h3JWijvYXGl8+YOY8cTH3R9dA8YVrfzxrWTzgmjv0h2Y2fvJXC0D31869xh6fYeMqZD2oc+wCVv7FCuSUQ77j2h767IgKfAKXya9QfgzvZ8/A6A+CcPatSpz7XwBJF55dtBmeZlK9BUZVmRy6nxr/Lmb7gXXLhP+mmmap5gGN580ik/+dpb5VNvvT0zJNQDr+qonb1ny83b76FWiYJSVjR+lqsOFBDSnwbSRxBdLyGsRplux2uKXcPsinKfh5ef5JVerx/+E7d938oHuK72T5vQyzEajU+NcPneaDbTpgiPwwsPu/By1SkbjjaOn3RdW9+KoZWvXKxZDUhdCxD9I59ggMJr8JJGUXjkHR3EusKf8cBHOgQxTNzLo32KK7D4myGmXeFVJoRdnnETGx3AtdlUkuXkHZ0fr7dPDvNmwXXuG8HbZwwysme7jrc6GtwDzx7yuL/jqKgL5jLlWJRb+pioA2DpTt/66iNYSZUHDJrOBBIyq7qU0wyT62ui03QUKSVt8FP5yXXqKYcJOjJYCES5mqkk2IDffKLnHf3Lp7ylDldPx6gro9alX2rw1VNo6Ee5RxdbTp0vrqJzGSudZFyZEuB7DCtj9lDHpB1gTBCkhPhbY+n9WZbWqD/XncKyDfuk7dqHEM4O4Ml9aOeTU7kDLO+cGR90iCxxT9goG/0SNFf9Il8IZ/jDYvYBXh7jPH/yjful3fNtf2ZHXV/i+qFh9jnIQmHgxC4urzU23vpdf+hP/4u//3f/2lzR/2sPufrrfvzAH/uBb24urv5HG83NDyF0Syr2MefBWz9b9i+Pyy/95veVzb3rGB2iFsZr6tG9gWUwCeliBqONbPQPkkR2jDJtw178r0GuhiHXrGc5MHhJJJ4VjjKRFzR2g+MQUOaR8EZVbpMYpvK0rkoOxoiytJ1KpdzLd+tq2BR0GR1C2ofMnzIKgowTBpCB+Ycxtm41KtyXSe0nzKvC4D6wxuvTQ6bqdIhxgCkTgRNtpS29Xf7oMX3F0CsgYkPDDR4vZXZ/Mz5X2pr+HmbrWQSWtsZ47kZCA4yVc+7HGMO3j47Lz957XD719v1yiIFyz/MVX50IrHVh3mWMvI6UDouOlQbXNL8Oj4sit3dvJKIOWRiAEbnbeUot0VZTgoxFBY1myRy7uKG8SszI3GyBfSp4OnkqM/txuB4ye5wl8GdaU0WnICQVT73OyQk4wHg4BcBvlZ7GPYLMb+sYHauMTWeuwFsRPA4jujhAXPeMsuOfYzYLIY+abhXukel8tKbtGf07Jp2MIUpfJesmMy4g1DhsX9kr65u7pdMdlYePj8pRu1tGpsKn/dJq7RKpv4yRfBEDtSurMOZ2mQww6IOD0u8+Cp2XlptliJE/G2HkwUEhKju/0BBTA/Dd7e7yUofR7AxGCb4SuXAHsKnQzfjIK9ABhyLOYQYnP8n68I20wcD6xrUODtvpSac8bQ/Lqwe98s9evVs+/tob4Z1m0w1tzDRMUEYb5eatl0J/10CE7uBIJ9r5bp1u4Revro/QsErPjY3tskY5HaeWj3wRRY9H7oDoYsRx6Z6ehF802OF/gFTCsyaC9qSZuDW9bTSrIbOEmRyjXlelzx0L4alGVSNRZTjGDJqJO8vE2Z61LdZMlTrvLb/GCtLfVMebuvKr34UhvEkjiYYpW3UFv+Fbv8dgAIt86GG2SifQvSXcNEkYxKVrERzfAKdGPO7fuJVNicRFphSAt64vWIiDIQxrbpULLyoPwQdtBS7KqHti8JELU/y+wMmdDM8ulspRZ1i6RI0D20HPJcFGe065aALl/RpwVAOlIRXv0XPcj67UgGtcOUBZrmWxXS5UnFZUGHgx9oqW4DcH8GkYaZzLXgPvyptYIKCLPhQG+6P/ZDxpMPiViT2EW/4SGeJgbmQDtOWiJVPQ1H8u+WisutcfM1jm+jNK17bVydBJ3nJc1WFwvMADzBm/5bU1XE8wl2uOQeecOuDeAMg2aab+pm50TcYOTOi37uC8/PTrB+XpQLnrITNm+lwPZCCGrKRt+hY3i8trUPUtvLQf+8f/+L/7kq+TlTO/rsdf+bM/tD3oHv6p9bWND6/gKvfaB6XbPirHhw/LdumXD73yrvLsCy9ku0i35TQaTGQs0UBLUvQgI95hkA/DgWQXQCzB/D5nrQDFUEsvO9WDnLrKU09snfogCGZxXkXPbWl9B8Trcc29Suqq5MLUEJW2bRMM01jYGXqb0oGAYSB7gZAaXglJ2bz/mP6qI2GRaqTqIxq0Yx3apkOJBKPABKbYvSZzex+GU8C9r3BaT15zl7OsBM31ylwSe556z/Pu1FO4ssUh7cmwbtc6VTlgZLLoR+VKH6Ozi9LXuGPM+pPzvDDm9YePysfxIN980i3j7HxXF965aY1Gy21DVV5uXeq9pD3B53xHMjCJ8miVG7efJ/LYBL6qhDSezpNXo1kF1HagYv3OWOpCJOyVTlNw6653Zk6MPpaj+KVXIi7GbwpchaYiU3Bcnd3rdoJLt7i1vPfCPxjCpPj4lUhIJwCa6Dzav0beDIP9mhVwgVQiEhr2vrTVmGchVVqhP5QzBAutLZdFUCjQpO+9j2GwTZW2c63C6AI8nZBevx1Dv339JZTrarn76Gl58vRt6pxiQy7L5sYe+LtRtnaeK5u7z5b1nVulsbEPDus+6ttEyr75rN++TzTfxpFbIzJbSBbGR/yiNMJf8AeOZ6ZxYCL5xtXTZ6nD2AtKn0h74tv+wNXZsMOJcsF5aCOfR512OeoOytMOkftBv/zE6/fLz7zxBkbJ5/eRJ3lehUPbV66+UPb2bialOXGRJLgxnZhDeqpEpTF1ssAOnsk2xFwTNumioZJeGhHfS2BGRCcpskWZ0MQSfMZJhW5e95Cmoat8pTxS0ghc53LOYxq+vMkNZyjz41AqzhulYwTlPf5CUBRJPoAv0RQOhqvkHVMyPPJTTiJyYMy7GoDbfc7N+FS+CIfXNv2Ng6CyFj5xIb3OkEP5XDwqTy7AU851Fo30t7a3c0/6SFvHUB212seqey0AQ97jALw1EpXWdAHKcw845pv4qBccl1kfOizn6CjIW7rogLPIoQjWiRFn4oDv8Ja/AzeHU0jSAkiCP/uj8ZlerjoJoKO/BMJFvXNnzOmK4IMj9dRvWejMd+CpafyKN/9lIMAepwL8uEBUXNZ5dEqh5yFADdbUC5F1Bk4bWZOFvlGv55rjB7c6M1lNDw/NDXLVo7SlhFvO39gPv4f/wHcMu/DYr+NjrAEx+ls+lvfQK9iOutkONJotWq39wAvyvNknm4Fgrj+Zni2Uz7x9VD51/6CgNNKfi0EFWUPvejC5yN1A44xKz8uzVxcaC//jT/7YPzyi4Z/z+Lob+F/1oQ99//b2/u9pbWzvRmBEANfPDl4v776yWt7/npfDzB6uIF7gxJVmoBJMD0jPryI1v6V9Uj4LZWXNTSFgNiITCZw5Rg2hzONvP2QumMC+JTw3aQdmIpqFaggwTCOBENDUEzqKhinstwIW74//gmxugmcIjFGv2QJKLRohIhh4hwqVSjSfEtryMo51a4vUlSFsX8MsQ+H52r4MJSPKpCoEYDDFVee3TBG3USgIBePTmM83DKmKnDEwNvtS2bm/t9vMuke16VzZbAxjG2G6IrqP4T9Gkb/65En5zL1H5XREpE3UnvR94HYhnrh1Ac86dHFDEKLhNbd6dUHROKkkH2dytfO1G89ld7ea+qxGRqHWkTIKceTSaZ629XoEnhvhDcrO043i3/uZI2WMRvtJOwK3UbE0EEA3Lomj5rjBmQ6FEYvG9OToGPzP6eorGTfSViK5Pl48fdftc1FijNf0sSVN82pcBC1C7ik/cPjMtiljV+DLF8tEXToYrhbf2NqiCrRAyau4NWBuzGOfLqTqu3KbuttX9svW7m7wNxgSWbVulsPOWXnt7bvlycEDhLmL8AMHPGfGRAdpY+tq2d65lv3cd64+m2ee3eylffqY8hjoC9of+052+NunTlRAGH+Hb5StURvSv1Gj0aD4GQzdPc/HC4dZZ9Edj8ox0aOG/bQ/KfdP+uVn7j0tP/H5t8prD+4F13KwSgZilFUUmFvR7u3fLstGHNBdYyq+XfiowbJCUutUc89v1xHoeIv36gCullbLF9NUelo+Eb6OJMBruD2STeG3EXvK0qBGWecrB7SPAZFWobdyoXGbRr/Ivzpbk9GEtikHv6gv4iBTrmbzEJ8ZHPZlM8qufY+gse3X3eTqkxvCJl8of/M1JtEYtC0PZhpQpRzL6YcZJ2mis+G6AvnWd0HAO9ubwLgavpRnzNrt7GynfQ20I7Ks2SoX+jmtZXvvwMzhi0qERV0W54ebOkLet53wLu16Teen6sbVMsAmP22PS4+IPuCn0ZlewXlQj0VzYuCc+vEpGjdhkg0S8Og42DffqpwILY14DxmJIeauizoFy4pZR0X/OdAJ6u3QIOs+1Mc64eBQ+tNG1pIIGESJHUA+dYaSnqdvjblZqao7aSLt6ZTxaZ+0Kc0DADwRp0H6x/gCR/SHeMNBFC5T+MCV7KkGm3rqavVJTvoIrpMNADadA/vzj3o6NvKP47AP4a1PFcgbTrmslOP2qHzy3kl549hth08yHbaGHm206up5+WREICYq5WtxPNtQ6pNbrdY/+vEf/+Fjf/xcx9fVwH/kf/+R77mYlP/DemvrxX73ZOHk6D54pMtxpzzTOCvf/MKzZWfvOqRXmWNE9VxAjvwVQfVT5HsN4jon4acMa4QfZ0HDRvTjfvOu3rz0PdSiNwvuMFg2EoIaDcLUzj1qvES2RIIAEhdsBpF0EMKESesX2oBYXpe5TflD2LzfWCYJMS1XjYAMISFsS6bLXI6EHvcq4f0uE9o8jKNxd6tVGbgacZQYMMWLFm7ho168Zp0CPxUoywFzXTXuFIHdOOc+BkZXG59lGkQjIqi+GtS3UKnUXdDRH07LyelJ+ez9e+XVp73SmRDBGlUoWDPBs4/gcsUV7XVzFqM+RuBoUfBNotetcnX/DgbIuXZXfuqVVubMCXMbyarQVU6SM8obHEWJcop2DbQ0ddpAxSlGI9AyNl9tU2XsOL0vD6jobMP6jl7DOhnWjII7zqkwFX4L6LCcMz75Zx796UyotM0sDHtmAMSx7FDH70Yr6Zc2VNTiUZWqgCrsPQxGeEcYAcypBVfhO26jeeG2zcZaA1jqC3jkFV+4kvllnCtXsV+5/gz+4UbS94+O++XeybC8jdP1kPP49Ch76Ps4mC9ycf8BX5Pb3LxamjvPlvPFRunibPRwenydqJsTBa/A51MCYxS06yx05toY7j4GvccpD7jzWQ+cDCgzAM7D/rA8Pe2XR6fj8pmHx+Wffu6N8lOv3y2PnPJgfBpUIxdp34DWN26+q1y9difXpImZk0wH4UDqJDUa69DT9RBEziomDIQRoEedP14pPmLpHLwGk2ZR0kSS9gMh5invGHyuKctLGFIj/hgnsSkfKXPck89CC3gjija0r5GjG8v0u/OXAxEpMx5P5d0I3razOJA68oibjwQOy3D4f9rjmwv85IUoXa44NeC4LKtitj2dO+GKcbYQv+U38eQakU67zUXGYP/AtO7jc44ZenTbx9nRrjV7MY/Zoar/cIAz9cF3zmSVlBHat68s1nPstOMLk6RXnA96WqXv8DDA+LhlAOeGsmLbGrTxxWJpIz89+N6sYBY2xq5yH/1UpwnAG4oza4Roa2701c1+QrTovGRBvZ8pR/Ud9Wb4iyGlXIwpxtHy0a/8ZiD1OrgRLOXL34mwZzpXvSQ+MzUibGmVQ70VeGiDFuLE5ZrjrEZaYyuvuMhbvTqvHyRxBjb6sF6dfqWe5dKGMNsN8m+H/oAX5+un7DO8yOVE9DM9o6NikCmf6CBKk4cHvfLjnz8sn37SLUN+C3v2c6CyvKTzq9xLAzeXEj86yPDkxVqz9eMLu1v/6Kf+yT+QiX7OA8i/Psfv/12///b60up/fPX6ne/Ce14ZDzFwXB/ipWyNn5RXbu+VmzefYVwIPEiep8mcjwvTm3rXYEuYCdESh5G7xsdV8KFLCC2OLSuDwRgQw7R8RHw2H5THGEIQEcm/lIdzI9iVAegcJGIwNOAhsESEkedMyfdKyMrMlXkkZGU8mVjO8XqIP2NS+6kLOIzUqwIJc2vsNNwqAbMJlFbhnKMg9ZrrCzcoK9P5R/sxUjMBqG+GgqGcjgAQV+OLq/qCFRXjRSL3pAIRWN/hrgHoDM8xBuNycHxaPvf0uPzs4045RPHp/VdGBnPA4Tj0lH2LlpucSB/bdG7Q1chuR7u7e6NcuXI9aXyjBhWMb5Jz4ZGG2kyASkzjprKsC8JmAsC4s5cAY5GmicDpt34674rzFkTOFDDfKvFwLNZRhnw1OpNn5vXjGDAOhWyJa7Yh7qK0qedGIlHK4CWL5hAed4rSuMyjI7vMYym0AUbo07p2bd98CjxffKRLhyrZCMq76l+vfGo94LL9EdGizy87duHznv2LDx0f54N9EsF0tbyld765faNs7N4so/PVcvdpG9qU8ubDg/L2w5NyD3o9Ou6UN+7dL/cf3y9tjNZgslSeHrfLm/dfL4+OnpbT0TlKelq6RudnFxh5ovopBg72bON8nI7OoD9lBuNyFx54cDIoj7vT8uaTk/Lqw8Oswfj4W/fLv3j7frl3WDenSUQcvLkAdrlsbV4r166/WK5evR2nxqhT2mvQk8Zm/Mqh43VrWtOLolJaeSQzxWmK0jrKsTSo/KLyxTGhX+kpP0XBMw4Ntc6VRApJaC/UgNYaqdovhhSYkqLHyLQ2djCSwlEX1spL5kiTaaCRTNUwLgEMv/EvES/tmC2Q5y0nP5iKlyPCp8BimaofaBK+8Jr8xo93+Cftc5+iaTf7TeAYWi+PxQG3zqDZn+gdfiuvdfV/xVcCGuUPmJ1GMuK3Ly4HdsHOxl1eiyxAK66JFx0kaWP//k70nrqcZjL8s44FoJ1vqxucL+EAukZH2tOXuDj3rHg3CDPIiLGkfVEg7BA110Si4ws+oTH/BWfyhDrPI3oXONJglDPfU482wV8Fh3FQLlG6lFY3VEXOH/dqZa5XHW4fVaegY6gXWAIrOBKe4Ko6jNrUd+rWyrUezn5g5WqmdGknOovxBdcacjOo6MYsZqZ9MxS2aZMJCPiebAF0kEfEqy2ec+2wMyyffvOwfOp+uzzqTcpJtkoeYvhXy8qSgVR9k2AH477iGp6Ri8BrFk7nmRa7y0ur/6i5c+d/+skf/bu/OIvsvv+vfP/KjdGt79tq7f/uBuGKqeKsyCXSOHv0mWxo864XXiwrLRQuTKyXomjI0HPDyRf+k3P8qtePMA1PHCCXQSBlnT8XgRo/6W5UrTE1FZIFFRDLeUiNbBiKxhZ1HBCWbAMLTC6uE6FIAXQQHZbxeXkdD37yW8KFWSBwom0VCG3af+6GCSEwbcqUIa7MzXdfvBGGidenV9fnRJHpJMyEP3M8errA7xxhUvDcyII0mCevqxx3YTSYVyamTt6hrXcJTDKQqJKBjdQJfChL5Ebf/fFZzgF9ati7RGlPTjrlkw8flgfd8zIpLmyST1SSFU9JzYFHmV+FI+Pr6as8RImK08htb/9WDJjZAldASxsXCik8KqEzxmIFFfVc8UZxOl5gnSt6I0ANoG1npTtRmopJL1ZYvK9RVEGo5BQinYV5RJJTRUO7CqNRU3UOgB2lrAG2XxVf+Id/jkVaJYXKkdXXRh7gUqPtmpAYGFPA0KFmD+gviogD/nM6IIrNrjjEg+SwbxX0iIhdWEzjq1Adt7whHpyrNlrzGW7HLdxOP7S2d8rm1nbaKQVHavN6aWxcg4ZL5QTDfDJZLE9REk9O+uWgfYZx75cHB0fl8emwdM4apXe2hCNwVD5/71F58+C4vPHkoLzx9KS8/viU70flrcNOnpD4F2/fLZ9462H57IOj8pl7D8un794rn3v4uLyNE3HQ7pShmQDxChTCZxTiHgdX9+6Uq/vPlF0cOw2F0WVFAMYTfq5z0ipW8Ihi7vVOKLcKfn1WXOWqjJhNE7c4RcoxtY0qbUX+8QhNI/+zBWX8Xsucs8ZLeihT8mpV3F5P5oJGjJR0OI2WxLf7LjinL19KT7NH4QN+G43nC/9i5DhcWCdtIk/Q1N9iIZGuRenfojoLyRrM4PBe2uWUT5MBEN5aKafjcCrI8j7aKf8l66UccE3j1j49wWluZj8A+cbryrN85dME9pfHVpV7+oqTSz81ywSHMmb7FiDH7KfdC5p96djOMwvytbynnH3B6APPhUbe6Rv5gHIOfdGR1D+vOT+fp3dmPF/VEJ/25Vn/AyY1FpjR2M6+x5Dz6RqqOmftHhjgEsTW7zSmESWoU//kCSf4KIj3sJznTDYjPy4Epq26iZd8QR+0OcWAmp05877wzsYex5FxZ1tv4YqOnulyCkSPoyd8iiCZ3lgpoa84iO5Cp2dBc3QBVzMu6jpWfptBc5Hq5x6eltefDsvrT/rI3AmONo63toG/THuCB58EcxrJYGtEn06latfUd2ZALbO4uHK4vNb4e7evfvDHPvaxj0ZL/FzH18XA/1svf/g7d5Zbf2p9a++OqfnH9z+fdOZZ57C8srtaPvied5eNnb0YaQclMyo8UfIaWZUmA/czLyIAkS6MywtlVpsx3qGzc/H8USCfRpwqbuvCQpSBWTXUGMkwj4dEALFxDjSw9BfCQGQoRh8wUtrgkEj1C//skPa8J/NEKCA67dZnOBFCH+MQEn8De4gNs3mE2SjzTn+cMqERexjYFBdtZYMFyoZB/UNJ1u8aAQwvZWVIFZx9xLv0Pu2ZyqmbIvis8FnpgvMBymRIJNfFEBvxPTo4LZ8kOvssSr5PlGf0uOqGFdRP+s2++e7YZWYZUCZ25zpT8o3GVrmyd6vs+7yz4+FPxUChwOmjPiq3+RiN5qVv0uEqSP5ZPqncQX3u3NRubaPeo6UoIJnaLIiKY56udW7TOVHnE+1PJ8d6wmo0PuCciDOuaGwSCUVwxaURv0oEYzujhyv8aSgKwMN+dawcT/Q5ndc0qUoH/qS+c9EqU7dTbawL40JWfOtlq2zdX18jY6raOcRMT9g++DU9rLc+wanS4DtX7XSC2QNT+Nkzno51uiSDj0rt7F0N+w0wRiuNzbK5e600NveQKdN4w7K2sVe29+/Q9l65XFor5wsowuVWOe1OEoW/+uhReQtDfxdH4G3Ot54elgdE76fdfjnF6e5wOtfnOoIzcOG2tj57ryPnY49b29fLnob92jNlZ2s/OG1tbIAtF2CNM75qgHxioaYa5VMdbvkzBkhZhCoaRR0jV9ybnteoGn1qKC0nja2TyF0e535oAv0TfXPEgeCQTFNwKHJU1BriKncoTXSJ5eWJ7mkbvtKw+ZtgwzHSp4GFY5CW9pH54xnN45QyFnlMmuiQzKdrEqnzmRXsM37U4klPYZF+8r7OTwx4HA31gvpjAWfDtTHgGh72M/s+YOxl4mHPjU6Gwa9jiJ6I4wp+qetRU/G0B041yMqg448Typ/jrA5Pjb5l5NzndOfDKt+OUxkV5Ip/nSx7SARNHYS2nKGT2v0pDibRPGNWzuIY8+0MmOgtNAgM4M1PxxhQOQ1mEuRY10wmsmkbBjg+F4/iTZ8x6Knnr9l94PIazTI2jbD9zI+KY3ku4kr76TCP1IEr+4seUuzsW/wwBtsUVnBjwFT1s3QB1+o+gyg/Z/rB93REV4CHvMBLWGjP6xp2nQqQRX1GDv5lgcHoPPJ193Rc7ncX0LXt8sZBt3QmPr3gItbjtKHed42Rj0o6befjo4NhrxwdHiZLrY43C5gpFQ51wdp689WLpYUf+ot//vtey8UvcXzNDfwf+SMf2VlvbP6HrZX1XwMjwYco8PWNMuoflWvnJ+U73vNSuX7rtu4veNWwi3DpqGDUKE5DLWHBsHdyTcZwvjIMEUWi4dYwUjaEmxHZ+7UCAqxCrhGB3q6Gyui7poBqf9XjsnhV8PZnv5X5Ob1v1AFDxPlgPGEgjWyYQzBmzMd1x2O9CFW4S2VUr7kgw0sybxhs4rvGqadhT1HnT01jqxjmET1MSBWj2LnxDRxeo129SxWeSsttUY0EfKNUP3NpGPfJBYZgXI67g3LvqF0+8+BJedxDmZ9XvNp+9iIHbl/GEa+Yc+5kiAsXbPnmN5/HvnLlFkxWV6orzCplJbDf66APlhKRqsB0sYRfPEehr9boPUoJvL/zXHHGURWyi8lsz7oqxXk5FbXKuOLW8rKOOJA+lJbOM7hpoLZBwWQAkDgVsoeG1flZjYhjd4x+qrj1oKyXDViM2nS84CUfdVtrNGlnpkDoU0Va54HloXpNZS0NFEbbce5ZR8G96TUeprGVBcflEaNCP6ZejTRV6ir71sZWxpYokj7Fm+/IN4VtSl8cNFsbRHdbyZ4McOI2iPr3rt8IvkxHuxZia2e/7F69jcO1D57lMeeed4CN/mVJYA3OGdtGa6ds4SS0cKJ3dm6U/Wt34sRtbV0rm9Tf2torV3ZpD6ccKmAkXY1uhsP9DYxuF3EQfM0r9ATvKipx4zv93Z3PPcsbOAGrjNPIU8dBo7nKd3kdygU3RtfiNhk9nanwij1WWtXFgtDTa9KY69k3gXLyqgvd6st36IP7pul7nU7oKQ9JwbkhzFQgp9ki28/OlrQj3NIwiz1n9NVZq9M3Oj86NSCQcQZe4HLdh0YuDgj3q0HWUdE58H0aGjPgA0/VEYEvaUu+UF50mOI8cC0LAaH91vZudfy4bl0zhvKH9A2MwF4dDcfjfcdTpyCE0WtO1WUMnJbzkN/ku2QxHK9/3LecsLmORXkMjq2rAb+Eny+XiTiVTLC4IAPV9lI249KY1jalee4wvnqtZjvBcvjOOhpEyyS7lmyptJ+E7gzkHfpGf9s2/dZMLj/Rx5mTt5yOAPfqi29o0bFG11f4cgCDvw0QzcBmLZPBGUfsj2VBgWX8Gr0bQ4/Thk5VJ+vsRMdPieaFk991YfQquva8HLV75VF7XA6GK+X1x73y+aedZEiPRpfl4OQU/diP7Rl0O9C3ynH6ZpzJeoGrgdtqI0M+ntzBKZU35OvIBHwoTaDzx5bXN/6Hn/nnP/wlV9B7SImv2QGCFn/mR3/8t242tv4gUdTmyeEDFFcvCmfz7KB84M6V8uyzL5RlPNY84B+Rk5n0UPzN/xINRCyofMN4EpwzSIWYow7VNPbOX6lkGbQGSofB4mF8U8Igb3aGwWm7GuTK7Lkvgr0j8amTrQjtUzYGqYms+eW1pG0Qmnz3Uhhjdt1ytsdvYY3xlwF15/ideZ94su6Op9JwNanGexat054Mp6gsLDViGEzN1yyBxDUCpcyM+eYZgtTl4hmGwJT4hPIjlIDbhpqW73oSpZ+0++X1R0fl1aftcjwYFmw+Q1dYMrq07WrtCIK/c4onjADffX+6u5TduPl8DIIKSjQBbQxZNVAjjA7R6Kopf1OczmvX9sVYUpl0FEUGrBEkYBfP0kjmNTIRL3mZBrRWoedRJ/CeR4KgsYZQ5dVwEVsaqUpLpSF+dPyqMnRDGtdTcMcbnBbXAZIfpLdHmuB0AYtKOpES150PFscad58dFj4jrURt8gCVFLqk5RmDitWINKlWWlDJqF/Xms0YjnnkqGGBaDGM0s7IzXZ8KYgGKQvA+HMzHZ053w8uBjWapvXFj2OMwQJWr+kANIn4zADoXOlgCK+v4q14X4iR3tu7Uba3r+ZcW92IMb9560VoeyfXlpcbfO4Tqd8u21u7Zb3Roh3gBT91KsE/8XgRx0L5c1Obduc4OI/xMJIFBxoZ8aVjGMKg0KWZuDdFbUseiUQZpzA7PSN/ZCEZ8Ct/4qTuvSAnViUXJ0kG9Aq4tT8VobhrQB951Dac65amyqp0jW7glF/NEJhtsF4eCYsqkosqT+r4ujAw92nDdoyMlTn528cgNbB5B7tjYYh1SPKWEbROaU3hR0nTR2ClHbNa0jbZJU7x4n3LOe+tPGxsbwFjNfwaOw+nOMVfdRIr42oYrDc39qGQ4+C0D0gfsOS7OAFpyYuMXV63DvixXtqZ4dd+uJWxLGfNyGLpmVa2v+xm54CVO8qo8/xGsxk71ww6dGA8qi6uY5hhGPiqPp3DmWnJ6Is0Aiw6B7bOwfdcx1GoWVH1cO1bXvRaHg9GzyZ4gm550ooxqE/d2jtvpltapx/kMAuldTzAh7pUiKS1nzSadU3nBin0lcgcPS4i0YauZeqOp+VouEiUPigHo5XyuL9UPn33sLx5PCpPB5flab++RnnE+LJjIXRTpnUSE3TQlq88BtjoATNegwF2kkje8vKjek/H1A2g5MWqg5Y6gPe3Gs99+w//1Md+Efai7x6Ov2lv59p/DDO90u2egCnnwdbLZe+4vHxlpbzr+Wez+Yh7r8sIISfEj0Hme6Jk0Op3qDUjcMxeDLxEzvvFcRiioCU8hDSyT1uUj7MAk8okNM7VygAydFq+pDXuJ9rzt58wicY9zALMEj9CUjkcJVOzAHEQLM9ZmYkxWCdwIhA2JbNr3GVEymQE3DdNFaeBC8IRoZ/9rh6l7VTPMY/FeV3GypSB3m3NInjduVHfEFWj+6Wkynxn+3BEROciKj47nG2M+ZPjU4w7zHfYzzVlQ2UlVuVZlaN9mn5PqtWMQPqpc+6t5i6G4Rkiuht53ls4jTLs20VCCseEyPIMw7u1faWsoNRdrV4XTBnt1MfKjEYUuLlCChb4raFSoXg9URIwqfikmU6CemSJKFZcZec7/yhj/Sx6EiHiN7iU/tJXGii03KNc6Ot46Tf3o3CqArOO31XEYx+/4zDtGpqhpHQy7NttRF3p7OK5RIeepkcT2cMKtGG6f67YjLbsXVBN8SnI1tHoCas4NIp14V8ew6Jv+dIFV0nX+5s/X4ajURAOFan8LciBO5817e0YfNxNBaIx81Cpe99xub5AI73Rcltf58OXsi++m82YOXHHvUSmNOp7A8STZzJDmWbRUE353uf7aqYpfOTNtQp5x/rOFXCDAmVs1VygpJRxCOheDPK2bVSMSJvKB84zG+XKC3GOGJPGXIfVtpwvNoKOM0h5I2vpp3FKWpXWLGfUreGWDpYxisxuedRT3rLTJXiynbmDMKeV9cW5kFk/cmj/nOJ5fgqj9c0auNjPhZaysjwqrmxTHnPcMrLlBdC68pfj0Li7M54OSLZ6lgnp2fFYVtlTuetIuo5A3vNwbY2r2LMSn7ZsOw4D/TkOMV6zSRxcd1yOPHDRrs5z9ngIwBW2uXHXifJaqmJQ6n31MvitQygT8OPaHiAoqJFkBzIvbTXr0o5DoYfgz/UXdMc9+vcDHHgdJRYaV0Nd9aNH7sWwoxcpUPUl7aee1dANlKeQCgE41REGC/AWVR1WDRyqnCfahgecztSgy1vKYYy9fMb9LB7NAKyvQ68hp3/GZTa0j8z1GGtnvFIO+9PysHtW3jw9K/e6C+Xzj7vlbvei3D3qlSN8k4dHx8lyDNB9zp3rxNq3C+ik0Qo2yyya+0hoN8SLvQ+Gvv6XbuFzed7x6cipe7P+alyfKtLJBdJPU/b//dG//Ic/F6C/jONrZuD/4B/8yMaV5trvJWr47SjHZQXGZ6NXIf7+5Ul5z50bZXNzk8GgkGDsGM2MrAqOTGIaXsWQqIHPmpZAKDE608FxWVrDM3cLP4unntVgRo292OJavFTq557MbYswu7+DVMtx3WuhrX3VhgKbc+IROhkzbUrwmhLyp3W+sDhOpqCedSkvcyZKp74OSFLdepZhQPqjbNJ3MK8eJ2zIH3VlahguCiVMqiBWo5U2ZMxxP+2rsH30rTKsaV6ULszkbnQ+5ubCmA4KpDM0ZdQubzw5KW8+PSGiN6VopsOtKmE+2qwOBsABhcxYozV+c6LCSnN9u+zv3Uzk55uuVNSJKGYwqYhsw5Si0Y0G33sR1oxttmAJZWCkWjf1qPRWSYnM6kwYwYEv/hJ9RhnVNmLkVUIqEMarkkxkQ5sqNpnf7sRFnVOVlCh04ImQQDdP266KVkUvH1Rl56flLZvvtBG8hmeI0MD1GUKayHAWbdtvaCOd5TWu2V/aiUHCWUAZm7WxTKYiAFIHSt5T+KmJw9QCh26G477kw+CktbnN2KaJPsWP1xJd0I74TARqO3BPFuSAJ+f8PaznmFQKGnffdOeYg0fo5jWdNJWIdJMHHKMRYjZroZ64Yhh0rcKmz9SvbZsR8Rlt6+jkCINRf6PpM9w6CPQPPamkGs7UTCJHTg2a/O+YhEfFp5z6AqNMa3A/fMR4zQTUR8PqdEsMHW0mCvc3uHQ8Aip0c57wd8ozNufefZICtAlO6BNccNbpOugvDjhz3UHzqcqQhtXBqXqk8jN0l/elNfCFf7kpLuaGMnxtP9DAdu0zmw8FRnnxoriJjWs6nGO3W2Vep06nQVlQuWvEXd9hhOt47N8pI8vr/C7Tlv3OnYPoOeAUbn4ErkCs/uR39qznU/iMCsO/0p62xZ1lskiPfuR9GwupZkfkgTr2AQUy7YcNi9MhBGXxvKzSFr3N6ntyR/qJQ3/nOtfEGfCKc8FPFM01b6krk1UAD1UPVr0YWkmDjI1x8xfaIZviT26znqi2jni6TFD0Bb2ZVD7OhRkj6VrfwQDtMaLq0gneSGcwKce9SdLqD7uX5e3TabnfKZlHv9+7LK8/bZcHp6Nywv1TonQfJzSw6iEXwme70lYnzhdxiX/xbQbWFx0pAz66bICmHNWpI3UZbhPy4xSXgYkBhnt1iG95KDgURYuLf3ul0fxvP/nJf4zn+uUdXxMD/5GPfGTxPbee/47F5bUfmI4nt31BhAbMFarrw6Pyvpsb5erV/aTSBTRiKcPpyQC8LnAiZxCtlx8lT7syZSL1GfJW1n2fOASFaP727XB1JT2lZQDaTTor2JAh+PQa/YSJPPyAqXJfTkgRy/NdZ0I4ILz3I9gwR90iUWVYhc06GvZzlAjfaB8Y+ZQxL7PoQrQ6Sk7qhwljUBEuruXZ9Vk/1UuVQY10XYyiseU7jDLlvsTPKk641/b0YccaWuuDJT1rF9T5CJwv/+hi3Nswx+PTo/Lak+PMC52d18hPfChctulLN/IsP4dOjULpm8pUUE6pbLSulJ2da2V7aycKQiHxlDYqZKM6FZsMOI9aNDyJzGg3xsFWuafgO2c/f3OYTliiTsoY2daNa6rgGUGoXMV1Ijev00K8WFOZtG10bDRSlYmYlwYaHVdwm07FKQi9K12lWRSaV+Qb+St9wV+BI83kcEwUylkdBtQTuJbHHKtKXnhrRO19qnNfha/hNhsTRwb+yMY9joH+wXx429X/1ve7K8u9rvJW+Svs8/l2U/pOSdmWfGUWZI47gKdXDYt4rkogK8YZs2U0DCrsPI4HPvz0sUXLawTSF+24eUvlZyILHYzQxXaWirve9XpVCekY5gCBjlMnSbx6QeNuJGr7Ki0NkLsdOtcu3xh52L/0Ez75wmkdH+fM/DPXE3mr9KUnsEjPc3h5bmgdg4e/pWGcDsc6+/TNkwxXNTLD13nWJyRjELo5/aJMAz99zZ1UHUl3n7OP0Ai0Wnbel2sG7C88obzTrmVVuOLhHUePQlHEnN6fAq9ZiUwdSSNwKa9aXrqKAxdXygcadR+RE35Ts1l0BV4iV5STjrYpzsSP8/7ylfVsz3vpi2vCGT4HvsgfYPs8v9mnjJczfOSYvAd8CYjqIIODOm2AvFdrmXbNHIkX24qTZXl14XITw4jzBy1XuKh8M9q0M882Bem2bYf+Qr7NdNJA5VWQ52cWs2n8gquZ7uCMA5Zy6rvqhKgPlXFpGkMPvvN0hmO2XtpQhxKtJ/WP/rct6gzRlUbao4vlcohBf9gZlSeo8YftUu6eXpa77Ytyr31e7reJ2Ntn5dSnVtq9cjokmke3mhVQVpIhoJ/qjI4ZK3hEJvNkE7gQh8oSkEcvRGejd0ObwA4c6NDozEAtb64mVe/v6Gh4IZnPio83lxprf/W/+W/+rz+Rwl/mUbn553l8/+/4/r3R6Oz3dnud34gXvlgRDOH7J+XF1nn5pheeL77+zvkOGbIuSpNHRAqolxNBWObdQYorj8NDIKrOYxF1rW1k7lOGUXBVrnpIma/nL4qKtv3tIcq87+H9lKM/mSAeL4iez53LfJkTAh22U1dmyl5ppZ5+WM/yGvKZwp3XlXng0Nyv3uJMsGFAI99Eki7QoP+8l5m2s6JUXNC45WTSzL/rmVJ3alkIreDqkcaTBrG+Ac559wmfkzN32TrH+zwrbZiwDYM8Oj0prz09zRvhzs5ltDqumo70yYNq5FXoWS+AgGxuXinb29fL2so6CmGjbG7vZ8FXlIkCRN0oNnCvwBlhOXfkXKQCSQeZA01qlTO4Y5zixzGrqFTA9XJVznUOTgGeCSrfsxkR9xWYuSNgyrg6e47DrED19OMh21fa10mSHuAdvEQ5BnZ4ijpnvpWKdp2fzcIsaclRH7+rCl24VRr1xUU6lrVdC1QlYrbCjIBGfAVF7Pwewopxs5x4sMz8cP7McSdK4r7TFjVKNhK0f1fLu0K/Crwpex2Cits6HWGKXqWciFa8AFciemCrr0hVqTgdopGpRlJcJbNBmTqP51xfdXrcw8DHVquzUaM5V7xncQ/Gzp3lXNznWgcX0xlVaEA0nBkH/au4NWLBMbirvKujepEFgEbumecGR/YpfkMXysv3jl9DopGLQeW6+FUheriuIGMA7vCLOKSc+KiGx7HW3xqtPFYpPI49LVQF66NutiMAMYbyD3elg236fW7gxJv4q6ljHaRq9KNXMEKONzon/VGH+joKMbrgx2LW9ymWOJGMP7xn244PHCkLicSBT8dH/CMF4KEZGJ3b11FqbW6k/QyUuv7J57YvXoVbPhQX0raWq/3k5my8VWYdv6prpueAU/iCU3Ui9+xp3oY09rBtx2k9edWyfpcP/VxdQ8+i5zTwfd85b18I2vIcbPoRHh/5oqCdRr7VYbnEb/knjg84z9M/4pm6c93nGKKL+T7neXnHx4aNusV9jfarTCl/8pc864K1vk9QDEale7ZQ2mMfVxuXt09G5eFgsdw7vSivHQz5fVHunpzze5zI/QRdetKlXn+IfqVt/tyYyFdPtwh27MdME4iHxmvVEQdP0RvwQcYDLvLCJeHmHI9pS6cWuMSNuk6sy7uOW77PGgLgd4rN9zckqJJn1HOUW1he+m/XW2s/9IlP/NiX3H/+i4+ft4H/kR+5XD4+/fwvOTk++t8dPXlwlRExCFMT5+XK4rR864vPlJ29azODBvNHOFBSelw+VgZCGGqYKAOhuuYv2/p5h/LZ3CKMqHHGYGXOnV9TIj8FASTm3swQ+FtMetWVk3Kxl2LgYR5u0I7faz9yY10YpxByUi9HxlKbi/DkOm1JIBWNTArB3SaWL2lPZs5YZQ1+myLKSncZ0SbBQU07VcYFKNqmnExKeXuxWxkoDOK17A1v5F5XePts5eTsAm90CiPjWcLEbmJy0nel/En5/JOD8uDE+VFwp0GgnXiPChmw6zBpQFVeYL1sbV0tV68+m2ebNTJVAVahjoGmjmj2WgyCypQ/PW7xkfK0bYo+970Ozh1H7RvlSN3M9XHItJXJq0KR7onMgVHFL82F07aDcUnMp8qFhmrf3udG2uWUSBoZyxtdhZf4nqwKNBXnOg8uAszc24xv7F/FaWSiUosC4ra0ET8qOR0b25k/F25/TlnYh30Ki7iJUwJ/Gr2YIZHmAhFFiUHVEHvNlLoRrml40/PC4fjdLdD7Cnl2teLIZj2BrTpZ9uOcuTBUPanRqwbWNjIm+wMWx8+FGBX5SPwbHSYlSR9ZvMkY6hMDlV+r/AizBkDaVD7QgOokSANhiYzK/3zODZ7OU330TRoQxWvkVNbUtb591sf/LjP37otmhFHelG+qwQGnGE4dRw2nzqdwOCdt/+LgHcMDjKarHXN4mbqRQT41fK6PsI4KWcfUsVRnSOiNPB0LvEHf9iv6vCZMc4dPuLyQaFH80G91nuQtYTFToVNUnSwf57SvashqXctmXJTXWHjNxZvzjWYct227hsL07rYL7BhzHZd8rfHSkUBXMQZhEpce4sJy4lmaiRfrOAZ5NQZQ5THrfw7LO06M1/wuzvzN9zhLtgEhbSeHfVC2zhPTrzLB9ylIGxOS987gM3Ag12URKmUck/Iv3v1tSj+P96bVqh/qeiIMGzBOZwZ+DP3fORmr010D6Oijej2M3xB6em2knACD895ZUDy5SOr8aW9UHnfOyn2M+d3TSXmbyPzNo1G51zsvDzEZD0/G5e6T49Kfwg/uBNkb0jZ8qSyBR6fkZAbxId2VkWTkVtfjkCegUXMi58qqv6ITGZY4G419g55jrfokI6aN8B92Jvin7FwnKHuuVdH5915FurxtNmxVJfnWwsrKX9nZGfzET/3UT8m6X/bx8zbw/9Z3ffuVg+NHv/fk8ODf6XfcQ9kFRL1sLvDC9lp513N3ZsKCt8qAVSoxqihcRp/fM3ZICt8V8gWDuby2WZHCHZVmHAOQEON6oRcpY8tslAjXityqnN5hS5Abo2+KUQGcFdWY04AVKCT6Z3/CaAGNNFG0zO5PjTGDqE3KCAqFdcPAfqdQhMNLenCmi1TGKDg3toH4eUaUAnU+XwNpz/QDk5iKP/PtXty3/7lhTMqN7zK/AuyudK7inOA2V+b3pTGjcoqROMFYPDrtltceH5e7xx0Y32de9brFm7DTNm0E//zKm7aAaXP7Wtm/9lzZ2dlHcdW0oLuP1bSTtAHu1Ju3o9MEcysMwJUNZ6Jc3IWpPtec7XEzQsfouCt+nLNXKVe81ohJ3jDlVRdyYUxRbPabaIN6ljPdKlLSIu3HGItT2slqZslNWaNlC8krYQXqKCQewqezo4BZzuxFHAH+rOucbRwY6mSBnLSi/Rg4yor/GHB+J+qjzfTrt5nA+trZwEO7Cm5NZ+ud11Rq6nJaRgXp+9DFrWXEnbwUQ015056ugq/Oh/xRF+5oUFyYp2LUMNu3MORFMjqpwBx4lROuGx2Y9jMTJpA6kippt48VJ1lYmT6VRef3Nazir9KtRm716QUduvkjUMnIUF6DLuziyYjde8qt4xR2D1rKfY3t0EfouOZCP9sQhzFSyE6d1xeP1UmpET0EhRbichqazx0Ypz/AL9/lDPvT8MpP3vOxRXFsGly+EU5xkz4dW+hVZSyGDJh1fIQ5cHPd++JGHItvnRtXlM+j88pf1UmKcaSMo/WI0kZOvDQvp/Pmnv9G74naZ+WTtcExMHrXOLpNrXPF0tA2zbwpjxaPPPJZ4QbnoU/FczDNTXlXWaapjDVGI7Svxl5HTx5TDmutWj/QUNb2q9HXiM3rVwMvblR3FnYKy3v2fwGuNbAjH6XzmnSgH1FpYbqlzTQT2PO0Bd/de2HCTd+hMKFP9dZwAp4IXrqDcXmCTnvrabc8wmA/OO6WtzHMburkRjFHpthPBuUBkfljjXd7km2eH7Sn6EDOg1E5Plspx8PL8vDwtIwWatZBPOtAtzY3g795BjGZYcZR7ZQBEGPkEwRx3UfciKyRj6x/ooyBjItT1XfS1/l3Bp9xGs1TmTYqf8kDwSOHbcqbZs4sY/9mxurUWX251jxI0iFfb67/jc2tK3/zr/21//RL7j3/rx5Vor7K44d+6IeWPv/ZV39p5+DxD7SPjndX17fw4lth+CaK/N1X18vuziYUrYLpfHlWXoIBoykX2in4C9x36CIl86JcixMg63lfBob456P27PE5FKzMZbqQE6y8w6RcyG++pF5FqsIqMlUG/IKYtq0gCJvl8yw6bUdIuZ45ltlftJCEgJCeHpCrlue697KQS0bB6UiUnvapowftyk7arOlwPTYUi3XAicwxN/jCrBDNox5XKJ8pCIBpal5h0MCP+T6IEExKd2jk3iv3j0/K609PypNOP16veJNB8sensAbvMjH31taaGIorZXvHqN2V4VWBOkUgWmIgZmOrClWGr3OAX1zeFyRI18wnQ5MoAPAVBwy01Q15jOJrWlsD7mBtU8WmYKn0jbKMbI2wbV846yH9PJ2jqtfmis+rUj24xTjqXEhuSVj7r8onyJ2VV3EZFdsHFOKK7UkbDC3CG9rMBM0Uu2PhYhS69YVXnGp8XFXvEUNAu/K4Y4xjQL9Gnfaf1f9UjtJNDcbPhRgSYE9UT3uTbFlc4TTLUvdz9x33ztcNApNGXwXR77YxXq62DTTBgXipkaRGzrShcodxiMNi/6tRQolioasw2ZdGXB53rCoes1LDfjcpeuHJSTumzLNYElh1llIv/KGxrel4YfAzbXOaIq7GphpQ5d0MhBuuiH8NtN8tYxvitxqhP1iLAAD/9ElEQVTiyh/iUdpoqOaH+HZc0Quz38JoGcfoWCfIRZxJfiTjQb/iJrDYFvBYy8KV7vJQjZIjO7kp6atitgvpK01jrHGuZ0XSRqJwYLe+d6znYVtpg++Z9sCwOO2ioZjLumU0Ln0MyMLiJXK5GZ7wsO9kTcQJ34Nbx+0QlDVhzTUNOHKhsqB/y4gX1xEoa/YvP9SyVccKodfdp97D/RJsz/HVfmbyY1/Rp7V8DDy1s93zjGZmD/BoyvAceN3uFkM9Bt8JjmyrVOPpdx0Wo3Z1mlG9793IdBF9uNgt2UmcwYN2t7z+4Lh8/mG/HE0bROaX5f7hMJ8df3dLefugX55iV4/HS+XR8YBAB0eprJbecFI6/WFxExnxlCcQ6F/+llZSxEDAly85jSDu1AMZoTBCXzNJeaqF63ODbltmOObrWyotkHv4zt/SKYtgpSl9icca0IA0mvZa1a1VVvw9D2C1NXUKxjrcuwTrS0ufaLSa//mHP/ynPv63/tYPvsNyX+6hJfyqj3fd/OC10/aj39dtt3/9ylKj7F29zbhgftPzK+flXdd3SxOFoOAoBA5KZvA7X5EYGE7FjDKTUS4v6s50y83dsoCRtFw8QU49UN/t7n1fJJPIH6TYkG3FUfCLjJ3G6UNCShwIUw23TXJdpwAEustS9nD3nccwXOZ5nDqwIO17JKqG8ZxeOB/1an3glQDzhRZJVSV6qopHZZs6XqcPo6vM0fvsJnDGAbA9F5ZQBoAyHtGkoagCUJl/PIIBZXqEPPPtMN2QU8Ouh9vuDcvBCYLw+Cgb2ficahQY+IqQ43CEUfhu+n0N3DnXvrG1h6LZioIdu/ECECcFzRiER8VjylykGXFo0GVU27bdOAzg2ehQZe+KbRWJ113UYxRbDWdNc1ZFqWJJk+k3Cpw25ImkQqGFSl4jqcITIZItC6fo24oKxDyasa0ImWT3LhcVXmF0HBrE0F24KaNzEUcAfnJMRpTyiyAJd1KgFqeOsBn12bcXHYf3hMkFQT7fLT4Ci398jwELzhkrRTV8uQcespJ5BqNj9579CVP4CLjieGbMKmYfp5M3GKOKhXG7FmH++JTGSgMvjo1EVEQqDMetgnZ8oRc4t8xkMoiyczzZZ8BxUVbnStmTPyajfjIZ2dVPeIBLHnXg4swxGFGo4DXyWbAGHBpx70ujquzrb3EeQ8wX5UBcyYPO0+ssaBPiJARXKDouWN8MSaYmaM9TPGVnO3AzV5riRtqb3RG/MWLAkcxIaCI7aVSqgypubFsDjzgENnWJXyrctq3MKs/1u+OOAfU6NBFW+TMp+sCsLFdnUP6gSBZFCZd0sH3xoI4wQ9Xrdbnn00UuonO8NdPgPXdb1AGQ75KhAVZhs0/XJMSp/iL+rE4DfM5vdYZDSaAgnOIC+KJrOTRG1tOAe8MdAuWjFeRW+IUvhsi2acvFdPKQ372u4xR555CX5Fmv549PHVCvr63WhYZnFwsYWt+QNsjLa8ZE9jHi8q1wgtMYVU56Tlo+GRLg6lOmPz7P2wwP+2cELNMyuFzLK5aXCUqMwJPpJagYDNGFtL2U7Ewpva4r5pEdn0qQN9GZjkUDra1w3YL615GoYwfuGQFep9DLqZO5Ey8O61REdUaUYQaapxsy3ZPANCgNH4pveVMnyM/wh3iEFyNXOHXhE3ldOmgTlG2b5b58IPKrzKpL4FP4YWlhcXi51vhrg5XG3/nT/+F3D+nuKz6+agNv9P7m669/56Db+6OM5cr21n4M5tNHb5bJoF+e320kPb/is7EYEA2nG7xk1bvxLYYnTBKlD2pE2BkRg+9xn28XiybJfKllQM7iaqsSFyTmlBwz5tSzitGlrAv1IpQgS8HLNrUgO/dBdLx1CFXVMGXcoxiEa3ShFleoO3MwTB1mUSCETppTuDy4Z9SuEAmKBMxmDRpx2nXORmZTsbpvvE2565GCYh1T9jW6pS6nitLyrg7PY2y2h6DoYbpn8fjM97j7GNyYKOCsdFEGJz7njpd794mRu1u0ophUagiuDGjjCzIgfa0soVib22VjYx8FsoPQNxiTY67KqKYna2pZphUut2eNggZ3MmNVrtXDl6kdh9MxKq2tK3sxAGc4JDJw+hYP4ptyMndNTc8MKn2oCGMI+FMYxYGKzftet+8oyvAJigRlrtKpCrSmbTWWlnWdhsrXfhRQvW2NmdSaj0GnJVAxhsCPQCuMwjVPjVs/EAFEFijxvcJhhI+DRNQeB47fnfZx6JS9HejT8kkrfxHMroBVaSvowmQZjaTjADlxIoIDeF0lX7MXGDD7hG7dk8MyIJr2MTRxmYwP9zSC3JZ7aa9uDDQ3gMLmHSMJI+4s7gEWYRDvHnkSQVzy2+fZvZ7Fd9RrYFyN6oJfnULg1emCmsCoytDgA2uchGqAHWPtX+zBLPzTAIoDx6qDqsPoWMX3KvBSNHirjjEVxDnjkibVeCK79Ob+ArYvPFX8lC/K04nOnLDpsHipzpVLR42X99UvKGJ5jS++390+bENYpYeGz4hWuKhEO1WnpAvKWVc8CZeOlNfrWKtMqE+UH2niWL0Xx4CC0lx41A9Oi2gsmrN3cHAj5R2UtPC1ujpr0n1Knx7qxvmCOnVGeGoGlzRV1rKewvHQZpV/dVDNOolHx+uCwDjR1MkAOJQFcaBu8554sn0zi3GuGIclpbP4rgZQXeJbAHUaoJvXldm0K1iUoE9hQGIIRC7KcdtUez866pio+nSo7hqVEwx0b7xQTl0gPL4oj0565b7bu56My4OTSemewdNrG4FTOrY2nNaRRMp/pZNjdjpD3RVHC1iyuBU9bJ3sKAnu1CPyPE2FXo7HKS8PaSAe5C9lKuXFEXQZoGOVBX/P29dB1hkL7mwr46985v2aIbadyose4sf6sx/+Cy5zUDEwiDNkRJ50CnV5ZfWHUWz/t7/zX//pt2vBr/z4qg38Ky+8cvt8evF7YMZff4kL5mNdPjOclbgA/PyV5XLz6i4lAd5nDjGGeWEAEcEFkXg84TUXC8EXKCCR4xZ9i1zL4EWYFzlkVkgWgUh0mgIQwzZpYKm5SWXnu2u0EUMMQd1wBQqkjNfj9UK38zFGyUcoqBNlGIbm9L5pfKN4iTS7xgACh31yo17HWBuVS9A502SVvIxHOY39fHGdbfNf+tKJUA4cURwJTokq/uqjXygpCuQ97vyY0Le7W/kY3Ii+3KVugMD3+uNy0O2V1x4dELl3sorVOa/gCZgzLmBdX2mWvb3b5cr+bYy7r3Stry7VkItflZfQOEwjcT+jtMB13Wtf0IXYVJ6rtn0sxHFPo9Rq+uqsbG7t1raop6DMhUTFFbwiiIka4A/7syPJGIPBFw3XiGjSQ97wpSNnjFnHTuFQ0aUa40zkC53sx5X72ZimthrFmKhSg6DCU3nqiEVZ2acKc6TsVh7UONiehhGYXCDnZ1XUddx+jwKEj8Sd133sRSFfhWdrWrimeu0z++8Dm8o1bUZgaxSZ37NIVYCNKMWxAu0YV4iCKBQ+1OAoBy60qZtyeIQgjEGnUUPiqvNBFuxpBHSUdLrqLm6+t76TVbn26xaZw0EnZWxf+ATC7EyiZPCxjjHX+OpouHuWOIoDJRyU83eFQbJhwOEh7/uomnzid8erkko9xh3HhD7lj4WFmUNAW1lsKh4YRDanoW15S+OSdmkjm8lQz2f+45RRxyyDiljceS38QXsq+3pUmMS3n943alU3zY1whcVMwNwBhV/oM4/3AUu4xfEAg5hXhxidy3Phf+orw/KeL7KRDq5NCY2pp6OhURXvZiPkN1/56xf3HY9u414yepTXodMYuTbBPrwvyWOYlSVhmMEePWaHHDEo3FQu59kNvMqMzzErb1ntL70oL57kE+vE4PuFQ5wLUvDDNf8ksuNIPeAMXcRlMhzVKPmIrteiF+C3wAIc8rj8KaHO4bXRxRLG/jxvQ/SFRg9PRuXeYb8cENMd9M6zKO7ukS9QmpTBmRvGACMOrwt38whmj4L0EydmpjMciw5bxgZ9HGHdLrnKrBncAQ6FtHXx49zgOyDpIi2yWJHv8v6c1p6OSbr4ObcfOlN+t/+UpQ/HGgfHElRUzsWdaffq2OHmpG1pV9uVvnnUdHYkcvcL+Gpg/5ZllsXFu63W5v/p+Ze+58t6qcy/7viqDPxHPvKR5e5x91ecn138gaWF1X2Zab21HQHS+9xYxcDvrJSd7S16WCOyr5taLK+ua11j1lYaLRCP8gYhvhrWOfe83B/ExEO1nNG+DIdBdmtViWLUuWA5Dg25b4MT2b5FyNS5i+pUGkZnCmHS7tRJlK7QoeTSB4iMgpHA1tcwUybMwX8qr3PgPj/nmoYdqDN/ruH2xEHQo6azMIogRyn4OBttZicmCFa3u9STw2gAl6ko57lrSl9jr4FUiE3L19SQnqbprL5RD999K5uLUAYYFRefGLkf9TpJy98/7hbMcISzbv6DQqP9Rb5vNnfzWs8r+88kChPGumDHl13UBSH8Y8wKosNAIUMH4ZwvRlOIVFieCoGre4XX8hoQUZAsCXU9NMwqZ6MnjX9tC2cCIV8zEoDLTYNmPpEqVZnVZ8idH9bomF3QuKlAFYgQhe+mNnWQ4uECh0DEgHDfPRcUQL9HiPSAMx6VTRVQm5IHhsNuDEai5cD9hXt+ifBzGAE73aNCjDEBVo1TlCz40LA7CPGePrgmF/joTBws2pa+Cq5jkR8cS5RGehBHTsH4tigFXoVcH0nTuKqcjRaMwt0ERENhalsjJN9duGUzilTYNJi2Ki2TReCIkQS+uureucc6r2/WQKdGuOMkNdzFUGfHqRidRNOFs6kS2gmGAjd9I6viKnzmIOjPl5C8s6aAI23RjosI1Q3ytiuEVXwabNcVJAWfv3rE+Iov+okhUaXRttdMi9qOz6xLC5HnIjXLTtxWDSbM+Ojf9vxun5YTxMzHS2fb5tTZsF3HoLEWVvk6OoD71sqCUvCngxqehCZmSuIc0HZSteBQnvC930mDzw55377Ev/xp+xqW+npg22nlPr3RfoXJqS6nyra2rsQwC4b49dP+LCd95Z04iNzwnmPVgFg28uhFTsc9d7Acj9eTbpYv6Vc+ju7htzwiX8V4Ci/OmviyP+UsxtL++K08hZ70JY7sw7bE5ZCoXNjk2/CzYwAH4kn+lO8a6xvwwBb02ylnF+hY2mztbFXdje5URDzSJg0IS2sTO0L/c5mTP8R/siDAqQMg30/hEdfxuEmMMDsu+crs0Zy31Ge+q8P7c92h4+rvOELiaOZQ6VitNQlK+aUeMI0vrrUbOjTiIfQXP0hJnCDaE6bqKNGOfc74cc53nt7TsIuf+Xgd/EYTXJQyWmo0/+K0bP2tv/AXfjsG66s/vioD//Jz33ZzOOz/TjzS3+Dzuus+Lw0iOycHKNlJub6zWV7c3yotPF44g8GadkSAgVwGXcFL9Tco5KxCrCccpTXsiE6uVY+qeqYgDiTKkAsY9ClRyOW4U5bWt8KwRmhgKBJh6h2sxvjHi1UwQPzFBexi9AxxoErGIRV1PKI0QKsMZF0olM8YLwgTB4H+PRX4Qf+wTAZHOBe+1lMxpRyfcSaExxXxOCgKlFG/xBz1DjDsdqOSAl76dd7d75bLc5/0n1S8xg6YRkSwmbeizw5G/bTnm79GfHbLZx49zetAXVAnc7giGvHL+PQqnWe/evW5KAwX7ogLIzcFOelGmYvxiZ+KJ/EBgMAvYhQW56stFEFRAMFLDP1a3TpRwZWRXYxl26YepbfPhjuvmNS+fTjstFNPD38neqeAGQxXO0snU9HW0OgLT9KC8g1XNdiCaD3n1kzR2W/MJ/c85mUTYTkWyquoIljc9LoGxnY17hojyyuImZPn0NkUHzqrtivdowQZb5xCylRjVhXn6tzwcCdPVXBN/Cr8CnZUo+ON8gRnfE+fQO58bzJOyIJvmFMZmClRLuxDR0XD4vCaLbx7DTIG3531jLbXVtynXYVaPz3mv31Rjn36KY5dj+EajHfgF07ay57sIpbTV7Lm8TXGLv7mCpovOWv0oTPBQflEmuDHNnyM07GtgVPHnnl35DEKmD9h0nnLym9+py1wJ0A1yqqZMjNRoYcbi/ApbGZ/ksWwLDiSfjpkji/yTT0d7vwGWdIySla6UEfD42dkHOgdk4uolNdsaMM4wh/KOHU0XNIumxLRXgPcC7/PqqsT5D9/uzBO2KtsyCcaQXAqwYA3xsKxKNPgIw6cWaCA4xyv2Qn3HOgB02rZ3ELBc88+HGPWGNiO5bkx56V5GfuQGLYTOigbnNZxLZRt2I/wiIs4segD61Rjb9RZ5VpHRKiUXSP3yAxjsZ35Qj87dnwedm2f/BcaxYHgUxyoJz2kjXj2JTbyiPwiTzQ31ssWAeCwX5/53vAtlMomeDZIkEq+x0FHrzp1GnJw6DoFymtv5C+DQeks74iX8At95wVLjC+8wqd4cG2JsiBM4Tf6Ey9+t5zwq0uy66B4opxjTAYF/FTnoDoB1vWxOh2N2Jjgl3v+gQ/vZ/zilkYcjzQTX07b8Cu8KL+6/bMElp/A3cXF4tLfvFwsf/6jH/0/Pk4jP4/jKzbwzr2//fbDX3E+nnw/Y7m2rkcGY8ZoQPgr12+X1lm7PHtlI0poCYO2suYjITVqM7rQb1sECSoimUVhknU9qzFxrl7Br56Rzx9yERxQBoT4bPuSGQOUhYsusv/7GKNKVJpV7faAQGXFPn0a3TstoMLW08u+7pTJNrIg/3zUgfh1/rym94k6xl365x+G09XNGmgfZTMCt54EyT7xEDbPsHPK5FGk+ubAYf9pX2JrsEC3zshM5VNetY7ww0B57A3G6cHALqJLpA+MvsazM+iXznBc+n4fnuVRuDc4XemZ1ciOUSHgcHHWtm8E27uT7zoQCltdse9OUdAJvMX4CB/XraunrqNQPU8Am9NK3MqUlLWcNJNZpY3CILMaeTheF085HyYf2MY8srfNKgQamxq9qTxEsPihEuVVIip0FyT5lj0Ur8ae26ZvLa/CV7HOD9utL+ZRyQiSEHlDfOgYqAi/8F0hto7jMhthJWGNMMJbvudAJSzP2Z90i3F3DDOjo5LQPFenSGWp1DI22k852hd3RsoaDYU+mQL6qbyn4KssdFJ0fOt4hImWEgl6rSod8KhiAn7rClfNAlSPP7QRz5y2p2MivnXGEtFDk0T7NGwbKtIa7VXHJW8k43O+ZiJR+AzmGqWIB8dTy9m3n+LZdPY8+yG8ym2iEdlQmCgjXcStitN6mXuH91TyFAgvWV5pMOKLYaXcypoOk5IhpjU89lM3BRLnUlkFrJHWWFrHsVrGP3k1yl9YgWV5RTyAL3DqEaeEv5pZst6/fDgOFbmGSZxpTDyyBgQnST41IBFG+cHxJ6K1L/oR9+LI+9aXHzqdTqZ11mY7/5mpM7IUNzpAve5J2cAZ3yJa1ZhSBdigBeP1MdpQX56gL3FqlK/M+F26zOVfvvFQ3kI/+RZY0hZ8o8zHmeGUPvYjP+S7epj2wxvUq/wLHaU7fGTb/hbfoA+ZV5+WBCFcBBduiuRCTGkivyvfkJgT8NNn4LUNcKQTYQGzd9E1tgE+zAzo1EpTecBrHvK8TpDwKSfSLnqC67bPhdLrdOGlmSzJU/RnMGIgKh2dBs16DvnVRoUReIR1pj1kgMCsXYrMy3OUUVdYXlkLjug3+hPc+WhpjDmtznWGbWRhI4eyUm0bdWjLsYUOtCHPyk9yIvbhxzZ2r37k9u0/8bmPfewrXzX/rx6VG76CY2lp69rl2fnvoOK/J2M0iNrWGhhzXwmLYpa5t8u43LmyVRqbO+I8J8OmtoOESR1olK1I+oK3m3QTbeUZQhUa7burGF/CYAuuXEag8tY3hq4BsR7Yh5DVWNuTghumANFQB0RSl7YTkVDRFH5Srxh1CbWw0sQBwGirfCW2RKP/eH4YcxWPK4zHvcMQzXfTL2Dc637GpiDpG+dgePq4jIenKJ0rXNeAVPAqg0JGo3dg8r3tMrrG3pc21N3o6vOgeuKWkfe95osLfDOcG9r4/fWDp+XVx0c4BNVozT1CjcHO7vWyd/V5lMR+vEGZiW7TXmBQ6MKYPndbV/CLMxWBUWMyC7RZ3x5ldAxOoFXSXzFsVZGaalPRVMPJfdAs02f1PPVl3MrE0C8KR+Ui6/s1zGCz+ayZjxqJ6dH6bLdtadzlg0R4tKWBXMYxsM1EGiI2fVWFB/NEKcRp5LR+BJLD6EllbVmVkOV9+5rKWb6Z85hGpm4CpKDG8mSMyRClO0dgn9UoyMdx3jhsNwKctgTHqELlX3lcg2K0ERwJB/Ucs/hTDmLsLlW8Xps7ECjPGT5qCr8qXM/5YTpYXg0fg3fHGOfFa/SnUvOemQLn8sU1l3OYEdER8VBGHWTGCB2EJ+lQ79k2cGr05DfbFf/z9G2UH/1YLsaJT+ej7cuIt2YmfH2sj0Ci4KirobGfGBX6DDmpJ7+okG3XcYh/v5t1SRl1CLD5jHnWKMzooeMQWoE36apTuElUGBxDruga+QHgbYdeU9/rUezinH4SCacj7jdW4ZNWFK9OUJ7AoC91h/Rw3MKeca2tZArKxnUExJdrMqSHSr7X71LP+fet0FhHVZ7Woex2OxnT9s5u2nAMeT4bGiqnobYEUs74SHTpJXDl77kujTx6HRjFi3izgLIob4Uuwo/OYoQZo5+RTL7HWaSOsNff6g3oazuU0SALF00Fhsq/tVzFj4ZOmbNVClnQfiljBiVOKLAqF05ZbGxuBB4XF/pCJOfbpYnG2H4rWOq46tCphzxtXgeHW+EXywiz9iDOBb91AMJPGlA+3dtfHemjxjasEyv8nuoT9V1A5q7z9V5XHylTdThuCDXJ1FCifeiiLCjfkakgcg6Tslxht766V3ooT7UP20VO4Rt/Cd90Mr5cW1m/t9xa+xOvvjr90Y9+9LsrkX+ex1ds4L/1lQ9+5+XZ9D8AKTfcfjaeJN5+++SgHD99qDYtt7bWy52rV2AGFbFGIBiqCOBrfQZeI28UQBkZynuW4lpNWcqktO3e7u5GN2M8W7qY1G1H4Zjcd5X+PJKf+uiQaRPqJ2UeZq5M6Hy70bcr8aNgbIt2fZxNob64QEER3U/GRPTcTxvUdZGIBn1pZYM+VHS9ENf+HJcGPsoF5VYWIKKwmAXgzAplSskAERjqqUQkutMG8eBhHNPwMwzgMbt6XqUwxrBfli7CYNr+7YNu+cyDp4nwZcB4sDCXEeLNWy+Vm7e/qTSJEGxFBs7qaVqVUX1UbwKc3rNvU49RDLSh4ovSBQZfhqBBzDx9nCbp5XyszFmdJ9uIIZJ+1BfPPg+/uX2FMVpMhT03RH5XqdbvMr8pMJVFIkeu2Y7Cr1EJXiifeWJ+q7hiiDnzvDLjSDQMEMIbozobh4Jin7Y7haaeMQYOgsM5XMuIsxgq4HSjCvt1TEmf2wb3QRuHg5HN5FF5pTo0tpl1CBwqc5nadj2dz6sLx/gXPNAKSJHPpJOrsOWD6jxZyPt2Bf0p4yEcpjEdp+PyuuOSjrYln1BNhgruMheZK7nKfa7TdlXm9WoUmQabC9LbSNPvKl5/R7boJ88KU9b6tbWZjNBOohDokRtcCH65Zlpf2JQBlSsXQ8dK45pmd/GYytFFhCpU+3PRmusqVPjhl4yzGik/Y8Bpb4pza6TuIR/7fLuKNVEPbVlXmmdsGM7wtE4Vv5H8ij8cHNvkIvBXPhbOlJGPwUF1qmbODb8db+ABJx7UTPU4z6FzNWjCE+eH+zoyoQl1NFI+5uqe//KcTrR8Lf3FruV0iLqdE/pzbcJ6fayYPk39hg78Sc9kHxmHPO8hDuV78VyddWXENRnW4V4cKTDJqTzpKIIWYMBpYpxqG8ea4Ac9905aXvpySFvxwYhCW9e42L88rkKzrKRWfwnTxdQArTrfwmW5OR4tJ/bCGyDJxdjKswbOtq3n/LbUEr/uE+BLmN45qOe46n4OTtfUp1CETx7RyMsP4r9mTJShGhy0cCJccCrNXK/hNJdOvVmhZHacDggM8JHgMTYzANJecH3/vuMWsGTF+DP7oi4Ql5l64DqDy1iSTQOnOhPqxqwFQtbCp3EuuS+O7UhR4szjo2XluLmz/x/dea783Y9+9AdV3F+To3Lul3n8jj/zZ3ZXj05+O6r+tzQ2dheMCPqdU4itEE/z+NXWzn65snZZbl9x0Z3MAFPMoqIsnANr8WxnBDfiUYgtB2cH0fXlLR56biMi9mYWxc3TR2JFRsjb5xQ0vtdXUlZj5itPM99OxCweL8+GGP5ODK0GeDI4JXrv0zbCgXPggrhE9JezlDV9apyjHoDLVf7zrWyrwyB97EsnAIOcRXejrA9YWKmPJRkNywhTHRTLMLbs+Q0UCkUWoHHHnZuM4OsCO40swsbvAQLen5zn7XAD4Hl42imfffgkj5fIZBkYztV6Y7NcvfZC2d+/EwbMvvdxXiojqRzi3FDFQ8Mk7Brw4N1xOy6aq0IJfjmy5zjtBW4Nvde4bwrdI0LMVYVMBe1KboUoShk6ZNtHhZ/+HKeRmwbOOpkH5IhRRwgVAHHkKVyuEFdojHLmwqzCUegUNuftBEhFbh8ZI2NyXNVQ4PQgfClDHSMDbkXgve61Yc/nv+tiIOkknPKzMM2dmOCDMlEi9FXTiC4iUnnqIMiLl2UVB1S4VGaOUYUbZcYh7CpbD8uIRxm24p5/fFrSepEN2pAm0sFn7R2XC9uihLwODBqK4FV5kV7ANE/fmm3QNTb6Naq0jrzoPSNuP8VjUveUSyTDOLyXPqLQ5YfqzFQDUlPZ8pcDEC90Gbilvf2JWx0TjbYKd75oMtEo+PMlOhp4F/TZi3iQ7pFJDiOuzGfCX4mOs1KbsYEreeQLdFWXyHveo7a8rdxzejDc0Mz1CUaFwpg+kTfxr/Gw02pAq0NpH1HiQGVdgYuxmuHILIN412jrnAfnKW9TLvRTluy70kLjZ8bI6Fy4lHX51+Cgbu5lGZwSjLvv1R8O+zjmG2VD2OhPvST+dADCZ4EFVe04Mw7HWnk/js2MN8L/3pnLLXwoTNJ87ig6Lh3seVvS1OnATKOEN2Y8Yn8z4lRN9UWOD/fmUz8VRvlZJ5J2KSdO5c84PdyzT+V+jrO8uRC4lcXNLXcsXSwd9Juwi+det5uFcuJbXMuv6jT70HDbnu1btrWxGafUuona+csjwPQlL9ZpP/UUBlnepL21ddcPmXGqOsx/8q5tO3bJKCbFh/eM/j2UY4Mf+/G++FB+bNc+5k6GLCXdpY9tyLPiRL3nWEMTHIAc0GBxYemwub31Z3bf/+JH/8yf/KNf1fPu/7rjKzLw3/tLv+vbsT7/m4vzy+ecJ3EAMsa1my8U3yrle8GXLhfL9dZyuXFlK4pxjkQFbXlJrwqls2x0oSzUwUKNGGofk/NwjjxKxDTr+nZlFt+ba0odATHVnhNDEIEABqN2V7Mm7d17XM4GJxhcX8lotOSKcRU+wjg8iffo6n493uoIcIvxSLQLo3NgThQu7Y3E6V+ZSoQRY8ef0bvXaCMb5qhsfM49/Q3DkNbPnD0FfdFCdqbTmGOY3dRhiID7bLuPxdVn3jHsw7pSfnR2UXowpxmAg95J+fjbT0q7O0haNcoMoHc2r5ZbN99VruzdyjyUfaoU9Ur1qufpPac3FPZ4oN6HucWZykyBiPdKueBuphSizDTeOC8O1C69rrFRuOscWBUqBcqINPihXZk9+5tDozgFIM/rYCtteU1FUrMMGg+VE3XBXTXm1cBq9Mz2eM/0u/t3O3+vcqjjYMy2y/0oHq4pUCoC+3AxmkpAhaQhmvcXYwcOKBTv3nEo1Wk3+IAnacRPf0c586di1mD5qXHKO+/pWx6UQVI+yqwazvBExlvFzJfSWE48em8eKUg3lYM4sn7GRBvzd8F71P41rMAVOtS59LTvb3AhXaRxzTDUx3NiLGc4TX/cy1vMlB94UvxU5VnHEONopD1TlsJRccovfso7mcMUf8F73ZRG2tmnhtR50DyKZ21ho80YZsdInTiF9Cl/+D0Gk8a9B1HS1xwX9m+GwA1h5CufiXfMkd3gUoWsQ6RzVaN8Yattn2VKJGPDEdMw2J79CLcwCLM4zR3u22941TqAE5gYm/yv3Mk7fjc697s/NFhxfqhAt+Ht8BCt6hy4R/sQB1iZ8vW49hWep3y3e4qD6eKvDZySRtaoyDtZDAtudD7FoZkmx6EmtX8uVfwIO31Vw1unAL0mzzkO+cyoWpx5z8xpMkwKPG3FOReXlBMmxxBHQNj5qYEU1x7iWwdHvNmmutzIX5oF35y2YD2nWfIa3CXaEeDArCNo6rs6N+4EKU/mqQMOt/Hd3N6mvs+f93HCkC/gyjbJIjZjpy7926Q4VmbVz9VgV5wHJ3yIR+973bHJC+q3OC8A5GYyjimGHdxVOVXXyR8adfVOlVHbEJ8JSJxe4XfVJdXpEU4dGgMj8SIe7N8jus776Ej5RJ0Zh5H2lhdWnl7Zu/bnm89v/z/+3J/8D+pzwl/Do2qeL+P4yI/8SGPwzz/5704Gg99CtXUVr6srGXoijcNHd2NEGhD1xmaz3LziYhIVA4IFM0SIJApthS/zCRuF+LAtFzXyiw6e9pxnl+xZyZzNbRRqvDGvGQEi2EbqUQR5vEKvUaUB8dUTS85vQBQMsoLiJZ9LPxue4iQYaZuqMdJ3tfsgz1zSsuwdTzsKWm8ZSH2k7GyWaq+rpPnCeLKADQZy3/As9BMGPUbQappdxmP0KeuudBrwOud+kfl1F9dFaFAQ/h4r0DD/aIRCGDv3PiodPNmfvfs4+8xXAWdUAOBCuus3XoABW2EglXXSoY6C+womxSvuYUbxnfr0l53ruKYXKc4qo7rTk2kyFCTKuMIsLo1UbV+hrM/5q0g1viI6ToNlob3KzI2NoFiUYYwT92T4OGn8jiJO+1WQ3GVP2BR0YQ29+S38blbhY5FVeUvjGs14KFS266GSFgb+ccKR3Es6D1hV6iq0KG/GHmGloErFcVjH+34XXuH02jwbIYye4U/+anq5Om7CEKXCb/FgJsd78o74UZDrXgwoCtcP8JcICQUjXCocFYkwm6I1deqYpJGw2phzlY7H67mWA+NCfXFiu47JBZ0qwSgpYLMNaSp/WityQh1x6SHc4lPllntepKBtOcbQj/vCat9ZkAc8VRFWPpLPXDHvdxW2iLBO9sUf6aRXfOkAaOQzF8wh3iovM07GbP9+95/X0w9w2JeRsNcFcG5QVdrisbZrVkXY6hircSo4bv3UX19vJuMjj6Q9HHbLGo35ohLbDDzChb7ycDw1+Kh4Cs/Rb+RE/MyUv3Q2KtNBUZ409JY3vexaFxe2+lu5NCKXxgl64H3blq/6g254Zd0tVWlVmmb6hsN25Ucf6aR7cFCNvnDIS+E9D9qxwJx23Ak+paE0Cr/Lw7QXWtNRnAYc86yV4J44rOs1lKM6Hs+qP6qDJ2JtS/mt0iC9dRZqXxaRUNmhTt4RFk5h0Kir/4VPep5htM3UbRCBrxDwifNeGx1HX2Z7fDzUHfzkoyaOrvSQ7r1OBwcVmaDc3FGQR6VtnlQwmOPQgIrH+gSKOkE59fFPdA8wVp0JXOiBjG2mjxyLcGclvXJMuylPe+LeR051XsOL1PNxVh3muXzOdZJ4VieIK0kn70uf8Cq/5Vvw/3RpdfU/u7X/TX/t//Jnv/8r3mf+yzkqR38Zx6986YMvHT168O8PB8NfsoyBxErGIDgH6QYliuvm3tV4orsrlxj47Xg/EgZWCWOI6BBj9j3MA3NH2DG2MsNycwvjbvSssSQqlGAwpoZWRSxRz42Qx/1qlCUSApQtZv0OkdyIQcNqHZEu4TTudWMc6uBlUQjlMaivbuWaC+Cqw2BkoFKvdY2886wyfRgRyMherwpQePyONwczyABJ99JvVtxy39S/DO97iDN3Q728PAbFYB8+HufCDw1/om7uuZPdCAN32j8rn31wWN4+OqGeQ+U/ePDK7jPl2WffW5rrm1xE6GTGwFKjRhkzJ9/FbebC6UtPXMaTMR2vL9cR5rr4UINhJHaeeXgFzbr5sw3aTpRGeY+GkbzKSsEBBl9Q4xczOVPKaIBSHzrbd03zq4QQLHFGn4kwFQiES/7wT6WpktFZNHsgHDG04sZ5OuvprdOv6PA/xxoFwp98Zf0YddrUS7et8B/8VWGG5+Q9eDFCjQOjUrauyj5GQrg5VKbhB06j7DgnHIl+aYNm03/qAcsK0ab9CpvzrZ7JcoDb2qZjlx61j5y0UZVKVaa5D/96T/DMRKjc5GfLVMWmM1HL+F0Hy7a5CTymA8EjVzJ2up0/5y2sGnmVDQMPPRxD+heWGCv4d1INiTiryswx0z6F7VfHQUOf+9BDZapTFfjhZXGg8U92AZypKC2vIxcnZo4H2vVaMizA52K6yiN1HKa/pVF9tAy+QLm6gM75T5g+MM0Xd7qYz7EIg4dwSoi5Y+FveY8Bpn3HWR0etRfXKetvFbNt5HW8wK3cC4POUNqxtLigXekRg8h1F+UJwGiIrqB929TI+8bABD/AGf6jjH0rs27aE0cRHlQvJhPHuKscc1LflH+mEDmrvCrX1VAmSuRTPkg2kd/CxqXZeCrdv0DLyueIZGC27FzW0w5jiV6GD+K8UzYbcAkT7QiX16IrgENZt2pkF1jt10VqgXMGg/04Zr94ba7H55sXaTxDT4Bqt08zpZasD7hNah28NVpOfSqLOtaVf+LQAq9OQ3SvMgJ8Bpk67JIo+IYNqpzVvswu2q/rx6wvfHHqKGOmpD6mCu64l2kM+Fu8Cof6yrFaPgEglSMHtL2og0ifGSP/RZZsXzjAlw6VTp6wLS+t3G9sbP/pi+Xz//LP/aU/fESVr8vxZRv4b37Xy78cIfxfgs7rKsdsqYp35dHa3IYAG2XQ07salC2in2f2N0uzaZoP4UQZm3JaWlGgoLPIBtFGJvXkO4hbIhpdBLl6v6AHRMHQzpEbccJseXc6jJJXtA7aFJlFD8M2TFUZKkyocIloGMk3u8U4yfiWcOMdnAnf4qYIxmBbDuHIznRQzPm/vJM90X99nr2yqQQEJiP3tFcjAhlbJyDCqJEN7LRBd+4w51vgNOK27TWFRZ3jd7pK1D6mLx+TM4p3EZ3vd3/18ZPy1tPDOAiZ16b8zs7Ncv3a82XD3bBApsJrmsyFfioehVVFpLc+FySPPNcMTNbx+1w4TLlr1GNwZV6cH8eioERpAI/OjdH+fC44xg7cWz7rDUCNzp7ldfBkbIqlfQ9hsF+FQ6OqMomSo0yibCCrxgMMq2wQmGRMwLHP1tt34INXLGP90CzKpRqpKC55JH/2bbRQhatmNihnelChDn+piKrSs7/ARDsKqw0EdmBSmOVR7yuk8ei5boo3URHfozytlzouvDIbUB0RDUQA4r84iNKSsjoIfheX80/7smwiKr7WNoF7ppSCV8rZn7hQScWREw/KFL89ku6f0bMizHl85x81uPQCmPYVg844hFPlYxvKSo00agQThQ6FhEMazR2HGOvAoEGs0ZCtCl8UN202iXbcI6Aq8XrWozpL9uG4w3depom66YgOJ/Sxf+gcA0RZCzjGZD7gieAufIDjTv9RoNBIuG0g/Iksqa9qNkV9ZTu++MX939VJNTJT5n0b4JxnHY1jko7B1owvPWyrWsglHNo6DWh/0Yspz3fKhq58Dy8w9haRaF6sgz7MVBN6QVytrf7/2PsTeNuzq64XnWv3e63dn776St8BCQkJrQRpBEQQG/TK/Vz0KVef5tqj912vknPFFkQR4UmI+AABBUEgIYIdRpEmDZBUpVJJVZJKqurUqdPvvt/rfb+/sf6nihjSkYSQ2nOfddZa/zWbMcccc/zGGHP+53+WeTObaIzSW2DqnFBHCPSMiXLEGFhnyStfyaBMuEbs0kl0I2VifMrTZMpgS5H/kcrItk7lzN/lX6Ii6mHq7pbbpCOgOqLBcTElqkI9mTPQJZ/Ml53vtsN3eV8RMEs457wuPc4tykG3HrcA6mmUZEiUw/V3ZdXNcBZVzrfxkM2rvHlXQxfWrzlZ0RejyIP58vTdvGf9OaYZvW43pcEU2SBJl/M5d0Cg15RRk+XtZ3ScsoGuz28UMN8hhq9RIeWnoo5GKJFZGqn5o64b6Smb5NUZFtl4NzF5ODUz+KWJqanzZ257+o//43/8CoDs45e6GfdB01/5K986WF99/CuwJH8PwjFQ+DyeUcGd7Q8SJvbpVlvr1xPCcFPLyuxYO7HokYxaUa45MKh8tqOxrE2ODP8VwGMMyEgGzTXtWKYk19UFdHe6o5K4XlZqbxwLchSiL8FCWSiIozCydT8B3j6fF6APcJlfQwHlD0hlQ51gzkBaKFYZ5RLuVwnzKiGVNrPkPwAS5UJ7DqjTWNEX3MuT5kVn9co9ynEf5SHg7UOma+9+Vm3qrWezHd81BAzTu3t+beegPfDYJV4Xs1FHKZFnpwD2229/dg43OYhShxaIc3Jl4pPHiaXSVRE7QaXNSeIYlNLQWCkQkU4FPhMVQc01y4z67DnqLnHYZ4XbiypD6zLE1C2/CBZ6T6YplJX1W95JaJ3hH//ZjtxzwuRJaW4CI3eAqdA+1rtJQ9FJrWy581rw1TKXc7W+X8oza8Jdnylf3rokq7jsBwoN5Wo/VYAqMz+rcMMLy/A9NIRQylJBeSuUpW6VWK77kuXhY/UtXp0DGGqekB+fBx9lCb/cAxLP1rZovwi0uVKIRnLKoHB+VFvyObWmnyNDw+vOB+gWHBM98deMvXytsLav4led9lYK2RlS9PMPnlZIMYZg+gMt5pVn/D4Oz4sPfLOAL35ROcs7y2cjGYpO3slDZYdCyexpigKWQKaytV0rTn/Sb+sqhWpflA3p9nejX4kwkE85c3zNozdmH81jXY6xdXVjZbvmk1brM480BcihWd7bp9qPUSCoFxdeUz4GKHyzfseuZEhjQc8O/cS1yDM8ydGntJG5Ls2AdcDd/jiGabuua/wKTgJDPFl+9E/gMtwcgwGinRe5CwB6Mw8pTyN52bZgb1uOk3k9E96+RRaVO2hR3qp2+sU1+SuuZmMddDvmCcWP6nXswrtRnfbZPoZMkjokxlgML3jEeNbcSReznCcPMo7mg07rCf/sE23VuEIRhcIzZEWDQkDUqPK6oXTP0aBpHMWt7D9RfqzHg4A8qtb8jkMfb953+9NF6uo6AN/hC3UiVaFf3pkn0VuNMnSKfCxZhj7yR/+P6DNqe7MMf8pEDFne1e/uJXMTcYxiuKDxFx6GvxXZm2asIxvofsP4vnBSH+8dHf0r9Pe3Dj/n1M9/+1/9hlpP+DimDwvgP+fFn/v01dWrv39/b/fFKPoJ7092vak2mrj2oQIbZnOOIY495HzAZDm7PI91yuTKBIdRlPOQGr1xLqRuFYxnBsOlXNODOERpHGzcaAdMDESoHWyuxot38LPm7Wl3EfQSljzMRgXDkApOrq3reQfgyFeDR34BXaUO411iyMTIpGFSkEeRuAnqEV9/Z6I4ULYHyV7Vo8+97FwvoIcuXm5W0YuXDjfOCdoCeMaewq7De22fPP7uzvk9hd1rKAdDcd7vfv+FS+2dFx4D8PHaKOfBGEvLt7azZ56WaIkeaZQS7ZeylC5FTSWvYh55dqOXrDbEKbh1CiATnXwZFyZOVSJv4BcE16Sv8Z1gzORDnZe/Bz0VnldpdErBSIbyYF7rkJrugBpf0uAENa+KwHCk16J8uWYZjRKt4YQkqUGeO8GUqwCwecKrCjM7OcNbrjkJ7Ut26HPRNh2nDmBMpaRUhOU12ocoa+pT/FQW9tvfpLP4JF3yhXYxOKzbevkp1xI1kE/QIh2Wka7aQyB/+B2+2JZllaUoWPoj/6VbwbK8gBkAS+VOB5WlhFVIPvnDN3mj4arnaqSi6okytw3p5bpjozJ2pmW+pCX7u5+8drrrv32Jl8ycikxRyHpDF/THsJMvVkLljks8PGTe/mYpy3qpQxqk07Crvzmm0mnbthfQtIu8VOCCuPJ4Mzrgn7RAhgacc9S+yJeiQR7zblvOttAtXU/MUb2lLGNQvzywsRhXlqY/ylPkgsyJtNhXXl6QtxpdqYzvGgfpI/31issXfnZuWV7a5VvGihxuCIxMwQNlOWPHb7XfwhpaDrfZ3NzMvOnPzWduJpKS/mmIMiYZI+qIs1HUKAN+iQxDk16ofMkY0n/7XoYQcsfnREEyXvCUutTdGub2UU6Hr45J9JQyUqAnf9Qjep/SkHElX3RGxtj5pGwpj2apa8pkeEYe+W799tkxU+bM6zhEV9BXaTPKIs22Ydsx4OHb1CwgLs32mXeP89XLNxJldKD2M8jzYZZ2BnMe82pkeTvga1S29I1jXXR7C5u8tq2Sm+KFYxkgt+/+Jv/ob5dfGtzcp0G/Q/2Op2PkiavpM/U4zuWQMCbSjy48ffKWNj+Y35mYmPrP04O5f3a43/uB7/1Xf/Ntb37ta2tCfpyTEv0h0wtf9vmfub2+/jUHewdPV/AVLgdIYZA5Clkf5urZbayu5kAWA68DlOvJOTcrlTcAuit9YXSEB4F34BREPXhGK4OiB3/oGjaDGUUPI91EtL+7iRK17VJIiFHyG1LOIEGXQuZrb2e1bd14bw3mjI9fJA91acFl452TxtCtk4VfBHc/5fY4hMJHGsbjo60K82gI6IEJ2kxalZsTw4GFppwZz5zJ+jo8MqzuSVVkyUvadq0Ltt08c956vD6q08e/vuPRx9vbHr3QNuBhlPfEVFs5eUdbWbktPDNc7gRR4EJPJr+drkkob2OUUF8mPJ/NX3lVOlqregelrHwPW+SzPCQ/tZXgUz5gwgXXeK2ry6sCcYIp1PHe6ENCUYxj6iTZVtqhjux25t2JX8egUjf1mSdKz0b4p6ejYeD9paZSRP5En0aeaD3VzTsuVA7llTmBk2wD2lTKNaHli9cd3zIo0ifGyTxRzukUNJI3feS7//vy/9BPuQ4kS868brX2zXLlnZvHZ7YLsiqLKGD5aE2U8eEYWvelYAAOXupV5dBbHDV4bdi69ea87mdByXY1WGIUj9qN10l/rT90U1k8ZupVgNJOlDR9HwGdfY/So7z9UglHKfFbgMKxsULbkG77yzAEDKgztGHcxVBzlzQXYtrQD+vUQA4oAlhdP23XjtmGsqgi72jxWtqQdnIl3CzPqMvxs6Teq9eUOWkqwxyiLGvN/kd+6+qMHZP8UaZUxgXktScjHi3Ja53xFfqgo+YOfbEegYE/Wk8dyktkjr7HEKSUfPHUTjdUqhdjAEKLdSv/6ox4lsqQFTsvePd+cA17wcjvgoZh5Zqf8AIeOuYBfz77XSkOj6HD/ncyWzJWBqUHVcl3l1EdePkYJvHmxuB89zr/Vz38SB0xAKBTHmes5QN//mz5GktLCdKlS5IPGq1N+qXFeV35a/z83BlM5jWqYVu196KMJflsH5Vv821sbFB/RYry4jfr2d7cjkdvE8qQdx3UmjtYAqE7OzqCytdUHK7cakr98kUe26dEVMivoWCd6vxiCf/xT1qcd51hKwakPummHh0scpk1bWVjH+8erjUzM9cmx2ZaH6A/eeLMwalTZ35lMDv/PYeHU9+39KLP/S//5O/9L1co9glLcO1Dp6d/2gs+83B390t7R+2snruDGwFkAnTC4rqjj7Xs1mIn+4O2sb3bJuj4wqDf+ghxdtXLPEeHcnms64jpjDiAzgQR1Bn0o1hxWp8MAICM/MJDFQ0Md118z40r9cAX700XwL3uZjsHUlWcXfMHW7RT68xDd9gPmVwMaEL9vo8GMoLONTIG5BS6rKkLyqOJXZPXTXCuk/uEtz1A2gnvNQQHt1x6zGNe72vfAfXNI5DHKIhAOUEUHur0vneuP35jtd373gu5133dsCc87Q9W2im89oXF0xkHPUgFqsLjNXHDH/qhUHYngAm6Tnh/9HuMGdpwsjopY5mSvwTYCV/jEcVCOSejykijwfJRJEw2hdzRrvv/Dce7C1c6xmI1O7Y+d8DxV/EoF/Iu423rvAd4aSsHj1B3FILyAu3x+K2DiWsIj5YcjuQrr5r+8spyA9flhzTH46AO61Jx2JZ5vZZ+c6m8ET+UR1e/V9jWPpvXNkwqqOKVCq/qlsbsAOZavA2VWWSilINKS/5IcOggr8ovIKGi47P1yStT8uQ36pb90oqMGmmJ0nT8yK+CiRHE7wKf3r9txlDhJSNqbCv5m/TVGmxd8zevhyb6o4Gl0nSMHI/wiXrkpQMcMPGaY49ch27yOqvMr3IU4K1fAHLuCmr5aJ/TTm2OlE4rldba1NiNd/G6wEpZpW74oS7IMaX+yH8xTqTFtlGuxXPopAy1po70n/LdmPpyTG3fTY8HOAtyIXIjN0aVW5d02hHZnTpCm3c3YICQQh/XBXXz+dmyk9AoGHm9xrn4lXG2DgDfur2fW6CpfTF4e7QZ/cS7d0gI/hRKWTdiyq+SDcaeeVd9K1l0fwIX81ueyyAPuJ4+0K3IkqMkf7heG/FKF/mb/HW+V/+VnZpbZKUPfE+dSou8TTdTvx+yLEoWNx5aUOPBPyMl1p1oj3WQpEfjJmXtK3nts+PVRUOVJ3nF5ZSXFt+Vp/CKss5NMziO7lFQ7vTg1SnRr1kmIQufd7Z28lvxbgLeVrTNsaw2S27kjz20YOYWfCiDvXhRdNQTJ7vlKuXJ3/3sniPnY+py3GjbJ1suLJxot5y+oy3PL7f5ueXNkydOv2Hl5Kl/ubCw9Ko7n3v36/7yX//qd7/+ta9SqX1CExLwodMLP+1lz4Cbnwvg3ipjM+AwLGARFrkp6on7C11TcoDWt7baOnxe3QEsAbN4ZyoHhU2lRR4HREEdUl5Adw19f2eD6zCRibG/eS2TL7e09bS+/X0VEVTWGThar3X5WkdXkVkn2gRNNZsNe3nAzIhmBdx38/iuBanACGKCioLrd4F9n3JujvO+9XjkDLgb4HZ4eazsLsB+sC94G2pH4Mij974HeGVnPERuU1d+ow5/SwSE14H3vVP2+uZWe++ly4D7I+2Bi5faFkAhF+cA99PnntFOrNyido7VqKCpeJwoLoukn5mJJZQ1GUvhdXxIHkdJfvOXe7dJ5nTSkiHCrnAbHSgwUbk5FUYKnE9OZC9oSJXn1oVf9X56OclQWZia6Weip1kaidWcL/VZ5VdtW69NIz+8lB0nfbe+bj7H13c33MUrR3ZifJBfb1dr2utW+GReZEmGz9LpJFVxhBcZf4AOcFIW7Q9XA2J+VoFIS2iijP3yz+T/FdZWabi5syZ/F54zh3Uqy1ZmONYxsFwezMP3aotxoe+ptarOm/0PX0OXtHIdOmBaxkC6BW75kWgJspCCvGxeeq0jc4k/lXmFFwsgpF0A00OzgB5sx3tl/4D6TfIg/ePPth3LtEkZ88Ww8Ff6oII2Wufubk/eE+TdLGudKng3MMm/GCsSyvWiSyCgfukYgaP5/CwdbqLrgNQy0i8d/t4tP2SHN3/hMXLjBkr7U4aI83pkmPDZ+6jdyKXMecBN1o2h1f5QILxU7pU7++R4OdQaXCbzqSscn/QhfVQ/wTNJJE+MDuqxr/LKetQtG+trmWfeueGo3wQ68uc0SeqS9nKMqg/KqX+5B97ai1WjUxLhC5/DM/vHqzIoMFUuwC+P+cl+qpvtn3PV/SxGMJTtGK/0qdMdiU6qHx1HykdWQkHJiCf2aXDJc521GFyZx8pTAX3HpyyN8b2WKEv+TPZD2jp+Z6MbxlDklh87oysySF7rk7Z+v588GrmCtuNbSyWAO47kxrrLHYdZi5cuN4Dbr5IjgBmaj7SkZQr12QfvyrFuDZBu3pjd/jt25nUOuexs0oBXD/Zn59rC/FKbHyzgpZ9ut9/+tHbbrXce3nL67KOnTp34xaXlEz945tyd3/fyL//in/q9X/OsB3/sx15Vu9F/G5LS8SHT//Fn/tpnX792+f+zubHxVTDW6ZSOK6pZhwR4Z/HmFpdPMAF32tbGavNWtdm5fls+dZuj1BbGDtpdp5ba7WcArpW5NjdrGGgkqHA1j22F/96qtru9hjDNYXlvtP2NS218eiHXba+8bwSfQdRzNdVmKV8liIwe8gttCKPvbqRzUFWMlqfVTDTpcqBVUNgTCAy/O9j+Ri8PoKtubSMrL8Np2Q2fOSZI69Hr6dMe/Uj4BoDWi0c0yCfg86JwgD3ECuyH7cbmBl779fbo1WvtwpVr7erGZtroz8CbueW2vHxLW1w8lcm5G4NHK7uUQT3Epjwe6ZdeBVmL0kiKiiyTOBPc/jLBmIDpqxMVWnOWgGXou3QLit6WNjburUEoI+nu8ptH/tFX65qerueET054209NzscvvKfNLSy3U2dvZ9I7FgVMHZBLi99V1DkOlfq0zH1oifWqmLkUr8YDMlQQKkDp2Fi9RjvuNB6EVieu9LpZxnIFsvZFeWLMq8UAuWFTDc7O24+yof/2IbfLjEBRb8frWYtWGVFZ8ttnFIO8lW7pcUOiikg+5vAa8uZ7ZlMBlWC8u+PmTjebuUvXdeaR/I3qp/IYSRE+2rBvSo4enwpMY1hgr3LMM+r1mkpP2ZKnFV4ejTN1hpdclzbXB3MeAN9V1j71z+iP4+ptjAEU/lR8qZOy8kBvLH3nmvyxz7n1i2sCfBlkKvGZtrm1WYYx9CmjHai7Juq56tLi+DiPrFsv1YtZ9qKAZRzPRBbMi1waxZCvLmeodO1DZJDyNbjk57OGu/KV0DVyVcdm60wItkVn+EAhAd5b7ASxzlix/axJp9L633llOb7SJu3x4QDaJS4bXq2PccqhWszDKWTViIg7z2k+vO5AyWinAC/RPsjI22m97hzQ29xCB+gRG4F0E9lgMJ/9Jsqj4+seBsih/8rDXpt0vZexk84YeCTHRlptQ1nzo3KS8bSfvGxLgDVC5pi4MdL+5NkNjm/0RTk6JsdfOZPHjnnHe+eaMuKYWC7PDEmna05lDPgqjflOueTnmt87nWDb8tnoh/IrTeaTZo0Qf3Pc5IF9pRMB+Mg2bXhxHX6tC+qRDfLwn5vvFhfm4C96GPlxLMw8rcGGvEqHNFi3kq9x4rjQUOpOZIr25VUiftTDl+Yxy8qtZWeoa24wF1qXl5aga2Z1YmLmXbNTU2+dX5j7xdO3rvzaSz/vjrfBs4/piXQfbSop+RDps7/4S8ZuXLn0fCbIp8H7KRkfT4PkwyScUB4pqnWsEOxsrsfqUXhnUcJ675evX2trO0dtdfOgXb6x2S7d2GrX1rb5vtM2tvbw9nfa5uY2wsikZUqqNBQAWsqk3Muz2Z1gDM2kx5ci6L4gKGA0UjAqJUPIFX43j785YfTenIQd4GKlqQz8Tj/2/c6A66W7691XnvDGa2P3AE97B1DebmvQemN9p11d22zXN7baOv1f396jb3tt1X7sHPIij/3ZPeTFJOfaxu4++Q7bxevr2R3/jocfbg/xfvH6Wtvc3mHyTiCcJ9vp03e3lRO3IVAKHv3GU3eSOski+Aof9LqrvXt4SO4xR0BLYeO9MMFK5p0kNWlVulFogkgE3+R3JiJtd2F3f6Q1XvKsFKsvPU/3OljUOmwreyiYLCoWn4bl2vLSyqmqHx4jDPFQlBf7kPHhPye7YeBpvIlEJGzTvnHdpKJwt64V6VHoNdgXrX3EKzIGeZmIVhrvjs+OfSmabmOW9ck73qlLD7sMkuJn5Fie8bt0SEMM1vCk+Fy7ch0Kb1VScSKd9p2LATraqjtDaAKN4rxQtqI8VRAyNbQ5dvW7yrMAqQBVpaWC0TCQbcpqwo0U9bMAlvuEuVIGjkpZ0Cll7HuUeRS84XdBv3guzfbDvjmf7GdCn1zVSJNPJV+j/joG0KkS972Tm7yOShY809++Rfag0/IJq8oXynd3NsiTAkuVqx6a/GXgpAu6/Ul+So/lI4vUW3Jb4+BYk51r5THaH/kgv/xBMCtgkb6i0zr15JSxbmObezrskzKkEe6YafSG5+T3N+XJOsIfaMu48me7ymYMB2ixD6GJdk3mqegf8jTiTfgkXSOeSke8XMvYhrqNPniLmyzRmNU4CqiP6hzMDRTzGKeOrdcDWtSdueI7r5rDRXu8ceXDz8oGutTfHCP7pRMbYz95/a34afKz/NBLtd4yNGqsBHvf5ZNtp13evbdfPmU8IMk8GgoCbw56US74Cx8wjJOqg6NIFHwKjeW1p11pxcAtebAvypljNooAM64xsq3LejL2FdXxorcl+2x6T8LTATOUr5G4xTXrCSbAzyyX8FnHTUNGneoT/QT0LP3yW+Ya7wMfEsTf/NyidO3ubm+968y5c7984vQtPzkzM/X9R9PbP/7WP/LZ//V/vXPp0fPnz5fS/SRII45/8PSP/s0vzv7yD/2zP4PF+dcZjjM+ztWBlJmeyhalQ1VujFP3njh9qi0srgSQXVdX8e3tbrW5xROUm2xb66tRtnNzc5h7O20MC3Zhfq5NKWsA2sL8AEsJBYBAZvId6d3Xec/ehhVBA2xyX7wzjRRQd5ShxEtZl8cjtYvlkSI0eIedQFivHrrCYymLqkS8VS1r49Sh5azVvo2ArO1gfCAUR0cTbQtA1yMpi96w9BzltjBQNtrc0mmsR8+X1sgpS88+y2jXhR6/+hjGzRUam2xzswgNM87oxGx/qS3gtQ8GS6Fxa2tdgigFvRFGjRn6L8gxsex3TSate+/zLoXkdY0dlVX6ieAW4LtEIh/KMLKv1tdN2pwD7uTyj+s1kQGBccCCZJ880c/801N9AGwuEwJiMhkvXXiwzc8vt9vvfFb65ESigoCN65DdxiO75IR3maY/4wM23BBUk1rlpTKjxzEW5MPm2lr6onLyNhoNjUw8ZY7raqys/1FflIx9oJyer6E/3528Aptg4z2yeT45dQgkKlxBSroC8iP6wgRkyQ19gqneeAG2IfraXKgyCphagvbjTcA3lw8G8z4bX0+tPPwD6LCtLE3RX+uyDvsiTwX0Mg6UTxS+4UPqVCELano5AmQiAWTKvIBPtSMa3inEUkKZgPjIQ45McF1AEYQ0POIF0lEVavfkLss5DipPU8aDNjytUvqlWYWp0rXPGicafFvryDnelY8g9t5gozKJzNAnO6OXlPwYPYmiyAfaShgcNldft2lX76n6L/+VP+emeeSz0Qi/aDxYhx5ax5vwib8oel/8ufFKnvBT297c4jPyLO0ARDa9obiTk0zyyznTLX3IW6pLvfJAWcvvI1AQ6I1ghK/QYoTIOm17RHBeysMWbSuXMYCYc9Jo0jFyQ9jcwjx5x9tjFx5OPcsrJ4se6vXMdNvUu7eOVA9f7WtEnz/eJLVoHvFDOowu+tklR8c9vEkdGj8+bKsMym7upDYrtS4ZR3674bgot9Lj745j3futDMA7yjuGytEExor8Mhogv53bjr1tSX+Vt375jBPHGGZO0F/HpY/e9w4E6fXhNkZy7JR603Kuw7sJ0YfE257HwqqzVq9fzxq8/QhPoEk6jAL6BEppd8+PetDlH8fO8XSy24fIPmW8rdSz7eWfz/l3s7dnaaDnD0+cOrU1MTZ5cXF+5cHtzc37mdG/8qznv+hXtw7vAtBfshXGfRImZePDSv/bH/3TX3v18Ue/hb4+b9bbERBKJ78H3Lir0TC7qOi9mWdvuz3C4/3lOwint4F0ylCltom3Nzk9aNP9hbZ24xoTcK0tnTyd369ffiThvUWMAQVy03A/gDRYWAzIuAFqmkmu4Kt4XVN2oDOTUXheU9j12l27VTKmpl0XHqc8FhyDppCr1JRglZTviBmiJJA4CZygFUWwjFm9rx0J4jeEiAmvgF+6fDFrkIam11av0q6g0kc4NzMxBAg5nINPqOTK9Qvt2o2LbRZw9JY3n/y2tX6NdrZz9OzMLMKlUkOZalwYXRDYVCrSrWVtuMlJIeAIWJ1XpLKSB5mkXpcb8E9BTl5+815MDS1/TT6UmcKt8WD9bpBTEcTSpw4tYvtpffJSQySWNv2ZnPTWNUNYGhKtXXr0gbZCH86euzND0fHY+uPdwFd5EcVIAafiAGDQkKO78dgdM5V9vD7aESiwlKkLJQU4eMhFbEAmt554Z93fDAnaMPVSOjIgGEh7QssoJYE8z+IWiO0++QOAyFAUn/eqOu4CrwopdY68N+WKV+cRhueUMewZ71LFSh81tpRNz4IQgexPDmmCRypuFZZ7S1RqEmHfbFMPrtb2BZ0KS+d+aseK/6f7PrkRQbQ8Ckuj1R8y/tQtf9MfwZR8Rqv8QYOAH6DLk+ZQWPwu37KTGZ64jml7JgFO1uuFSqv9EMBUvsUXn+pWHpnr2oL9+tpqjDGfLOnxsBphiVBQp3Q6JxM14XvxjLagOcYSyXo1btJJGq+hVyagmXHxsjJnPmU09z/bX+W1avBr5reCFM9VPkCb4+6ucQ0TAd9xkicupxUIIZ+UVu+gOUrZ006I4HrNn5pbXRQwe1FsNTJe4JmNkchFIo3IpkBS+sYwvMZLPSPduSXg2j8BbHNjrS2fPBnQvvDIw5LWVk6dCTA6/23fOaBxvDkyUvxu/zLfpYO3bArlFXij38p+AJ1u3JQtwZK5oiHvWHV8Da/sTCrTkFImKR8ZK4+ZCvlXBkyMAuS05qbLNs4llyMOkQPXqv1cAK+xmDoYa2XG8dN46Iwr9x3YN6No6nwBXrpcKpWvGsfWbU+pLvLpvfGeoREdAt3S5HkCzknr3xXokV8ftKQhYzTDJE2Oj6crqt9s3zLKv42qy8JR+hoD+GgIoI9vwJFLGDXvXlhaun9xYeUt+xu7b/6hn/7WB8xp9k/2VL3/MNJnffbnz+xv734mQvcseBBBlcmRIt+wyg53DyOgJr0YPTd3Wuu5e4SpG8V28WwFQu+lLs9jZA1T3sFSQe5S9oB6dxj869evtStXr7Xh+EzuEb/4+OPtyupW26Ct1Z2DdvHGZsLebuTzZfj/8Wvr7eraTlsD36+uk+fKWtvYH2trOFOPXl7Di95oO2PT7TJ5HuP7xt449fVyfW37gO/DvDxNbn0HcBL48Lg9S76HwC+coD9zc+36tWsBYQVOI2V55TRWH94gk2R+4USE05CPk2Nt42oA3gfZ3Hrbc9qZs3fCpaPar0Ad3lqlYCp48Ra4lo108CgbcVAsTj6TwupnwUaeWX+UkhOHwVGAM5E0MrjuZxVqhbBUMKMJTVv7GDjdkbBREbw7yToFXKHgiH7KeoKd6+HWEYVJGen0OM6TJ28BsFUeTB4nJrQLEKVI/aMFrlcYsbxn61RBud7qhHO2+b8KONa/CoTvvjv5BFIVpmXlQaeQqCLlbcuJ7+9OeOvwuvnsk+ui0qYiVClLk6dmhSbLkU/+GqGxYXueUDx8EfD8LD16Esqvn+NF8i75Amno4HvGUtBEKUpTR0fGLPTWZ36krhqjGBb8+VmPxEiX46titW5lo5STDdg+dZLXalTqXg6vSPZPPli3StXrKmy9HsE6wCltoc/+19jYzxhn8sgX+WxfvtnXGNbwNs8sSE9HAEv7tpkTBKWS72mP9gXbAIqE029lWt3RGZP2QfrlhY/Y7MajQt7KOWNMPfJH5skfeWrfOh5KSY1hRURKp/gTfAQYrCNtW5+ALl81zBwM/gWkwzvnCNetEBGNnpJsroUXk/Z1ZAzQvqAu32s5TP7VuBTfXcOttW7ptK9WLNA6NzSIAuLIiXSGz/AvfJJ2PkuH92BTOHM4/eCishQDl3oMhWuIxTMd8USepz27kXf7r6H55LB5gXyS7UGvbTrWXgjPnQvkd97ZTmj0z7y8G3lQVl1iyGl9GojwyHpta35+sc3hFCpLGQv6q06SP3rZ0hgvH9otMz2LIU87Gjkyfsb74SFdmZVmT7f0gDXP5djHUHKZYEYeYrROTnqroQZXLZVIt7xQJpxLGrW2G5nzj/bS/+GQysduUO7i9Oz026ampv8bAP8zU/3+j/YXT/zQT/zkP/nRr/1DX3zPPe/4RY+VlYzfEenDBvjf98f+XweTh8OnIygv2dnannBAHGhDiVqHWsmzeFjxFhVmGKuScDAS6ga089AHBtHb47oBdI25s7JMKq9driV05ARCEAytG55xMujR6Z3MLy0mt78pZB6LyVSIYWHYUsFJiDbemZ615wCrNFVGLU8tMkxme+a7CSaWRUCkfXtrI0LnfgIFcndnM2ci67EYNvNYRe/DNEIgcKi0tPQV6oAB7bkR58bapXZj9WLC+Avzp9ry8tnQooBubVxPfxYWTkYopXd3F4sUoXMKCqK5r5TPbq6raVfKUmVVtxD6XQOgQNmwvfU4Pp0xEMXEq9sFa0Wegy/AOwHGXfP3IvRbd65Jg5MPRVGnCdZmnVnG1D0X5tdo295cT39Onro1ClgFFBB24lA+a81RLE8okwJl2xA8vOZI0F8mtApCJSOdVUXVoWet3ETJWYl1qiDIJIvknyntOxaUD4BEWdmCwFYb6xLqpFyUCn0CCxgPlwcsD18CPCgo6rF9a+iMLOtXSah1rFqw8xCOAmXXEmtpQMAomlSaAoPGEfTTB0e3FA194Ls8lmcTocX1QPplJ/m9G8MYRdQv76WnaFB51zjFa5OvxZ38r9cTuYafGk22Qfbms7EDoNLsNf7cgFe7n5+gV3nQWw5whraDzFnHOX0D/KTN/NLgfcdu4EtffGWsBEwahaDMC1vjs32PHJPKEJK3tE15Zd4+BkRoN/yUJtvhr0KrGBzIihnNLb+ttGSrdmgHvE28q3tcGqhbnazFFoq/fk9ZeWoRf6fd5OIn5aCiRhWRkvcaOpn30CQR4QF/oRHaOh5ZpjaxFbA4jhDIuNTyRbxyrmsoREbku/2379SlPIY/5HEZw+Utf5fv6hqNo/DTcciY1jzTKOnKWYcpPCLFOPF6fYHqvKWcDlfGK31xWWOiQBQdmt9pL3cQ0EB4RMG0B3+Tl3yOzx7g628Cv+NshNDon5FYDRz7n+UBiNjcMrLo3qJJ5LtffIR3yksIywgr4xXlG+AwupyR26bRdVCeuR5+84q+h07LRgZGcy10khtZ2IMla7R/FR6/a3xi6pfBsddS9ofHpid+ZGpp8BOv+cnv+rl3PvDGd7z97b947fz585T6nZeeQNYPkV7/H1679TV/4OtP7e1ufQ5e9ZIbFwQ+BdAQUHYZwkCFX4DfWN9ofbxchfTalYt5LKKqhwsBe8s4ovE+eM8T1QxnahzwHSOYuvT+PMlswDU8GCYMBTAk5puHRGSdiXan+N3RU9E6iApxF3KJYEOjVriKbhaanKib3W0VWdOhLL+FILI74TfwyI9oO0fvUv8CnrjrqgqIgrR67TpZa5JpdHTJ0Km73hU4J/jG2vUoxL3dTfJO5sCa5aUT0OCJTTvhi3Qp+E6GeEfUr1C69OAEyOMSBXJr5btAXuuVo7UtrvmjE8wuZILz0tiwjWzCgw+Z6PEy6CPtGDp2AjmJ9T7MZwVOWnlgUvHk1kINJduifqMvxYc9xmwrfB9gfC0tnuSzEYEKZevplIFVoUUnX5SVbVORCljSuRj67YspG+xIKtHkURmRLGu7Cki8TGnsrlGfu9ytN2CAHFFQdoQ/1m0z9k9DQwBXVs2Q22XSbxsxf4FblTZBM3lLgXEd3rqOLxDJ44SC+b0/txgDwlKCWwCYRlVKjlXVBu3wOuPGdZNylH0AvKuYYrDhaYQ4iAp40a7kZ2wlFPmw/oAJ4xfPTdrNHzDTy94jj3IkMGuQ6yWXQeMZDckHH62Proz4Lz/pv/OQOkv2al6FZumnjH0auIfGfoEutjGDoauxUn2zZwW03Tg5Dt4zLHi7fGdyfNURznnnrLQp2y6NReYca+jIxjjK2ocysGxXuikYzuWNukpuNLS8sI+xnHVi8qvwlW3l03bsp/MtciUfKRFARRcl4kCfUjttCNBuxjIZtfN6+E0eQ8H2w/MzQhPXsjxELo+iVY/RWAyfGK/IhneLGKI2CqKDoQzrLJkERM8ZsM8VtcDgBPyl9ebcRt50kGzLZ987tzr9lz7wZ1+VcWlygJVVyyfSI8O57md52NUrL6xH2VDWjcZkXkGfjpxy7Vz24UzOgcg4/Qx/+U2meN39GMpJDB3Hi7GU39KS5wDYHjIW/tBP9zPF8Ibmycnqj9/N5yOdq6+MMzxXvgbo5NOnb8PB6rf1G9dyZ4BGmOUm0U+OD7pJscDWQALxROjbdb5fRKc+xAx9w9T07Oum+rM/MDUz/arB3PS/+T1f/r/9p2//9m+89533v/Gx+9/6S5vk/R2fPmyAN507d9sRzHwW2PW8oyMVrZNkLGsgrr+opPrzeMYecJPB6gGEVzMBFGiFRxDXk9c7jhAy6K7juRavwAnO3tPo2pWyo7eytrYGEK63tfW1GAAbW5vkX7N0JqtLAeZRyFSkhnJ2sollO0LkHgEVutas90dKizstFVrX+GutbDN1xfhAWJxY3gZk+1qk3r6i4tHI0NLOc5zJu7uNl8/EczI4URQ+oxi169l9B0wKJv+2u8wn+m1p6TRCiUGC6GW3p+Wh25C+95DXJNOb7Na3aleq77XB0EmEkYQV7MbCgJsTTKUafjouAniFvPxinnif/O0f7GYcBBnbSn0BC5WHFq9lqZe+lCdkOLQMDZW7xoWGnWFUebqzg6EE0C8tr2QyBgxEC8rHE+NPBS8tUZhq4Hi+KI60z4u+KS85uY32HD9P44phwTgoW8pK9UnFU6BgvW7UMZXy5ho889WtXzOQ6VcUlEqDz+k/r9DAOFWEQeAHvKUdml2PV2F0/CsIKf4mxEh/rMPQauTDW/j43SWmGCi0m6MyR32UX9ZgnwowXaPEE1LIqcu2pcf6HZcoZYGEz7YVgOe9nsmgEh/1g+9ZT/YaZZVxFaqeKpXVOPor/6xX4xEW5nM8dV7+rkK3PpHZsfCj42AflV+VOoTQF0YUApQ360jomDzKl3NAz61bbnOsbFg5SvtQbnnblMfS62++Cx5ZgqC88yx9h37p6vY92E7klvL57qiQTzlQF6jcJa4L5SfESzZBIFES6NJz1GDXOJXfwpPlvG1SB0T+5ZyEkZFZoFlynDEnjzLjmHrdcTDKpl5wp768c6ys03X2LTfIQUPmljygjPN5ffUGemg7UUm91owN+iARUcqnTfK7FGpbrj0bYXEOmdK2spKXYykvKWA5+CPvu+/KQwwW+VmlI9vyrMungWidzsnUzUveaQhEVkYv695F3+sU1FzOsKSMBBdgw3fymb/WwzVY4D/j4b4D83vWvHVF9958ronPh9f5WkeH7sYACtM6+mlzQB6jpo6LtxSfPXdrHKyLjz58hHF8MDUzha823MWgWMMguzA5Pvme/aPDt6EPXo8+/3fDsckfmB1b/GcvfOny97/qe7/1P91//6/c9/a3//Lle+/9pa3XvvZVisOnVPqIAP5P/YMfWdt59P4VPI8vYGJN51YyJkwmMwPghjsHSaWgUlbAnRQKlcCpMDnpVJAOssLsLmkngZasym59fZXXBnlqjV5AWr1xPQdoMPcBfyYGwC0Yqsi9l7QUcXmdWXtT2BE4d0IqCIKEa8RKbEKvTLYsDyBAKgu9dwVI40JBFNS7d3dVOgHd8KNhsI0hIM2CFNMvAjmPd29o034ZurKcky63Ck73242rj0H31TaYPxEgdzIirfDpELpW4R0Gwqx7FOSXk5r/+N2JbT3SXcBUnsskQGhkQWAULGJx81smukqLPLCDPtSGJA0Bpl+UjjyLh4hCtg95ehd8mxhDeYyUhH/ZuGiheGhO4rpenq0eI2BGPW6+Qz20lZVzoVdFqHJw3dHpX1U4QYs+dYK0agyqeHKbDflVBvJQRdkpG/lC5rTp5C5laoiwvDCVkXUmbEnfpFFaPZBD76GAphQ/w5xk2wJGTgMcgZXgpGLWQ9CQUl70OHyPEZB2R3lVsnwQKAVjf3PJxlChd4e4l8INPtKn3Lvj1x28yol1234UKLRDfMBIJeiYdZGZRHCk3+L0VT6lbdqigpSxrowXn81HloytcK1cuBfCPtb8GxkpMgF+xLPimvM0NKrE+U0DyBB7mEWFAVJySK88E4DDP41Xf4+C1yt1zbMUvnnNl/lh/Y47eUK7uSki7ZaTBzHGbMcfyF+bFmWNmznli3fO4DE6XiGrgN98GgUlU8wVxs/y1huOkNdX7ryQhtCmgQWwk9/57oFO6hivm5RR+dUZWabIvfXaJvwpb7TqkxczzHFBsAydFAgtGiaCHT/lbiHl13FNnfwmKNllNw8nTF0jQd1D9Ebd4qcMyU/B3TYFToEwt/bym0mdozGroRlDmmpCBn/2R9qN5mgYaeTYr0QCmFPO13Sef46BdCkj9bQ+5vi+dZaTIL88qnVuYSHzyUa6cUSSKI+jB1ALzI69IqTO9oFeB3s4PZv18CjHzjpdItpY3eCdOgH7hYWltjC/3JbmltoUY724uBCdtLeFo7O3N5wcHx/OLywdTk5MHc5MzhwuL57cH8wu7i+vLG+dOnPi0vb21nuY728HxN/EGP08RtdPTs7N/Nup/skfnJ655dU//Zpv/fF3PPCmX3nggTe+6753/o/V17/+9RWO+RRPDMNHlr7xz33TZ159+H1/Z2v1xpcfNrwsZNYJ6G0KyydPZCIqjAqBAqrFvg2A1+Qqy15hUZGrPmKZIRx6HFq0pgnDlE4s/gyf+nuUGcLhI2lVliWoAkfdpmKYJzs/mfgaCplMzi7q0ADIRpiRMMdDHNFnPdbtRjGVWzwelSWgaKjs5JlbU96Iw9bGRlu9fo0aPVRBb1sLuGVne3fCm7fYOUkEXife5sZ6e+zRd8arP3n6znbi9O1ZP7L/6xvX29rqJRTiLhPnVIEA9FmntKmMDEuqNJxG/qhRII99qWBcA0d9hm8BRJIKSl/DOkwdqKjwd/H89V7Gx/CCBQ8UmmfzezucfMuhP9CQsmEfSkLgoHmB0M2S3iIn73d2NaBqZ/3ZW57W+npBGBvSZKjZc3lVfNnBznRS8VSYjfH3UB36ZmhfoFZxq7Ttnx51nwnue91uJ0CVMjHkKKjGiIEvjlcH7rnNSaU1ZhRgF5lyX0EZnwFS23H0LMOYFn9qjdC6yvDRaCpQjCJD6XXRDusKnRh/ZIzizD365oFH7pGQP8qOBms8YOo0/KgHH7mAFkO1oYXflAPpjOLmu6C1gxGpgaxBoxxXaBUjg79AKuUdU+W0PPsjvCDvNsBzB3Ayd/jMrIkRLa0CgMaDMqrB4S1NFMu8hR3h8RT9zfqpvHRi80MMZGlGdhItIZ8AJh2TjHeidfRVsDKv/LQNeawcepustMtL+2vGXHdMkFFBKQYYfE+InrIa8NMYxvZBI9z2lHfnlLQ5X63fMbIeuEAfy+iyffPLZxiX+gzfzs0jTwigY5mQuaU6wKOctPd6ZUAaXenqsE5BVO98F8PFZUEN/hjXlBHgU59zRkCkjLRpPGW8ZbLjxZvGjuOu3K0bjaQfAqbfrU8+bAFoJWPmk+8a+uonjCbHVNkfja9awTKJBJGXC+FPDueiLcfVXHFilGmJsAz1hWAyxGiWF1zrDp9Sn8mscpjkaRmNGkPufTJsHweB+jbQbxo9Rkbcke59/d7SOegvtltuubMtL59AbnYYg6124tQJ9OlZHK+ttn5tNWM7O+/BMfPUPzNkXg8nJ6eGC8uDo9vuPnuE7h/e86a37733oYeur2+sXZ2c7V9jbK72huOriysrN2Znp68sLi4/dvqOM5fueehd1991zwPX7l6eu3r+O/7SDYg+TiTH9iNK3/M9P93/7//9Nd9w7bHH/87W5vby1AwKbR/BZcBVXAqatzOprBR+hWP9xlp5KSOhU0mXdcmvXKiwkIrUEKdCMgWgbuUc6R0sP082q9uIysOzoILsZHGTi8DhpFPgcn96ogXdbU8qc0Omw2wG82EoexgSCrufs+MXL8t8zAb6oPDXKV0SG+OCPPZLReHav5PCMHHqyGQRNMpCV1EZHcgLJbm6dq3duP4Y9U62U6fubCdPnE3der9bm6vt+vWL5N1tyyfOwa+5tokhISlUnT46QG7Gs375aRuChkpTpae3ZLRDUPakMqMA9jUg7zuVuetd4yeH2cDj3b3aqDjLJFTpZhOflrZKnb4YAfE0NZPAZH3eSiajpdGNkypGw23e4idYLi3f0ub7fVStm4XqvIFJlYIKD9nw8YrSKP0FpAVyAUvql8d5KJF9509FEyVNm16LQuezJ5zZtootY0ZDCbFTnylgRF3yzvJusJQXPnPbCgQilZH3t1uPSswxzkYy3icxdFTM0i+oqdhoIPVaX7xN+wItypjLF7lljIrlQ+6JRhm7NGTER3lQIcf7HY2bv0l6ZIs/gUalrrE6zlj66GWNFNsQ/ONZCWLMEZPK37ngPCrFL8cKUKXbORQDwvmwC7CPIgo3ATj013yzxi4cveecE1B4Rfaoyz5ap7e/asQYIUuUKIamc7plT4zfBbN4yqOxiFHEvJGufKYxeZhIA5V73X5ruFhGmoUgDTUblS7lvm5V1RDVC63bNNUlgrW/y1/plAfWJ5+tx2fRS6/Og3c97GxuJNqyzXjRYMYuQApf5I/zPmPKNXlkBJIao488BGuXfM599VGcBPpgxC76Qd0F3eEXZfW6BX4PV+kMNPs3g05zXK9dvkLNQwzZRfTAVuv3BzHAtjfwgnFGJj0UhHzyQJ20tbUZedK4DbjCYve4qAP8ogFSYA4t0oonLV1+j9TQaOSLvmkm2lbJ8chgsi2uJeojb/keM8Ch5L9EvHg3YuvekdPnbm/rq1fbpccuZp6cOHmqnVw505boz+nT59AFy20BPTG/OMtck2eA/vzs0CgROnc4MTV+1J+f2Z+ZnYTw4f7B3tEGTT4+NjH2yNz81KOz/alHe5PDCw+97dKFd/7aA5ff+/iFzZ3Do93+zNTu4xtrewtr/d2//O1ftwtNDvVx+k1SzcSPMP3f/893Pfe+N7/hlVcvXvg6vc6jQwSJCaNIGN5RmWkxi5gqEb0pPegIk0qBiZAJS/MKvsKn0jW0qXehEEqaSkOgFARqY0YpUS1Gy1h3hA5hTriI3ji5nThRNgpu6FJRRQUyUdZR6nV8qRPO2zqc3O4T8KjLKGDqjOXMSwPCEL6GQ44/pN0oMN7TIPVXOxgQLgNwSaW8vnql3bhxCW2MR7azGWA8e+bOhKLkh56tXuzGxlXe9wHbJSakfRtZ2tnfAA3UXYpZz0A+1zW+MGEBe+iQl90Z8+ENSZ4JDNlUR14Vn557zKHUw0vQoKx8CPCSzzVf+7iL0VFK3lxctw6+e1jOzKzHQfogjVX6tpG7AqZ8TCJ5Zqd9ypuGUpqNwstmSa7plVqPBpjtqjTknTQLFo5vPDLZSj6Vr++OV9Yl4Yc0CMrSJSgLXjG2HG/yWldAPmNnPqkpz8Q0GrUkFaCRH6+q1Ao4CvDz4A+VnXLqEgeFlAWBChLSljwbERta5bfAG14jt9JiXiqMXJlyDzx1aHQ61qVElesCBMczS0f2nT8fP7mztUZ9grbem0ssHiLSZ75g+O5qrNlPPUres8wgcNbcsH/WJRnFuzJUTPLNeSEdGV/o9m4VwU36S8wEAj6QRwPX8XQOxrhlPBwT76pwTHP3B32x3krF13qHNur1Pn2JUbblqXffVERG41gZU641dlyKMjRPfvI5DkZ+yBHey9eaF/STeZMIQF6Oi1669JchovGfXd+UjrdLYeXc6JAykMr4TR4nukUeyzpHBFjzCWwahXrwgns2oJEn+smx0/ChztIbetQHOBQ4BPDb2ot+H6mNsQ3P11dXAclbmDf99p53PdjmFj0rBLmjDpcWzauO8l3+a6g4D0zRUbzkn7xwDBwXAdxkdyJLzm1ocV4rD46Fj/VWrjsgp4IyOsirkaBuiS7lXV0eQxs+O/YeGDQOWC8vn2qnTt+NgdPaYGa8LS6ttDNnb2199J5LfvML/daDHoZSnb4PhZuIyyb92EJPrgH2j80t9t/HtfcxAR5eOjn/8MzE0YVTiwvX20I7QBbtSPeC/JFle5w+4sQQfOTpR+8dTv2Hf/JNX3Hh3Q/+/c2NzedM4B0d7iuQrlkPCsARHmSLBsobzA55/lSSturE6p66hlxnkitcKmcVkpM3Vj+ZLVtheMPRhmn3ssZrSMyRd/KpuAK0CKxGhAqrJrqh4LLMM9G4Zr3zHpyzt53NUYg++WvDk6KkknDt1LUz6fXRhd5S5gSShkwC8icsi5Tapk9TMzlJVcK7u4A9imeb9y0U9MmV29rK4umsLyW0T7n19ettbe1qJuwMAK/SiVKKMihaM0lR3k5MCiYEbhhX70NajGgkZAfhsciZyPyXespbEqhLCajAa5MddeKxFygW+EShqwwcI9tXKcgZ2st96ioS8qrMZ/sab8Psh1AxrJy8lXZqiUTjZor6NNZUphp2pfzKOFPhCIyOb7xe+pzQMfTKd5qJhrLfLiEIhhXSridJ6WVE6dFN6wl/+E25sL2MBXxxHTM8iByVp+i4B6AYA2XI8RNwsgFuNPamgDy0CdYq124crMfr8rXWbw0Z653VpjvploZ463xOXbYHEBvGPkJejR5ZTw7C8XfqMmtkVI5HnvjMvLAO+28Zx0/6wx7qdIys08/y2HkkuGhwyxfXOGcHtBHANNTc3d3g3Kg+zA7mMFo9lRHgoC09Ysso33XKmECi3Chj3vZUUTTlIuPl+Hl7JfM3oXT4YNsFEqVabCvjwPXsf7EcfVEvJA/1hgEaJPxmpM+x8Xd/Mo9yI+3y27GKIecYULdc9uWYytfIDymyD93xtOmHSTmXTk2O0hHkT14NSA+X0WCueqNPqM8NeuqS3OJLQz4OOjqEkuaRH46RDkLkDKKlbdf1aNo2GkaHQ6R8cIzc0OtdPKfO3Rqj4eLFCxiUyCC0zCYSOWxrgLz0SmCikyQ3n/mbAK3h474H50MiDMiWa/7qAumxL17Te1YluDGua9/8NqZDozxM9+v4ZiNh6lkjguE77WgYrV65nOXL02dva2dPnUvYfXpygLe+hI70+efwHnuBIjfo+9WZ2Ylr9OMa8/rCxOzEoxPT448ebA8vHO4cXZien7p4ZfP66pd92WfsvfnNb27rr1kf/tf28qNXvvIYyD8eaTQdPvL0bd/2PSfvv/eeP/PwQ+/5m3s7B1O93lQAfhfFMjc/j4C7Jjhsg/m5tn7jBhOUyYDSjdWMoKk4BNRtN5swgSyjAoiVyjB7LR4OitQ8biozBO3GMZVarHkmosYDX/NZoLBwLFUmh3kE5VJ65M8sc2KiyKjPB504Kes0IxWOivUwJ74trCymfcNnqzeutS3aVrHVffj0gfzT0wMmkrfBuIa+HEWhV6sSml8+A9DstIcfeQdeWL/ddefz20KfOqHHevYA2suXH2kba1fw6k+1weKpUuSu6fKnMnNi1tqX1vXOzTCZyl7FYr8TWRBQUFv2RQVgHvmgARBlDC/0Guqahoh5bCeMzjhNjNeGJcckZ86Hfxg19M/aJlyC4ZoepQdReGqbtwOOT8y0haWT4YMALO+03lXCHrVpEyobK3F8NCDCA+iBWtr17gBDsYA442GYfhrjwLsgtgMaAJt1AZKCpd+tyzrsq4pched42G0VrGOdE89IBSbK2XYeWBHwIK+ASC3hTUAARTdJ3QFPeGqe/KFEBdK0xbiHHniRzUMaS9Qin5Rp+eR4aVS4Pq/c2U6F5B1TjYACGj9Hjvis3DnYRopU3IlSORegxXyWDdDSjv0zCcAaS/Kk5Bf+wV+BSvqVRfvkdeeDYBT+SQt/GnAq5q0Nz63QwPJwmLr7I8bGqF3rotn0T95YxjksEFi/YzvJOHubq8jpXhTblH8yxHfrsmx4ZF+pL3whQwwGl1H4c1+InxORYpxcQpMv8jLjAY024hjI57CCNjzQSTnIUknGhzb4Z/Qi8kImjZROFt230PHWvjo+1if/M57+Bn3Kq8ZKJiLvypVheueSdzMY7jf877zNQ2L425cG6rei7CiHeTVixQvp9U4evXTzeZuuY2Mb0uEucRm+vrbedpR/+mYh+W6U0yhX9rdYL3S6b8U5pN5yDPLALH7TIGIYeDH+jg1zy6ROM2opV9xE58NyYhhOTuH01DHZ0q2e28SxGczOtdvO3tVuueWu9vRnP63NYRz0xoZbs4PZx9ZvbD2yvrr1GBcuTPen3rezvff4zNzU5VMr85ePhvtXJhen1269dYrptTe8fPny0ctf/vIj6OnYcZw+AalG/aNM/+SffN8z77/nnm9+4L77vn54hDWJMKxeX2uLgOO+B2kwKZwghnf0hJ1seZiCAqhiZgKVgiql4MSKcmN2aCW75uR969kgRz0KsfV53Oja2rUIcB2MUSFDASu36jC5nGxRLnyJJWybKiOfD+0kZ0LPMlGcMFrmlvHWNJOCvriy3Da31tujjzzULj3+PryXTSYCSg0AE3B8gl4fwFZBOTk0XrY219r1KxfaydO3ofxm25Ur7wXEH26nTt/VTp+6vU1jGetNSKu32T1+8T3x9BdXzsGX2Si17HyHbg/7cXLmqWcoEJ9zr/I2RK+is18qvj2AFdKhzfvFM6Pz3Y1xelNR9LTrhNfYUfnJDw+bCACYF74LWnrC6jI+kF/P2+iH3jPqwDzQNZhbwNjCGIO+XfgzPVhsM/25trOxFkWrZ+ppfvF+ZircK7jKX/kkDdJUPERmqFvFFmUPXZ5ENeFzCPjd5+4nlEo/DF3GUEEZJsLii0pV0j7Vji+RpYRHBRR4rJzZIWVOxZ5DTpC1ABr1ua5ZIFgRJDdBaUi5UU1aE0WinYSkw5hRYgxUvBp2Ma7sG9+lWWPCNUoBzNCtfC+WSpde6FGMJLJm6cYoRm6FI78VKU/KNw1mXjg2glWBESDsXGIeZG5Nyhv5Wbv03QcjLc6RgBVf/EtkRVCgLo0V15al22uGcvXW5K0GR5YaqN+5ZpsyRy9TOpSsDujdnZ6llvBd73vk7WtU87uGgcBRRolM4z+HDdnVM5RfApsyz+XQb+qiFUapNCqLv2WY0DPaLuCqkDPjLMdtbzTm9iUGPUbPPjLsZ2VGsJZvEuHYSXvo4j/H2L528iNvpdu65KVtyWO9d69VdKWOI5YPm3jk8erpv/2Uf8qCXXaDpftPRDXHyrkkb25cwxGAJp9yt+fRrIy1wL2E7nR8lNtr13yKooBKv61ZPoeHNScdq4wXtKZvZKo7m8qItW/+Zh9iWJV9Ed1HZ7MM5dke8trEJfqynrrmmONLCyvtzjuetntq5cwjvYnxt546ufzgbH/8oenp6fctnpy/dvXC5uqN9StrO6tH6/2j6d3e2sLhqZcfA/knU3K8P+qE8Ix9x7f9yxe/4/57//59997zuw/2nQBYgotLbe369bawvBzvXamcABAVSgX/5qEtTLRMLgTKdXQF31PkvAdagU9I1jxMug0AxEIqB+soAJQKgV/FWYKsNSsQOwE9E951bRVZWbh47v0671jQcO1JcFHJ69F6oIIK0e9O9G0U8KMX3p3NeTOzC3gt3gY4lw1btilYdffYSs/a9UvMy6M2N78S5XL5sXfR/kw7lbX3xdQrwHg4jOuVa3jve3jU3j43BUCrHOPXMjlzmAY0eSCISk2gFyRsSwVrXwQg+SgjcqY+SUMh4VS8MRWDn1UM8iOhY2h2DV2QdRyY1lFshlrzYBkVA6/sO6B+o2bqBnkmjXODBfJizDAenuy3guGiseGGu5npQUJ27pqnwSgfx2rHZxVQZ7w16hFIooz5q1vkaIDv0/QtIEJ5r7nGLP3S0UcRUmU+641Z1jzWH9BJPwE6ypgMqUZZU6bzWnNfOn8aDtm4icwpVNnIBG/VcFkCgY4YE7Zj/bxSv8TbD6MUkNx5jfbN/QV63VyEj+XtyVeVvqFrFay7660n58iTcocA/C/Dq3ZD219pUZ4NmWtMSKP8ly4P9VBGjZaZ5IftuDcCQkKzIOp6skaQ9Mcwhg7lZbrvpr3DGF3Ksu0F2BnTog2eUZ93rxgd0rjxts+0A50ZM/qnEVR3nkyRD0OI9m3H9iQ2IEk9zmnTcHQtn8Mjbyt1HbiiOV0SQP2e27jIL5g6X+S57WoAZO8F7Wl4SLtgbZ+txT64iVX9obcqT8JbeJqoFH3XE5aHHjEtn5Q551PmgfoGuuSVURJpdOOle4AMuUdWAGbHVwMlmyChMYYK9LmDXMM4D+lJzVBFP5Q1jSlPwpTmG9dvwNd+xrSLJpgWV5YiVxbzltyqg8+0r/xl7Z925IWyFYOdlzKkIwRJ4ZnGgzJkvwzjOxen0Hf+5pg4xotLJ/NQMNu44XHgeDpnz55rKysnN+cXFt5z6vSZX5qeHfyX3kG772h76/rSqeWtO5Zv2263PLb/4he/WAAXyCXvOH2SJvXGbynde++9Uz/+b/7z573tnrf8vYcfetfLxqe0ahcyOfSE11brjgWfy+1DFBRSrWEVgYIWQM1EV5GXN+Tk1jtysjuJBPzN9bo9julKXpWaFjOTUcXFxDNpmSrwKcckUVFkzQ4Br/YEBidJefSuE5tfI8Oduk5AFbtApLLynnw3m8WjQtFKm7cR6THq4QqQycsPFzEE9LBOn72dCdvalUsPt+vXHmtnzj6jLTGRBCPbgqi2ub2OpbyGkl0P3f3BEkpE71m+FLjWpBdw8Dgpp6dr//XGozihr24r7Ayc8pgEj4Q4BW/KOPv0LqRdvtl/FZ6K0PaOhoYx3cwEb6lX3tWTu/AW6btP5IsXa/sofx9jm/VKeK6yXVg5S57Rmjrl5ucH0KrCgdfQ7Xqf4xDAgYiMl8qTMoJOaCa/fZh07OCdp3hNoIxUtgKL4xqF5ZjSAWVGeVG3RCFTzjwBF3lMcsOj393NbN9VgqWwp/DcffgGfKT/8lKwtu4KdUIABVS8WTfnepR3gII2oNU6Mj6GfpKgA5lVxiNPkNEZX/bRpNfobZ41VgX+lfTKyqu0gEaevwnptfGujDLlPmDAWNbtmXqsFKDODkRNPo1LHte8GhkWAjA1mN+6O89f3ikrtiud6bs0kr8Mheqzr8wd6KzDiNyQqLGm8Vd12dfMw1FfYqwoA+EbYO8f5czomyngiUwLiC5n5TZV+Gt9yQjNriNrpYX3jr195jejTfkdWp0z8j/7DMjv+HjrqQWsK/Kh4YLc2z+Pt5Yer4U2eKI8xxjjmmX8bv0xDoc0bOPkdVzVJzl2lhyhlf5o1FqPu/VdTtI5Mcyt3NtdN+dpZEwPfK65B92sM/895htjkr6pAw2NO19syrE4cepU9lJcu3qVuWjkong5MdHLZsiMGe0nmgevKxojn6TTz0WvfXDPkvTJo5MrJyk/x2/K3kQbYOgtLS4OV5ZOvntuMP/mfn/mv03Nz/3yuZVzD0+tjK990Rfd7Ykzx+l3YFJGf8vpO77jddP3vfW/ffEj733glZsbm5/lo1C1rhVoVdWh4TKE16Nr9ZKdFCoBBdbfFVA9AydvQm0IouHL/sANcHo+WN0ogVpfLA/O8gp4LHXyG55U+GMJ0yuVl56Qk0Xh16r33dRncuid9DE4BJryIsqyzYQe1aUqcVL7rgUeEEAB1GSSHr2MCazxq0zO9TY7WMzBFZvrN9oj77sPr26x3X77czEKyuN3yQGoi9J2450vgWZ+4VS0XlQX2kDvv/q8HW/Hnekz5Au/4FEp1cN4NvJCnWc/NYyijPEUrUPHKLfA8aMgrhFjv0QgQcu65FUBLbziq8aLm2ykUQD3oqBfv01mjV3vqZZNeozpUrxYx87IxnRuY3J3sUra3/HopRdF46uAug5IirIaGV+Ctc+H9975AhAUOPXL64VF9zcYsVDpqpp98/9S0ip1/RzX3eP9UqZuhZvKpkZvO6uHw5QBs7PjsoXGZgGjoVG9e+lNdICq5Um8UNqRPoHIpHwZUoc4eFxPjvMoTw3D7BymrGcDyFcVreNRMukFDTzfyutC8tM/6dTo7XbY26ZLWN3mP/vuYCp7zhP/aZwVSDHe5JUODTd/9HoiHbRVS1b1fHp/c8Oq4+c8sqw80TA1SmQ90hya+M3oVu7dhocF8Bo3gpsbTV2fpjxtJIoBX2k2vEn/wqOa1wFj6VW4ST5ruxLfuZZxUQY0cuUvvyjLvvuEOgeEqlOXEQP55fq6c0BeZf6P2jWjZY0u2c8YGblMbZGzuo1VYN1nTjsO8kF9IC22keiLzCN/Qu/001D6GG17Ap2GmryQwbZvHZaT190mUAE2m2CpKwYXdVmlRo2kXL96PevsPi42y5K0bV5/1ODV2FxYWUm04vLFS81TL40STWP4WpHsrlt8jdAw3tBpu+pLDbPt7Vpey5Io7+5vkWZvx+vrhM0u5Y4eMu0tLCy88fY7b/+FlaWVX9zbO3rb2f7s41/0dS/YgJjj9Ds8lXvxW0w/+7M/dPhVX/0nH97dvf4QFvWdeztbdyig8WJUbghe1txUVAimE8G1Kad7lJGeDwpSqTWslNttmAzxzrie9UyUWzw6FLeKws9O3myk4XMeTGN9/kbbhrQL5MtCd5Ip8Kq/KGPeEzmADsPZtdZsCK+ANiFxJquTnH+SFhrsiwfDaGm7hnz92hXAfaMtLp3K+rSb/q5deRSA2WqnfCTsrLtMLae1X2FDPWkPnNHrnsaS9uXkFORU7O6It4B55JuhvAoTq8y02FWKck5+1Zq2+eM5oYSMbJAl7WhYBGjIofJU2cYIODScp/djyVJU3lHgo2y9so/x4NGeQwpaf3gC8HtCWq0xHrXFlVMZG8FUUKizA6CRNi1ju9KksiwgwQOEh/JNWbBOQUKe6rmVFy6dRatMd3yjMO0HitT7tDOOKGqVmwJVa94F1tZz8zO/Vc9Vhoyt/B15pzFaoEBaTYIUFxJJ0ZBUDvQCNSByuxJ8hgzyYAwBbvJOkCxgkw74bx+UGfJZzpfK21e3FKV8CkYxIOUL13xZSEDVW3QMk5cxTl7Hz7r5XGNV80GZty8eoqTRbDk7IShHOiDLtv3u524eBLDpd4wo6rJ+BomyYQGpxiPslQYBzGHyl8iQXxwDMozK6TV3HrDzznrDW959lew64ykHL/we/nMt82BmYO03eWo7yR8ifKP/GXPHuJ4WV+F1LkBCAJkPjkEBPX3g3fkYoxY5kCfdXTXO/fCFX2pOqCeog35Zf7UKn2NQaCRVWQ2n7GeAEI0qo5LmdTz03J2/3pnQ1Sdd/gnCmQMaE9ThUduufXvsqnMnxgo12Y7z02iZfHGsd3wsK2VjBKVr9FN+QKd56xrz9AA+j/JpSCSCST0aHT6a+uTpWwH1k226N90W5pfWb73jtp87eeb09y4vn/2Xn/6c5//7L/3qZ97zaS+69cr3/9h3a+0ep0+B9DEBeNPrX/9TB3/2Fd/43scuXX8AZblwuLdz13DYm4xQO2EQQtfRBcb+/BwCW1ZnhelJZFCh1oTzVg4FX3AytF63sWSNE0mOalYxogQyGQQ1JlR5DnXbiJaulnk8EUHEJpwgvKs8o6SgzUnubW3+Jh1OtnhF/OaE8XqUkEoq1wwZq8Sm2ubaarv8+CMA3UnAfSmTTLC/ce1CvPKVk7fURKWP7gdQYZhUFDvbtSmtP3ci1wz3axDRCLkEIr1DlTBKAA9e4iAl/ZQD8R5VnlxUqd5UyKQoRrlkn8xjCfkDjysKgqEBwKvoDDnrKUr8FJa9fZPv8lbcUpnYZ+vRu5/mJXi792BhaaWtrl4nLyqM/DLXHfGGlPVeujZ9SEcZGipoQQnwJL/GgQpQuh2hjAX8l4/ZCMc42K790IjQg9fjF+At57jadxUlLdl1/jckrRdIHvju7YUadDfHkD/H3np8V/5s3zYCpP6NZMmxCGhR3jpjdNg2dWis2ZfOiDS7tPtdoyyUqHwlK30sDy/84XuMjI4XMYZqGcQQq9620QAIttKUi7fMd8PzymeMUX6WP7zxXTpq7JIwZkIXL8uZ9FwLFErewtsRH6Upxoq1QYsyFkPB+n3Zd3/jX+azPBt9j2GRMtSLDMtv5ycFAzSGrzPPI5c1x+oUQI1qjXj5DQ38XsZjzTnHIQ0wJvIGScy3QKZNK3e2QfvS7pxVHpS1qtfxrXFKXfZReqFJg8j2MtejVwqkTbZf/au5ZT7rtIxXPcseAvlUNCpnoSqyK+fIpUHH564fGX/G3tC6p8N58mCiAuSrPQGWSsGbci+fNCKMNthf9ympIyzTxzCIcUEx2/T3Mvrre/Yu0a4ysbR0oi0vnkSGpocnlk9fOH3y5Gvn5gbffdfTn/GDn/fyl//8V/zeu9/1L37g2zbPnz9fA3ScPmXSxwzgTa997WuP7r33V9/73Oe/9B1DzdhhuwMhW1B4ncRdCNykIGrJCvKlrBBOJw0goNcR5ct3PS7vMa/JD9B3oX8nJcLtTts8CGakaAX0KEAVohMExVReRSkxlXwBogrDieEkVMkzUcnvjBFcEvLiz4kp3S4FGD3IPfcoyp3cRrKK991vyyfPJc82ntT6DY+e3cvGuhk8YqdtNylVgSpgAVIPX5o99jUKJgllq5Khr9mDwJ/rkm6ci0KkT2SJmWAY2LrkXbz7XC3FqHcer1ulTH8lIgCCUWId1m1F9tlkiFYNkY1aNjD6PwqC/BobhvdnRx68eTXAtne3m7cw5nYm6pfX7py3z1GyjgnjE8+IlOsZAz7YD8eU746FdcYz58/7ezUCVZJZg0ceLGshxzayQH5lxLH03d+yHslvUdDym3fBJrznlUYpJyC4s1qFbT/0vOSjybzyzPfICJ+jpKlLsmujHLyL8gTII18jb4065aX5jTi4h0GZko4YTPx1vDZPDYz8F4jLyLKdjBmf805KRCF0lPEZUKE9x1GanBP2M141NEt3DCV+q/oELzeO6ZgV0Emvo08v839ok4/SwJhH1rgmbyMn1BE+g5D+Rq15ORZ+MotzoMunTFurEY0CTnLzT9rlX9ohnx8TUZNMvgj0VqKX7HflyOWU9BkeyHf5nLyW4Y/WqVsjIRcy3zpjx36b8pukUoftJrpIHQF45715+FMmwjvbTt9IvFs+/KFRx5MM4aHGrBvtsich9dWSU4xvE1nllzqt1s0nsnmuboHTcEQfUH8X6TJqlgdVUc79FNLTeeNGLNSj/cFslhl1HsJrZYG8tut8tT2oh291h89gam544sSpd85M919zYmnlez79cz7zh//kn/mS//ppL7zt8e/6rvPH3vqncHI2fczTAw+89fHPePHL7wForuIhLh7tH9w+PTXb68DdE5H0iEr4K9SkoEcwM3GcYHoNbn4Z7ZBFiJ2sKg69ICeHytmDHLr1UZVZ1tRUmExIFSLFIvS15mmoV6+/lJybZWxPxSdthv1UMIK7CjReERPT9WTB3EMyzLuxejUeufeDr5y6BXqm+X29baxfazubN9rC4qm2tHK66FeROIGZmHyIgjgAJLo9BTOGJkd9lh96GDk4BRoMC5tHmlQuetr2p263gkcqHuo7PKo5qqoT3DtAUsGqnBNm1KOhHqMkHi9rOb+rQG3bk/Y0JGIwOB7ejxxF514A1/qHbWGw1AbeA09++biFQeMJdvJXZWqbhrhVQhkLDAZpt62byod3603I3fzw1/zWn0M7Zsob04vRuDOf8lH3XVf5MAowS5/pq23HmOOVcUU25AGsimItQ0ZAAQRG8iD98rAiDoyLY5MxV0FafynmAhZAekSDMmSyfjlsH/TcauNoeWoq5crjGI3aleZ4xI4zn/kXeqkv4Xbqd7yMDBwih/5u+9Jqm+aVL3a7+GfERxtao1EPk/apw7rDC/pjX2PccC1jCl22JS2RbfkEv3wnZ2hw3mWcnCPUHbmB78qF8896pesmn5VT/vw9chcaRn0HZGyrqyt9gBbbsbzJ9v2Ua36nDstqGFqPc9s5b1mL2CdLWKe01sVRH7lWJzqG25EfAU6Z14hSlrp5Y32RO4oXfWUYyKPQ5A+kjAv9FYQz5tRTxpZ5jrJs5d0I8sL2BOqKKBTPbKsM/LF44rbvgTV75uX3jJ11U1eiU45P+lLzxPLqI+VesVxcWWkDHBr54G2l0ufdGEZnHFsNo2z0gwYND0D9HdMTM6+5/fY7v/euu+/40b/wf37t63/kR77b55tXB4/Tp3SqWfVxSPff/6sbL/r9X3HvcPvooaOdvXGk6TaEdVaYdb1JwY7SQBAVcIUUGY5XouISeJyUCrhHJvrZtWh/87uZZ/LAlwpdOlNzy5WTn3qiyCzvH5PHTWGCrGthpRhq8tq2k0PlKF2WMa+HQwgchrCd7O7Kdtd7Pdd9vA3mAbvBQpRh1kCpZzVnzk+0k2fuKMWSDYAqe/uHMlYpQJxhfEHBB2oYSuuULplDFw1kAtsnlZBhz07hSZ80U5lsrvq5pnduv/Tc433ad5SJ7yppFboK14Nu9ELlnwC8D3ibZmcXosBLQZOTtjVEaqOQinImAG/0RCXqBj8NHG+5c0zcbS+4Owah23eSykqaTbXRZ2R40QezVD5HCYUFH1xjl98qN6MmYQP5LWe9emEqSz1DFX+1LcjQVmqqNs0bJc3nPH+c+qKszcR/1iEd8t06vOy4pqxl8LTNE4+R8oKrBqXXbE95dUf5lHdUKKuMUwCQfimOhoE1zooqPTSjDQXWpgIK6vWrdHLdtrPZj+/+6e1bRrmMkUHbiQyEL8W/qqeq6Ggz5Gt9jpVP9DJFHigTg5FZ4n6P+qMO+0i5rNfDEytT7uWNv6ULvJyLJtu1pPPXpIEwPNI84W9Ur3Q5tvnjPcsvo7q7JI/juQZ463dptB3pcW5lHu3s5HvGhvo0qLNZLXxVh2ioI/uUS1QrRp15nR/oGucPY69RnU2d9Mn5bsg8c5I/5cOX45y+83u8f+qRNg3CeNCMR5Zr6I8Gp+DuOD4xTzzwq59xc8w8QS6yB52WtS4fAGT5MqxqU591zuKZG3b3t4xBeoBM+Dvl7PO8T3OTPvqrHrTf3jcvH106UGYc3+XlU4/Ozgx+enn5xPf1B6d++O9++5/6hde87l9dS5XH6SmTPm4Ab7rvl3/54J33v+Vdz3rey95yuLuzjUJeYUadnJyYYu6rcJj4CHIn0N1kdG46uTNRo2BUE64RO7Frvd3J5Hvq4C9eu5+YCOqQlOBdy9h7yrNrm0ngpi2Tasad6hoH3heNOuVlqTICDKHn+NkoepWsYfkNCh7laNblE2eiRDxQY2d3O57V+tq1Nr/ovaUnmJQVMjO/ZfXqfKiIBozPkPeWMpWBaJCoAwCuEnYntMYPhJAEZw0VCdYwEkj4HVCP8cEPUZrmpG+dAlSxCvSuP5YHJ2gbQq31SBWYdcuXvd2NKP3pKT1xrnNN39d8/Dfi0VGbwRuYBuRVZIae9VA8vU8eC5Bo8PApYUPaSsSCco5RAadUOsYjr47fVU6OV42x+Yp+/5ef7v51oLw/V48rn22QlwBf+SWT+lKH/xjJ7jMveeVnr6UO2ol3y3cVtssS0qK8aWglGmD9LldQQRR3eA3fqCfGJB9U/sqjYxZgmIB+xwb5jTxCn7dXBsAp50sl7AcVtv0wf3l59I/v5pcejd4Arf0CaG7KgwSQ5JvtJ7Ij3ZkTgodjJa3Ff/mSItSfSAa0xCCmLWmm1QBC5kjAaWQUj8ZIhodXvOduDFLnlfqzn+WdPPVnwVEDRSDzQrVf9VivclnjZ96iXXoCsLRvWxpRGoo0kjocs2yQtEHGTFCMQeFvylfqp4vwyGvKjdesy/GsOVOGUg68GekPvWlp0iCSv6HLPmG0lZEL/5QZ2jiIkS7vqv3uttw8KpYyuduE4i71ZEwZGze4+lRAxzoe/c3xUGdolGpwkpc2snwoS/ls23rf9l2aErWhbkPwNeZ+p0+0n6VKaPflHiCjgfu7e5fHhuP/+dStd/2Lz3j+C7/3b/2dP/7ff/lNP3M9BB+np1z6uAJ8lx588C3XP/OlX/GGsb3dC0yiGebOCWTWbbPOqZroKgkVB8kJ4QlRTpqAnvkEKWZBDkFhIkSZMDkFoygZ3vXEndgqMEPjmQzOQEDTaypnw13OGCeTVrGAL+jq9eSgCD5vewvbxo3kcRJ6j65hNhXw3Pwyk8lHJpZisk7b97GvgvPyibPplEpYJWseN9U4sT2O1+smJ6v9KM8aeqApYVPa44coDtuLZT4zE2XlZ8t4C5DKvEBH9YsStgDf7VsUA20YojOEGCWqIkBRCR7ysp4pjSdIXg+o0esICOK1V7+hC/7LY+v2YBW57MNlBLE8A3+qTt+rRGb+5alYKkL7QTnLyitD8X4OCIUH9tquouDwTBiqjH+iGY6bfOU3x78e/CKgl6GQvlJY0NKr8d1y5g3oUM6limSjE16Pl2edKmjod5CQJBRvtednmabhCFXhgX0ziiCfHS/7LeDIC8FdBgkgMbJozLa6/RwaH441VYbWGAYkac+toNQT48s+8TIZhRHgwicAQpoCxoCBfZJjvtuv8Nfa+T2Gkv2UX9QpL+SJtAuc9kf+K+MdXZEQ6ZVGKvRV/JMe85QR8uTfIrP87jxUFuWRY9bNW2mKQWXteVgSr+QvGgucy8jpPGfrLnqUhfLonf+RBWhW/vgh/O1o1ePX8PI3x1KAq3V8eSR5yrZhfo0IaeA6P/i7RrZGnEnwzkNoYIX5NAJKl1iHvHFc8y/tloypq2q5yYNyHEeTB/H0B4tUJL+Y8x4UhPx4wqX9lh4jafZJr77W040iVARCHZF766nbp+BJm+Afr9/+8VkRCtfsDNf6APr8/FJoYfTX+rOLb5gYm/qBp9/6jO/61u/+P372Z37uh44fm/oUT58QgDfddx/e/ENve/uLXviF9+zvb28c7O3MIeArY+NTkxWCrQmf3Z8IueEnAdiZadjWtbisFzPpsstYJUS9ToRMVAReuc81FIEqwwlh6FzvXcA3zK6HocVtDhWzJ4Otr11p2xs+sWsnYXhBzPqn+/PJY35P7tIz9znw7grOdaMB0DrsHbZLj70HcL8lCnp7u45ANSQoXcLH/Nx8m6NsnpU8t5Bd6ObxuEs9ARVvp7RzfXaAQbCQ0KRRCxWDFrrKSaVt3oQ4xz2FTcVbYG/5KDJ+N3yeQ3pgjLzLbufwRyCq/nuiWN1S6OEtbvipUK3lokAxAtzo53KC+RM5QNkY0heYpCUGBLxWQbumHeCSEpUjr3hN0OPY+ENnhEWpCijm46cOiCkeg4QGR0rOW3306ihDP10Lt1y3rNPtyUj/qUOQDY+QpSg/BKEDD/mikef41v3ULp0USFk+txpBi/2spZuxhD41lgLM5LMuabGN7ICHxhBi92g/hgh/GhmdQs4Oa8vyu23rQctb65GPRj1iQMCbuu2txljOaGjUeJVxartPLBfsPzFPGN94u+STGo0R+y6vpEM5ts9kJnsZWVDDe5EvXdKfz/wnoN/kK/UrQ1SY/jkfpd9+pf/WwxzWyJVeafFl3sxJaScZabKB8JtytqeRJD22py4Q0CJ3zHP55Ny1/yZBt8bLHpmgOXSX0VDfy7AwYqH82IaGfIXl0SOUT6SQvxh+8sExCJ8kD4OGchk3X1zrQF3DyH45j6OBaFNjNxtYmUsBYvqajayWgX8xlMjr8zSkx0126gXHSuPWZwns8SojuM6q13DxkKYYsOo/6+E3y5lvaXGlLS+fZh4OENWDBzY31v/duXPP/87v+pd/9V9/8Ve99LKcOU7H6RMG8F267x1vvvy7v+zr3rh5/eqDzAjm7t4iimOOyWWsMGCmEs9kUnkwMVTgORGN8qV0aj3N2eA1w1d632SOUosi5jeBfWtjNd644fXtzVUmj8fEVvhdxbGzuRbQtz2Vj+HqRSbO0slbA8R5Qh5WssfvOuFUGiod10EFwMHiPPVtZ1f94tLp9LEAb5hDfQToBYD63C23ZqKqtJdWVgDvOrrWNbd5fo9ycdKjcAz1dbe50KXww9CtvVUxCdRO8k6B+tJLzvtEnUkuGGsMdUrY+gt8ag3dlzuA7ff0pEevlmcUMAXMpDPAwjXBxPL2WYMiZ+pDn8CkQg7tUFehUTcvlbJUgXafO0VthzqFLM0QGcVs3yxfPCqQ8buA6BjLa70265NH1uHxoSprw+G++708SJP1Vzi3gJFL6aOABMCGFtc/9XD9WO0ILtKt/EhjoirUIT0QSl3QGjmrdX+ToOEygmFf+SMkdH1WDkwZS9ug/qJBClMpvxXvHCsNC8uLv9k9Di/09mgxfUzCO9YoExQ90Mg8Md5oqozlMkDlreNptCF8giZBRn7LE8evW9rx9wK26ndAW0ThZTlvJdWgyiYw+6RBDq32IePJuKVtIyHpP33lu1Eik8ZoRTuQcee4vIB+eSLPUyX5HA/Isyu57lzOF2jyJW/MWHSWYRV6vci7hmRtPqv2zeNRux4d6zVpMGvJt5sOnTNGFWyDl235BkEZ6/pKr8posF3lz2UE7yyxjcHCCWjGKNmvu30Edz32RCYcA3iZaBpjJj/dv6Js6J27tr8LTdbtyZqmnN5HMhLmzvt59JC050X5s2dvb09/xnPa0e7B2sULF/4r4/+dexNbr371/++V7zjePHecnpw+4QBvevObX7//4Pvuf9dzP/+L/sfY0cG7POOcqdlnMkwzRyfG0RiZvEwQd8mrwJxsKj/XCXcAbqZfAMdXvDAmkhPO8LWeVzauoMSdbAKpCiaTPRvD5lFKk0y4QesD3t6vPg84+30Wr12AEyxVJwKpHpwRBSe7ilGwUUkP5vGyF+bb+o1VQGA2QCj4raycBNhRvBQ4e8vt7bbb7sRY6Ke+AijAmcmtF5B1OxSAisLz0ZdPnII+D5OpNuYXF6IyVUSuzUURoJBmABMfMWnK7m6mtTxSccbToi3X4fcxPrIuCLCrfO2/3rPLECpFPXMKRuFYxhDklIDPN/kZUJG38ph6rV9AK28Yuvmex9Gi8OW7dZTnyScGM9ECXqUwqYtrUXyjetXmKmgGPWU1ogQUk9dVwrxVOemTqaM66r2AoDs2Npu8+Ch46bHFo6JvoYE29c+VB+u1PoEsCp7fsq8D+eoUuTwzr2OjcSEd8Q55pS1eoZW2/OaeEWW0AFzeSLjggNHCd/ujt21PpjHsfFxrt6dE/lB76lDmArjm9B1anAPKr5EV6fMuDmnix/TZlhxvH5ik7HZ8dWOjhJch6NhNZV5Yh/UXr11qwNBxHKWCMr4/GQwdd8dcOVS+ij5+UwapX15qvGg4akTalvMEQiDFPtDeyPCENPrl0hX002/p1HCmClJ5yH7Ukz30KGUNulE/E60gxSCnnIVCC+05r5Loh79r7MU5mOmHN9Lg+rc8sC8a+/IlnrXjDJ0CcyII9FEaE7anbnlQt+cZhSlD0TqcCxr4WxseO11ynaGEBvlXOmc2xpohesc5G3ZdEgTIcwQtNKTrcpTfO4NSHeHylM9/8ARJR+zE0sl2953PPjpx4tS7d/d3fuDeX/+1f/hT/+n7fv6++37Nc6uP03H6Dak06W9TeuCeN+28611ve/tn/74//B8Ptjffhs+6Nz02foAy6x3tH04I4rP92bGDnb2et9ZFUSD5noKn8tUq38JzdkKpFExOIDdI6fEK1PMA+PzCcsLbArjffdfjUXmrTFUGntU8mKtT3Hy4jJNWBZVJjnItj2HYZlAOs4Cy93svnTzdrl+53C4+8lDqnKK+leUT7Y47n9FuueWOdu70Le3cuVsTfdje2oA2nyQ2Ew9IRaOC0LvyugrENT3bUYF47OrU5Dg0zedlGRWNdM4A6K7Lu1zg8b+G+PUcjT7YF3mgERAQlk8YG1Gu9M7wLxejgOSPBk02D5IMM3rWvdfLoCoPNJ49ykWPAhLSTpQcyiyHfqDENAZUqK5DCmYBYF96PvRJIKGqKM4OvKI4BQ7ep2cAD+uHh0Ycas3SEKbeGONk9IS68lRC8qgBA1KUl1Z+jGelkldZ2maUO/zV8MiyAODSRUCUI40rwb0DCtuxzewroBLrk27pVKHbhgrX3AVaBbiCuspdoyHGn/3kcxKZO4DUUNCOkTZ5IXgINpFpFL77Ikzu+bCPNZYl846FdHs9PASwBK4J5KA7AMo5kNPeZEDPUG7VnY1v1OXz3P0uGFuXddt+gIjyRlScE8qGv8lfaZRW+aHsxsOObOi9V9Jo8kRI2zCrRkUBsHJQebLJzH5zDSKow7llf6stZUBacjdIA2T5LdEceSRwU59tWq9LRgmJ8znRAGUmVSFV1KNBK60xtkYE2D/HP3SRJ8YHbfhZnthX+5ZlGb5nzHjRidCpvDp+zuUYcuQ1fG4ex8v6jRR4roXh9YwXsuchTJ5O6HzPMuTwsG2sr6O3djMflVfve1enHWKkSt8MnrwGoI83VjbtqxGDk4D70sLJbcj4pesbW//w2rPHX/UT3/ttj6WDx+k4fYDUzdFPigSYjP2lP/e3n/vYhcc+b/XK5U+HuGdOTE969O3p7Z29qf2Dg3HAanxyZnYcJTOmt+KmmUm8UCehB9E4SQx1RTFxzYkqWKhpAjqBKvKoGAUSFRWTON4RiiJeKDpBRRGlxJ+TGWV1NDc3OOoP5o4A+aEbZa5deXz42IVHYqHfcfez29lzt/UW55d7AOSYm9UO9raHO7vbw739PTDrQE0jEaYoHsFX42FPb18FFgWzCxaPjw0Ph6joo7HexCQkTPc21laxegx/6wUehk77p4Ly8ZCbW0+Ep73my2e0a6ioLOWBn+lY6wW46vYk/qNvKlIAFhp8l0suYcTboh8qNm+TEzCyNKBRwp/1+nS+7S08mDy9bRxjygfnqNDc/GQYssC482At4/Uo2xHP8xv16aUK9ObzurxPyBxaVZgJ5Uov41XgU5uwUhdtqwzlrRhi/wXnibHqZzfO1qF87EKzERP54H3+gppjQJPklQMCMLTx0nOzfDw/8ggEJUvKDX3TqABwPWnM/oaHyGEMJLgZA0YPjt80XvS8Le8as8aSgO0Z8XsofYHJ/ggS7tPwlkZv2dwnj8aIUSLXkwX4ceiBbL77zH4MFg09pMxH3gpJgk+FyItGz16nk5kT0ikdCV87Thkj+g9dylEMJ3hJB9LvmkMaNVahrMpT17GRtfRfg6D6nscuQ5f81zuVf4b4h8iZT50zHUQu6ROGqfVqTFm5yywV7veae0EE0Arza9ArP50c8gWjSK9enhrFK0Pf0Lfyubu1BcgaaeI79Emzc7q89NosmTFMnyAYHmjs5LkTVKaBIQMsT47MvdytM5Iz8+sACOQa+PZ5bMznw9fDbBybIYae/DB2pNFuv27cuN62dmpcpF9ZzR0tO475LHPIDcb0k/Z9KEx/ZrH1pwbt6XffeWlmbv6n17d2v/Mv/rWveSsVHKfj9EETIvjJmb55OJy48A3fcuf1a++7jQlw59jY8G4s39t39nZvBSvPgrenAfkBU27cOYLXNcYk92DSMaxs9MrYGIoLnd6FCstD4y1JJRCvRcWH8sxGHvKp9JmZRyiQQ7y0AxT1Pp7e6snTZ64sraxcu3L5sbVLj7xvdxdCekd7eydO3XL0jOe/qHfm9LnJibGZmfWN67N721sLuzvr48Ox3hZ1bUPDbm9iYguitg4Pmf4720d7W1tHUwD8FBMY368doSlRmZPDw73Z3tHEwv7Bdn/3sC1sbE0OpidWT/UnD+/e2Z/urW3Ublu9nMkJFC5KdmtzKwdnqEQ0TKJ4BBeUid5FKWofk1pKZWd3MwrIkOHO5mobzC23mcF8QF3+qNzdkOWmQz09z7EOWMAn+alC7LwcAXAL48J2YGg2/wz6rnlirECTeeStCjlKVIVK2QAzNAp+vhL+n7BudxFjROApCWhRxihRlbyg7rJGjaf6vbxmaXA3skZCDAEUvpuSLJ82UOom88XLdKOWY29d/O7TxYxaCBjWqdEo6GpEZS9E5EZ+uRatAJUBEO8NozLnNPBbeMBPgqdrqzHkoNVu993PQXuCqiBiuDkhX/rWrYMLwD1ABG5kvKTfBw7JM/shWHrSmeNjj/YOBOwaB/MIRJ5D4FPtNGrshzTUpjz3WTAXwg/pcw+C3jF56LO8E2jktfxzXjgWuS+fpFGT6AeAOTt6WqTj6oiG/2nLWqR7PL8rTBoH0iA/BTPZF3C0HLT6F2OJzyblMmNCey4fyTP5Wne81OE+htSNpOgVuxQnvwVuDR9/z+ZJeEz3KD8DyJbn7Z4YeWD/lQP7qVy5JCZhjq3jsOsYYRB4zoHf5QVkJUqVJTVojpEL3UbOZvoLMYqwxuFDHwNhk7qQpYB2PefC+SV/3Qe0un69bW9Du0YH/E4bGJ0+OU4jcN6Hcm1s0pafV9qplVvabbff9fDps6f++W23nv6XX/gVzzv22o/Th5U+aQH+/dP3vOlNk7/+L94wt7n5SP/ie985OzYxvYzyOLO7uX16bGpSsD+F13gC9DzBxF1G4S4ywxaxgt2lP7a/u4cenewJHnv7+70dPU4m/WBuwMSbAA+PMPIPDqempvenpicvT00N3oOqvQfv6N7FhcWHnvaC59/YxiF//etfs/+2X/n5wztue8HRX/ib/+zwxS9+Wuh7xzseGXvsnfeMX7z86MTi8mBycmKu1+vvH2xdvsZMHzs484xzhydP3rJ//fr60f33PzC8dm0NlXFXu+uuuyj9UFtbuIbN8oKxiSsPTfQ29ia2xi9MXL06Nfns2x8483tffN9fn5sZ/9rHbwwmHn58sl28PmiXri+0qzf67doVn1KH0kfH73u62QiYfJZ9PB0UhsfJuglQT1glsx+jwDX4UrgaOvwQAJ9CQcVDoy49+s5gyI586trZ3ozytR69d8HJx6+610HFvTi/kGM0VfLCUDb0CfCAoNcEbAFKMBK0TFRfgIRCtu0oYfLqdalcD/dVhIaT9WDrQSwmD/iwPr3GKUP5lFGiBYIe9eVODPIKop7MVyF8PDzBU8+Ozz43XqPFggnP8imP3KUvGgJhEFc1UOy/xAoituVtgtktTZ541nwW8H1CoP0IkPNbhYUDZTEg3IgoWAviesECo3m6ySjv+4CG37c3VmM8jE/6/HqMLkC9wtN6m9DLbxoaAU1ppn4aoT6u8RfAQhZ8zoAgKC/cs+EY8jF162EGasnr2FiX9ctXIya1xFNjpnxVhEJPuh7Raj9iGB/VeEuP8iHvNS5iQNA/AbT6W9ErwV+aHS/B1nqNSvgEOSMbAqTAqrEH1wLQGoN6/UZMYmCMGa2DzqxLkB26OnB1jOXtGG3Y1s7mOrTZhgZV8VujwDV+aZJW6aGIzYZHxS8fIgOA81sfoLbvGl9ZV/egI/J5tsXJU3ek3vV1n9nvxtB9dM1OjAwfoa1BsLZ2mdcN5swe81ZelbwjGeG9fM9SFUS49LaycKrhPLz37mc9/fzzX/zMH//sz37Wmv08Tsfpw0mdTvkdnL557Ju/uY1du3Zt/D3v2R1ff/f1se259bG5uaXZsYPewvTMQn96enLu6uWL8623PzM3tzA5HJsodwf93esdHKDIDxcXT+KGHl1nZl1p0xPXx8d72/3+s/Ze9ao/XdusfxvS0SPtRNvq/9ne4dhfbgcTS0MwAR0K4AHUO5Pt3VdX2o8/fHd74JETbe9RPMhLgNTWUdtEEeqlj0+TmX96hgEyAErwcr1vc+M6SkUQU6d54M02QKeyEdwF4dbm5ldQOHpj5bkYPhb09PLieaqcqHMXBa0x4d0JKuA5vMWsXyNeKjrz6WmqNhMmpXK9qEAeyj/rjAA0X6AR5WZ+CnqPcjx/vhvy97ZEH9ChMtb4iFJG8XZeei3N0C7gIWQfupvZ36BFwFHcBSsBWKAX0G0joXP6k1sawwNpEHzrNsGAn4rXuvV+9RJHvPS7IfIQPJpN2bGtYUJ5PdrQA73mMSoivbavQg/gA26OxRHlrEODw6cQChCHhx4qBD0ASi0dCJzwwY1hXPdpaeGBQJxxq4jIEbzqAEOeC1K2Ie0+9lRa8nx62hcUHROT/ckyhOcI8F1P1b7HcACEcmtieG9e+qaHjYEn2GWE+aEiNnruAqjhese3PF7B0H0OoYt8oQtwLrkQaGmFfN0affg0MtwMfWdTqG3sukRV3jtFbDkRKTfuaUjYD9vMNGd8pFm+WrdHT8eYBXiN5BlpGtJ+kL3EhCaUcz7Cy9SPfDjmvrytzU2OMwNPjnOZybGcwFlYCT93PSuCOikc2fV3jUF6mVty11avtz0jU0N39SPXtO0dP0YrImvknJ+fA9zPtLvvfO4jp28/+9c+4yWLP/m5n/u5xxvpjtNHlJyTn+rpA/bxm7/5m3u/yS0lH+jaJzwd/fqZ02idV/QOJ/48imdxdLnSOABNr/7L/q3tzUdn29YeYLmFWrgxC9DPtY13T7a1R4Zt8xo2Cx5fb6rWdF2rV3Ft4SGpWPLMeJUkyrCArjakbW+vthOnb+P6VFu7cTlKcgYPUK/FR8oG9Eceu6HJId/dbLaB5+LmxuWl5TA9a8MoMZW96+umAjRDwipRPUwVpN6wIdP6Te9YkPHd7wltQ7+GhR67BoHAz4eMbvLyWRCPF0rd4pVgIRhm5zReoL9JS45+pd8FtK7zuhRQQNsBr2CUmuyjAMp327S8ybY8UUya3DWea4bX+byOhxbjh2vWJTECjN+zvECfsiueOkraNKoENEHGut3DYCQAIKT8gWWog6ZiiEi3PLGNACpgbL3ASa45XkP66FhYzrEWpJ8Il9cmsIy7Hi91CrTy1c1y5oEI6imvvThaSTo1omzPaILHRwuM9kWZMK8bOuWfSQMnkRCq0CASVLkQg9NDpWbxiGfn5rJc4T4Ok2OgsWgbeuGG3Bkavlc/wgN4qAHQyW/ooA0jVS6L+EWaCjTLG7c/hsQNjVuPcyJ3AZgbmuRdV6+yEqOQa8U/ymq4MR7+pjz2AXifxTA1MUse55jHaBvudzPrJmXGW39uMXzV0PGZEds763mqpnuF3JXjOFhWo1veSSOjkPl0++0vevwZz3jW/333s572r7/u+Pnsx+mjSLoVT8n0+te/nun1yZmO/gfg3sZe0Y56r2DSL40uVxoD3IcT7ac3n9Z+YfMWvGfAEYUwBoiPLQJkt2y2wbO22+Cuwzbdn2iThwDyzixeDGDUUOwBl1p7dU054Wa8Vq+pyHZRQDkH4MS5KGxvp1Mhz+A5ueM+Cg5lJwbIQHfzqyQ3129E8Rm2n1tYyGeVrKH3bi1erPOzRoQV6A2ZL7uLUbz+qQyzQY/fbUeFa00Jc/NbbbIrev0hZx4IxrYnQRlVPVUDL/SVvIKYJ4sZWtXz3QUE9JhUonqFhoj9XWATvFw/rjB80RcarF8FjNHh54St+RN0pE1apFmeBSSgSYPJPnZkJepBWW/Fq36r0ClLOUFFb1lQzjIG1+WZPKlEfjxU65Wnvtu3tB36BOMCK3kkbeEfeW1dr1CeaQT0MNQ6T9doRsbTFvhP4LMvZSxZl1EIygvi5hmTVuu32qq3C4/HiKOQ3rdhcz9Lp+V1jss4Efgd21AYg8HryoT9FbAFfsu6TOIyiv0yiqR8dsn2LSM4ykMNsFpq8EflBJ5gcDm+5WVTB/WOYiXkwXBCzip70amhkAiGvO/GnuvOGct7C6xr7vKm8jE+/Oa5BM4Nx1aDMh47QO/yQPZw0JZHX+8f7GQPRT3oiD4nyqJMaSBqeGDFhFcavItHyyeW/xnW8vf9hT/zhash9Dgdp48wPWUB/pM1Hf3q2VPo4Fcw0V/B5F8ZXa7UO2jbDNlPbj2tvXH3FBeGbbqnguGfD/vwpa6dwBMF7PtP225zT99vUwMU0s6gDTcqTDo1W6fbqagtq8fE5YQPVVSLK2fa5uY6oH09ykrgEUhVzh0oJQSNp6RyEsS2yK/C9oz9HDBDHj0829OT0QurzUoqeHc7uxvfjXSAAklwEKxUmCrQmYHKFDiiPdW57bhxULrTJp5dws0AhfVGSetVCmgoVMHal+2qiA3pGo5NyJ7yAUe+S4+fLSMoqYylWcZYJ/+FPmCZ/uNpUY+g5FXBSOSKcQR4aLwkhC1T0029MY0cAbGARfC3r/HguRIvUTCiHUPWMUYAKn4AJGoPgcfpOg72L/fBx4stXlhe+usWt8n0VX641iy/4uGSJ5EJ+2F79DGRBPtKe/Y35agjWE29diHdpy3r1xjQE08kgnJZy87YuzdhMu1ATX6zXfttuwe0Y3VWlnf+Sx2018mfQK3RVaF52VGNVzsVLYgcWXfoqN/NFxpdVqHtqr7C89Ic+RwzSkE7qQ8e26Z5zUzKJk54kP0A9DWhdZJ8ysZAfrOuGAxykPFW9t2c5zjJV0FdOt0QaXvuVynw78bIw4Zms4TgufYxaqjHzbJ67spE+kL70rK9v9C+7HNu9L7x9//sL/yhr/zX/+38P9x2x+JxOk4fcToG+E+idPRLp8+gZP7fqJc/jzL6jeA+JriPtZ/cvLu9ce+kqqbA/f0TisMt+YK92np87qDN3rXd5p+BEptBGV2bavsbeCRTKJjDPUAE4Edxu1NZxbS0fAbF7RP+ytdR0amQBSl3B6toPS9gMBgkjyDrwR0qKRochWD5x28qeBVvQBPFpYJU8akgNQAEuCjokbLlAgoTZehaOr8H/PzNzkYjq9QLtLxWbfKRbLbhbWVuZnIzWa7TtnmjUPkrpc93ys0tLDbvNfa3RAPILQAM5hfpw3Tz1jT77Ua9bOJC+YbYIoa6aqOZ4BHops4c8ILRkLVa60CZC1rWH4/WJFBZx6jPHY8EcGlJ3YINxoDfrb8La3c76gUVwdg+C0w5WwH69HDTTxkinxjXREKgW/qkwe/hiXQBjF1kxNcR8lAeKS8GRWOiogL2t8A7Bg1lHLsYXJTz3Xx64gH0EUD7yg53gYvrGjDWZfchRHOn8vO11vCVW/jJ7wFc6Ki7Drqd/PKneKWBJ8221Rk2TxgCJRvyzrsjKgxvn1w2GkWT7DvvMTSnR8sd1GUZy8oH79AwFG+F3VhnY58Rr4yb51XMhf/OAxuYWziZ8TGfYD9wCWLWZz0whrTvraretSMf5IB99T/3l2i47R1MtdNLw/aNf/Qt7Vm3Xloeuzb+hld+8daF8z8WNh2n4/QRpWOA/yRJw185dRZk+t/59IreeO/EE9MZDQC47wzH2mu37mq/sqeD39rUBwL3908ojgA9lY0Ndlv/rp02uJWvOwDbqvdgo+iQAE/hUtGfOXdHTszSM6FEgCIeE38ClRgrGAmAKlUVop6o+QUjgW2mj8JDOYuH9iHhZJU2XwWa1IbyzHWBAUWZA0N4lwZp4iMKs9aCxRrX6Ouz4FSnwKnIBTQ96s7r16PUIFG5Gu4UoA2/uxfAMtKcTXv0S68rz12HMIGjo1GlrDcer8xOeFHa/Qz9uY2NegVLr8kLvTf7FiAmmwAkGOpJZ/8BNOXFj+GD5SkjQzWuLC+oCGbSn6iEACdS2Sbf46WmztFhRuSPcRG+lDGgEZZIC/3xc46lpUHD8AKwNAQsA9T0Fb7a1phgTp1S53JJ9kDYJ/LnzgP6YxLEHOv02xC0bfFSJhwb+a/XG8+bPPIixoVjzZ990giqTX3yiTYsC5HdsoT1enCPZRxH+VWeffXTgn63rP0R1AVf6bCeMqSKb5aVv+GH+xugS37UdXfEz4XOyJFyQntm8ARCjUDrCfDzZz7HUtZZg9eVJw8bkreC/eSEh0QZHav6I5O9inJosHpk9sbG9fDP8XGZqCIjKUJCQiZW2h/58ve03/2Sd7WpvfHT7aB3uS0u/ur5V68fb7A7Th9xOgb4T4JUG+rG/hQf/ywAckZno5KKCu+a2f/vt+9ov7h7Jlc/LHB/cgrQ8z521KZP7bf5p1fYcfN9Xhpvg4V+m8PTEKxymxHNok+j5FRe3rIkLfFuorhUzNCRQ1l8clbpHgHOkHvO7EdJjuCM/0vZGXIWyOLtQJDXVH4CiXlU+lasMlUhRpmTX2XZ1RalaRnzWx4AShvkcdOgBxCFRgDA9Vfb8tZI6w7oUIm3dGkg+DlAG+/OOgBK15x578LBgm7Wenm57i7f4u16cAslycLvteEwX6o22t7ONQ2YLqNvKnY/y58CY4ANsvZ3fcDMAaDsqYQuKcDT8N+ow2jjWwaR9/SljAbBrtvTkEjEqG7HSM/UcoKoXqy8NMLgjnx5IWA65j7wyHq9Zv/IELANPwQ9QV8+aQ1Sn8aXbfi7kQzLVt3yWQS0pyEyfBNAfVhTvFjKZ0zpe8aStuyfBopl7W88W+ouYHTtvJZFaj2+aBDQy9DCYKA1mejnvMiXRB3eJiq9RgiyQZN+yCeos0gMBGmMvNp3ZYk/fzOfNNqfHBk7v5iIgHzzlZMjMXClf3JsCrnySYoYvpSwXumboc8aetK7tbXWtrdWYwS5d8Dxd445Rhq5m9sT7VkY4X/yD9/bTkwxpocagb3TsP0XX/k9G4+cP19dPU7H6cNNSvRx+m1MWXPfb38KvSK43/IEuJMAd4N5P7dze/tvu2dVO20ScFc5feSJUvHmGfQ5gOQOvKS56bZ2ebGNH8y2+YGbiLwlDi9tv9ayVVIqvqwdogS3RwfkqNh6KM9AGSpH5VWuTb60waBPnpHipV09ZhWlYVU1pyH5nAqGAi3vnD5ZVMCwvXjxHeirZGt3sz6wbbnhynrc4GcEIeBA/oAO+TQA9EJVvILE7MBTxuq3gAMK33IVYi6y+Tnl9dL0wgICAt5IyVtfdppDi/Wa3/+y7kpdtWGvIhkaGlackLht+iIJ7gFqUvg6WRvc4qEeGhIvUI6nyO9d6FwQlE7Ho/oqsXCDN8PB6Qv1CpAuTwhi0uZu+bQ56qCn4pkSyqfN8Ir8jqfGi0Dq2rBtWUb+JB9/GWN+yN0INCwPYmhR7y4GnqfZyaecgmdzfDbZ/3j08FEZMppS3jDeLt56Z2DJv+KJ3wFUjA7HwXal0/omp+qwHmkuNiJLlJFGy8hHgVMDAVGBP+MAvJEPOkQdAXrqj1Egz+GnUQXHNUsE8o+s/m4fO3mZhjZPlAtXKDc9Mwj9HgKUuqHFw6Ly+GRkwCiHY2Df6uAsn+RXt1JKdqJK8K/APZcxjuAH7f+RL3lne+mnXchtsKP56lLd1fbIwpuPvfjj9JGmmoXH6bclDd907mQ7HP4JPv45FMqtmf1dAtzdWfMfd25t/3X3XDMQqueeKf9RJsseHIy19e3JtoHie/bn3Wh/6A8+1G47tdXWNvCOJtwB30c5QRuK0t31noGtUtNL9XjR/Z3NgJog4a1FKsMcYoMCd6ew110/rQ1selkAj1Jm4+QXBAqMBUXrBoj2DMXqEQnspVhVhSrPyckC2J6hecBFUJdP5tEjO9hFUUorebwlKiF4mlJ5W06ADHBQryQI+IKeR7QmdA14BsDpp16vSrkDDa+7C9rIg+v73Tn0XKYPGCd4c/Y1B9vQ/xgsAIXDmNAr9QhwUeTQH5Dk3RC7hkt0O3lM8sLNiWKT/ck12rbO1CtgTAjmFfEwuQFM0A8/Am4CNF+oMoYQQHLA99Ay+tP4EIQ14PTmLeyRxq7Ju0s/HeSaY2VdnRfNzxV9IIMGhb9Xtooc6KHzlXb5n/4FJDPwdplxgpZEKxwTBYzxKFlgfOlbeB150IzV+HL8rZFEPRohMXxoJUYTybC7kRJD9NIoQcqRdWSJZxSN8ZolcrIff45HbWpjDBwb+8J1O6nc6vVnb0JeJafKxPbWOn0wmsPMpE81LpPMEc+Nn8tcMcrlkoYGgTR5a51j57kGUxgF/qbhUkZEGWk2b8Dm7C077SUvfqxN7DmAJRc9spHjq5i5Lxz+6LFDdpw+snQsML9N6eje21ba/tEfR6+8ojfZuz0aaKTP3C3v6eKv37ml/eftW/Hix9sMgP/RpihFlObWcKLtDcfbSm+/ffr4tfZFgwvts+98pN1xeqNdvDTbHrs2H+CbmurhJeOFBITd/OV9ugD8aK1dZev6ruFkPSJBXUDRg9WLmV8YoHRrI5EAJNCYciiJypd89lVwVIFadnyiPLPk4z2eESneG38BOpSvgK1CVOmSyRxRxFGa5LF+67G8R7YGWAS7tHmUJ7ip/OVK+gIN5hUkpCmRBK7bRoBG4CN3ogjkESD4FtDKGnKUdAG5QJpDdQDvmBNcD1Dw7kte+RLQAjR4gBXuhs/URSW0Yf38qjFAHfmdT36mCrGOdox0yCt4qcec34oG85lJ8KtQvABd0RR5He8++QXa4rdFXMaRf+k4F7JhUD6SJ+AJEsmvCq0XeJtfI8Hf5X+Nc0lbxg8ehX98tp6iv9q0Lvnsu/0OX/mX/Q98V9Y0imgs5QVEM2TdnzLpP/WlPMm9EY6zXZFu91doUGgUxfixPflDfb5rEMpzy1SUg5KiLW0V6Av2GK8YcRqdRjiKh/XQJvk7PYUnr5EHcBu+t17vb/dYYuXFTXpu0lxaWuTdkwi32sbGDYws+khljmMIRp58ZsLSZ+62F73wUjtzCNp7qtXN1DvBf1d7i/1fP//qreP74Y/Th52OAf63IQ3fesdy2z74Bj7+WcD9aZ6oF+3hbAfId1C2/33vXPvPeO87DNHsRwnu6g7haesI75p6Vnp77dOnrrcvmLnYXjpzqd013GqzY4ft9lvW2y1nN9v6+lR79PIcIDRo05OoaTeiqQBVuAK1u6xBQAEjnh1KzAftqCA9DlevyCffeWysStLfs26vwoQWASVr/HpyKGjXHX1JZ4BP5cvv8bpHm9niXQW0+Uxd3Zql7RdwoPwpax2Cc22+qry22xkLvqTP9iwfz4/vOc4ULrnWXKBpRYZpzUd78YrL47Oc7ciTXMOwCX2k2nAGbeSTVtuz07WurQIX9L0kX2tHuXQG7CmXsDbtF7AXrxKhgOfS5Zq4o+l1oDV50wDtCETx7C3IJccnr3i89Bsaw1fA2B4IaoKKtLXc1663XPRaSReN6JKgLI0aNf4+Nd0n/6iP/ONHC4VXrvUb2ZG+LBdwXTpsy/yOh+PvhrbiV41p9ccIE/2Vf4JqxttloiLNSEPGgAtpm0RRrvkyR5EjPTX21iOQe857PZNh2jA/mWppQ4OTtqExxfiL0WJfkH37bD7rdvlCGaBT6aNGjaBse/bPuy4s573yHnbj3g15vri4gHc/oF8e5LOedXiNMiiscaDKMQzvwYmJNve7NlubO2rPaqttKtGL6mNvAoqPmiGBt77ySzYeOt5Rf5w+3HQM8J/gNPz5xaXh2DjgPvxzvYn2TCZuJnkSQL7NpP5FwP0/4bnrcQ8+CnBXLVjtNl6AwL44hsc+da19nsA+fbk9Y2K99VMvw7+PZ0T7Z89utKfd7mNycRVWAfmpBa4foJDWC6RRhLuGcvUMBRkVODV4Nrfkb6xep+FePcp2utvERRX+R84KJ1dfAsD8xYtTEauEUZqpFz2vQlXRBvwxdsxjZQWsRgU0GPiLDhyBD3Vb3pC7R77Gm4Mew75ZZ+VlCqjwHkCmAl9GIPSUBQQujOoeXae/thNFTv0BFvvEu/QIoJYJoPlH5nir5Leffqjy8sN6qw+WD1DwkgYBRcKCudIxqs8+WUeAkzIBFa6V0UGfuVZAVmCG+ZH8hoXN71q5RlUd6SrQCyq0R1kjIgKS36VX0NKwsU1/pwGuwU/zuxQgzXy3Tdu3vjolcDZgmagNdMfAwYAwWbZAs75HDqCBy/xWY2G9oR0i5KNeshZP5G7koRsKF2Ctt5Y3iue1hFCRlCx9RO6olQZiTFDeUl1/zWNSDuRFwJ0yronrlSuHRoDcVZ9lKHlIfRohEthFnXJnAW0oe9IvmBvF8JY425Dns/2ZtjDPXIK+7e2dtrG21jybHrMl+yPCh0PLtrb4nIO2/OK1dml/up3rbbdz41s3eVhMaqdo73I7tXzP+e9Z8+Hzx+k4fchU0n6cPiFp+KblxeHk7J/g0yv+Z3AHTIdj7Zf3zrT/uHN72zjCoh8z/PrhJfP5OgQQ9fqB4bbQ22/PnbzRPn/m8fa505d+I7AnBKhG5c3vR722tLKxdWp54xfe/u7Tb9wb3j49PT25srOzkcM40IIoJEOqKCUK6TFOqOhQ3gJD1jxR2Na6uLgYpStA+FQvFXmAUeWd/KWIVbAChwoxt+xZswhHilcrWKCUC6hsV1CgGq4bCo33xTXbVmHXZzzulNUwEASgFTp1iFTCAS5yqthtPyBTlUa5+57v5IlnLADwPWvxo7VTlbz8sD0VfTb1CTK2Zb/9lX6kPnLZLpVSh+v1gGHA1mrLOxWkTBodN8GQDJbPI03J47WEdBlfwc1rth9jQprDC/7gjaBmvX43CqPXaYSkQFkg97NLJIwhbdg3G/Q3S3Vh61RCynhTr9/lRyI7tJGwuae4DTQGNQIYoxF/pcEz3+se9mo3mwRHhgKMypiFHtofNQWptaveiFH6MBqn7tz/6iuGDX+Ro5RTbuCDfBul0JaE7ECvZd1L4VKNPbV+AVzZk6+OkXVX5AA6NWQdS75rkHXLEpFP8mce0Fcf4uO4enuoyyuu3/syr/fHa2BqMNjezo5HR++13b3t7IWw3iMAvo0dtlOfs9UGt++0zd3Jtodh/+zJ623myV78FMQdtoW2f3TPK2/beNf514d1x+k4fdCkPj5On4A0FNwPZ76hjQ3/fG+yPf39PfdNFOUb9k63/7h9e1sfTrYFwP3DSU5/X5oCO4C2PuU8wP7MyXVA/fGE4585sZpQfENxoE1GJUYfkQD05VrvYOxe8Obfrjzz4ndfuPGCn7i29tx1dNMdhwe7p3yKWcBFYMV7Vvm5Dh9wG6+nXsUbRpFOAcjLJ08C/BVi1mNToQpiKth49tSlchZgAvhcS1gecgRnwUzWCLQqSMFDmgUCfozyVCFbh+2TIcoym/UESRSsbZf3Bl0CC9fd8BSwp73szqe8ICNouYFLEMhJcbwHEPBu4xVSt22bp0LNhqMFIEGGMgI+JHagKC3x0kep9HR5lAKFP1UI2Dqq3ybpgbrU4Z6EAArX7Hv6F0OLwt3wQVt5u8UrLxcA0pbVJBeGhnzjuvTZWgFVAaSD754Bk8AquDkG8tC6/O57PHusUhoMfyqSY9/rDguXHCoSIbDX3gINBWlR1L0eI4y6iq4y9hyPGm/lShkrA0O5SUaZFVbKU2TJZQJSB/aJssSI0JgzskFm6tGbrrr19j05EeMKefVAJ6/FqMhvjot3SNQ5CSYNQz9ryEmzbRna72jxzakjP+YXVqhXIJ8OfzV6pcOQvA+lgcTwuSIHw9yJsrm9Rl74QwePDoZtauWonf6CjTY2zfjs99rVIV78xFY7ixcfefBV+uIU8/Vyu3vpnvP/4tiLP04fOtXMPk4f13T0Cyfm29jU/8o8/YsBd3WUWscEuOu5vxFw/0/bt7UbR1MJqX84yamvyt4NsI/F43/GxFq89S+YvdieM7n2BLA/edNOgB0gOGgbaKt7+fbjVPN97dLBD469aPvBn/qZt934+q/8Y/cd9Nra9s76uZ3N9VvwmHtuDPIkLpOgphJ0d/DMzHRCtT0Us4p1fnEehTaWsKSKrvS2IIpSpazej6lAvkLnKu88YpZrKm5D6n4XyA13ulNf0FExd2HebAicrpBpFDv/Jj3QhnYE+IDJCASiaEegZT5B3nImFbgGxhPh5DJCVNiCndDpcOUa373lScCyXLxdwK6MGYwy8pg0NKRRz9cohB13o5drzxobti2dku3mNBW+ICBPO6/cZYeqp0BTaAywjeqXps4wulkmhoNAKL3paNqKgUM9gptoEW+3MlXUwzEhr5VZo4ZF8li5Jfg9hlH4Vv1OOf5cW05Z/mlk5XY7C5k3YzYVmmLp8K+O87Uv5YHHCON3+VXGF4YF3n+WF2gncsP13JbGu9+7seuWPJSvyLV9oi75ZFv+Xu2UjORF2/K+22QXQ9UI0qjOksvuZD0MQOixzUmux+gbL2NvJqfYzcI7anTsaMMzFzxDvx7shDzShuUmlRUubG5vtO29zdBP0/T5qC08a7ctfcYW/aMLsMnjqPfpTAzznHlRg9CbljHDZX6+7/z3brwjF4/Tcfog6RjgP85p+NPn+r3F9vV8/Mu98d4zRpZ4JSavu+XftHcSz/22dv1oGs/9g4P7SN/G+t/DMDAU7ya8p+Oxfx4e+++aeQxgv1Gh+A8E7CrUo+EOFdwPHT/VhmP/397k9I+MvfjRe87/0BNnXv/s6//d7n//xdfd+7rX/Pylna2ts3v7e7cD8mN56pVamYoEC9fc9X5UhFHWeD8Cvt7q7vZe29nZRVGjcCcFDAGoANCksh2R5BeUqrfcTcVjzuY48mf9WFAikx6RQBCvCgVpWF/QiLdHMhSq0tYI8LNtagCo3AOoo3B/1os9qAYwjuJ2kxR1QryEhJ4CnQpVC/FedC1WJtpX18S9phI3n0AivbmdjVcAiB/THvTn2FjKeVuc3qrXpdM8WRKgLo2BjpY8JIU6rD9GAWCX9V/Bys5KU8iBp9JpRn7JrXKUT5u8F2h5zO1u6DJUn7sR+Cxv5WPRYC+LrixbSDt16937OZvM7GP6X8ZLGTzkkybqS7I+CBTwErGgT9IQ71wSeYWu+pg6TMknb7o6+VW+1G53jD34bZ6KGtX5AiVzGlDyHGMp40DfoUe+eM+9htcYcuB7nlWPcRIe+Ze26mV/jDpkCeFJKcYB7xWx4Tvj4/PoKYxszXBN73ysDTwimT/HKIYk1/r92eyin552KWQCHh7kUc67B24WhFYs6B6IvvRZG232Nqbk9oh3tHftaKadG99sZyaEe6/wglXw6CSNX/vmPzn91vOv3j5+Nvxx+qDJ2X+cPk5p+J47Z4Znj/4I6uqbAPdnlkar37r73N+8dyJr7tdG4O5U/kCpu66K9VY3LfypsWF7Bl76V84+3L6u/672BdOPtZNj3g4msBtutBQNOsp8xNPYQmnex5cf6Q3H/lJvbfdvjL3ssZ/rvei9N6z7/RPKZP/VP/Bt/+5gavqVvfHJ11HDngCkprNmFbLHbdYhHjSjko/CFsj1hgVWAQ7lnWsjIASUVZYCuYpSz7UACaVLHulVoe5uboVdtuMuaD1GXx5UYzLPzvZ2NkR1rPX56O5gLgVu/Z64V2H3gCY0zQ769QQ9/tyUJ1AYzo9xoEKHZo0WvbihdNJ+QIM+hB7Xs3n3Nih3WSfcSx4Vu9/lUTxrynp+wM72JjTthycaOHrsLnsYDZEnMjMc5Z+h++onxgx5BW7pmpkZBMTMFHCDsPICfY5AbQiLwdSDBj1MD2+RNvLYjwJGDSI9ZyMpBeQmvdfp2X6bJn8BqwBekQAaS3RG2tLekUZW8TYGSpYe7KsccV2/eE32AJKGgWFxByIhfdrOiYeTno6ofHBNg4x3mRpeC+QAZZ2MKC+RH4xZ6y1+Vz/kjdds0wZj2HDdsdcgiiGBXMkr7/7YHcmF4yuPva3TOgR8lxh8Kc/bO1tl0MRgUI5dVvHBMLv8vkndzlwjH/SLNupWOtfcK5okyM/Nz41kaCKb7TQ0zSvflb0DPPwj+Dq9dNQGt8FrxKCYBg+hdYc5/Kt7p9uNI/pKW0m+TSTTF7exqZf54Tgdpw+Wjj34j1M6euczptvVzT/EjAcce0/P5BzN0yfA/WT7D9u3t8uHswnLO3W7LO+f9GkO4rGPN/yXdvvEZvtd0xfbl81eaM++6bELACM0N43MN3TTJv8/hJb79/z0T9vi49859unrD5z/QdzrDyM9+OBb33vXHZ92/8Hhwen9g/27D/d3J+OloPw0OVRsgQoV4tF+m1tcjKJDK3o1SleS0KtRrnqQes61wUtlzW9cV7nnM2Ca8n4FPHKWOHXFMOC6XlsXTk0bvAQd21EZxxtDeWo46JXGexsZBZ2HtevjYUdAJUDq3etlCfQOgvwWiK3eOrNUQF0dnfH0UNgJ9aLgBQ5pjGcmLrosALCo5HPQC4AtN2zbV/qngSFACazV9dRj/Z136SNnrcP8eUYANMcjhk5pkH4uxUP2+hTAqZctwMkP80zNehCPR74KtHjg/C8/BDkNAAFd4PRJgilL3dbbrVELnAFuvsu3PFDHvQqU7Y7pDY/I561yEuS1tDOiQxB3/BNtIJ8ptI9AVHqlJ8sWGcsyTGzbDWq+O64aYLWjXYPByAhtYIxkPEZtCqJUDJ9LxlwasY4YRvwpe7ap9ZbbKkfyFsMsBkFFAWrcRV7HhCqRAccoEQV44DPfPY1Q3lnecfJZ8936vfQMBt42N9W2N3308nbRcogRqnFB3sHT9trcp622oeIJPSb/10y5ihd/68TWyIsf/WIHh70TfFz/5j83uPf8P9/8gMb5cTpOpmOA/zik4ZvA4M2pr8ZU/xYUw9PrYv5njuJx8fareO7/YfuOdplJ/MHAXaDpvPaJ3lG7gwnvxrkvm3m0PXfqepvh19o896ShLD2hokSj9x7i+2sBx+8GAL5z7LMu3nf+Oy30kaX3PvL2i8+4+2X3H+xvn8ZDfiZAN5HbilBmCyNAP9jzJr+jtrC0lDXfbbzrUpgq/AJHlaxgZxJcNBL8TW8/AD9eAId+DxBOuRHPQ3C8xs96i3pk7qIvoKjORsGTVN5yzT9D9Alr046gFR6DCLt4aK7x5jnmXFSZelKdKSAATXr7gpPKPN8Bsm6NXPARFMl9k9eCazxBAUsQAxg671Kv1SRo5EhUgcnytG+/rF9l74Nz0iN+r9BzeeLSr9EQUOCDMmF7BVglIzIn/YshIvjpHY/HE+3C/hpKCU9bB0ZHlhPiOZcXGyMJ4LLuoX0kX27fS/WOI549dVi3Y6QHnLpG4+AY+h56TNQhgGb9O+1XVEBask5PWesRtK3bYhoi/p6+Uzb7G+Clu86ly97uZtmH8Sa/4F500GvaCSBTr4mWik+jsffIYts0SVPJjJGI2vhYY1LjpDFSa/EaX4577SOwnHdTmNHrsBs6p/PUOH/b392H3xiZ+0cYWxNtgPe+t3fAy2NynaPQ72E+WbbqtYVP22oTt99ow50ydLs0gWxsYLAfYtQ/fWq1Df7ntfgBs/jB89+76R6a43ScPmA6BviPcRr+fJsYTp7+Shyhb0EFPDtzMsjNByYpsPKE5340mx3vT5rXN5NF9Bd2meCmO8Y32ssB9i+deV973uT12nzz/h77KKGs0MrDR9B4r+HrP+pNTn9f78UXfv38qzbKjf0o03sfuefSudvufhAQu2WiN/5sMaU8vzp7XgWpJ7awvIJinGx723W+ucDerX8XDJXHaarNdCg3v0O4oGP+rPECOPkeBSygyhfgQwCk33rMKnSVu5EB8drq9cTNI0ALnClnHjIIeq7Zx5jgu7ufZXaUPe1VuB2e8ipAsb7JHF4ScAJQBPl4fgEPQFBgIGtndGRTn0AFbTEK4FHtECcb3wXp0Mv3AscIiD/eNAAEHWkUYPcAND3lrHVLm54e/Sm+FO3m9ZbFIWAmXTOMibv084Q0kg+vkW6bEuSkK7eeSc8RXjZ8zi2N8pe6im9FY8bNvkKr4BfekQRfGkl/4qULfNCnJ15GQNEWxzTt1thZ84HXqV/6DV8b1UnoH17W6YOOtMagmxIrUiI2y1PLZpz4y9KElTMA4RvtmjEyEhrKqFSmQhN/nYESI4exkVBlw9vaBO+bS0eM4cz0gLEfVHvU6UmN3ro4PjaJUbiE/Mzm8cnWacccg5y5wGf3oihrB7sHiXI5BzY3N9ra2g08+s02Nn/Q5l642nqDLRjyG1WxLMMsalf04sfx4sef5MXLwNZbhuiNV35j/x5A/np+Ok7H6f3SMcB/DFPAfeHsl/DxH6IynpdZqu4xoUDcriW4/yye+6VDwB3PvSDkNyY99n08djfQ3Ta+2b509rH25f1H2rMnDMWrfPTYff3GhAI15P44xX8GbfQt7Wjv1WMvu/y289+zWovkH4N08eJDj99+x3PfMz02+RxavJN2UHiGxWvNWKXUnxvE+xK8VMadUlbB5353PL2EmqOXAaqR956NcShIv8e742cVvcCUUC4AWgCJPsQjUmln/Rjl6S5l3a4o9BHoqsxV+Hqp5YnpyQO6gEVAit8q9GxLcDQAZR3SU+FzjQWvmdT7pkQWZmZTl9GIADx5yjCxn+Y1KkFf4YhHk9aaLvwAsOVL18d4nHTI5QA3qklKHVfrO5qcynIKm/mUFn5KHynrbV/WY71Fo/yhHwCJ/A3vAUBT+szv/nlmuncleP+7wOnzyQ/24a+AaoidNgTyrNHbL+gKkNJODA8rhD+2G+MC/jou4YXGDUTYvrfSuaPciIf05xn0tCnNXktd0Gs0xc8aTTZZSx0lO+MYYBoiplDPb3Y1Z7+7g120Gyo7jlPl0rOW5jy9LmU0FqGdghWFqTF1/T+7563Qeslrsi/dnQLF9+pnPHtBf2auzQL6ZVCMQ0ud7Gf0aJAoQQ3H9Kx7GmiT8VA29gD6re3NHHgzxDaaOrvTZp53OfW3o/9ZE7gWvz7EOKR/T5vEi/eOmJHG6E3BuQO8+GF79ytfvXnv+Vw9TsfpN6ZjgP8YJSb1xPDKuS/iwz9lUj93dLkS3jbqrb1p/1R73c4d7crhNOAufKt+nkhCkre8HTGhPcnqS2YutK/uP9ye6aEX/N4LsFsqmuxmQoUZa3wUjfM6NOe39E5Of+fY8x95x/lXP7Er/mOZbv3qL708eWPnEuDxBWjBBTcRqQxV2novJ06eCtAZ5taDybGdgpqKH0Z1n1WCuRWMa3qAKkE3JfldhRrvjXo0CAKUez79y/AovwOIrnmqrAUx61SZBnR4ySM9sXjT+dzazlbdz19KXZARCPXmBRXKocz9bpsaGhS76YEG8A1nO2LQWeCGkUH7WQbgd0PhAk0HSNKXNWN3ctNf88aDBfzkjcebWm/W50OzQO9QVrJtEa82/fnkufKerUuPsgCSvtG58M72yWOZ2rPgxq/+KJ+b1ATXUXSA+uu4WEFDjxpvdso6jTzIwxqXHFizs5vQv7x2M57r74KtefRy7Ve56WXgOFbyB6LgdS1xhI/QFcMOWicY58gA7JRnfj5wzJEV++kdC9LidTNZn/Vk8x2esWMWntFuxxc6XbTHGNHwALIZU8Fa8BX0bd+ISNqEFxo4tmHkIBshqTPGAv1TdgRfrz1542aiVAvLeOuTbWtrAy+/H5BPlErO0ifLaOS6/p4zDfjTWNjZ20EOaYe/ydtutMlnXGL2Omby7zcmdYOh+ivD2XYaD/4sL79HMOk6dZ6gk5vtFYtvPP/P14931B+n/ykdA/zHILnmPnzs3BejJf4xiuZ/Avej3kHuc38dnru3wg0C7qqLqAPmaq9t4ZG7tnwbwP67AfavBNg9hW7aCX1zR/z7JXQf+uYRKvppNNw/6G0cfvfY5z3+9vPfsfoESnwc0mNvfvPRC17wWRc3D4CjnZ0vmOvP4Qh73vcuCm26LS4toXd8Jrq3A4VGgN9bisqDVvFGcdMnwfbmunnApoBOZQla0UcAEaW9u4MHTEUBBZS5ijafqatCuwUAvguYKlgByafQ+VAcb0/T65/pe3Y+eTAQ9CgFHQmUNuuh0oCytEmr7/H4RuBkXyoVyEuDQOEPN/vrdWnkXXBPbkGL+jqgyKl2GCsqf5mVSAJ9jsdKfW6om8YblCYNHcvLF8H5gHoEQgFIQOUy9MM5Pnfr3C5t6KVnGQMP1v5Jk/zKs+rJo+ed7vBfgC4AqGEhsDFGjoHlyGcfjVoIajWOI6OKz1nK4F165H0MB+rU85Q+24oHz0uDwP75WOJEKhTrEVOL31wyKsEleeJRwe6Z8LnqLjuYvFPCR9QeAJbyMqBNn/KYVow2DQMrlkbbUl7cHCiT7KfRigNo8rsPt4mxxfd46FzTWIshZZ+RW2k0AmN43qiHsuPmR8P7ku/jZJUpH7IUo4xkqF7ZcHzlaaI7yPfOjuODUTq+18aedrGNnb1O5SVvHyipJ7Yw+tUVd45vxDHIxDe5o/5wuEDFj57/3s1fq4vH6Tg9kZSs4/RbSIbl2+TplzMDvw2l8ILRZVJN2GFvP+BuWF5wd7d7TU8Agtcmk124v2t8E2B/rH3Z7MPt+QB7HjBzc439/RKXALPLVP5v2tHYt7XBxKvHXnThree/f8v9e5+Q9OAD9+yd+76nX8Z2eUZ/Zvo5/bn5tr2xGWCenddrHG9bfBfg1N+G31WuUbgwy4sqwA7cvZZ7tKOQ7TO/o0zzi/sQULgJ71OmwqZehxWeZMe/igDo+emFG4Z+wkOTFnnWAxy9j1/AFCj1Xm235wltfFLJBzRR0rVmbkRBEC4jQxiqsK3e4WgDGe8aCQEQf4c2DRXr1+BIeN12ALsK/VZYN16iHUilApQPlRnH464HlWTd2TooK/B1PMzmQH7T4XPjWU5EAwS9ddC+xKOm/niv0BV6KRzvWaSRZ4Kg4DmKnnA1123DW9qU3M6LLSmGN9bBJ2818/kEO9Br33fJv7u9BSjbukAoD2mTPvm7Y+B1oxXy00i0fPaifXHjn0njwuT45XeSdZdBV+Nvvw/IL49dtnEDooaP16XRfgu6MxhGthvjCP4I1hAIX6WZMaMt9zO4IS5Ghm04JvA74zPioXx3L4V3SYxPuhu+wu8TE8bTRr/bMs3PLc63WQzJzY3tyIuPXU7/yTE3P9v6A2m1LxNtYmy69eYwsp72vnY0s956h785wJv8Rd1xCg/eyN5NL963YcOa7u1+85+Ze+P5V22smv84HacuHQP8byEx2ceHV878LibYP0KJfMbo8iipOPbam/dPt9du39k8oU7Q1iIX0DeHEw2YaXdObLYvw2P/0v4j7VmT19t8Ns85LKXwbqbR/KfWNf77YSo/37bbv+rtPXbv2MvWNuvXT2A6j1J7wTM3F45mD8aHw8+DvPnaiX3YllZOACIoaMANtRug6rxt4URQ0cuqQ2jMUd0TrA13B8D4bjTAE8EsF8A0D/UY1vcF5sYbU1ELKtaiUaDRkHVPQ/uU9UEiuVVO4D7cQ4H7m2vGeFOUEUAEPzdYCTSuHXvNfAJOed1MFtvWY6aM67pZ/6YvepN6aIbmAzyu9yePoW7qgk7zVQhcY0EjwLC4xgb9gDZvYZMHgr+ep5zSs8xaNXTIE4FHUIfJ1T+9f9sFtMJjaJdP1X63S5zsMCpHy1LehuOZ06EsV0BzGTZGPeAhoCiIJRog9DM+9r/bQ5CIAO8m6/G6B7jo5e/vwWP6Jm99SWM2zenRc31qxvvaMWjJ77hrfAm03n9uX2fyDHXq0diBxAJElxnqCXAVei9DxfEI8Es7dWss5zvJselucYzBB3/dwe5u+z3aNr8yqFxIZzdW0mT96V+q0giXxTXO7gGZnZlDvpRb28cgm57l2mxbAOBpFpCf4TWdfSHuop9mLOaXBpRx06fjDj/3kZnBpbZ3+/1ULs8/uBoeB9A3m8buWLttcr0tYlWPCKznxQ/x4oe9x89/78abcvE4HadROgb4jzIx38eGbzrzhXz8NhTEi+pql9AsgPuv751qP7V1V1s7mmwzrsPjieLjNmH+Tjz2L5t9lNcj7RlTN5rPZPOxkTVxVfWj5EcVz7A9jrZ5DRri/+yNbf6r3sa1+8devrFx/vujg35b0rUHHzx82gs+6xpC9Gmz05PP83nXguD8wkLC4u6mVjGqeFXWejyCmZ/zpDgrAVAEAhWmXrjXVbaUqI6hbAUCLhVQAUQqZxXzlOu71gkY6f0L/oZPu3uMTVnzpTaNDR93K4jrlUuLYOiabm53oo7yaEvRC94BKNry3mWIDugJEiY9vydGSe+ffgSV6opAIYDbD+mSXuvOUbK+89InFrxzGxv01n3uteFsCo+RVmKg6E2a3+iDu/7HoVlwrXXlAlP7pEerESBQx9iijEn+Zwc9SaCV/4bRfRVN9MX+8kr/yRejgs8Ctw9S0cPNL4JooVtAVAMltzvye5ZR6EdoSmgaHtgGbbqOnuUYjagAZnnqjrnhiNn+IHsWBHf3FBjBkKeOfZcn/NRo47tyoH9cJwMiO7bHWClvrt8re955QK8wEhl7PltXZIkCu9s70FNyZySBgnInkZFcJEmDxotz0jGwDn6kKy4hue/CDXtTbXHBI2vx0G0NIzUGp3wJrRQh//bGbttY22o7WxoYGDynHm/bp96ZPvZi0P/mqagpL/7M+G67Bd0h6D/xS2+O/4av/NPz3ilzpa4dp+N0DPAfVRr+KJ77zhnD8n8HZfPSm/MsiYnX22tv2T/ZflpwH5Y35xq7CvLu8Y32u2cvtC/uX2jPmbjR5vDqxzPByyK/mfw6gfI6GD6KgngNQ/X32uTw1b2XPP723q17m7+dwP7k9Lxnvnx/MDfRn5jofcHezs6swOApXqpdwWR3azdgqqaLFwTZeotuaAK7ojhVgoKg65sqfXWX4JqjYfmt88zK09Jg4DM/WT7hby4kvG/41Tx8V1HXWnLVJdjliXAJgQtEKm5yU4lhYjcHVpQA4wGaoj6pJ14kf/5mfkFGZT6Yw2mizmwGA1TNI+har+1aVtqydIDSr/VsctEXN6XZX73ZAooyAIxY+N0z1xeWVlp/brFtrN/IiXcKxM1IhqDAn7e1FZDrVddafaIVtJvwMf2wzdr4VinAzbeR+ZN6ZKT0yLR89xeBnmsOQXnpnvzmHoNhGSK8yyR5a9RE/mooZB2f8vKYTDFCjFzYP0E5gE9e+ezGPflZt1ji1W5vF79ddhkl2ylapBHaI0u0y+csIzh+o/4rO5Ew37lmLfLByEF/MAdvJwPa9lFjQ/5bR3pt/dZHsi77YP7u+fElL/LP5xy4nKLMTrQFjNmF+fnwwtskPZY2yztckKdwh/zSozxipG0ftfE+43PLQ21j9qHWw/in5dT9wZI76o36adbcPrHRFnEglAkTdobWTb8Nxy6c/971N+bicTpOpA8tWcfpNyT1xvCus58PLv8tptZnMzszuSvxYWy/3bO/0l67dUe7dDQzCsX32jPH19vX9h9q/8vcg3ku+9neTptwbTngbiWj5IhMAlCHwyvD3eH38dtf6A2P/mqvv/RzY5958bL6ujJ+cqSf/dnv3BsM5n4eD/AB8UQGqdj2AQPXnw3RqsgFdD1GwT2ePNezHq5Hy58Kd2yyvGa9rBgDvARQ81uPBoOK3afXiUd6gYb5fQmqO9tbATOjAIKlYKGytbw0CRSCiMAbAIDtevTT7srG29KD8yx8Q8Iqd723HD5D+RgFlJuZGzBG422P9raNFBheB/AOocUjTLPnAP3u3QOCde5rN+ws+KYOvVqPqh0dhyrIQXPu3YcGQ+nuVBdEV1ev5uhUNbggKf3y1fLSL+hYr8CZeqFB/rrOK1gJqoxG2lDG0mdAqQCMzxomgiZi2wGkt8wdASZDgdPv7vrOUbvVf40K+SlQ21bKUb9tuf7t8oCArWETQKc+2xUQfbdfjlUMH8Za8N2n3l1AU6Ns/8jjYqt/GiPWq/Egr9zf0RlauXZYh+W4PCIvDM0HjKkvBpQgjpcukGv0xWCk3weM05TPPbAuyljOMqYsc9Am3AqNPt+979IBfIoMaRrx7t0B7vPoz84ij95FgjEzTX8AeDvihlkPaZruT7fZAQbG3Ew7cXqx3XLLqTY1e9TWh5dqDD6E9/7k5BLfew/m2zv2l+p8DNd+1B2+td45Pnz50RtuebbfjtNxMqnVjtNHkIZvPvf5vP0NFODn43ipB0ZJcN9rbz9Yaj+x9bT24MFiQvLPmlhvv7//3vaHBu9qnzt1qd0yttOm3h/YfXMk9FwOh6vDvaMf4OKfxun/f3qb0z/Te9nli70X3PcJ20D3Eabh3l7vsfHJyV9CAe5P9z2605AxCpT3KQ/4ALD1kFS+esruhq6QMRdUvADE7hYGwR6AgMLGEYrOEuQT5rRsWQ/8E1BQxrzHw+aqCj4e2ETdfiU4+Mqub0C28yYFIjeEqbj1pG23gK3qElgFFEOxAd8ofYEQEJRO6eIluG9ubGToh2PWi3cH3dZToX29tooeqMQNB3scbnm5AqT5+QdNgpQ7wLc31tv21kbosN7NjbW6KwGAicED2Jqqn2WMyEND3qYygqy2gDm08V/VJ7hpSHi96k8Ym2s79FWwrjC2oWWMBkFc2uhD57ULko6X4OfZ61UP/XVs6XOeG4Bx4rgLrDMA2yRgJy2eu6+hlPLQPA7waYSVUTOaQtLJKx8B0DLwNBIE99EeCoxE24yhAT+lVb668S+b8w74FR7YZ5rKu/TKb/nrMo1Gh1zymn3Ld9iZ/RSODX1Ov5C3HBxEvdkTgdEjvRoU7qZXrlyGUmY9glZJNH8ZeHDHrvBf7Q3BZqfspMYreY7G4MfkNVoxVZ8/VDLvJIC+08bb2/aX28WjWa4oE/zCP21APrwQi+FLYd2HV+lx+pRPH775eJza0RvOfiEz/P9iOn0xE0r3aJSYaGMH8dx/cPNZ7eLBoD17crV9ycxj7XfNXmjP4fMJPPsKAL4fsNfDI1RMrrG/DqXw9zHUf7g3cdubxl7ywLXz3//xveXtY5Ge//zbh4PBiamttdWvwsuaMUSvMlQxe6xoNjXxJ7C6zpqwLUpcDycKTyWKolXJJpRtbhgi2EZBG+IU4NBcpYhRmrGueKNOASigxnj4rhfstcA//8xf3zUGBGCAh2vxRFHe/hAQsQ6Uc+dpG7417C/YZLOWoAidtmlf9FgD6NBYm7PKg0wYXpDyT1C1roCxp6ZBAx62m7PqXnDoD82u2eo9gjaUty0yhgfWZxtjrkvo5vKb/PF3K9RLll75JkgZ9i6vvvoYKKZoaE8ZPgtwGDG2FV4ARDGkaF9eZf18VIdgpoHl9/qNF32zjQkjJfxtb3ku+yTj5zGtlPNoBufHiFcxTBJVsH8j79y2qd/+SKfXvf0sY0jdoZO65KWG4QjObo6n/U8T1BUaw5rOGPEH/lE2dZtd2aHuMowqIpI+j3iSKETqYfy4ZD4jHlbkb3yBlok2N7/UpshnJCUPz+GzEaOTZ5ZTT42DR+POtMXlOuVOGd7d2m/r1zbbZv/Rtn7qvnbU229jQ89MsBcfOkmldK0dTbc59Imh+ps76pN6Hnwz2bvQ/x/Hp9sdJ5OuwHH6EIkp1Bu+8czL+fhNzP4Cd7VN0rDtMcnesHeq/cTm09ssP/yBwUPtj+Kxf/70xXY71rr+TnnsT2L3JJOSr8ODo0fRM/+GLN/U9g7/r97GxZ/sfc7jD/Ve8uZyAX8HpB/7sR87mjqc/rXBXP/hcVCoAzxBwEd1xqPnpVekwh4KDGiqcZU0+Tog1qvqPHaVcqeQA4AAkN9VlgGh/MFCw6/Uo1LOBiqu6UlrVBhuFigMpwZcaN9NatahASLwBDAp6z3xerGS5OEw1mUK2OwLQrQFXdnVjpLPPdAUFcADCAEHb6/id0GNd+l205gZ3UgncYb088EX/+y7ICTPBKZwDQNFI8LruV8fwA6t5BVcQ9PIcJAwf9PcMYzs88gneLde+548/B6jh9yW0yOVZ7Y3PY10hvfwi7byimGGR89nvWhB0+WUDBf/dcsemm3rq6ttY2094yCJ2Qewv9v2trdrzNK3kdECTQeuQ++QZ9d9GG6ILFridVO/xon9DD8B9TyHgLozzvxVncqUe1vqtwCxPBj1u5MZK5RO6689ELKCHPKDepS3ulWPvme5Rb7XLBX8jWD4qk2Wo+gDdLnvIc8zYCyyLMFrZgZaHQ34a2IeMHbWWwaKsuM9guMzvM2tt/3eDuCujDkqH14y5yRcd+ugYfpHcSQqTF8/Ri+19kLMp6+ui8fpqZ6ehDjH6TdLw18+83IU3V/h45clFDaaU84qJ9vb95fbfXsn8Nqvt68fPNi+aPpCdsnXITXMOUPyXdJjd419b3gBHfIjFP+bTPy/1a7M/ejY519+V++L2ie9x/4B0nBiZ/3a5MTkr01PTR66Mcm1bUFUoKzdykKQ3p+Abgk3hRmuHgHNTJ1KF++Ql2AuQBnejjenkqYOFa11lRcJMKmoeamkNQwMC/sDvA3gmSch/BEIW4UAEDDgeoGXni2KG+W8R1tZE8crm+l7P7VtSk/1QS9beqwjoMS73/2sVz4zOx8wShQAMDPp6RkOzgYz8gsegriHrLh+73WBxtvFvKXrwHC5XjjlPNDGPO7ez33yAHIOX1Gh8zfNZ0HdPo5Dn3SH59Br/83XgY7jAaHQV78LfoauA+R0pULy0B0jQEPEMlP5XPfza344FNJ/lDVo+x1PmPd98gnY7hsIT6ApRhltWVBjx1cXWrffGifKiuHuhMD5E7Bz0JEePe07RmVsKAMhK/wSlA3by7d8lo+4zu73kCaNGU8GlFZfXQTC61Z00+iCbo0pf4uxEaPCJQTvStCDt7zRGeSJ/C6lyJM8x4Ax0Ij1+vrqNjS4D4LfRnK4NzJgFPrpSebF3FjbnryCQblH96yb3z6CZPcF+UcO++3+g8UnrcWTfOu1E9T5NUe/fubuunicnsrpSchznD5QSlh+vPcXmThf1pvI3LqZnJpb7mwFxF84daV9pbe8Ta6OHgTD5O2A3Vnp+rrAfjB8vO0Nf4wf/ybX/3abn//hsZddeOfYVz74cTlW9hOVfmX5M6D/6E0zMzNHntLWbUq66SWhYGVYQBHlWmvaXIBFbiDzkaaGsAWXA5SyQGh5lX1BeYVrVd6CkFcEuCh12vD+8J2tzXbI74KALFfJq1zNI6DYnspXo8INdCppPcBu/dlSeq4b62vJH72s9yWIoeBtR7ryHjCrIUse+qtnG680AFNRiBgF9EFaK6+AWCBj/e481xCI4UM7AWcAjyoDPG46LKAG3LhomYTzASENHg0dmGvmeKAFhHynOXkUeulbfS5euIktGxzhRccHk2BmGxASUDbqUR5/GUQ27oZJk3RqkHnft/ss5IHJNfUsw/hAltxdUPwRvPXkXYvWSPGz4B/vXANFI4AkX2NARA72tM7SB+XnULmQAXITPoYf9puXY86XRIdMHvcsb5PdsZDHI1bZH4HYcLun/dm2t1yWMWd+aZ7IfflGEdzMGeOS+o1OaLxoSJk2c/yxdwtUJCkyS31+n+1PUkc930ADTPnea9tto12mXzTyZMP/w0x2Z8q1ePTL/Xjx7zvUix8ppdCNF98bflrb6/3BunicnsqptM5x+oDp6E3nvoDZq+f+FYA7rkxd75KTbRtwd/uQt62EmZm0I7b6VhvnVC4X+fEXufgfUOSvby9+7EHm/e9Eb/0DJxDtG/7oH//CqYnZH51bWD61vb3abqzdaDvbda90djBH0crE8tpVrL7Hm0TzqqTL20YhyjuUZQAQBS5AqqBVogWGaDKVKoBQkQA9YsCdMgJqd5hJvH1btH3qFTzi2QsGvKbwHN0Nb8pBNgFM150notylLSF/wEa6BFzHVSOmu5az0Smrl9uF/e2voORX66j1XGkx4oB3y18iFjZsk4BI8ulVktwtL3BYgX2SL7VjX0NkxL/0Q9Aq40RryY180mh/BfsYFPCiu2VOQyZ0kH1szE1w1umucgCO65bx3XKeQa8x1C1rZLMZ1+V78aU82/DM1h0TDRIMgzJyHCvGm3altzPyvOvBsa99EIa/mTPUb0TDXng/fxlUGhMFrB69K+2OUYCYiuStZTs+ky15HLewjjz+prEmbdkhDx1uoFSGNJKMHChriQhRgfIi3+1Df34pBotjMTPl8raRgz2MgX6bm1umH32om2x33Hq2nTq5jOHp3RDIMvIun6anjUwZUTEyBW0bY+3Cwdvagyf/bdufv9wmDnL7Oq+PLNntHfSOezJePn2h/Z6ZR1FOJvhiXxSyNvwfbTj+v4+99MI78tNxekomZ8px+gDp6I2nPo+Z/pf5+AHB3eRE6/cO2pKPfBXYs87OVX/oNs/tDx9Fd/8UFvvf6fUO/kbvJRdf1XvJY/ejkD51wN3U6w0XphceHp+Yei9K3z86bxhTIAdQUNalRAWe8h4FDRXwzvZ2297awnuu8LAA7O1lAnfCp/xZR3dLnLdWqUATKhcEYKYnsrm72zCqKV43bQUcARNfARsUasDdTKCcIWPBY8qQLO+eSmYIPGFpQ83QJ2g6poKswJDFBt67dfry2nkdAGrks5VEBBQFytgHN/MdSC9VhRbylBcPUKXeYSIT3pZW4XBoByzTNrkF9wJD66zweq0PuxIuceSlzwlnk9e2+BjDwrsJfJqcSw/yPXwByGy3IiAVVhYIBWz5KdCVAaZ37XJJ5TMVcNc4GgL3c13vvOM6uS79pl55s3NzTV96R38UsF87jL0PArKs4+74KBcxlsint6+B4O1o8jztk8dresW+xwDkr/YClEFU/Sg58HNtvnQ8zemxvPBbWqG/xlj+lYyUfO0A1i6NVCRKQ2kKY8elGHmStXfvFqBNk+cdDOZnMFAq8uF+gzw8yOFxzDDE9idX2+HU1uhQq+LbR5Om8dr3jsbixb9XLz5n1JOqqwrY8xiNr6arxzr+KZyOB/8DpKM3n/4cWPOXQO0v76EfPxC4P5FUQrJRhcKb+CLW7x9dQPG9jjr+ARrkb/U+8/Hv6r3kqsD+0c/qT/a0OLc2NTv1AB7LoV7f7Gw/h8tUyLLep1Hg/QHX3cVMERW5ynUChQkW53tC6oCr4Gy5KOURuJT3VqpREOvuyx7izWTzHWMgKJeSH8+1AgrDzCnKOAFuGQj+UO56Zf7uLV7ZEEZ7BSKAmGvGAIFer7u19VC7kL1e7CTeuynghMIfUrcaVnBO2+TxPQbDaD09ewagsTs8xiWCJ6/TC7L23SUAT02rPQbl9eckvpGXr8CFHgwT+12wRU+gRRDLmjuX7EfKQJf98JqALy8TgaBOy7iefVMl0I8Zxs/bHk3WLK8SzRC0occjequvI7Dy8xieOnXZ71rHNiTv/grprOgK5NDPAr7aL2B4W4+aeqjDPRE5QQ4aBG9/71G+DsxxLEnks1/yRmwOXfBOw8v3etVav0bKE+PKOCuL0OVSgkait9nZP3khmLtJ0d+8HW4c616+e8aBLRv1cGwca+maweCcmTX60ai3+G3Eyr0IiWbwkkYPs5oegLtz6+1wbKf1PsTxtB8shVb+97a5xw777a37K20vzoXG4E3++Lz43zf8lbPPqQvH6amYRrP5OHXp6FfOvqR3CLi33lf2xnszH5afnZlf78OD4WVe/xF36tvaxNH/1XvJ49819jmX3qo+St5P6XR2bXZ28G6U8qHhQ0FWsJUxKm9fncL3nmB4knBvlCmvCmWjBFXEKMWwlDyWEZA0BPbi/deaviA6gYIVtLLpCpDUS1WhmkckiSeJ8jeCUOCEJ5Y/2jYsTd3mzxot1+Kp8acXn2NfNSz4IYYAdSTUDWHxzAFiQSZhXeoISLocQRl/j2cO/dJkPkHGvrlTvDttL/T4WwDXMLaGCm3wu6BeIEZfqMu8Ggi26xIAP0lIyth2AEqDgrwSLchrNOghC3SOg/z07gLrJUO8TwFe3vu7AGl72dgHP/VwXa+3YELf5LLN6reADnBb7iC/MMaCZ3nZ0ulucjecdefQh/fwQDo6ej0ZUOPP7/Lfd2tzvDUkdqSFcd/2iXFGLajXzWtGBTQEu/fwg5RoQyIOJQvWF2NMeeF9hjFXtqTHvjhvTYisHPJTxjzyOI5h5JhQQkBXJhy4cfPSoM/Wz4Nk+NNAWl/dajujpzRrxM4MXN4gP55Cm6Qv49fb0ZgRP42ijz5JkWvxB8Ox9k68+PcczCMjFX3wn13my2e0seHv9WmXKXScnnJJOT9Oo3T0y7cyIdpfwRv8qt54m/3gnjtJXQAH1WU5ee6w/TxX/nFv7ODP9172Bf907DMvv4WJJsI9JdJ3fudf2J2dmXvP8AhVt+dtUuVdF7AKSgJkadMK4eqVAm4AdAQRRurl+co94ihYPbFaOx1PSNonjAkSelHm12vScBDwVcLxVGkjoXXyqeANDRcNtl9rrOY3ediLm7yy6Y+8ArleaDxdSM0JeyM6fDyp4fPc20/f9Mi3Nzfj4ett725ttwPeXbOt26/sn9VUn32zLg+ncakhHis0azR4K5/guA+NAWTAzNv1ynCAdxgOgqZ05MQ+QZ4e5mluHRBLx6gPMUgMEdsfgFl6pVugNGy8vbkdvjg+biwU2BXVGBSwxj7poZsnexwE6/BCkKsohif+uYO/M9y4xPUam4T6HSeNGv78rXjvqNCAfZEWjTLG1QwxCpAJfxOg/c0d+bWEsxmaY0DJe/viDnX6F8OKfhtJyL4MW3B8aVOQFeCtPzKw7/h5iqDn/htpwHChTzFs4IX9c+Od97cL5KGVitxRr1z0+/N5/rtGjbdDqiPkhXItb70kL7K8kvrHCuR5X9u+0db2r2DAjYTht5isQS/+yuEMXvwJvHhl9klKa9jmuPC1w97ZZ4yuHKenWIpePU4Azq+uPK+NH/41Pv5+PPcPDu7OLPHFSOhhu8SnX0AZ/FMm+Z8de+njf69C8T/2ocyDT8mE+n0fCvta7fwW2vTyVPLwGIWnElfZqeyjYLmuZ6VSz/3j5Pe6HllAm7wq3p1t13Br45aemb8JWrXpjDpQyrODQV5T066Depue96prPFSoXCNBb1VQUOnr+XkMq0rcDWR73pJHW9a7DajouR5R/rCconhwtm+feAsgu0nL90QoBG8AT68u6/VuroRO6bB9IwAm2xbcBFavWP8O/dUzjffKdw0UDQFB1F3nASza1dOvtgEReJjb6fiNLgWMva1wB/DbpX7X5/3N29f2AMDDeNkVXvaTvxkOjyHmC/q8bh9Fqnis9C0H9JAEYtssvu+FKdLryzGttehaetBocxyk2V38iTBwTci07wK0/d/e3GCsd9IfqqFuARsjBabohOpleyCScuDGRgHYHe6u1Wd8NY4Y1xpvwbyWAQT7Oi3PzY0lg92mxBh16Rs8tJ/KKu9y2FbDS/uITGS93pdlqNunw3nevMk6/byzWcfozvZrb8j0zGSbnq3b+7wjRMCXtzc2L7XtdiO8+Vgkx0qA93z6d+wvtgf14jvF5dgo+G34Ejr2lcMfHe3DO05PqfSUB3jmYO/oV88+rx1N/nW+/gEmxcxvCu5PAPtQj53/f4mL38HFvzT2sot/281zlfGpm7aX5y7Dl0so/EMPj9GzUhEl9C5Qu6EKEFIR58x3FGYB5jBeu7uQA3L8bjk3zcU73fURooAGSl0QVYOpdH0Qi96iZXwIiOAhgFcSTpIz3wSq2nFfwBflTd6EccmitaaHGQOCd0FZUBBkPP9er849BdKd8D3lK1ReBoMgpsHBx4CyoCPdesJ63vmBJLDpTcsDL9W5/UY8ANB4yRoKUwD1FmXIQ7/j95JXT1oQGR+DB17AiBL8pUXAM6LReb72IXyxv/TRU+ekqQOybmyyhk6+8s4ZA75n+QIgyr311Jk7D7REJNj26Ktt5rbC1VXeAUPq1DCzPyb5qFGg8SDfNQrkt+MwiWHkHQweW6zRkk2ZlNfYE6Bnc5zxOB6zBptGznRux3PywfDIgnzQOBMvu93qtinPrFPwN4/yIT8iBVyLAcB1lyGyURD6HOd6vjzj4fkEvNwXkUOBErsvg8sIzgFjamWO6cJCn/5hKO1oJB0F7OV1rfnD411kfrXk93BmIxvseke/tfD8k5MS5cEcN46m2717J9uukXloTUqHezQ2/PrhXbfcrZjm+nF6yqSnNMAr8MM3nHxmOxj+dSbDH0Z34SqNfnxyclqoSwX2o7bGtzfw7R/3psZfMfbSx/7u2Gc99qvJd5za5lj/6sHRviBvTDl8i1/Iu56WH1T48eZ57aMwo/y4pmL0enZ+T5cH5J8h1JkZvNkpQBPF7ZqtL9ftdVJUuHU/dO3Iz8NY+Ow98RW+rfC0n7P+S52257B2YK03NzM7AEgAk9kZgKdA5WZeMgu8hvINhbs+LWh5Dvku3wUSU7xPPuY2L8oJINJVxoKgqvGgMYN3SZsaN7LHlBAzffWrRk2tfwOgHkYDUJbxIWjXw3xy3z80yGdBLP0EtPSYjSaMqk3yt9rI53JC8efmGOwD/oDuDP3W452m7352Y5tGWsLmkkmFet4aajEC8Kj3KLu7K0ge8oLX+0wgQTT9q+WIbpNb50FLl4cfzQ76Of9fA8l+CJhZt9eQwzMOiNOubXnIj/yQrxoeGi7W5Bnx/mlIGAlwbLxjQT5Jq3VKh566EQ07YskYZNagAUAfHR/zGWXQOND4UCaUyS65Cz/1MqbWMz8/x/geICdALHXI27mF2UQOvO5GOzcLHuxKKfIwu9GOJjBuD50HTx6djz5Zy0TW4nvtnQcL7V28bnrxJLppd59Ho1/THrqzdoQep6dMemoD/C8tLKNV/zwfv44JP/ubzTn1J691Pv0aeb4dI/lP9DYv/cPeiy78+ijLcRqlpw1vvTY2PnUJlWl0G2WHcua6QKInGi8dBahC9R5rPT9BMGFslOvWRm0I08MWlFSwDov3mvu74LS1sRGwyiYolLGK2aQHpeLtNu3ZhuHd/hzA7YEsfNZQmFuos/JVxNO8XEdGP1OnYFUntokf8fD47tGkMRygpzbrAYxk2EGBd56hnqkGjPQIVobJ7ZeGil6zerZAbLS8AP1Zv+e75QUc//LAmdhB3rNuPa5RC8R6+lXeaRvvH3DKZkUBkrYOaFNQg1ExFgJ9/KYXniUDPstDwVve+TJJo4aOHryA6Ol2e0YPoFN+Cmr208iAzxCoUDjUwqPwlVeMH4i0TX8TjL31zb0EXgtveMnDrfWN/KZhpFNpWb1632vZxKgMdWlYQLN9NuojIkuj6+bKlgaA/ZGeyAY8kCeOrYaZMhfDgnqnjRbMIhMTY7mdULC3nBEh+SJA5zZHyni2vNEaoyQzM33KeXTxNLQDnNQ/PlF3iCwvLkZ+ZuftvwfZaCjCU+qTVvs7M5hqg8VBOxjbbxuHV9rROMbgx1jtWpvPh7+GF//reyfaTs24/GaCW9N8/WPDGztPhzQB/zg9RdLHVtJ+B6UI+tTMsxD8P4BCynHx75/I49zf4ONbUBjfjnX/9WMvvXh+7MUX3/479EjZj3v6pm/6PZv96cFjAN5hFByemOuUhldVfuq+bP4S6FCqKmxdXgFSK0pFLXLoCfvZg0ZUSSrX7e2tAISbpXKRfPHyeFle70ugqPV9DQND8aMd46RcQ4ELhmo5vUIVvSAuKBkidx3e18HonvwckELehGFHhgeEBUz0NqUxO8npWwcwtZ4M8PCeU9v4bF5TgHD015+ba/35QUBImvW8ITD1adDIL/tqXR4vmwfUAEoec2t93nIoSIcnlgPY3K2eswfooGu99ks++Z6wsVwZlTfCUGkIsG629fXVtuUGNIyonK4HlwRtf/cgHMPmOXEQGlzTcDnF0LgPF5IOy+UxqtAun62BjqVtx8BXaOJ6TsRj3A3b611LsL8vLC7lWfvuRNcADL9py817eTIh7cjXHMxjtMO+Uac878/12+LScn53gDUmXVpwA+ThvssG1BceK2cYRvxpSIRMaaTPbmoMz1yuQR780Xy2Jd+kfzCopyFub+7GgF1b3Wqr1zy+Vj7WUszyybm2tNLHEEDu4cH+EINmDB9hXH5S/8cwKd2G6ZGA9sDBUntIL74n7U9KvfbMttf72vbmcz6G7jg9RdJTFuCTjiZOMT0W33++MWHQNUMDa2/u9Yb/qB2O/4neZz3+yuM19g8v4ek9Cu+29VQEZpWo3is6GsUa9R4AV5kKOoZz9Q4FSMOjE6NNTD6bXeWlV1ln0qvsC8wNh+rZub4sSHRrpoZnNRQqAlC31LluSoNcA2QZ64R6+Ui2gFWe2Y7CzxosAGIIVrCZBagECz9PzWikzMQgsE4xQE9xtj+IEeKmPOnVixPEvSY4GqpNWFwaoU0DIIYLfxojs/3Z1h+4vj+Ol7wNP/CiKbO5thZaDWUL3oqogOPO/Bg4XJCO4qt14jmGt/RLgyLgWW0nSsAP0m85wbc2l2kQlafv8bVW6yZE6XcvQy190Db50uGUrVC/9HTnv/uTHuzMNPzSiIC58iYbED3ZDU88oX0amKGvs3PwjELu1M+SBrX57jXbsr+Jemg00Uf7pFwk8gEPHMcAO78oQwe7I9Dmb39nO0qtPxhgfEzjrdfeDvuoUaHx48ux6QyqGD7U7TjDyBG/jQxMpU133Uufnr23b2q4Gg2anBxrM3PT7dqVVeiCDvqZpSDKaxwe7lMnIuuDlg76O21nchvK5NzHPrljBROkXT+cbG/cPdX2kYFMuFGCt32+fw1dfM7wR3ML3XF6CiTnwlMyoR90+R7iw4POx9Fl9YQz/de4/i294dE3ttnH/+7YZz/6ltHPx+nDSL2JyUvolw29a3VmfCDxAWlLaFxQBTgrRKx3VD/qpSYEq3fF95xuNvL0a+25PK6sgXtvtGuugkyUq4p4B0PAsLDXPTTmACCrI1ClxbV2b3Xys+uUB3t1UEsAiHrcACigucFNMNpY28BL2yKvHjhGhYYCpGqQZMlAY4C6t9cN8hgankwoOZsILQMoCA5uR8gaPVImTb7cvb4OiK/eWEs4v4teJJKRPmqcUAD+CcQaRkdu+Brlk7G5jQ0AjEFB9d2DaQL2Q/oNwKcugZr81bda9++WPvZ2yrDy7HwPJ8pOdcpbZ26LkyZ4m70M0FyRF+EyrCN5W98mn4d47kZPuIjxJL80QHwP76XZRDtCseXd1Og9+TkngHwC7i51ZX8BffN2QJ/f77howLkfwT0B8trog/XbLzc6uryS2+7sC38aHtnToQFBYxk/5EaDUFqlQmNkkn76cp9BHfk7jJE1Pd0vmmlPeXAZxKiBy0vKmjyY7k+3jfVtjLTpNljs87tRgWHbXEcOfYqczwvw4B/anx6/Rjs32u7RFH0w38c22SPNGA23+/HiH9hbgk1P8uIzYO2FfPjK4R0rg7p4nD7V02jWPTVTb+ORt/P2txH6t6IoNpizb8Eb+hvM5j/ezkz8o/bSy2/pvSBHzR+njyDtHRw9jpe8fngwHAbIBWaUoko5XpLaDckzzCngR2WjZKPkAbGAtkof5Wp+N2q5pixQ1HrxTELfSVQn2OpV1e+Gtute5rn5+YRHy7+pcLDr3nqT5nFdVu9XY8AjYrswuqAokNm2pAo8Pv7UfBoRm2vriSiIHBodeoCW2SKPnrwRAvOpU+2jfdeYmRndRuVDbxKSD5AbitbbOwyoaOTIB0Em4WL+LOvGNhFV0BEAXROXZ4LkwYEb3+DikZ683qmkAXPk95WwPnVJk0Co8WS4W5q9S8G2rLuAfNQmdNiuAC+vZESMAup2OSKvGGoaTfwo7xivnS03uh2I3jHO9rcBVb4b0XD83T+hEWK0wXEXjGmafkE77/HieZ8EHPWS9cKlI3sq6Jv0SmN2s4/GyHZDmIn37Q3vmd+M4Wc/TN2Y+93sykXGl/5ZUp541LF5lIXNjeuJqIx558TUbO6e8AEzGqAanNLtbZRGlfpzRkYwkLIxsORYnkzPwkPo3tw9bLcN39W+dv5t7YWTa23zaCLPsKCbH/MEd1L/G/ZOt10P03nSffHw1vWwr2m9qWfRyq1B1AAAv/5JREFU9ae07n+qpKc2wLuOfvnia5iKf5CZ/oXMjq/h9U97r730trE7HtlW542yHqePIM3OL14GWTYOdvdwjAAMgXe0Bq9a14OKZ8h7FzZP6DqePExX+/C73I8HD/BMz9aatHk1CgLiKF1D4nqmhiM9VtVNX3ox3tIlgNECdVMVdejVqXg9m92KpM0Qskq/wvRcw7DwJZAGHKDd64a33WwlAAm2tvH/b+/Pg3fdsvug7/3N4znn3tuTZsnIlqWyMba7NWBsI4NnMw92oAiVSlX4g6RSEJOBBGIrFUISyqQqQyUhYGYcBLFjINjBrlgYExmQbSEZGVmzLan7dvedzvnNY76f73rf2y0PRLbuube7efbvPvd93+fZw9prP2d911p77b07m+y78gE7gHt4clJXfcEywp/AnziD9BeipRxaWZL6SQHiZZAAAyvUhi4ACSAK+hN09hireqeBXmvFI3ThBVq5yrXXdfPmplNfgTntkule4s2RvRQnAPkQoDc/TalpZHryuA+YGxOQuvFrLOGZq985AB+mV/BboBqLeU7ic44Axad1p77xCpinN1biDlIkvOB2Z9mKkj+grPGGmNoI/yhleG6aIM2XFgXrUk+9XPp4pN78LyREeUn+KkD5jafuey/0n1LBGwGEH6L88FJgWiPhbZKTT+8DkHcZC/1GvzETT1AlM793d2f/BOPB00EJ8u4Zus00ylWUGWvgd9O/0ph0dxfF8uoy1vUbq1949KnV33v6o6vfcvSTq4Oth9U7j1GyWtPkfS8STu+k7h+8fdorvZkHUpoJzz6Rb79p9V3PPFzSl3gayfJf47T9m1fXq2/+cz+29YlPfu/Wxz/15/J5sfUdn/+vYkl/penJk498Zm9//2z3YCfy8W5ldzfARfgCZgB0H2HNkiuImP+NcCZ4mwjiCCPCF3D2VsAY6KlnK8K07tUIWJY7sS3q2Vp1Apl1V3AnNyO4bTtbkA6QWA7mGeuZtX0Ra09jyvnHwJJkOe7sj6XGCgTSAAioOwNd5DXQE/SnHCHPBVyADDVdhpb7loHtBGQIcH29uLgYpSJ1AJOuWw+Y9Z8hnqA59aDz5MnT0BFaUycwBzxtKxZsLf/wgkUuUFAd+seNDNAANK+DuXI8rDKFrtwDhq1LX/NdVLxkTEStd9136pF3gN3hNbHC/Q4tlDKWqz4C8bsoUsZ09jCwFj0AroFcltEBYUocpaBz/8A093hpeC+09cASzzNEaVPfKC3iDaxwwAftd8wDnjxCljCKX5hgRMBsfA861hQX741P0xjAmvekdPW9CphnjI1vNwRqf3gE8Gd/dXT0tGN0cy2o0/4LoeHoNArIcdo7Dm/uV5cX9hrAr4e8Q5erz37qzfIHwD975bTK39XZderhhYhSsPV6wPdm9WrA928++vOrv//4h1dfv/Ni9fxhv0e/eoffq2Ti6/pxZ/Unbj6yuvDr83e309D26rc+nh6y4t/LZpf0BZj+aw/wUv7d82R225D1rSX9HNI//o//g2/uHRx+Zv/g8J6VxnVeAA2IBB8qxIFvLc5Y3ISz34DSvDFwIXnc6/xyQEpw1Wxyw6oa67KbqkRAqx9gmi9//tY7FcAT9Q6sUmn+21iWytbFGkAB2tz2rGJCn5UuOAvAsxgJbPc386iS3+oxB7s53YyXwTw/8Oa6Z6keP30augO0AYBpj9U8YPJgRzl4FhoEwnUJGoUndKgXI9AE8xxuYge6d95+Z/XinXdGCUgWlu7erh3uApBosyKAEhTgdbUe/6Vd/QCWbswYjKegUwf6HQC1hGw/IE0Z8dd58yhPIuJPnj5p9DweT/T6eDo6148nGT+udONnrPKfQW5d6KxrPe14UOUq44O/e4A4FzCUWL4sfuPViP0AtkemZE5O8zvPwv0A/U4BHu0NMszfLGWzfC+8ySdlQK1+e9+8d+ipYkVJyEVx6soJQYPoM06lG9/FihzkHeV+316dnT2vJ8V4UGJ4aUT66/uL5xf1nFBGbm/GK+QdctQxtu9tv7M63H2ztK8eo4hGgf1F+2+tftvJD61+7dFPpbXH1dsP42l5L5J++v8PdXe7Z/n+eTVXh378pvzvt6z+2Ne84teSvnRT3uolLem9TQHsx1h5r9/cXN4Cb6DSOcwIaADA6t642wE4kN+L5QOozH1v3Nq2OnWvVm+AoCATwWnuN5J2DYYR7/kuCpwAZi12TjsFC4Tqap60G1AAMCKdWYTkHguS0CffxzU7oOV7D0oB4PkuQAuAWJqmT5J6gRVFwjppeavIpDIg2UDAtZcC6HetP/Ebq5BFLyDwsmv6BYblfmjZxB9cnJ+1f+1L+g/sRcYDFd8tyapCsO6nvP6Gp4ASCHJ/z5r1Tk1sPAL5zbOgz/jSCvQnN9xzS99U5hEFgYKFPrS6b9WBuoD8VsbKHL9ygE5kvv0GRI/zJoynYgDQe8A6ptzZ2hY/8ByY23tf3o3ipCzAvbm8qKCayPUNnzcKWGjtuzRxHn0nkqpY5apHQ+Egm75mxKpY6au2KANoq1JQOg9SlsfiOn056ntXSz79tlfA8XoDJO16lyiT6jIP7z1wT9o9yHgfORdhb3W0/+bq6dEb6SdeIybvYj6/cudq9esO//zq7zn+sdVX5ftbDwerqKs/Z6Fs5Gx+cx5l4nuuY8V3LIcuaWsn2uDj1t+5Orr8RWGXh0v6Ek0jzZa0pPc4fdsnfuUvu728/NaA1TEwAkSd3w5YjggKeEQA91sEJBArqOSqZRjJQ3A6ypXM7nxxyrPY1cGVbU65c7C1EiMWU9bvzuUGRCBh14R7JqUeADBu08MI5+sI9gBGrLGueR5sKAB2C13tB0Q2rmo0bKLgAUF6VdCbYDegEQBJWbRRNljlwEu1+g9e9LuAG1DSr05dKJPv07fAdC6pFn7bnv6P90I909dxt49VLOEfBWOmOPAn9OU+dzcwFSFf0MtjdG3mrzd9tNUvYK0ilb5TxGpRp0WgakdBnoUB6IBiyhYoUzdes5LdE7yobgoHRUniedB9z32ywoE9vqHVFIu2VVLFKe3ko14byph3BQgjvu9RnpcXzTsBhPpRhSXt4itlUN0sfbTzMGxWAfTdSX1joQ8vj45Pq2RgGgVT3VeXZ4Xc4+Nnq5PjpyubBOHl+fPzKCKzNwBvAO+JpZT4QsG6vwmfU8f+6ZOH070f+vSrW3/wfH/7+fFq6zCDhCPehu3VYcboY7vnq6/ZexG6tlc/eXe6us59J8XpyV9tatn8zxa2X7l7sfrYjtUgny/uHz+UDJ9e/eSz7/2Of/6F9XtL+hJMC8Av6aWkv/5bf803XJ2/86sjTJ9wQ9e6TAJeBei1kKu7O4J5gC6CNcKTcCL4gRrhS7gDLnkIdX+zhercd68gBQQiqHkHWJwENOHLUtYuUJszzFN/8jrcpYTkkt/yN+1x2yIXThZc8hyQab9TBbFOOy+cNoEwgDMv7Hvn7/PbMi8KgrgAdW7AH0CiGUjWLZzLfantBBz0HQAizTP3xl0dqJE1/xPRLVhRGX2WT/tFMXTfic43pwzYA9Shy6OWz1WaA974Uuu/feTNCEilDFAsqAdgeWAK4CnXOf+UU3aW3Hk0CgKFwNgAz62CHg/DKGP9bL9TPvXjrxgBig+C9Nl7oM1RWGbLYvQDfEpcvRV5hi/AfqMY9j1oLcNjCNoof6Z7HqDZOzfeBvsc3LVP5X8y6Lu2676PotGa5M1zyuD+wenQ4n2UN3VR8p4+O109eXLc9+D5W2cB9+mXAE9TBDwoeReT85XvfLr9//o9R9ufjtZz8PNjXuveOmUs8/PV7ZvVV+++WJ1u3a0+fX8cYLZBDgEtIy7/lSd+pItH00tbq2/cf3u112qmrljxHp/m4ff9zq88/4nv+A9RvqQvtbQA/JJeSvrWb/kbvvL25urXx0J+lVCppUcoR76YmyROWHzmiMkcgGYTGYJZPkLXn4Azwl0iWGsBEkV5bokbYe9/BH/BELhHpLJaG72dZ8Cn7t7kIehZpU5YI7wJccBDgG+AljuW5Uygc3VLpRM9AXflAX8gKfcGVAC7wDMdBP6dEkg+ZQZcOKPVr+Nrq1sfCjLpf/psqkLqNAVwSXm08UgAH1Zw3bxJ6scf/cUfd5Ev8JB7HPhPX8fSVo8SUzjCX3l8w/O0BawL3GvwHQs5NKI137uBEP7jaYBWXdorT/McCJum8HumAYbf+oi3lKu+A+mHcpSoUSqitOTZVpQLfFS/+IkJxoyAynP71c8xsIA8Cljq7fM84x3SIXwB6PjSGA7z7HmOVnl5U2q5ew9mCDpOxrV05EZuVSka+ln15uujWCW/KQiKiXHSX9MIr732asudvbBW/6p9o8x6l5++crI6PrW88/H6bvXa7/+xn/qKf+Xnf+jf+i8eH46B+9dtHX3+iZXa3lodb9+vviLW/Ed3LleXj3ur1x9k2Qow6/VfeVLGe/DG/WGUh7PVx3aj3HaK4N30keT41Orrj7//O/6Fc9GmS/oSSz9jtJe0pPcq7e3svR6BegUUNkKd9cuVyTpyrynCs+AQwS6IKigy4FJwyPcCMRAY4e9S1+62OXrgRWCPxPadYUKwb1zj3N7aI6wJ+sNjW8NyMY97mtu7VmraHi8AhYNVTSHRhijtAY5G7eceACg4AobUQZJuQAeg8BJQDtDTE/ViqTYqXJ+SKAd44bdn5ny70QqlIZ+ANuiV+sdaVSdLdRP41/YA0eMs5xtgQ0t4EDqBL0v46OikgERhMbevIJrK+zXftdGVA+FlpyXS7828f6cjeE3QrX8pe3R01LwbRQMP8EQwnkrxlPIg+K2Ajre5p028nFUPLNwJlOt0QMqzqAWnodXUgtrRoixFpWv49T/01oL2Lsmr/dSpraa0XVd+Eq+Ad8XYCaD8XIBi7OJ8x0tKEpBXnru+G/2k3Y5v+E65UfOzZ692//nSlT/5r6LQPX/nfPhyqh/pE7f9yazaQHtetavDvYs3f+Nv+21vbn387rtXO/f/61T4Tz9ePn5/zat3TazU/LizOk7f/7r9t1Z/2/GPrX71wSdXJoJePGQM2+pfeaIWXcaK/0+vP7o6S/2ff9Lc1t5W/mE+/obQ84vn5pK+1NIC8Et6KSkg9kbA6rrbq1aYWto126ZyqdYajRAk3FlL8hTAI8UezLtH6ALSqxgWdjTrGeNrQV5hnnxAo67s5p2As4JohBerkY+9EfW5T/BX0AekAQQhrh4ABwjQV+uQ0E/+Cnn15TfBOsoF6407WpnU6b+2Ldjquta05Risf/Sqi4Xe/gGM/BWg8te28Sl0D5ikjgAGN7I5bPO8RDorUwI0u/iV+8AbOKfmPkvhgP/MS2+UBrRXoQmw2YMAmEK3KiVpu3zXh1CB7h4KFF5iFTq59OsGTw4AyrsA3EWgC56bcQiFoYOSUXd2ecQaV2rAdaNQ6Jepli4hDI2bbX1LQ/4zX92NZFJoxi4313yrgkT5kVW/Qie3+7jm571Bo3F1D03q9JJ4zygD7jU4zvuScbGcrk3fRxnamblzQXQHB7a4jWIUGqatKErHTwLaT1LHdlco4Csa3nnHKX93q2evPS0/8fbk1GmE48HxKt7dPLyVd+ZTqJG2P/6ZH95aXf/fArT/5OPt4/8zOtp5fedYJgWEjevX7lysfv3RT67+luOfWH3VTv4NrDfHkShIP9uk2oPt+9UP2t3u9mneTwC/Li+8Y2vrr0u/ft3jf/KRL5ubS/pSSgvAL+mlpMeLyzcjPV5E6D2aiwWMtZgj1EkdwLnO2QvQsnIBZq35NbARzIDSVUUhwpogJZ0JbmABCFtL/tfo6QjmAkp+FwYjmG37attYrtqr69kGdaM4sAQHFNE0khY91tPPiW8s6wHxcfVylQ9wd8e6lNNOlZT0kXAvjbk7gBMAEn0PmAKEDQIMIARd2ldehA3o1pLOpzlcOKmdWqhrF3Qt9lRNsenKhDzrLnBrLwXq9b8b2oQuCgSQLdCXp2PF1woPWAs2VAd669kQeS/GwFUQzhV67bnPGhc8ODEN09dObYQmzC6w5j80Hh8fp27R5pSA3G68wBpcMh69cC2f+uEgHbTzInQwcx/t3ekP0IZG4wzwNwFw6kVHlyj2HfFdEKTxNE0zis54JYxtKk55+Sg1mzl5qzVY7rNkjqeDUmNqaNqxFv787Pnq4vJ8dZnxtqyRwmMJaGMH0oaqjbV34Pz8Onnyvmrr8fFT6ctnW+k6bX3irXe2PvHpf2fr8eE70oX/4+PNw0/0wUYac6PH6n5l63b1Kw8/tfo7jn88Vv0btcbPc59P4a8E5HejBF2s18W/k/I/w4rf39rJx28Oh3/p3FzSl1LavFJLWtJ7ml75ulfOAgxvRLze1bICCCyfCHNCnbAmdAssLLwI0hGQI5ABYF27rEgAlu8UBRcLEyB2s5UIZYF5gGYUgHFhAx2WIwDTZiPU1Z/L2msWpqhxtAEWYCoR6NrcuJYLAgHoZAxoBDBSrpIxgn1AY8p0zXOApXPbaaOVJrG8AR4Q29zkvscDrv+6qQMUaSpl+7h9ADYUio0ipF7Jb/3W5kS2T13vWvYUA6AaEt23+5ulfNqcdigCaWwNtsAd3zY7580RrcYl1nF4o7/mn7Xr2ngJCrD5Qz8FwHgAT+1QWLjjRcDrewqWJhbyYaPOTXNMPV2expJPfV1SqI2HWTlQfuX+RlnqJjzhLT7fdGthLvfQHsClqMnOnQ/UlfHppgh6tNlu2Kd+U9zSs5mWWPPWZjdWbUjjebH88mJ1efmiyqH3gYJaus3xh9fA/vnzF+lzlLM8o3B4x7yj8hweH3xy75Wtd1rp5yXd2vrWz3xv8PZ3BdD/qXTjjzzeP94GjT+X8nA7YP9Ne2/Xkv/2w59efWT7enUVsLaRDZAfyv+rkzwH6esP3r6y+pFY8cNdfEi67ecvygvz6x6+76Mf670lfcmkBeCX9JLS73zY2dl7IwB6CwgAEFFT8NuIpUg5wh3IEKgH1hgfHVXIdwOb3CNMJaBAJsGljQCHysB9owwQ3gBbKjAG5Vi+QMD9BpylLXOpT5+92t3iGqAWOmbZ18yhq4tiYL7+wDy2ZxXgsa5t2pI/lry+HB8/mTrS5oYugh+4EvYHLRf6iPw1bcAOGIiw73K0FO6Od/kcUJpUJSX55Fcffmxc4P4UmCmPmUMuuLPOU2ZiDCgWo+Tog7l/1j4Q3sh3ClN/hEcUmG4NvAb08rh9wnS5H3tC3HH4gkfWok8bY4Gn6qEjV93q4dGMfca4So0qVJRxSp3AmNJljwFeFXv0l57Umaft/+Yd6LhuyqINn7Agz40fHhVkc+0eiLHgDTloTAZaKBRiMZRXT/vKA5T2RjFLuW5sQ1kZN75jebXhPh7ySug76/3F8/NY9eepyjv3uDp5atfCoeX49Kj8R1vY9Prx7snbafgvmbZ/+ac+s/UTn/zdW1uP/4sU/lcfbx8/U6mMVxK3fID+y7YvV7/u6KdWv/n4z62+YfedDsfFY5SNcvj/f7LsjvX/p64/vHpRV78a5mMrumz+/+tWt1vfMjeX9KWSFoBf0ktJv/N3Rkbe3b8Za+a2lnAuQvpdV2kuwpDMtvFMI+jlCyCN0PzcXGpB9dH3EWW+E6pq2bji/aYEdC40f3XvxiJzQtic5gZ4RWjbuc7ysQFDy9tYuzCMxaZJ58XXzRvhz6pEd8853xdIxbq3jv54dXL6pIIfXYBhorKtvU/egBpwNW89h+1MsFZd6pSS0CIqW54Cn2cBBc/tz34YZef0ybOC9Wbee+O+ZzWjAV1oHKVieEzcU1SAG6WAVc89Px6S+2kvPGM5W8NdF3xo7zRB8ugPJWvmxNFxvDo6OW3f9IM1vPEAILvAmz7rg+/dm37N48YX5P7kjwV95SCadTR7McX42xbXHLsT//RhQD3/qxJQz8sahPs+JNVLgB75c898Pn74DXxtqNO4gGSn4BlD7ewmn/cP/wXd4VW9MqHfnLx18Nq+f0AjpYlyNpvddCoi9U0A6GPXwevFyelJ+MsLM+v+jUe9HFGS9PX25u6Tl09v/7IAL2391tX91je//l2r293/eSj+36Xp7wu588KkzuTIR965fP/E/mdWf/vxj6++9eAzq5Ptu87L364j44c7f+nkGSveSXM/+hda8f5Jbq2+KVT8+oc/9dpXzs0lfSmkeTOWtKT3OEUYP8aqe/Po5CQAH6HJ5Vzhbv46onUtvFigBfib+5Vd2i6s1tkyrxyF4DbAHBkEqFJwQDNgNN6Addlrx8YOoMg2Fu/aqku7gABeAHTAR+jK++Kdt7uLHOABBoKtUqrfCWlbzpprLgAkD6TihrfMikva0i0eAcK8/eKZSD5AXtCN9Wf9ORnaaYN1O37XhesKL9ALbAWNTT8BZ+qiKKQtFiZrUl4A0ykGIB9Q2QFAKUsJAHTbaUPQmr4XlAJ4vgN2rmcgbW5dPd2SNahc676gPV4QwE4BUF89BaEJcF9dXTRI8jYgbRe+aWee9cjc8+ehOxXnP8C+8azwWnRfe/xRpz6u8/kfiEGPCy/xiRehFnq+q591Pl6E6RvLv/PbqbNnBawBGFBrzxjMmCV/ynofeD78Bu76TPHp9Ij3yfK+8Fz5zueHV5+f1EWBtO8+Xt7mfd072On2vqex3I33+YuLvGtRukzVXEeB1KGHx7PQ+slf+uVf/rNagrb9K37yp7Z+/JP/27xrUY9X/++8k2+XT+VVEsv7YXf1Nbtnq7/1+CdWv/7wz6++fOciYL21ug7Il5eT8y9Knh1uhc5Y8X/SXLzwff+4JEMjov5x9e2r+93Fiv8SSv61LWlJLyVtH+2/cbB/0O1q+zufxBBrbzP3DIS5jy1TI0itJyZoRT+PwB9QI1hV07pSQYOtAhaENwCQkaAl4oDmCPZY955EOPc0sPyhgLWqjbqAA2ra594FJkBD2ZGUIwABNLC3/M18L1p4B16881bPKuf2fnxkac5cN9gy974BV5+1gAMu7QvFZd2GetAvYGuAJGCePNzpvA1Au9Zo6O559Pk9VMVyDagB8VquKc89vR8g0xbeqIv0LsAD3YC3vgIz3etafv0tTylDrH4gzNOwHo8rx+te1iItsALeXI2lSFvGgbelXoGU2T9wAIxDf0YhyuMG/HVb3XxXJ2ucZU4xqhKVZ7Xay//wOjymfM1cN3d7wPjoqG2pa94NioPLioXcSzljKlBTvRruIT3h7UzNCJib7W61hScuPDQ9cnuT8b2+KJ+8JeimKFB+Tk6eefFy72H15OmTvCumeQ7y/aTK6ac/9ebq8oIHYhSJo+P98M97sHp9Z3//9Q7XzzKx5re/9ZO/L/j7P0wF/1Ka/JFctM91Sq0P+6uTmN1/48EnV3/X8Y+tfvHem8mesYoCYMT/q5KV9f/l7aurH6sV701yJWWsUvU3rB5ixX//V3z13FzSF3taAH5JLy/d3L0dkCaRC4LAqBZvo5vXVi33c4QuQVNLK0KS1RzpXuAhtBsAljrs9a0smVTBTIgWXFlfY911rTh3rhrXYEKEaaMHkwT4CPzD49POsRPkAIIAZ8XW0g8dtWJ3bLhD+N9G+M9Z8ILWri7PVxcvXqSecaVzEWuQC1g7BVwu4DX9QBPAuJQBBJK2eSGAk2huSsbx8biYufYFpQ3A8UJsgHesax4RbmRtbGgGRlzPrT08GaBP/jzT73CmALgVXuofkJyz8AWvpa4U00Z+hGcEfujPH6+Lo1cb3Z8LTQPec5nbDptGoUh/jcXV2YvUO65xVyuf/7X/Vaz0LWA5QXDjZUF3GZPrqvzm4cln3huel051AOjUg7bxErD6xQOMx0KqEqZc7m/eHU/Ugy7vGMVlphP6iqa25AgN3g9L5bjsLZHTX1MI6WiVjidPnfR3sHr+9vNcZytb1h4e7bctn+jAnzD/k4eHe/+V7vm/XNr++Kf+zNbu4XeEqn8qlvb3pI9XM0DznMt+K4D+C1P9333yY6u/6eiTqyfbtz2Zbu3b/4uS/jmm9jzl/uTNh1dvPVjRgpNJrPiDLRsh/KrV5cNixX+JpAXgl/TS0sPq7s2b68tb37hQgZ8jPp3tvhHEzDrHxU4A2Haez17gDXyKoAQyLDGJctD52xQFDhQGgAD8zIU6CY4AlC9VDBAkPwAVwNW6khc45mGBoe5pgPUAaGfevVZtng8wpsL8h5a6t1MeKGpXuZZNfaMQzG588gDEeglStmvMo8gAR4eVHB2ZE0/9qVj72tAH7bXNdJelySoH6PjmeSPmU4brf5t71TRAANJvbQE8/KTwaK+0p9/Kds4aEPc3UAxt+UOFvrhfb4N7UWwG5KK87E2fS6PWEZfP5h2UTQlp8rhRZUH/cvmca3IZF3lr8QP23AeaHaNB2ZAT4N6JcpKcLOrLi4ta+njR6Zn1mOI9+pS/C2gry/XeOnJ5rv4qGW02Sk7eK0qI4LsqOWnrJuNnCkL0vnvDt6ETLwH23p6T++575K/23n7zndVbb7yV9+V+9fSVJ6VLD6lEvBxV+h7vX9+6vX1LTX81aeuX/cTb29/y+r8Y7em/m1+/N934tKFqQyUwHIo1/2qAfQ6t+dHVz9t5sbqJtnWTZ+3CXyIdb92tfjBW/I/cPVuN2rMGeaccrla/MJrDb3j4zz785b23pC/q5N/Qkpb0UtL11fWLiI+bWnARNwBuTjeL8IkQBUyN8g74nJ6eRpAC3YcqAAStuVsC2nfSqoCf585wP4sFTci7r/oCecB5LD1ztEA64JHv5PWNY1zzhaV8fn6ROpziNqe9OTmMJa3tmdOOIROK3QO4p0+e9LLsiyA/OTldnT57VmHupDHtF6ADuu5VZKZdiXKCti7pq0U78+m1IKMocDczfx/vxr3cyO4AiWeX57wELNzwJXXoP4+HQ00oNBQFz7nLKVCj0AxIFuhT9xyjOnsK1MUd/rBSWfrqMg9rXMZLMOvF9dtUxNVFeHRjtQALObxIOTQ0aDGd1NOOZerdHBYDnKkC5rW3066T5rr0LeCNDvkoEbVy00+82yhK6gL6QJrCtXdgjf52I/ePvB8pr2to1XcKEA/KcZ6Z7qEMoF2frduvRyAlHqNszXTCAJk2NrEPxnN/b+MpESn/ShWTywsxGs+rXPAkGFOeG+NzZcOmKIPeJ/vN2/jI92evnZYHeOiVzc1PXj9u/VVZ8J+ftr/lU//Z6nL1j6Qv/2zG68+Ex+aiPpceQvvjdtfK/wNPfmj1Kw8+Y1jrsh817nMJ/0TUOyf++25f+4ut+M7Fb/2N4fKvmZtL+mJOC8Av6aWlp6fHb+4eHDxnwXKnb+ZcgwJdHgYE3Ssoc6VH+hSAkoAOwGF7ibJucFsE+wEXtsCwCFLzsRIlARAJ0FOPirYCNECO4LccrYCduoGPueZaZRHyABkwKEP5YDk3MCwAV4Ukv0nLg54UNjRtwHDm8O2VLpJet0bQa8xzFrOTObcifOs+Thsi9Df5gIv+AFo0UCwKgrkvJsF3FipcUq06jk9slypocQLJGsAWMNwCYHmCJ903PoDKlX9345S1u9poLPf8rwDUVQj4DcwFOZoGSV2UHpHwLGLPWOpAG+hRTKwlb1ChvmhLHkpU+x860wYLF22gpVY/upLHJjnWr4sB6LsQ4PRJyTJNgCZ1crs3JiJ9BOoUGOPL5T4uejrKeFJevP12eHpTQD/sSXAZ0dSDL/q3lXr0V/0SBQWv8L+Bn6aD8v3o+GnqpVSmDbQL9Nzdz5gY24fGIuCn5YD4QBnpu1ClZoL93nnzLPRc9L3JY0rDJ588uT5rwz/HtP2rP/WZrU+8/s+kf/9YGv8D6Zqoxs9LaTBg/ZGt69XfcfKjPYL2Y9tXq4uH9KkZU+Lzkrn4H7p5tvqhu6e19t8FeVb81urr06nf8PC9H/vo3FzSF2taAH5JLy1d3F9cRhieRfg9AiRiBlB0jhtgRDAS4sCAECbcCyIR5KLdCV5gAUB3A675OWLKJ+md/9RD4gMBgXtVCgAScNWO7PndjVdySY2gpiREgLPEn5w+jVV+XIBV3qcgqp0egJK6UoaF3bnxlAM+g2hjycoTSlN2q0umuvlLwXosRe2x/nvP+uzUfWR51clJ8h4GdMaC1bFOQ4RegYAnT59CsoIbZYGy4tnVBUUmlnV7YxmYuABnlov4H+WB96JLxALYggM/346rpyMAeHh0sjph/YZGUe/bplHwiXUfmilRrGj7zFM4qiWkHr21hSvxUa9K2nMyX0iby7gaxwD3i+dvVwmgDFFESutFgD0KFMXg6pKn4nLGH+DmeT0ZKZPOpAVemPEe6FdB+GYC62rxB6zzEqxu8+5cdYne3eriKlb39WWx6i6KzuYdw696hfAidVV58i4Zv9RLMbq6uSz9MtvWdTxOYjkyBjsTYzFTJ7vl+UHG88MffbVlXv+pN1vfKx9+ujo42Xtr73D3Uz+8Ws3WeO9BCskPseb/wGr7/n+Qn/+n9OnP/0wJrjN51x62Vt928PrqH3zyg6uPH7yxuoklf/3o/fpc2kvfzle7q//i5kOrN+55eHBnPrZ2aaVbv2J1u/Ub5+aSvljTAvBLemnp4O61u63HvbMIjRiWI5DN6xIirDdxSF2DDVyAUq7uB350vLL+mvvVPVa/pUlAgBXOfczqPTqxXpsngKW5Dlar4J75foBs//ZkCerIY65cmxF2ASDWKUDmyiXA7wCLyPViBktwAtWAOqseSHSdflCMYjHWGyVAlDxgny1P9wMcAJnAzaOhTf/BFcUmvykH5HHn+4MKgAvo6h8QFyH+4vnzbpEKrPd6qlkkfIEPiHLBDx3qFQwIRAEVbwfgm3Xcs2aepQpAH7iTk79R8CtyPAxJmU6DpL4uUSPkc7+gC7hzv+2FjnAt4AbcAb37UWyioKRIwBvwjnUPgIG3vferbIQRyjXmYa1EGaMGShrD1KMO9VIIRuGIFQ+YOxapI2XxWr56QfLZw29S19WFgLn7KE+zWx6lsH3gMUlGXgG/KSb6yDp/9tpHV89e+XCVqbu7q46vzt/cXFQyHh2dtr10oHRx0VOUKHjG13O8Vebtzxqnx9XR8cHq6tyWt3efSTff/E2/4BeMm+k9TPazX+09/lOh7bfnHfij4dBoz024k/cgQP9V25erv+fkR1Z/5/FPrA627rtEDtdkFXUfdXH1Z2+frn7k/kms/KR3XfX4sPrafPvNj9/9sa+bm0v6Ykze3CUt6aWkV5/u395vPdiP/i7yuAKU4BfRTEAXBAnsSBxzpOZqrWknVMlVoGD3MIF3BGk3YQkgs4r9BlIsX+AE6NyT95AbO2WBhiCqLn2LNSvAr+78gGgBN8/P3jbX+qIuaTQS5lzhDmjZT15rome/eQ9ns5a7XIGL1VHA8+jgqKfA1a0eIGMxj3s47UZZqPs7gN755lzqQBM+APfczH+zX/xe+gfUMOsmddzczNw16HtYcaUHxHIfYMKiWprp58yxR8znpshvQEp58dwe+DNvDmhZ3AA9ikE+bmKt4kOVBAz3H17mi6V8gJCVrS48m7iGKEPpR3ehy716YUKjsXAqnvuAH43lYcBX1b2f8k6M63x4SDduwLWb8qBLvvSh+/bnmbpFzotd4Ang4uc9QPvEHsyqjMuLmRs/6DuR9yjl5FOOMlHXfe64LBNEEFrOzt7u2EraUgcloofNhC78068nT1/rJ8XwMEqlsXHef0ag4/Pp19/s+3X67CR1OPPgNkrp3WdC6WfD1wnGeI/T9i99/Xz18U/926vbx/9eOvR/DdC/HdT+mSmA/iT8/FUHP7X678Sa//m7z1cXD7vrufm8K10Xv7f6vuuPrD79wLvlHZ+PrXQ3Wb71cXf7b56bS/piTAvAL+mlpU+eX90/3t+fb+9u3xP2XU9+MQKVoN0ikPIGAgTPJkp6vZTuZoBVsBWAAJ5AkruaDec7sOXW90wt5pA3rv4GsK2f1b0PEAFSLOeH1OH+uMVTd9oErgR4I/PTQp6ugXGAod8jzNFXC/FgPQ8fEABUALKAGGAEFpbVxYorUAFc9bjPgmx8AZDJby5kHQQmuqEdoATAGI4ABz08A+piSW9vj7IjUrtz+6GPdWpJHD52aRhehRf46JlusEB9cbiK5ykYWZ62o2Fdc28nLzAHWhQNa9p9dglfQBe/WNPAzKE0loJVSUk9rG4gyGMwLBua0HIdpc1ztKkbn64vL6rM4YHR2wQwUvrmaFtvhXHX9mFBWvDcKAwzxWOseF4EMKKP8qGP6sZvSpN3xx7zjzdpX3sNjjNNYcnlLJfz3KZBeK9eY6T83d316vz8+erNz/50x/CVV19bvf32m6u33ngj9IgD2V1dXoZv6eOTgPvhkXiKGb+H28c3ru9Xf9UR9D+b5BXa/hWf/v68e79z9bD9jz3ePX5vmYah76bwKSD+1wTc/4HTP7v6tYc/tdrNP4YXj/n3mGci6lnwP3T7SjfM+ZwV73+PX5Evv+nhj3/s5/Xekr7o0gLwS3pp6eTkozcRmG9HWFi0HYHEzToWMtAABHawu71mlRLmAQ8olwcit4EHgOjmMoCLda/ilBsgY92N1dX13xX4AfGUFSkNTCroAxLc2cBLMhd+GEAIWvY+KxJN8qofvKOFC55gH4BkvY5SwO0MvLXdZXGpw+5ldWOXvHEnowdwlwagnnvqdzwpV7W2u0wugNBofuAa4JG/bg0pH6zn6zyXNnRSfpzV3oNwQh9XNgu7a8Xz6Z92FQK0hn+b6YNNWffKnwC9oDrt6p8x6jhBwfwnzyYAcnuHlRdUieKEui4FzGcVqli0my1+/Ta++tMtX3dT327oKe1c8Jt8GY9UMEfGhkepdd+qgVzq0BfAbavcHqFrzJKHgkAZUQcFwPJFvC7d+W3sy/dSx1M0p+aZEpDwEx+1I0JfzARgPj15pXmvLs/Siv5vr87P3lldnJ913PET74zlsRiKlL24OI8CSbEylvahz7t1EpqfHP704eH2X3TIzMtIW5/45Ge3dle/J53/7z9uPf5rYWU6uH64TlsPe6sPBcx/4/GfW/39Jz+8+rrd89VZrHnJdrd/+va11acejmTsvVrxu1uWLXxzmPI3zc0lfbGlBeCX9NLS07/++f399uNlBPEDQC6AiBiP1BB1zFVNBDcYbW3l9ujTNTgocxPgZCk3yCoClDUuUQpY+gQ5t/XslAbYCe4BTRah+rskj8WdOgCXOXHgPApAnhNmAR5/AALqcO96SIjXWiU10ZSrZSL/bzunv91ANAFwrgJBytda19/8C+NkF28Q4gq4Eww3sQDAoVZ+3exbq6N14BvrUwQ+HuBLFZf8qcuf/lEoKAaeDR/GUta2/gmuE5DmGfAbJQh9QDp8MCahCc3u1+IPb7SifsqD4EJR6tz5F+c2rzGXz0PBCxKLN33UJqWpFn7qMAZSwTegTIlJpR2velbSn4P0UeQ7i/k+St4odAPq+otm7wG2TT9sSXydcb9p3ZS/ThGEn5/vsaGXdL8A70zqRpf9EUZhO6iStxWlg7dH/713ClFybq7OW57n4vD4Sb0GlL8nz14t/96J9Y4gnoROUYQGnhz1eB+PT49XN5f3q8ury4ftrYfX9/ae8uO/Lykgf7H14pPfHWXpd+Tn/yT8nAA8mlhTCA+Q24H/l+y/sfpvnPzZ1d9w+OnVg74/bq9+7PbJ6r+8fdY19D/Dit9axYq//9sf/r/LHvVfjGkB+CW9tPSLVr/zfn9r+2xvd/fO/DcANE9O+BLGrp5zHmCwHpwLnGAnjFhhhCqXeAV+rgJdhCkgEdndY0rzHLBdnl1U+BP48kw9I6sE6BHAUNl9IM2FTpax3LRXBSL/GsyXcx2nopZvcFryAwJuXNb8xooGHkPD7gBj2rY+m+UPKDp3zVrNZxoODeMGBwz63n3LudMDxvVQcBdrD8iVH7F+A+KACjX4wTtQV3eeU5jQUaBLXtMQ2gH8pkC44tHKg8GSxlP9wktaTa3e9tJtPKBoxWgLzzZKAf7UPZ++q0efM4BVqqpwJDM68GAUEGNkDAasC8z6lz5L6tSfoSP9Y7GrM4NxH34grXSlDQra53YQjEIW3hiH4TuFbe2lSX+rpKSM77hkZUAVrdTZrW/Px3XPxd93UP60w/PQaZ/QJMpffry/OHu7qxUEN+KbcbEtbZXJ0EJRVJfpGve8P4fHAiEDhzd3z1PHZ3d3X5+1ee9T2vo1q7utb/n0j25tXf/z6fw/HF78wVxcI59Llmw+7Ky+avtq9bcd/fjq78r11Tvnq9cfDlffe/Oh1ev34hXWYQPpS8Y2L83WLw8j/pa5uaQvprQA/JJeWvqtv3Xrfnt770WE7x0LykVqEOKEd6PnI5QJ/fxXIUmoAEjAVCEfQV2rOvcBz/XlRGnP81iIsbDMfZ48ieWbq1afjLkAe+d51+DiWVEdyAS0uh46bXK5s0JZrOqsQpEywFgdE3DGrTzgXNBOvSxZwVbmfWtR5j5wljZuf/1Do7arpOgowNaGyP5YgsC07QPsALV2kznlI4y59lOG63gTmDc0UCgC5OEV1zPga+BhvSFTBg82cQ1+X8dCBcH1ZARYfQIu1quRKZ1AMn/1AFwGWGslz5hpU9CgZ41/AOKlY80rfKnyIfaBIhSlIP02zqUp9wDz/vFh20gXA8yhmVcmil4yd2woVK03VPFydEkjJcAzsQO5XwUw/BK0B2S7f0HoqFKC78llGqYrLEIPrw7Ph7obx5Ax4FnAf/ecGmfNe8fL2vfUw2uhrc0qDfddPDYi9q/T5+dvv6hygYHvvPFidXBUF7016m/kPR53w/uctj7x1jtbhx/6D1Z3u//jMPF3RWn56fL33ZR/bwH6J1v3XU73205+JJ+fWf3E3dPVf3rz4R5cs9rEBmaM8uNjUQz+roc/9tWx5pf0xZQWgF/SS02x8K4CbsGwseoAlHXFBD4wYnY67INglYdgJYAaQJY8fppjFT3PtUyAz1z6lOse98nXpUsR7IBQqqW9BjxAAqA2FhjFQT7zz0DXvcv1eeQTRDYgV3BLXRuLr8+UCx2mBC7Pz2pNBylXu6HvMZ8irCdifixkbnF11IpPX4BlN+hJXQV9gJX7aDVNoG5JNL72EY5G7ddtnv6yHDfKERAXrd959zSEN4AO/eNGHgAuPWmT0mBrXa1UoUoCcHjAFd66Us6acHQWbNGYpJ5NcN526A0BY9HXlzvL5+q9yC/tANUCePqJdqnAGtrxVF9Y+dooD5IH6KaXPT++QZGxqNGNVmDfKPnQ2CmU9HG2Kx6FhOJT5dBY4WXa6vKNfNpz4PDktFMS+G4c0CZifs6yDwHre95PKxvQgibvpb698tpr3TWPW15w5DvvPF+dnYngp+jcrM5eXKZ86NzbfXG3vfXGv/R1X/eBALy09Yt/4Gb7r/+p78u/lt8VNv2Tj3cP//Fq18CtM2D4Y5SvfH7D3vNuc/urDj61+kws+B+6f5bn3tr5CGvy8q3+utX+zd85N5f0xZLeHe4lLellpEDixfXN1T03KQFMWALFcd/GCmaV5jcrm2BPhgpvQpOAr5zJxfVKKHeem9BNGUIZcFm/rgxXq/pSS7An4CqwLACknHbrJk5ZlvqGDsAA3PpPIUAAwO7S1m0unyLMgzEF2Xoa8ldwCkjcBfAe0liozx/r8nF1FVourNsPHYBEPxqAlk/912bnrgNCLMm66fOsHo6CSxSItCNvmq505TGgnMx8OYCaAEB8sXQMb+ufT/7y9TogTdEIDfihbcoMhSDVNU/BPABeL0ksd30D4Nra7DlQRuZqOcpAPk2JDGhnDFIe8Io6Nybd8GedXz/rWi9vzWvvdRc+tI9LfEC7u/ClTAPgQqNuCAi0jr1jm7z4s7HMtaPfxm9NXr6PFd783ifvWWjzToySddTxMFXArS8qfyv8p9BV8Ui/L87fbv+1Yzc/hxmZa88IRZkbBYraZNta2yRTBigqpp6qzIQv+nF387C6Pr85u3t+/dZ3bG0msz+4tPWtn/nUan/1b64etv/xx7vHfzHdeF6XPcZJsda3HnZWX7Z9tfq1Rz/Z8+a3c++mG+OE0Zv0uHotZf62xz+1rIv/YkoLwC/ppabA9vOA1XWt7Fp7AIawnShoMsRJYIAI0HDFAuRxdQ9gmH8FcBsFQSpARDgTQeCVwO2z5B8LLcIegPlLXvkOT2dfdmA9luiAeoV8wR0A24Et7XHBB4ABt+8XZxcBU8L9+eoyoMriDtqtrkP3VWg7e3GW9rinWd+x6NLelXpyFRgBovrX9AOhehTWSglADFkFHW7u2awmhlP6UtChjATIC8AUoPRNX/FKqsciIGNNOT4rh3mUEW3hN0WAhS8fWsxLm1bAK6mKEDpSMTB1X1tVIqIQYJf7FC9xAwgmQCzPoyTJ2zHwX0E2/Ehe42dKY+NFMGKu6DSrbkaEnpSvpZ8ne3tqBaCmZ8ZDYxw349ud98JTYM5yRse4yTOGaVdgob4KvAP0Ln1wtK9zCLjWVeWAGTQrP7EVu6lPnMRV297dO9S7XKvmE2QnsNK6e0fzfuhDr65OvVNpWyT+8elhFZDHrYc3th/v35cI+p9NsmZ++9s++R9tPT78L9PZ/9Xj/eMPlNGAvik/Ys2/tnW7+sV7b6++Zud8lO1eSRmusEc04i99vFn9rXNzSV8Mad7eJS3pJaW7m+uLvd3d63GbssIJC9begAjhvkmeE9wAWuLi3SgDhE1BMqDhORe1xPLnxmXuEtAAjbXapWC5CPrblGGBsdYJ+oJO6w1g5lkqrCvXSWHAevBurGh5aokG+IAzWs4DjEBcUBggkx9Ym7MugAfwlHn+TpQBikkUBfdDYkGq68LTfm6n/aonA0wBuXoQUnfbB+qphxVZkEvGKkPut/2ZBqBAqI8Vi0e9cg/Q+wT0PCDtT9rWoHJVYvTr8y7KT1c1iH6PMsRaNy6sfuA/XoEJMjsUYJj6AXcDEPNXEM84KMPFPWA8VjuANX6mGFi94KMKSPqMzxC/O9DlPhf5gDuXO2UDfaOMoL3PQqeT7zCW69/7JOhxQ7vgQOXxfLNOXmDfWPv3PQ8hX6JQHKyODp+k/vQt1no9GulP+5I8m/5QGPQbX4+OD1cnp0flqXeg/C49hn/7M487O+9bBP3PNk0A3s3/Jdb8P5Fu/3thxYvPWfP5X6PsH1enW1G2+1b+Belx9aHk/1sf/rOPfP36zpK+wNMC8Et6qWkvEuXw8OgakHJfbyzYBkgViAa4GXazHGpcumOhAoYAIUFLEchvxQsqyV8LLvUCxu4WBzADQu5RIOSvGzqSCQhfxHobIBmhLVBKkFyBLmVY7ubWC8gR2iw8oO+fyX6Ap4I/IAKkRHd3bjrAUms1hE20uLbW69QBduu9aT36Jl/ntslPAEOu+l9oLdRTcgIUtuyt5yFt2HJ2E2PAvT+BgKMsqCAcLDh1GVnamnl3taWt3AdsQNJ8NaXExiwAjGtdFepSDzqc/jZ8tMY+IH50HCB7sjoQeLZOm3nuehiSJ9TXc2BKRBd0i4V7GCC0u1wP8REop0weKs9yp5DpA17rv7qMM/4U/oNAAF3ftLEJ2vO+aHuAPADvPcp93h8A39Pnwr/NNr3GwwoA48f9b/075eD42Hz6jCte3d5cltdHR0/bloNnrq/neNiZmx8alauimPevqx/K+9vV9UWXKT5EsXnj4SDm8BdgEoC3/a2f/H3prrPm/7mw+MeLAqNTJ+G06y9IGdd0PS/e6pfn5fmNj3/kbxwNe0lf0GkB+CW91HR4/OQmwviK0AY5hDP5UWEeYQ8e8rXWUl26AbQGngGoXAWmCOTNMavKspZrba8VBgDWKOsk+9YTvFzcBRSCP8JcHRQK+8QrQ2gD5rHmx3KmdOR/fe7aWMV1l+cyXyw/ICzA5tnlxVkVE/Vpzz3uXKQCCf0s2Oa+Pkp+mycHyJ6rmwQFMvqOHxsLtcvw2jbFYObFtUXB8X2s3PRxDUCaANBA3tLAbtua++ac63YuSPo+F5q4pwGrfjp4BS+Ur8WcPxYrAC8wFqxZw6YNLOez/G4UtA144/lplIKjKAelLe3Z+c1qB4DLCk6L9UgASHRsDgK6uR5eUsA2/BMUqE550NPplbTlneJu971Bf0kscDvQtf+3AFc8gukBngNeEI2y2ufdcHmvuPHxpwfQJItAvpsAvCsFSvfEHsz7eHF+GVpvVk+eHlV5MA4i6O9u7m+2th/e/MhHnn5gAXY/m7T9rZ/6nnDrd6Vr/5vHu8c/luvmc9b8Xyb12darq4etv2f1oR/7mt5b0hd0WgB+SS817RzuxrC9carcA6HKmushIxGUhHiBhcDv7/m+cY2SJ3ZBAyAAspI3F4t4LG1APC57VpgyEhBIJfnGfT7WPOz2xHfrocftHuBImcNYcV2Kl38OAt8KnEDn8Dht70aQx5JLmQJ32ncBIeuyHwIEqbL19DQ7z4HebkAnDzzjkj45eVKXNjBAHsVBQ0AD/QWZu9CbZ/UQpD02tfZrJabPnU+OkiFPQTKdotxM/1m0XOpj3W+CB/UHP3MrzY3laxxArJvjQRE4JyqfupW+hPZxo6cuikkUIf3oPLV216sX0OnCq+E3pUYkPOUqCkfzjMahXhfilBngvW20PAVChLy+mYIwFhQYnwO663n69L9TJrk2Uyczn87jYtma+2IN3I/yRJcsn0J3vqPZpj1iCCgYwyfTFHdpw3a4Do/ZTzt4J56A0qcvExcyiuJuFTr8NP2CNmfCv/KhJ6sPfewVHby5OL998+23z78gLfjPT9vf/NlPbv37n/rnworfEXb/nujQr3stev2lUjptWPLtmx9vrn/T4x9ZLVb8F3j6yw3lkpb0nqSzF2/GkLq5iZUWgGe9EbYTTFXgGeQhiQs0Y9OzCAngAeRZTgf4gSuLfZaKATPPza+bbwdqI5DH8lUeCKemfEZos5oDyOqo0A94mpvlWlYGwJFiSEKX54APsACB3Z29gMBYbO6l6dXJk2c9EGcPLav7gry6uptaUEV/fO+yNv3Up6AXF7W60DjTEuaHsWIUHCConwVd7ImyAtT9oCDNZjGM0fsqHgLwutmNPPUEUG4G3E0VdP68/A4veCxuzXEPDxQBptbuA9QqIUm1VvOcwiJtlAFtdK6bUpXn7uMX3qO7XpG02cNxqpiMVwYIax8bulSSRyDAvp3vM7bhYD55TljHXd2QvJ0/T3+N8VbGbiff9SeVdh5de45u1Ybx0qEqb+nLjCul6tEZOwVkypiy3jSWvvxYT1GwwkKfqqDk/rvLBgP4tuhF51UUiBC9ev7Oi9WL5+edizceZ+9EKdt5vH142Hnz+fNf+AVtwW/S1nesHrY/8fr/J2z9jnDg/xCQ/7708S/a6vZnpK3VcTSwv//x6GNfvb6zpC/QtAD8kl5qurnZiqFtPnI7phwgIFjJx+0If4KZIB+BDsBqAa6BGxgQtNYzTzkufmJ5rEBCe+MNUL5R0xHGIHo8AJBkBDZc8UmA7+/HMo/Qn53pdgp26nDtAZ18Rn63HbRwL5sTN6e7sXT3Ur7zt8A8F/puLi9TH6ubgpIKoEYutPW89oDOxqIumqcMoNJPwNHfBROu8Sk77upxT9eyBlr5DZgKnKz75O/vNYgqQymaneyqVkTBsBRuPAelI5JcnfhUevBXhuTmSSiApn13KFAemfsXhDdH0w6/ml/5ZFB+VihEkSBZUvdY8lPOeOA5Wro3fsau/Q1AT6Cas96N46ywaExEPk3FWJ4m2b53N+2Y2z+Ikmeun3WuD94fvEljw5PUa+Dz+nTcKIU9UTBlKTk8BhQcY3d18TxtbwIwKVyUq1lz38C71Ot94DkwHo6pDRvaV3W/+dl3Vp/+qTfw/fb4lb13zs62REp+0aTtb3v9x1a3+/9sEMHc/B94vHt8u+vmvQB/Qerdx9UnogT8lsc/vZq5sSV9QaYF4Jf0UtOXf+wrbiMAryPEH7hfI0tzbUCCbT3u1Vrs3LkRyJJ5dnOsBPylJWj5jOQeEJIlAMR6A1CEcq1Mj3IBDdY6axDIdLlbgKHWPWCIcO4ysrz9XPwABk0su85RB8AdHCIC3MVToJ1asKmfte7+3lroA4H2I+RzDwN8G/MgtBvQpIx7wET9vudW6zo5meNwx6INCMUqPjw6aT+BGstcZqfxqdNnLXuolgQ8bdRi/3Tzx0O/WINxa6NboBzaN4qAoDZw+5hniABkjbC/Gvc1ugv8+Xt3DTjgNh4Zl265mwvfzHMbjnm+UVbEL8xa96Jv/qvl3prXS+8ENzqJLf0TNzErB8Kn8LVKU/igfW74S2e9B+z18+DwOOOrovAr/K+ylb6a33cPABvng/S5jAsNlEnz/YAbSQBa4vHQdwAvgz/z9wxYdKaitHmauk9Xz175UMbq6ZRLXfr62ode6/v8ztvPOyd/dBql5XDvemf78bldHJv5iyht/4qfvNz++Kd+b77+z3L97oD8T6Z/eRn6+Gek8NHWgn/f49nHvjL8CFeX9IWY/hJDt6QlvXfpenvvNuB5HSEbgzOAEEHdSPeAQ63tWJIswQEv28fu5q2c15JVJ0isAjkAzZKPuG5+FxAibQlvlirr7OTkpC5cVnkPoCnY3HWuv1Z2AGosXLEAM8/c4DKAEYCtCxcK5DegIrlcQA5QHMWaPxZZfnyavPu9WMoARVlWfg+oKcCyotOvtNNYg5Br9z2H11RpaM0BxgAv67YWcIAjyKP7pROA4dOAYCza8A/AoBvN9/exdAOywAtAqaP302cgqw7Pu3ogbdQNHSUgTF1dnJ3XWm4AH/Bf12HrWPwMMQXEsV6T0i7wpBRQiNDV31J+G496GsITS+64stU71v5uaZpDYXhZqEapMEl/2vfUwVPi9LgqOwf4OzEb88mLwXXeYqXDvgGNwk+a5YgZR0pCLkGJw6O71YW4iygT70bsh1Zt4i8vw6x55xHK+B2ellbjcnhgG9zD1uNI3Y6xQM307+T0OG2Ev9ejnDx51TnyO+/cXq9e9MYXadr+5k9//+rhyXdEx/kn8o/rP8lYXxUpNnzfpMfV1yf3L1n9iWUu/gs1rf91LmlJLyc9e/aR24eHu+uA5QOB2qj4CF+fJIR7LFIgw1iQAAKwrxV3H8CpcHdIyGyEsxvBzwIHDH7vH89WtrYQddiLZV0NOAtITeAZsI1gDhDXUgswcecCXuUaUY2e3Ju9z2NFB8hZwsDIkra7WyDIAxFaozx017zQ/K73IcCiDu7a7tcecABAaNUvlq7+zhRDHukzcDZ3XgtS9gEc1jCgp2DYJ58iAPw6pXFx0akAwF0vhFqTh8u96/6vLOvDVwGDMJobn0UapUCAYy/xCdqErMNziSIlYA5QU0YAsH5J9X7Ush4+8iDoif6ipVfqxI8qYBmrzn2XDoC+5s+OoELz5Dwr6VfqsLPcfpQiUxCse9vk1gsTnnV6IO3ztFwGpC8uXuRZLO0A6+VlrH9TMxkLn+WJ3CG5UfEd1ygWGS/ADZzniN155/Td8r+T46e99mOtA3p1AHTb2J6cvKLx1dtvfmb1xqc/uXr+1meqCIm1YOQfH9ubPn1K3x5vTQ08vHW/s2MQvqjT9rf98POtb/nUv5Kv/0iu/0feg7cyFPSy8O3zr4cw4uP5sqQvxLQA/JJeavr0p783aPp4Hyv5kcAnXAlWAAJQCGBITSDXLR9hTFAT6APEyVhwY72ylIhfAGR+9L7nsHcZVqx3gMpFDhRYf0AIkAHii/Pzljw5Pp4NTnKv7vqAVddNp7zo7waqhR7BXEUKKR9oB3yCrYDDzj6wmqAyIO07APEMQNeajVKxugM6hcrez4/0OZTkkzXZe0mAUb/xBF0OUDk64aqfKPlxJVtvPtvvSuqgvAAvyg8Qlqcu6XwfJQiwssjDr/AQXf7RwzdTEV16ljzqB4iUipkDF0SIcsrNWLPc8j7Ng/Nc6BPviAS0390sh1KQOru0bC88yvduSNS/h3pWOi0SGrSt3yLTue3t5X95flFwF0dgzJKttPBCOKmuW/nmXs8OyFP1a7d0pt4uf4xWRhny3lDQtCPP+dnz1HG7shWtNe5hVOqYUwMpFV0xsY6S905eRqG4unJIj4DKV+r92LxfJ6eHqw99+JV6OFJ9N1S6v308O1ztDlO+yJPh3/7m1/+TDPg/Ggb80/lH8WcC9Dfp612t+sfV96327v/U6uN/4kuiv1+KaQH4Jb3UdP/Z+4f9/cO7g739RxZg3e4R4hXNECoXINhY6LXiI0Em0j5QzlIMYLBCLa26OJsDXgAfkAk2rJwwd3Vha1JzzAFNYLkGzHoGIqi7RC+WOVcxAAR0LN7OwwLEtGlOPd8Khpto+Coh7vdfSqjWYME/KbTXGkw3Nq7kWr/pBeB0wEmEY/thbr0W8Nqb0LX1fqduYFyr17OAtfz1AKQtLn/gAgyrDKUxv+s9yFUgp1ToZ/jkGXxNxtKkzsYjpJ/a0Lbv6PQd0LJwa9FvUirAX+2pgxeEsoAuPEJzaQ1PC27Jj+/j/qZkzK5vvUyJaDv1bG8LbgOCAdOMSWnIfTxES8cm9dk73qfxPaC4pU7vhvn3x/T1Boinv1V8cinP20LJAtTn52etX3+Nl7FEAyt/39x88t893OX7SWi+C+i/jV2xxp9mDGPBU9wC9lfX593MqKCeru3uH0UZfBpydlYvXpyvPv36m6vPfvat8tzY9x28v3tn6ygM/RJK27/8U59Zffb1/31ejH80vPuXcus/DL9+d5j7O7Z+2Wd/eP1KLukLMC0Av6SXmp58zS+4C5xG7t0+dN/wCFKgwIIC3gXu9VWhH2kBSOsSDoD0rPQACKAhqAnxwth2/p+sQKI70kV4q9wcrkNbRGAD1JPO56bs4Xonti1ztLurg6MJghPExeXKOmW53a/XP3NVKwcMuY0L6vU85J9MaORtoKyU2jxjEdt8B4DN3D7rPpZiPjsPz62dP3uyAxtL7vRPBX6TkLo+wAtMBYzdVhnq85ihVSbSUKPgAXrueT6W6wBsSE++UUqs+aYsNbYhbQPeOQEvfUmDA9h7sUyfBriOU3Zc3IAdj/FBx9AkrqEKQy6Bd9fXsXJTDeuZJ4V7vXEU6at+AMGCsKj5tDGKURS3fJ/DaQLm/ngD0l/jDtC58SfwMZY+xSR9MzYXoZt3poxKQqv68aT0pZzliscBbWBvCeLRYRSsPued2F/t5R1AF6ueEoSGWe8+XoHLyxd5xno3fTJxIo0bueM5MO0yG+d0iiY8QOcbn307oP64On5yvNqPInB9efXizTffniCKL6G0/ZtX11uf+Mwf2to6/h9tXW39t7e2Tv6n29/66e8O29YjsqQvxLQA/JJeajo9/fD97u62zcsjCEQ+A7AJuOrhKRG2Pb0sIBH5HyAgXvMXkDh5YivRg+bzsNYk0CVgbwhfQpgrf1zi5vYBjmVVlmk1yCp/gIfQV8cADeEeENRIEnp2dri90y6wCah1GVUQjCJyECu6h8vkOWm2iQnwi+XGxe+Bte5d253nV+cXq+dvvhVa0ReLO/X5AsgsQbNjm375jhZz88BUPpY5a1aduMH9DUAByoDkxCiYSwdYlA7KEivYfVYtBtZLEDq7tlzZJICr27PjG8seaM3mMax2vN/Qqh/4SjEAkECQVc67gHMzXw7cQ0Po70Y1KQtQKQyC09A3gXBR4B6jOIWmngkfsMXDLnU7OGp9MyUznoJpV4Bk2krf1YP/ozRk7KKk1b0foK/3JzRQdIy3sZ4DisQrXDXfTJ1Q1mLFp72d3bxXlMo8w/eL83cK5HhNMZN3L/n0+eLK2QOxzvN5m3FzTnyVoBD95NlJ2nF87d1q9yhj5uThN2lQX3oprHjc+sSPvrP1qz7553yuby/pCzgtAL+kl5q+/dv/WzF67m4fY4Jyk89c8toaBSgsxEZtBwgCHBNpvbbcIoxZ2gLf9vMJSASYKf/uDngpDx0I/q6hrtXqFkC3NIoywAKzbAtIPqwuzfXKV0CDmcnoM0DoojR0NzTLuEKTp+b5zbtazgac0T3BgjNPzBNg/fjNJSCYIDvgryzgYi3usuKTX6pXQZ8CeLFF+7zrwwN8NlRhKQI4Xo1NLIJ4AfSbi9aG+40wD8Bt3Nv6COh4GJxPj0f4ko+CMaVF250KKP9j0QLlULrxHIw1bawG8PHWCWoDoMmJT2ueoX87AJwbqYuiQSFJuTy27S2gBO54ar+DekfwruPHg3IZZSh1hwbeCH2TH73o6+Cmzbrbyw8KE54Y8/EyyF/FMFm9DvK2WG7ovzzGg4djLwqQvuvzVcbR+6ErG88C8L66OgvxUYJS78XF2+HfdT0TJyfPVofHJ1Ve8NwJg+b6mzmJknpwtP/8yz/6bJmTXtIXRFoAfkkvNX37t5OBfKIPD8CDkJ6AubECCU5WHOEMeJzStbcf4R9J7TjTs3feKXABlKvL8wLP8YkzuFl0gH47lmJALtbr4x2pvNlnfB1YFsF+FYBj1Z+/eBFwDvimbUBcEAkY2RbWfDxJD9QAkDlm4K3+d5WJtNh684x7nEBXPwBVlgJy8uRJ+rFe4hUgAZZoBwEbhQQAoo3bu6AVABUtzwWszw6DATrFqPyxRhttH6BqYuUqm68UATQESWs9d0vd5HUq3vnz51VSzGlz2wO5CXCL0pLKHWpjbp3lz0LHZ27snp9+c5/yjsAVgS6AL/Qmj/EyJ+8gfApJuBP6V90ytn0M/xy3Wos44G0cKSF4vUlAlZIE2Ls7XZ7hEJ7qMVpY2fqZCvq7ipQxT2agynJnqZvu4SUxnTHTKbwPgF67A+YY2XFLfkoSC71ESxpv3llHzxW/U0XL0cKmkfBaFXPwDt4cHZ3mvXyR8XioYjHvW/JFo0n7Z29/5mwB+CV9QaQF4Jf0UlNA7XF7e/dh7+DwseuUA4qNjI8QJtTHvTuAN3PS+b52DddtT/hvzzIz5QAMi8xpXoR5QTaXN5kbG8Cbt78PyLRM6gcwlqsB687tF7w3u9/NNEHLJrEy6/aHNUlpvsDaee/UTdrX2madR8Ar281hch/9QBwwVOADBq7rAM9EiUeRALK5LLNT+UbBSWXNpz/qOTl9WmsRkHfJWQAKScCu27ty6YfICW4zXTFude329DagUz6v3es65HuAkkJiTTj+K3f/OC5pigaru0vlwiOAykrGp/a9TImlnE+eAMpJlY6Qgs9z+MtsNCMCfmdvZwRMinV9+/EEuHX+vLpKQDN9NNXg+wOLPzzAf4B9eXGR+gOgoUXT3QvgXWUqbaRN9dULhNkIyX+mI0LlKFPeo7TXAMf0x5QEMD999qHcs1eL6sI3SlOUGIDeqYXUp2+H+0er46MnfffOnr9dBUo8AF49e/WV8hBv9Wl3b+dxa/vx5qevaZpLWtIHn0aqLWlJLzFdX14/XMViJqQBdmChAhrwADAWGKsOUDXoLUKeuK5lHuE/1hEXaJ6vg+EIX1bZY8DAkrYKeGI1Qp3AlwAwACeslWcFEvJ2PTNVQCiL0LcGGxAI3BNkxSW7ifQWZY8eQpyLuye0aTN1AkKWseVsrEOxBFcX5mmjNKS8ciEh+c0lc2+vU8ijbJQfyTAABYiCemEQnlgqhhcbAMI37vkGeqUu68D9rndAHaHH/L+DTxqrENosHeQtuAuoASJz32mMOTs8zV/n/9MHdRgZnGtwXb5QLHwBuhQKoE456QY2nb8fl/vwP/RFObLPvj+bweztigfY7XgPL2ZqRjvSXsbBOJ7xNIR3QNMz8QHqRgOeGfOCNEUl5bnZZwlhsiSD6RMl8fPg4Hh1yPrP9yoIUVwoAujFC4CN3pvLM9Wn/1HGGmznvTrT+U6RXF++yO8XKbdeWpjG1FGFMPeOw1tjVIU1z3f3ojzuUih2r796/3Q6uKQlfcBpAfglvfQ0Nl+gKAKeECfoSW/ABbQBHKuPUK5LNK+lHHWR5z7AYxULIANMTmU7Djgc7LPouY7lZ6ly3x+vDvLs+PS0ly1bSf62G5Ax9wuMAQ03Ostew6UodNjGtnvMp5yobm7eWeKWegj51GH+3iYrdzc8DOldaHrc0i9LqkTPRylIe0BNUFqepC9znKk2KCaCBAWAAXFeAPzQT3Ryj9vB744hmP/wqCCT/s3+AOETlzmFJVf7kX7Vkiw4Dy9qXbsXOmrNgrTQOcGAUxc6tYlWFwAHYq4JmGMprwP+Uldd9az73N8oaMDvINbwydFx92jXljaTvan8zlUvQe6brBF4Byhtx9sjX0PaxuvBI0JJsRERHlkfLxAQ3YIuxWpcPBfxHqUw9dxEsbDNLpob8b5WztJQx9U70N0ES8dOFAbK04sqIRSbUSZmXOb3TcfRpje2/8Vr12FXZMy7oN+UknpOkigPD7cPeaUfrt4+uFgAfklfEGkB+CW99HRweHy3f3DwyI1bQNofVzYLupHhSbWIK+AtY5ogsqsI99liFbgQ1myu5F0DwVitrNUBT+DW/esDGOalN2uhSfm6zyvuWdQBgIcJnisdUTiAUSEwgtx9FiNLmfD3G7hp1Hwr4LwLmHTuPtf583fSXkAmIFRXfkoANDuyKadfxdbUX7BAfwDBvz5KhHvKI4K1qSn3uoFLLjQxvN0HQpK+ATKAbO5ae4BVKq/QnT7UMs9/AAkNQLI8ieUJAFnb765OSH9HCRLTEOXKmOTCI3/cCOiT1zx0l7WlLl6ATnvkO3512gBQhhchoOXd7/y4enJZk37BS5Gx8rwnBoZvXTHge8rNDnxRCPLdyXQ2rrH0j2V+GcXAdIdYA/VWEUn7faf0XbvhcZWslKHE2EPh6uKs9PIuoD+jn/LrwE28zTNbIuOzqQG0zfg9rs7P3kr9Ny1nvHiCTDuYihBJf3me9/bu7vrJkw8vAL+kL4i0APySXnra2dq+vbu9fwC8BZwAVcHLXGsE43WsYQJ4Iq0nWMs8/OxkNq8odygBD+Rm05vblXXSA+Tj0mchmqN1z3w3AGY9cn9vB8QBGQBm5UkiwIGQaG6AUECP4AYQQBqNdYenPoK+2+fGEmzAV3HqMRblUcCNpT/XAJ2pAN6HgESsa1Z7o7xTBOCoD8hxjeuse/Uw4AFFoRH8F2mfZTnxB5SdKg+hyR+68HIUgvxOOUDkss4dvZ3eyHP+DcDY7XXX0wuST0qPX8CxCgIGu8faVa4WatoJiOGTU/EoYHi9OSGPYmCHuE0Qo3vow0OACezL23zas2C8EMb6rsoaxU+79RqEF6m8ddJJ8JQHZZQJSkCUup3xrmz4p8+HPDc8PKmLF6bLCCku6QfQ944V2FOOcuKiIM2GPfuh5Sr9OSvY8xbg1c2Ne+nT1fm7NOOpLZH39rYbO0E5rHKWtHOw+3h4vH97dnaDiUta0geeFoBf0ktP2ztb9wGjx4JtLoId0GxczMBEKsgFXEltLk9gKj8BTbDWxRpQ8rkHRHc941oei62R7cnr+cay16Z5d8AA0B320m1ouaptoxoAY8V1WVjrzvMAQW1WisEa+GoRRmxzhavPrnist8PTk4IJW1jejcu6NLIA3c9vwCNxxwMEgG9ve8BNqWjfUn/d0+EJsDrMBfjaH7xi9ec3Guxw1/6lvQ1gAzuAQwlIoXd5lf9CxXgx0nDbKH9Tz8yr8wSIkUi5XPipMuODfy3jXgjUlGWH5y/eCe3njVFw03h2oiPf1ZMSaYOC5rfbQ4+xlMc6eMsMgbGxovSgFV+qsERJUB2wB8yAuGBPiTKtkjrUJ9jRuAJf7w/FoErCWlehvtBbkrXtCKCjQI0SIvJeu5SkqCO5ZgyNZd6HKBI29bkM8Iv72N21T/2szKA8VNlKm5QHxwwfHu2ZRrl7660rlC9pSR94WgB+SS89xdp7CLg81vLNb0K/EjiCVCAX4CFQa3FFgHteN3vAsGAR4B6QGJBuuTU4dC15gIqgdRHigGDjNlZeQJ9gK8AFrFncnvnOGlPnHA9rbnoAA4XNS9CnPaDYOekK/ygGATSegVr4AYkqFAHdsc5tgDPu69YEdOs6ZtNO39ufABovRacPAp7q7SYwB+lbPoG6Oho3oK7H0EixSd/2c6976qeikJS6BIEB4pny4LYukLGSk48yBOg6H54yeLU5810/fBZcU7Zt5XLToyo9+V7FBtDmOtgP7wOWxhTdduqzhMwYAuqdrfRJZQFN9XTlwPV6bT8gDiDjpfFxCVhUx+Y3XlVRaecmX+tI/0p7LglleNvVDKnT7/GSmDIZ1zzlgkIEyCkz8plO4SXq3gDJs7NNebA5j1MBLcOMlb57ECXuacbiOLUK+hRdPwqnKH+uf4cb2afh9pqnx3TA7f03fMMLPV/Skj7wtAD8kl56CsA8EPrzIy9dI7LvK7AB0sZ9PQFoAa6NO5aAByyWWwVECiapx9wyIO2GMlcBjfwm2JVl/arLvbG8gQUgi1VYIeyUMSAlQIwlHgVBnXmuTW0AkJk/Zi1rMzWqI3TWUg1A2GzFzm3WcXcPfPdDLggn+OuqjkJRd3aUADTpi0zyScBcEN94MDAm4LofYM1n4wnSR3QNjKUv+ORK39DTefY813YVoigaQBEIRRfIBfTXke5+rwG9z9Y0lK7k74qAKAHGgBeAJbxxtasPb7DBcjIu8p64dxwwTB86RZI+GJvSDDAzFqz7xlMIfstlLwJz72h1z/bCNotxloBO8+wgrHVRMAB7Ln3qdsSC7dJ3gGwM9EkHfHo/qljkUx118YduyxTVh0/GhVt+AuVcgjYtIVRP2sofi16MBjc9ZaRz9RSZ9N8zGxHxJr14/qJTRtLp6fHq/Pk5pepxZwZsSUv6gkhrqbukJb3U9BCBW/OQsAUilc2RhRWrEdhAAmCLkAaqAphYtiztzW9rxpUbC5tbOFZ1QSH35A0odH4+gpzUBoipuL8Je2C6eggIcPkWCDxmwcWCzPMm4ImutTu6Ln7WPsBJ4p7mru68+lqW+3Ba3fmLswGj0NSTzNbAtgG8jZLTLV3Trt/qYa1K+jTu4rFWRzGZQLx2PPeV9XVuFPYLdhu3tC1czWm7eDlcHqh3axuIh0+51/5oG3/WykwD+0Jrd5MDkKEP3Z41LmHNG9/x1Gl0dbtTOtI2RUL5thW6qsSZkjAeeV6e5bk+obxejbSjzEZJKRinsnlP0LOe49a3jIPC2uyURfpoH3tTF7YdTvWlTxvGGhjX3a6ulOtnxjlZCti2nbWxjQA+c/CWE9qAx4V2AG/THv0VUW/cLZ/cBIZ6oV+887zxDfqABxmrx2//9m+fF2NJS/qA0wLwS3rpKVZdZO5DrgBRhHUFMCs61t8ABIAfIT8Xyz5CNeDSuU4AkN8s1kpRgjpCfT+gbw5cANgGqAEswKxgjzCv6zzCHEh3XX1+O7gF6HS9+g3AXAv+dTtArXPcBYQ12OReo7kDfgDY/CyQVD/gaspHLWgAm+fqrcs/V1EtqZ6IlOMVqCs5AMeXPR6K5Eu2AfyxYp1k5hMPAIpaWOCzjGuWawFU/dt8Ry9+UnC03b6hJqCobb/HQ7C2mNUr/7qM9igI8gHCUULuAoKxbGPdJlPzuqe/+GxY1GXffuAKuBGrT900JzQB5TmQxrRMxqO8WXsOknmWslmzPp4WfUYvr4qxM23BrT+vANGFG8YaqMeiD2NmCmUC7bTZswBkSx9M1VQJ6btiT4Xz0BlwDpiPl2PGWt365B2kAEj4sBeQd8gOL4A+aPsuCoDdAs3Be5cuXkz+JS3pCyEtAL+kl552dg+I2ArsDQgT6o3yJuSBCQAARgR3ngP6KTPCd7PBDGHdDWdy2RmvgJ5P+WuJJhXEUk/3aU8bLH/3unFMQME+5HWhR1CrUPusMoBFuBfU/KknQp/CAYy17QJY6k2WXpSG7kgXi7HlA0iUF31zPCmLebMuXgH3bdYS6mMhbhSGsdyvLmI9WvYWAAe9wK5LBdt2gCyfls7hY+tKOcDpUx67zrGEtbVRIOzs5ojVzn8HOK8vLrrMr1MHAbINWDbIDN8Acv4oY8PzAHCAF/hrV/+AZTfbSRuKp2jrwBI/Cpa5eGE6L09ZoIiIsUiBegOS3HdJjYwvH1YdI56Q0sTNnrrm++Qda/p29XiXe2s+AHfJd8raw81tvUQqpDCYp9f28DbthRbR9M5516f2JbTYJhcfuORtgoNHXXmRz82KCQoFL4vNhPYPKXBpL7y6fdja+q7v+q4hZElL+oDT/GtZ0pJeYmLQxgqMMQoYud5ZP5JgNMFyApVYxAGXgAEQAAxjjc88c61JLnaCPgL9IdbarKUGiLH0IqApEMCNcK9AD4CxJDs/HeHOYr+JlUW41w0MWPLZzV4KvoCM6xg4DgCx2tW7xvIB/wCVX0CHC58lClu0y1XcILYIfNapPgFFSkiQpe1SUIAJsEG3BExnCRqLUr8DngEM+QBJbjV/CGj+zu9TUKTUiUZp03d9067fBbU8GwWLBZt7qacHzuSZuoHvBmyVqTWfUlVMclnyt7u/3gAoY0VJAaj1FLR2bUfBwOvQO0rD9As/y+u0oV/X6wC1UciUBt4i5y1Nmx3ngDTLvPP3V6PgtB9pk0fGufQHoQHvxV3UG7AGfw6VzU6Em2meicTPd/PvltntziqEvldtKzQYo9Di0Bl9PTx8strfP9F0x8zmQ8nYvhkjrhTvKq+EdfD5ubW//7jjAIYlLekLIc2/iCUt6SWmraAaoUqIFizzSWpaeiRIjWDd/Hn2Ofcs63IsOkIftG8ELDAZzMwrDJRUGcneHeAijAGZJWiUgMvLy7pWG0iW7EAGrBSYUhdFIJVU+AMsu6u5B+g0DtRqebatlIuFDbScOX58fFJCevY6nNO31hY6c40rO31JP1janrrX424D4AXt3AXkulcwSh2bOWaflAK8seKA9ViXPcApeKKx/7VN1rfd5LqcLPmAn3s+gSj6KFQNFtOvAuPMx0vakaxqAKR+tlvrcfC0baZ3+Af4Re+LKqd0GZM5nz/AnM8qMxSV8BN42/2tCgiwTpupNmPF1W/c7AFgG2J7x0eBSB6u+Ym5QKIe6uPuTAXI414uXpiOUwBdKo3t0vSrgZvJjw71s87tx28J3PnZ231fbHHbbWvRkH4cBOAdGWs3O6Av6YNYkTRZ2s/PL7qroc1xLi8FDV7tPPkTf2IaXdKSPuC0APySXnqqhRwhTzDWIgNuEfKAEvhtXMqEMgFqpzJ5H9eAIRHeFcwR0I5l5a7dAC8AhMVzCEwEf8Dr4OTYjbqsu649ABApXXA05926BFKR1LnQKOLa81p6uWrdeh6QADjq7pRCQKTKCgDjYg/t/iFxeUsF4bQpeIuioIYBZEu5AotrcNNmQZq2kvoASY+g3RMDoD1LBkN2nqGLRZuKcs82uwcNPJzpDWXlB4os0HGHs2oBINrq3tfHABEvij7hpXlrSTBc9ydAj3ytZ6z6GRtK023pxVNH7vIsKG38evhPfnPbqwfoK1cPTP7af2MfyxodkjGsspVxaFvhC3rRKn++tJ/AVv1VDNLgTBWEnpSnqnlej0H+o+A5MU8dG1DmGdCmOpsvdZy/eLsn95maqTWeOm1y47jYBh7a5ObqvLSbex+l9LHl1UWJcoCOyP633jlbHT85zlhsb6Uvuz/6o4fD1CUt6QNO/u0vaUkvNW09rLYDbhGR49LeioBkk1nTLRKbMO6ztZBnXTKPHGoCIIAdGxZ4cc0KaNrdraSvJUwZGPAEpgMegAaYEcy1knOxNlnhs3vagLRldhQLoEZw7wRUD5z3HRCs+xyY5HkqDtjnCg2OdgXUAL1z5vnt8JPZfCaAq33glzY3ljjA1zcehNSSCyhrK+CBttDllDjgXKs9dbq4mfFKnXNe/m0t2JOT03oQPNl4RerlCH2Uitsr59Pfhv7pl+ddT+8yzbDmCyWDIqVzVYTCG3VqT11B3I5PLV9kp0wqKVgCWgCND55PrEI+gXmuOcKVskCpsL7/YDwLUZCMu3fBGKKP4lcvRuii0GzuVzHRbPqMbnwTFCfvkBO+pt9AWrwAOvC3p/gFqL0zlLNuG5z6KBC3NxdphsI0/eRdUo/35fDoZHV8/Cx3o7jcXqSfUXwC9jeX5+HpRd9Rh8qYe1f+MO8qxcZ7kPZTxfbBRz5yssjVJX1BpOVFXNJLT5dXV0UUkdkjtGfnOJHIFZgR0DAGUHHTFqhyASoABdwJfAKV8M7N5qkgz0cj0pNXfhfAt42tjV5YjKYCuhGKaGmAkz+AkQrbbj0MuURD24wFUAnIcwIejwJXv3XPF2cvCmB1Jd9eF+x4EaAEMCkCCpBDYYGOC100uSA6ACriXLH5Z1crNQmwTN9vQ9dO7+ETHrHMdwIodUvbFje/AW9hD0ClrvJwzRpL4fDMjn0UFJa/S13jZgfIo3z41985/9DB+ufS5wWRXz5BiA/rqHmEA1H8qlcj5WtBp6x27OpnHPTNuI4yQ3EZBaf9QCdelO58z2VdfYPrUmUVHopV8tl6Vhn8Vz9vRpUTfUJ76hhFxVTP1er87KIKhSHgGeoWyHkPxD60rfAYLazz6+vbKhtHjuMN23hOHDxzfPIs7Z9k3PBnd/Xk9LXVgcNm8udZ3fwhdCv1P3/7HW9R28fb27xXN1cZv9XD4ZMXb8wAL2lJH3BaXsQlvfR0dXW5dy8UW4pEBNHj9p25aUJ/Mx89LuEBjg1ABBLym7V4P/O6EdpgFEg3SjvCeq872o2Fx3rbOwgQRgkoOEQws/pZjBNwd7M6f/68SsCcmV5MDMAS0pQDe+OnrVhmN9cB6rR398DVzMs/AFMLm3Bv0KClfGjKHxDMg8Ojo1p3Y8EHiPKMUsKCBdbWbgMXLnFb59pv3cVKr9UePgE9m/wgsOuyG6kdRSQKi73qC8BVLFi7Gwt23OaQbqNAiHPo+e/J20jvlNMO70UVlpRBu01/AF95ytKO5dv+5tPzejkgaL4THZ51nPIHlEszov2Xz04fJOdtgK/r5vOjQXzhM/rQXSUh34Fwx7d9mn4aewCK15S7BrrxYhisjEGoGW9KnvmuntmnPnTnOV47Fz8NjucgfFe+u9qF3npWUKi98GFD195OwP7gtMoOMk3NiLZHy4vnb+UdFEQYJUgQYPqlCu2dnB6u7o/3Dn/0yeEiV5f0BZGWF3FJLz0dHh8HA3cjEwF4bgCKggXBSqjmHiGeh8DSM6ABTBrUFMvsKmDkBLGHCNVgfZUASoF9wAltB48ABC52wGO+1id3/3gKHDQz88sDVAEQQjptTDAfwkJa/igGG2Bm2QK7CegKqKTN7ZRBo3avzdteWwe93yAt4PIQkDJdDizN2adj7Q960QAoxm0//QYOfrMygcpMW8wSOtb2AO3O2ishNiF0ljfpe+oz5w1o0RUUHN4BxD6LQhPlpIqN/svTZvFAAOFugN1ubvgpun3OoaewdLzwpc8oOgPAPBgOwinY5r568fLg8HhAMu2bnzYmlKTr0KnvWjbGE0+gXhZwFLq0i77GZ6SPxkffzbsDfvUpX68AMM/zbuST63MrBca1T5Fy37GyG4Vvw7OZRqAQ6ZJy4wWwFh79t7eXq8uLd1JmNsqxgx2aBeKZx++WtcnvHRxF0fukBa90eHRzu/X6W+d7/9H3/blFri7pCyItL+KSXnra39/diaDcAtasL6BSiwzgsVYjuAEpkGrwVBAcaDGRRWYD+GRKTTsR+rG+HfvpkJYI7Ik7ozDcF4S5mW/twZ629iPgbY7SIz3X1tu4evdWT5692q1WCfCNpQgYCPVGcBeE0mYygOe9AK+gtYP91BkwPwqYpeEGjnXpVeqv9QzfUkI/3w0mDECmwoI3IKl7HFAFdUJ5z3nnjQCmAs46v+/itdDH/O3vH6VMFADKCiUiz9VREI5pXIs0PJxDXCbIj1KgjO/62LiD3KulX76HBsAb/jUIsnwLYFOoLi7adulMP6uEpB58BuidiIBsSbwwPYrVCXiALuPIYwDcZRKNz1K32x9gVGeD9aJI4A8vymbvfcFrggerWIUv90A09RkK70yVL/1LPyh5UhWgjtWAvT0TtA30tev9AfI9MyD13kfhcXKccdk/PFmJlMcfu9XZi759tLNdlBnHy7LujdXmXX3zs59avfP8zbRh21uR+TwlD6vraAyvrHZOf8OHn8w8y5KW9AGn5UVc0ktPv+Sb/tpfHST+tv29/ZMGWLG8IjALgBHexYoI2Lq3C1xjqRGmdddHENfiDQAAm1pxuV8LF6BQFOwHHwHcrUTzW1nWWaR58sfyTjmgO5Y+hSIWd8BEeYDD8uuBLCk3v8Zq9GwTEMYiF1Am4hxIq7PKADo7Vx3gajvKBYCS9zqgOfP+wfjWBXTH4kt3C8IA2Fz3WNloN60wywo3PCng5juAUx/aPMc/32OMpi4eANMQwIynYAAOfcB82tav8WIA1IJ88qSV8GQ8Duik+MhjnFpeXmOQOoApRQpwO4AF2OJFlRf1pz404k3B16ZGBexZd9/58NzrPgH5XVe+e/ne6Y6UnVPy5Muzdb/CiORNmfym2JWB6Ev75Rc61bdDAXqI0kBZQ3PA+1DbW1EgntTTUKWl+9HvBqivV9cB8iqUGZwBckofJYInyHTPThSFy/DvsfEXzjKg0Jm7N57Wws800sOfvL65/+5/5w/+67NR/ZKW9AGmBeCX9NLTX/uNf+23R2h/W4DquIAU4Tvro9fguhbMroJVBDy3sueAoQI9AhZ4uIA0l/huhTA365QdgR8gzXeAZdc2XgOWu6VsbdNcevI0AC/PWHoAm7BWluBn8V2eB5iTcazJ/Vq58qMPgLMugSOgmSmFFq9CUiBNQtdmO17PN/ebAibzuarFXI9FAM1VT0D62GkAVnTy6P/e4f467+c2iBkFKTwIUEn6is7Odee3+WJKFQtVLIG+6s9mcx7grq0JIBsLHb3KaIMnxCE1wNEfRQrvu1QwDeCBuIXu3FfwDZ1RhAbIeRa2pq3wchSGVJt2KTYsc8pTp0CSh1vf2PMm4INxn4C96RuAd9iOATROLtWpsK761h1ehDaekHoachNdVxfnzWf+faYETBuIPfAOam6COtXBkrc0TuUi6L1PDqZxPrx1+kdHJ6vXPvSx1fXVRU+so9h4V3e3867u737/wf7WH/39//6/EY1hSUv6YFMkypKW9PLSH/kjjzGSDvcjQ7edrd1I9YAZoV1QikAml+tG5bJlMe2O9U74juAd0Ad4tTohUySx+XVzrcCMtc51261pjx0je9z5eGUI5lQYILF2/LhgpT4b2tjyVhuC5YAzOt4F0OTzXTT2dT6vfOaCMYAMSHdveh3Nb3SyWFmckqC9YFLBbEB2PBJ2PVOverqcjPVflMGl9Dv9AcwOhqFkXFgDHjDrOnDKDKs0/dXnCYpLm0COApP67fi3XYs2QL0Gn+DdTBfkub5xL1vDrc00F55vF+yrrKRcLfVe6LFkjFs74xM6KBVVjkIjBco4dc48IFolCA/z6UQ2IKpMPRupH+BrX2Bfo+ijLGjPb3VgQwa0ygHPhb3k1ZFb7W+XvwH60NWpFfS1PrEAoxhwx19fTGzGZuveKhvJ6wz7i4sXbVPfTSuMVyd11dvAg2Eb3vvGV0xwY/h1d5337ST8PqrVThE6PDpdPX3l1Q6bgDvv5mFuHp++thhOS/qCSAvAL+mlph//8e8i94pAFaQRoIQw4CLMCd3KdEKd0M4z9+pSDpAR3NzihHozRtj2gJAADusS6Im4Hmsuf8nDyibYO88MDNMm9zaLy/y9/CxGVqsENFh99od3JjklgJJQ4EkdrLRGTgPqACpCBICpXzfqzoebkfS3ucdDwVNA8LtYrgASqG88GE3pk2cUj10WcEAGwMIeFrE+AR7z6rXU09JE13NR48NMS7TftIXQwcqnTAD7pjUR+KdOLmvejAJeBgb9wFx5Vq8xAOr2FKAEqLvLzGa4Ug74radWWpaLnaKGZhv1+O7gmFk6ZyWBRjotkvbRYkw3vNBHvAHOnSePckAh6jG+a0Wp7UZUmTPf0GsVgPw3PlO++/PjSeoUYMjjgXe8Ayqwvp1r3svoc7/feRaGHi73g1jt8/7N9ENBP5f+suRHwXTuwNHq7MXbaf+yCpY28O0u9OXj1Z3dx7XLYUlL+mDTomku6aWmD33oo0c3Vy9+baTvLw9gHnKlmpvmKmZFE75ABFBw5fZZrOS6e3MBKsAK/OQB9qzQiPACeQOwItCBArCz4chm4xu/oSXFQhu9FzAwz8w6BsZcuCy8OYgGUMeKTz5CH7DAYu3IV/DTTp7Z+jY3QhPwHGABeEBXQYA21nKrLZB3KVZAQKAXUEdfd9pL+WZLPnPbnTMOkMw8etpVl8/8FYhzVelZ82bc6Wk+bdTqzX1tOeimII5HrHQWs0bSHv6KQZD0x1U+RwGocpA8deXbTCfl3OPl4OLWB0AooQ3YopcyVRpSVo861RJ+dIrEvbTdJwA4vEzm8gvIt67cy62CPN7oL6ued0H5Kjx4nks9xj3Mz/380lbawedRFtdjkGe8RnhUZTB1HJ+chM97VfjU6706inU+iiX+Tz98DrvmfatL3rin7e2t3fw+6/uUJvrc/vaHB/ufety6/fd+37/7r73ZTi1pSR9gmn+lS1rSS0pXV2e7gcD9AMe2udvIS/KxYG5tMqEaGVsw4F6usAzQkKwF1UjqgrhyhG4+WGFcpELWneTlIoiZ0XWTHptDjfVW9/VBLKtxK/t9fHJaMGP9A/ZUWTDXFiDnggcqAq+43+1kpm7ALo997blvgR+QuUoe+YANKxmAAAQiP11p3rHYAVGAIvnGVa9eO6cd1Qr0ucdiTCHgJoKbJY0/Oj/fUxZ4+R0wFZ/QZYCxPs1NF2zSB7RSIPCNFdwteFOeBd2d81IBNzpmU346vZHxmLZSub6oL/xkadfFnTz6Y2//+zt90aPHWtHy2yIWkFKUys/woR6GfNcBoMzr0p0DQ6NxnDgGIDx8oYhYFlge5jvQ7F70jbUAtK7hpfy51YvXf/ji14yja1zzsyRxFI/Um0/jKwajwYJ5X4zx1cWLWDvhURSVhzsKIiCfqQBj5ax47vqr6/PVxfnz3j88PC1/eIP0BS+uLq4/vH29dZrCS1rSB54WgF/SS01f9gu+Pti0uxehHgx6qCtcxLGdyubAk9nClHBmzbK4AB+w2gqGszoH0AfAuM1FYO8f7RfIRb6DUoC3H5AUqKV+VjKBbt4fuHcen8IQ8GPVsmC7tj3/ApRlgdZFnbqc5d594ZOnke8Byc65A5WCLLe0teP5B5RyLYu+gJk4AJHlAMBmO9zrA/RRPgKwlIyNggEwWKdAdz95A+0BG0F1Mxfue2lN23jH69E20YSGgO5MVbC+JwZhghEHuEAghaXgGh6cvf326vz8Rf/VAz4R/kAZ7W0PCOZqI7ns6scbUus5/Ls6tzQRDWtvhHL5flNQHjDUZj0AvuU3uigCpjiArnEubWnCEjjt1ZsQPvl08RKIXN9MGejPeAxwctKMy3gcWia8pSRVUQniZ5Tqdj88sO2wNfEUSu+ZefiLzsXrl/l0Y106QqvgOnnVLYbAwTOOiG28QJ4fHsTST9tc9saE63/GQ0yG93D15PjJk9nrdklL+oDTAvBLeqlp5+J+P8L5IMJwm0UlEdo2NOlWogE+chtwcqMS2LOEiqA2gwRwR5AT774T1JY9UQxSsMA9FyN/gDDV1d1dSzDPZu55LFIgU5dzQOQwdZ3Gqj8y7576CgZAKAJ7osUFq60twJSxM5o12wBM2wWN9Ecg2dC72f7VRjSxDK0NB+6ph1XMupXP4TdoYK1yLV+dTz5ggb5a3vnDp7tbLvNRRDwDmA7KkfBEkB4AlZRX7wScrT0jrGjgkzolz6291zeb3KRILnWHppQbq1v35EdFMlBs0J0LsD3mlr40ADFgZ9173eN23kveAXk0px/5nSJVjFi6lJOCNmCOQkZZMn5dSkdBCn/lHXd5xtfKh/zhofzuG2z1jDJAAUwDoWmmX1JuT1vTN4lyoRzw9p6YotGXrn0/PFkdnT6LYjhuejwuL9KH+4A8ZaNb2IbH3YhoZ4LsKI6WzOlLvUWpM+/cwdXdi9e+53u+Z066WdKSPsC0APySXmq6ef7mfoThcYT/TmR4gYYl3h3LYgUSolybPgGBS+LGBn61KlMGCI5lNgBKYJsrB2ybE8S4tQfIBmgJ6j1AHQAA8AXHIE1duClT6y95u31swMUn8AbiYJSV2WCrCH1QutfDYAL2qcNe7/JbQmb5mfvq7+5moUGemcNdg2rulcYArq1s0QCEgTelw/0CDyBF55o+qXPYBchpo8CbegWWiU4v4ObCG8/wazP/X2s590TVF/xSDlgqn6oCcuFzflNQUmx1h048T21tRxulU/Cg4LoZD2OjPNCfoDVz81Mvq72tqx8NADlJrW0j/dnaWi+BTCXGntscT/BieKePoYGig9b8Nvo8FsbCfH63Lc6lTnRRTNDAekcbxeAqFjiFT8CgqRTvFYu/AZap8/LyRd31aWhWKtynfS1geCqpQpD3lMUuuBOweyfK4yhZlD71UOYoJre3d3sXZzev/sAPvDERnEta0geYRvosaUkvKT1eX+5FKB8EZLcPAGIE8WyFGgALkM42sgNKgqvcLwDbNISwroBPPZW3AcYIVJYjYd417gR82qliIGPEe93XEeLcutyv3QQloFqrsHnM/+434ltdBS8WsPZSmTzqaP6A0+Z3vQAF08Jf81fxUGF+AklBcW1DPbkNDJi7XN0NBst9e8mjn1Kgv/JO1LbflAWR6PodBSU84onYbJXbk9/a+ro/4U8b938fGJVGgKm+AU91uuq9SBkHqVSxCugZC/xzFeRbldUAAduUB14N1EsGtFIYnKQmcV07RW/c4mPdF/goARQM7WrftENaEDxIccEzdfm09K4ejvSvfc6fOtSnzRnf+UMfi5lyprx4AOfOC0acAL60sm5XPfLpMz7htfaMM2WCgqK98fzIZ2vc8y4dpAyoH//xAqg/pg1ueB4GipepIA06AGjeoeu8y7umPA7eeOP6Q2/8SLSXJS3pA04LwC/ppabt48P93f39wwjwCeDOH1AyPz1LqnIPaBK4nuY7wSw4rZZp746rlzB2n+B3c2PZAQMAQQAPOJjTtT0ti3UsbQqAIDMCeiPwVRMsKAgAGUqAOgY8x7KXT5qd27jtx9IvaIYW9buvzgEp1uS4xG2ZuokrANqtCwCjKQABGOUbpcH9AFrKdjOe/NU1H144nEa7TfKnvvIg+dFZtzeFJnydaQ5R9ckw/yXvKC5oGFf88FIdnvs9/FjfSMV40iBDQDe35n+RGJ2PTn8b6Y7m9JFHxjHALNrhR6zt/MYj46kNzMY346Ui0wGq7XsR3heWdwbgN4qcjXU6DXBBKco45c991vu8D6z02RZX3dpqP9Jet0ambKjZOIUvlBvjBOzFQexsTxBf4xRSHwXi5jbWescEHXfrd0G8h/iKo+TzDM3D224GFGu+7vq9nf2dvcePXNw8t55ySUv6QNMC8Et6qen6/P4wVvhJ5Ksz4SscgSxhW4EfAepeJGyFe12oEags3F7K5HMbQhHeruQHAIQrECeAfR+0GKG7+SSg1QOAgSvg2d2f9fXXPAbJI0iMpahOQMd1LK8lUV0WlTzomih2/2S4lc2XzzyvMq6ZBmCFAlN506f8EEB37PhTAON3+u/kODnVp+5OR7RPLFueidCWNtA07mWWLhrXnob2x9f5rq387O8Gp+WzykqydT6/7YgQH75NoGEUIFTI1D4NaCKy/Uh5ndnwWmxELWdLCpMNzdzfNqOZHeYQkLHMl+4zkPq14fPdMcp/fVYlgEJCKaIspI3U55P3pqsPXIA8n3jafRTyB+h5Sg6OJg6jsQnp/7jSBS8iY7wNghzRPPSP5X1y8my1E4ViO/mMBzqq/GBp6McThPpufD33Dt01un68Hpex9hXerHbgBXrn7bd9hml3Hzs4vlhc9Ev6wJM3eUlLemnp7v75wc319fFYhDcF9XHJD5ABhE1wVQWx5wESbu6CXz5tZ5qHkaefs+5qRSUvAe1TRHYepoxo/KvVxflZ8uVegABAAgiuWXkAcd29LE+W3B2PAXoC+qLKI/gBkliBRrvXop55/uvLy67Tr8chNOR/BWPR+uZptaN/ph9E+dvwRezAozosjcOU0HsXWjqfuxfQSv7OyYdOfWbJAj47+oWU9rdxB/oT4gBardF2HvgOAANv0xwzfw+4NTYAph51GAMbyyhLQVE3xUsZaK7vCu6ErvF2CKobC7h/eY4nFCQ0aiLVd5zQ4hPQoqf0tRxarBOfAEX0aEu/pebIPb0dkhExdKuiShdFSj/Kd+2Fx67cA/J2NNzQz00/mxntz9RG8lSJAtKhXR2Un4NY5SLttX97N3PsGZzmLeczvoCfR+X6+qzlKDWUrduby9Zh5YI970NRx/Di7MIYfNnR3sGyVG5JH3haAH5JLzU9rPZPIhUPgQoXKmuO9UaQ16JLKgDlGeAjnAnvwwhnEe5OhGPxMq8GYALiKbNxnz/ahrXgROiPi11dgM7vng8u0j0NmufuUawFfmAwVloBB0G56hYO4LF4Z/czwjsKRO67ak0G5ZwvX7TjNFYf+tf9AYxorRKTZ85uv7YsK0AB0+SvcpP25FV2Y8EXuNIHwIRGtLE6RWmrfsCKxyCfFB9pmm1/pCoHyTOW74A7IPfZoLo1f9xzE/Drt7bxcuIRwtNclIrOVyepr7zGt/wGhOgYz4XsY3Ejo9+j0Ezdo0DIg//qqYci+Wqhqz9t1ZOTRJlikW+mHVT4Of5v8qwmhuBacF74r6f4knLjaaHo2RnvuuOuTWV7jn7u41F3qjMI6gsd4/XoAKXJ6adT5ayTpywcHT9LmRkXfez+/Rkn9OLB4fHpyjbDqfvDzz70ymuteElL+gATWbmkJb20FKvp1YfHLWedjkCMZUvYkpA2uwFYlpRxkQvS6tr4jXVKlkOByvQI7dyr23UTmFcwAkyzIYr55wHAAE8ELgEucnyAIgL46KhtbHaI24uVKzJePMCApXn6KAP5MzWwsfRcnS+uUNdO6lx/dv4/nwDAvH/d7/nUpwawBSgGrJI/ikbzssCVy705QnaC6WyTS5GRh4cBkOhL95UPsAA11vQGaGu15+o0RC6wO/PDAHENzsC0ylVAKv2cOARL9kxBXFeRMS4tY1wAuLpZweF9LffyZrwj+GbvAfzvHDsepS+1sGMNU1x4TNA+G9QE0NWXi4WMJwXr/O66fr1K9WhVxsVroMX+T/u50FdaKT55MEBvpOa7NrwH9RSIQwh9DapLn3IrbeYz9W48Et0IKH9XV+fJa2+GJ6l7v0qOpF5jiz5ldtd7GzhRzljuHxyXNgGTl+ex7lOn/I0duX98cvdw96HveXxE7JKW9IGlBeCX9FLT/cPd0wj8XYISUBDurDqAQbBWmLMcc6fzvhGShDUwqPs8mHN1acORmS+nIAA9QV3qqeCPACfQ2x7rs8I+v+FF2hwgGiBJATcDPlsB5P3VycnJ6iigR9mgCAAIgIU2BSq4I9hLq3J5RnGY6YXUlctfATbfazmH6IkrEEx4GMtuIs3VDUT2KDG18p1qd1mAUjeAkFSLIfppn/WxUq1zB2DhVTLgjf67xoKdvg4Yh27/z9eNJRq4Sr5Y1QFV1jIwLEjms2vR9S/tVwEIWBuXKkvrT3W6tD+KSeioEjHXpqwNhvBRi48pUgWpPDMeM84+5zegpfhM29pSVv19B0xpJF/rNe6hFciqg8dhxhQ/MuSANWUodpvnKK43J9/V64F28I6icRvr3NSKwDsxCZslcj0eFv0qTpsznXPRJXWbaR7vqch7rnpKxChdPu9WL56/eOVTn/z0x37gX/0Plnn4JX2gaaTikpb0ElIE5PbJ8bNXIlwjMQNK3LUBrEjqCM0BqVpwSYAD4FyeWao0S7e6t3n+CFAgYq6cUI8cb/nZqGU2miHEzZkXkFnIAdAR2oKjuHcB4u3qPNZW520DYhrZEVUOCljaTPR8tVEKRcLVqO7QUgDM/W6GwwKukAd2syYaiOmDg9ltt+o+wKq1GmBFQ93iAYHNpS2V63fBmks5igOL0FwxevW51mfq1ie0FNhY6mEE2su7dT5pXN6hKe2PZc1DEV5aehg6lNPwxmvBCgV0VQYQFf7M5j6Ps7wv9fKaAO9RItJPQJs26v5+vM9YKm/qxNa7s3uf53Vfh4941qC9XMCRwkFxsPZcOWO5eT+8F9pBr4pmiiVKXZ7dUPRCP4VJqoJTcOcFyPsRWsVI8Agppw31m27pJkZp2+toAyKR+5ZRXseKv7p6UYDHJ0fDUlA6vRIFzHM8bYR+AP8uvPI+VZnLvZ3UMf2/Xx2f2rhn55Xb67uPfeZH3l4i6Zf0gaYxGZa0pJeQXnvtW/d/6id/4DfcXF18a4DjqFYqS4pVFGG8uUhgFjirDsg8Bj9YXLORiWCumSutezhAAYOAz7jkB+BYd76rp4fFROiz1gAaq6ogCEgjmMcNa341gBIQFXhG4BPaAxwBvcvLBlO1PEBNm2gJJkSY368VgAC9miBIMgjial9CO9DRFgCoazh0FU59z7UB57FKx2swfMjzKBLy2f+9AYFVingdUkfyUx60wQuwKQcIC8r5Pu7o9LF1c6WPdasedXDJF9zzX+8XZClQs6wP7Q63mfJomXb7Ow0B4I2igDf1nhSQcWOAFk1oUa79zXeKgGe4hX8NFERn7gyPx2o2TlqioHSaJHxQzrQHRVFZ68+TNfe9E/tVQPZiiVd5yX1TJXhOYdC3o+Mnq8PDk3pM0IQGdeC1IEoKm5veqypg3sPc8w7Z4Y6Vjz/yWGpoBz3b1rLgKVF45h0TO7G/d7Czv7/7g3uH+3/8D/7h73yOJ0ta0geR/Ota0pJeSvrP//Pv37+7vnw1Fs1e13ETrBGgdXkDsSJMgCBC+sG+5BHiwKACM4KagGX5EdQFkWQnmKEsgFMPQLYMrfPCIseTDViw4AquwD91ArWDo6PV8fFpwcIhNObKWWoqPoiF51532buyDCx0pmzLp61UgtRurvKwFbBJqbOzF43Wt4uZcjPvPcvIKAza7Gls6TfCBWgB35vLWWamLzNnTgkA8gHuAAk6akFSGFi6ARnzyfaOV4oiAmBVu+GJeXpAB5D7IFct5XzqP2DHS9MDXWq35ostaw+Pj3P/KJWMa12feTbMqdtrHz/1kTJk/DQLSIfuVGVsAGR+AEegvVHkOsaptVMWsqzv+WnapV4NPLmZneyUAeCzNNL3WPb6G6WKoqKv6AOoxpiCU0UgvOcvwCsufeoURaHKSgpVSUo575TfvBpVfJJna8s+A7H2Mz7OfXewTBUWysTaXd/TA1Pr6ZPXusUxReHy4kX6cNX3xFjXI5W67Zx4eHDwVU9eefJqCi1pSR9YWgB+SS8tHR29tb9/dPTK4f7xHlAGuFIBvYI1ojPyfwAHUo31VEs5ebv2PVafR1u7LLpYZEAhwpqQ94BVdfegvDoDshHogskoEMBj2rBeedy7Y5HfRzhb435bMJG3QW61+sa9XwUi9/d7EIx9xmc6ACBu9mzfDbDN3ugOjDlaHZ2eFmhBoHo288K1Dk0FBIiwoIFYcgHg3EvuKBXjdTCXv1mGpuy7AWvyps/vWtQBoJ6Fnj4CT/nswrZRaroTYHhccAS6+hUQmqmFAHn4xSWNp507Th0O6cED/KI48R5MNPz0Ax0FzFza12/XxrUu1oBCwJp+d3zSH8DnOXr0o9MXGVMAvgk2pNRJlBuWNVp5aA5Z6umLKYTyDU+iZDVAMPxHj6WN9c6EFz0qOM/xv96NthHFKvkuz5+PdY7+3Hc4kX5zucuXgWjyMdMbh/mOj943Y6C9u7wz+rcTfp+tFSNTTt4tFj5l6Ca073zZs6cnH5kal7SkDyYtAL+kl5b2brb3A4Sv3Vxf7U3kOjc5AI8gjOCsWz73aonv7/ZUtVg+dXM2mh7QErwRmnUH55NA7p7oEdQDgvd5idUR4ItAZ70dxSLdzJUDkIJ9Nym5KqCfnD5JfQDVtqehCzWs/oKRde8DYJSB6/PLAoj2gMYjoIoAn/ncvbQ84MvCvrxwlOh557RZhSxf0fiWZQka1G/17ge0ADWQAn4IqKuaPhNadlO3ejf/OIEw4DXfDXCbNxe9Qf6pILdCR5WI3GHNjjLD2xDlKplZpqYeKCAUA+54XgF0iRuoFyHAvhO+1VsRsFQHoO90iPEyVgV/3gBu8oxJMqvzxfO3C4SAHJ3or3K0nlYxDp3Hj3IB3CkU1q8fpD7bGPPyWKpmGaOyD7Haz58/r6KmnNP4BDiG0NJnHbz8nWppH3hRoiBRBFBEAUu5UJh7xjt5QhtFkEXe6ZrybGt18eLt1XUs8ipHoR3o66PDaPB7b99yya3V2Ys3w7vLen/2D5+kT3urs4vnq/Pzd5rv7PysRwjf391/xfXZ1ceWQ2eW9EGmZQ5+SS8tfdM3fvyjdzfn/0AA86tZcALBAIALWAEKANS5zghWIF4LMQKWMAW8Bc9Yy8nS7wWQgGLzJUfnTLl4I9iBZaoYMAsoUADq+o1Qr5IQ5UB5+6fng1Oh1h1rrUCoEfSFtp5SFuFdUEu749pN+brQx21LWUHjxur1Q96CoDIeJgGVThnEEgVOdUFTVELf7M+evjWSnDfBMbjHBSf8AK76DZS0BxgLSu1AlKS0BaC0Ib/vgEbd5St60JJnfa4ugBweU6D0zwY+eOhqHnzoNdH28mivO8nlO95vtuBtGwXC3ZYXCHcZBecuIChAEW86Rrbd1f3wQ12qx+98lGY8My2DbgoUoL3O2LHK27/kNYdPgZG6w2Hydxol9zpVE4VhlEb5p78a4JFpgGJ+j5JFmTIdtL06PglI59N9QXmUNvWutuS9Xl1cCr6jBIbn+eNhUJbXCehTLEXYz/HCE9B4eHqKL8cXl5ff/aN//lPf+4f+0O+j0S5pSe972hgJS1rSe56OTnY+EoH+SueA93IBsd0JrCLYATBAmPnl9X7igCny1c50QAGQADiWPHAglIGUeoANi/Mxn+oDkEBffcAVSPZevsu3iapmYRPiNtJh7at4gHEsWC7mniyWPIDFnLrd8VjcXQ7FCgydQJXyIOpfohTY1ayAym5Owy5AarMaIMOyvIyVb06YomEqAEjqm3+NgOnqIs9TP6t11ouPy7nWMOUieYBSg9T8aSf8wSfeD7EIXe4WegqkoRHwpIPtP+AKCpYv4gYarS6lLasLWK6b/m0AVYT/DT6EFpeyHUdF8z/1F0TzHQ+43Cl0vAB43Wd4n7IsbPl4E1xX4cdZLHUDb/miOIH94+Hj7iFwjsKVe0fHp30P6h3IM7yjLM2699AZWigZBrSWeL53XI1GAJkLnWeo+xWEl4Ludrfz/rQT+JQx75RIfqeD+u/d9b1L9tJnilZerNQ7hjmXvah7bYq2Z92/9dlPp5773fDh677pm37hk2Zc0pI+gLQA/JJeWtrePfhwgOeQZBTAROheXlwU4FhMIrm55QFR8ycfADsg3PtmslAjYPljk1jB5s6JbIKXXO7FkszzgngEd93MEf4sLFbdHBc7AEcQzyY2A5yWpDWwLtaiE8EAawE9l3uUDVZ7ZH2BgBUfgnIfAI7QBzg3URpk1gfAAgS7rlr+lOv8MGs031m76DCXDCCc7d4jb+t1GMtUmavwKurMut3HPtNTn1cBxvFiTCrAJZlicEhNARBAhg+bufQqT8mDx/jToMDQ2nwUobTB9UzxUF7f8l+VAgDLhd6AsliqJ7F8O5dOecuFpyE65QYo51CXiWtoW4AxvDA+Kga2juWd4EtBlOFJiLujWKT/QBk4t9/5XUUu5f1Gj4Q2hdwDvPXWpJ/qQ5f3y7p/fEqmTgccHj2p8uGIW2NFcdOmMjwGrHX9UTeaOg+PD3lusyFTLWjHT16K61j43q3xDlF4osBdnK0uMnaPW1tfd3+5+9GSuaQlfQBppMKSlvQS0rd8/Ff+6rvr818Xgf+EW5iQBcZ198a6JliB7AjpWI+xOs3TsiQJ6OQiWVuubvZ8B0bAhyCvNbi2+gl9YFGAvr5cA1zaiIC3Mx6gZJ2xirnASfAuCQvADWmAV6CXZWDmX2MBxzKz3l5d3es8llzP/y5JKZRP4FUa8wPgJ/fq5OnT9OWwACFfwT7KQ93HAT7AogjaS3/6gi511TpOGd8LdMnYuXzgTzFBZ575rIu7oEfhyO/Uk1uhBC3jbmcR6ze686jWOiACYq1jHYwnUbS0wcORJ82nLp+Ugh7Jqv7wum58NeZTX2rt54s+y6993hl1jxIwfafcyC/PHpd6wTFtp0/6bBy9AxME6d1IZha0cRULkXrVOYqQ+XceIAAtX/5LV/oO5dXZvGto9661fwFxoG6VAKC+urpYXYc/M7fv1bsPLXkP66qfaQ7gX5d/vuOb6ReJJ8C0hZgBS+m8M+6dPnuW9yWfx0fXp6f7//H//d/+F360BZa0pPc5jSq8pCW9hHRzc/mRCOI9Ap7bdoKWYtUdTVQ69y93O6gg2LmjuepFh5tvdXqZSHaCX7DUWPtc7anHPZZYgJd1CfhrWT1ymQY0AlxXAYkuWcslmAxI1Gquhb1WLgIAlA0uf3QEEkrLJiodkAC9WofoCrhoC6j6zdKvFRxarI+/jGXd5VLpS8E7oMA9fRClYhNgpqx/eeVFXekzT01R0U8JaJU/ARegggfcy7VMQzO3NPhFTy3QtGPXPB6L8RC4JaAMyA944lUVpIA+MNN30fRordcASK654D/9at/DO56XVXi6u26/5dOm73hnSgCYup1GC+jGqHSmvc2UiqkXSle9LppKgWTtvvJdex568NrYFFSTgRu+UwnYlvbxzJn0AvN8b0AlXmYM/Nb/ifHI5V3JfRvdoC+tlua7B4qUsVQu70/eGSBf5aQNhbjyKRT4xBAKQ/7wy28Bmg2+S5mDtIE3N5fnq/vrGf+U+9q8Hl+BJUta0geRFoBf0ktJsXa2bq4uP3ZzeXUAgAhWQrFBYfljfRUEgPTRUUG61lL+I2QJTZK/YN0aU6pVRLAGeKo0pEzLcgPXqio859l2QClAGyBRDngBlJ1tu9dtBawGlC2TOnnytHWx3GY51ERMc+MCDfvGq5qbm5Jizv7wcLZ2ZSnOGuhY+vqI5tBgCqK78QUoQAML0j70VVQAEnrTpvu8DnWhp/wGyIM0sKS8qCcidABqfSg4hfYu00NT6qpFCSgDoJulY8rCqfIy3zu/TBHA2tRRHrav6SdLOnTgLS8DJQGdvlcZWdOCR+IQTGkU8gp0NowBqpSq8RpIaAH6kvziFsArcigcISI0Ce4br0QVvOTpWOVTv0Ww47PO+a1vEyCXerQTelIoYzTeG/WU3H7OdIm+OuWPS11fjC33/LxjrP3h/x1XfS753fd+2umu0yD3t6v9XTsmerYd5eJZ3oHTvEcvVleXZ6vj/E6TKRP+pvD11UUUyYsolTfPorD+NX/8j3/2aRmxpCW9z2l8TUta0nucfuAHfmBn/377vxlx+4sjTHfrTi7IsJ7XFlwuwp/7mUUNnM3RVlgK/IqA3QhrgpNVP89itRK862fAS2AZi5F8tmUobwAAY/XX7cuiizVXt28y1Y0LAFIzFzZlA6inyTUYBaQCtAXKXOPS1hZrGdim/rSZiksH61veuuB3Um/qG6t4wE7SWi3e3NNXYII2DVBQKDO8ArXy4Zcy8lazUT1391jveEcL2NSNhoKTvlJMeAsQrmhu61MD79JHygirPLeb0lpokjffSsvQNXg2fcFLYIdPLObyIL/1RzwC5cFY8rgYh3S+oD/1A1pFoK86eSZkCUAnGU/grj5jKZtHt96Jto2esdztPSC/esYbof/o12/t5QHepB+8QaNATTBe35OMj/dIWb9lFxinPNpN/Rg3v9EnuLCKV+qxrI61L6bDlIvCrP3GkKRNB9coc3BwElqjBG4d4PlPnBw+fs+/8q//n9/S1yUt6f1MIx2WtKT3OH3dk08cBwg+Fmu3k6x3V9cFj7prI5R95/71jJDkShdxfXl+ubo4vygQAw1udhuXCHgbl/vUwyLjxu38axKLC5KxzAo0+Q7EWVWEvO9d4w45I5h7fG2UDUvE0DDL4ljkfgIcwV4BgPyuJZj6zbU2Gjv3CzzbLPBZamZe/+jYuvABK/SwOgETcJ295ddBYE36QGGYS17AiTdVBAKy5s/1tVMAaFtbsACzPPCXT4k7uq731MW6xTNArg/KNoI/SpM56OTKveR3H2/UGbagtYDdOsfabgQ7xaCubtHqA94UDMCGn5StFIoyNUCH/82XaozHjDcFjcGd/BkH41Y+6bt2k6f1c5XnO5q7CiJKVFdN5KIc8srM8yhz60+0eBdGEZxkSgCIm2KZNjPO6RsFzXvH5W9JIg/Gfqz6TvkIyhRUFzrlMw5VUtKOdwdfKWHey5s7G+2gYXf1/PlnV9e3Vw2WNL43AX/TTEfHB6tnzw5/Xvi8bHizpA8kLQC/pJeSru4+89FYQq/Gkt4mUGsZ5+pmNBGaBaNCzawt5qJvKihEoEfgAg/5lGGd7h+a5wUShPVkrxWc50Cp87YAY722HXABR3O63VQm4ABEuKAjwsdaq4t4At5qhfMcQKI0ACAa/IWGSP26r7m0cwGfAl3a0xZLt+7l1KuNwGQAZ8BcdWhUrmDnZuifvdknarxu7PRXf1jx/mGi32c9CfqZT1Zn+6/55J85fuA7qxS0C9g3rm9AyxplHbNG5dd2T89LfdrEgPEgTBxCvSoF4LQV/lUJoSjgaYC37adMFaB8CjST7mJxo28zHt2LIFct5dSsfl4E9ABnSwedoU75GJAH8BkfMRrJZyMcSeAhj4PxRdMmLoKi0D7hX/rRU/fynOKDz/i9od1Y6CM68Iai5v5swBSG5KIg2IaW+13AHIXKFsaAv54Lh9CkzP3DLN3su5f73QwnVQisOz551vd8PAHdJ+Gr76+vv7wdWdKS3ue0APySXkq6OVp92f3N9XGFe0F6XNYFhYAl4bm9uwbFIOBBrMHNPOruPjCcYLoJGhP5fhRwGHc7wSqIqm7ovMGdXw0w31zGyo/1P0J9lp353uA4IBbgbZnQV8utFrNgrP0KeMjXugNi5t7rtU496Ce0h3bz8TNfLZiup7BpK+ACYPQFmA4Ahg6Ak+8KbizNgl6+F4wAbDoBtM7PzgrOVQLwJc8pHfU8UADSx6kLqM4/XUDH2yHqXN9t5avPA/ZJ+V+BWj/yo2CY393cJuDGq6D+0pF6XVYOdA8A2J8ydw/JF/oEwl1zTYcx6kbjBKYF6NJeeaXf2stFGXC1lhQA6rWUw3fjRxGQT3S84Ef7/BszXVRHlYkoGB1fN/OfdmYbXvdnnFWuvx0PKxmMV/5Y2gqJUdCWd86428pYH6b/Ti6kEEQpSTtVBtKW+oe3F6n3qmNi/v725iLPTKPoy17onJMDq1SlvubjhQhNZy/OV+fPL1+7uXn4uj/78DDaypKW9D6mBeCX9FJSxOWX3z/cHhKYrDIALsq5lk8EMMt8lo0FdCIcWWOAohYwEM83CEPQ2xGNEC/4Ad48z3/JF8Getgj6yNsKccBZazyfgA6octHKpx5Az10LLGt5puBYtRQQnzamoVTMpi2AndAmvIGkrBtL0rIxFvLQM4AKJPSlAJV7aJttcgNeuYBOoTZlC4r5XuTKdwAlscjbduqoAkRhAThrqzyZm0+7vqKFxTgXGke5aN15XgAL31x4A0yrfMiTPuNi6U79nR/XX5Z7nrW5dUX3+VF3vBIZU8fqqsO4aMfYujIs5QcrvK50/Uwd7Xvyo0OlDt1p0F7qvA1/N1v3UoB8Ryv+oZGSBzSNj3FWr3nxzSqMkpj/j8dhruHPjLl3bOOxmDHT51jvKbgpoxMdr+6HMG1TDm+vbYyEt+Oh4MbvrnXd7GZrdXVxljbUcxdAfzP551Ag1/XF9fGLt8+/9sf/8A9+KDeWtKT3NS0Av6SXkrbvHr4iAHgEPgjjLhELoAObWrkRuj6D4rnDqgTerKKx6gh5wp57naCdOXqW1CgHQNqcLKFN4BPm3L9AZbO8rPcj4NuelpIfOI+1OMvmCH+Wt7ZKW34XZPpsALZR6wHZushTl/l0oHh4yOtAEVhbkWkDBhV80g9AwmIsOPmdT4fTcOFrt+vK8Sf5uve+usqT1IH+9EkfOjfN7e9fa8qor6AV2jZ1u9+laOasgZfn+Bg+mQ9uzEHyF4ST35K549OTTo0UivI/ipBy+tG4g/6pehQhFrDyZjEAvJ3pADPgbyxDfs+8+a4Kyl+89Kmnnd8PDea3Z3ph+KquKgLej/RffdrtSgFeF0Ce3xL6CvDupT10G2N9wgsBcJt2ZpmlgLhZTVEr3/hH0VKPNrsxUusZ70MVuVx6brwbdX9w7FfqeAgt8uc9uKMk3TciH086j7/NkqeEjVKivof7x73Li+uvfusnX18Afknve1oAfkkvJd1cXX5lLKNDVgxhapcwYE3YAk/CtgFqwDgCdmOhEdaAiYAet/FYqAVgAJSL5U/gN08uFhg3tTwsuq6Lj8CnCHC1W8bVpVyAR8kqCbFSI6AJ4dKwbnvaozyMAO8BNBHatfJTRnH0opUFDjgdMHNzBTSAzbihgTaFoeUKFimTdoCDPMDW1aTd/GclANpaT70W8w+0dOU+kPUQP/sZEGk9+FIdY4DY1S16HylC2gCcM5eNLrxBG0UAgGqH5d92Ui/uNjAxNJfnJWgAj/IEnLmpKQ+WKQJR/DcPzr2fIoBtwB1Ytp3Ul3G7D7jOVsEzxnMATL6nTXlc2qII9cx1S/aiHI6XIPQlH3qq4CALXwvqYgj2VoehZ5QuCgLPDb6FA2saQ8S79RSsldXP0OI9Q5fCaHYNyB/l/TlaHR0+WR0dPWlZCb+8A+7N+7C1Ojl9pUcSy8EjMsrU7pcfney/1kJLWtL7mMiPJS3pPU0RwFuXV+dfGSF8AIAAOuubAI3UjDBPnlyEbi034j3Csc8jXAWAARgBbg1MCzD0d76PcI3FBgwirDeW7IDd1EMws7Z8OJ3uIACxD9girAlsc8Au5ZrHPH/aUi/g21jO73oAoGMyppX8HkBJpvZLxHSjwfO91nbrkQYwWLaAkBIicK1u6FzqbE9Kv7ngcZvrV3A5D8IPYJN2ysMb88mTbK5TEMofb0Lb3vQbf8Nc3gFghmeHFB4egNzaHCxj7t1JbdcXl8OX9lPBaQPgbX40ojy/kTXtCqgLMKeuglzaBbT4UJB0JZ/SABRo++W+PmmnypnyvruPrpSn5KClKR+Ul05NJH9ppEDchn7HBqeMuj6/Xfeq8KTxjpWLZZ1nFDV88N6ZgsG/thtFRNkqhAF9jFIe7R2bjPH+3lHet9ndTp8thePe576XzOWnsdXps1e7qY46+i5Gn3jcevhQFJ4lkn5J73taAH5J73n67b/9d30osu4jAbtOkBLOhGld9RH2BB+gs6Vs17b7I/ABaYS65z0wJXlFrStTizKARXAWCPO9IJ/n+yfHq4PjWHzOgc9zwBF8jcAed7S87wJh6GvQVj67kU2sRIJd+/J1XpxwF3wnkjp1oMn//NVd7xeAZ30+3LYeXQ1cvEsvQDHvDpRqzad+gGkZWK3G3FctgAIUbdS1vmeuu67qKDeTuLjHRT75QnMowYtW5FfKpKF+UiZKU/rWPMnLwlUS+OoXKxud+k85AYzystDr0k9mR8cWqKZgeav+AdH1wTn5PQrE1NP5/tSfXx1z902L8N50Y5m150beWaWQPiVxnReo08bV+VmVkCo+6k9eHgW9TnXl32MsdMoSgEabAL3zs/OWMT7jqcCcUR69Z7dRjigUgPxziicepo/hr3LylUcZJ7Tf34WOXNfXF6vLy7O8u5dt8/pqTSNPRfg2UxW21x0vkykCbZy9c376xmfe/th3/uk/PTv/LGlJ71NaAH5J73mKlfOxnZ29Z8HuLdbiLCXb7laec4Y30R8syn3PCXpyWOAbtyogINQ385jAgfDmBq8rGMhGoG4sOMLeb9ugbsoVmFOpcqUpxEi8AS3HKg0tBbMIaaDfU9qATgAaiKgLmg+1/rHkMySx+rRXcPY0ACkyu+CYevJTd9IXYKX/qRuA5I+Fb0e8Po+CoH8Are0D49CpfjQBntIqc64eXpM/NPpEJEDykPeiSkX5NP2hEOjDgCR1AFBySbNMdWinu/mlkpbnuZDQOWCaRo2Bb/lNeUIrb0L7HnopYu132plpiJRLfQXg5NGX5sXQqbHJtyoZ+o/W/KYcUYRsfGTfAe8LLw1atMMadiohRe4gl08Kgs1v6kVIG9rXtW6oRKmI1T4eHax+LKC370kseoCML+icIL/r5veelC59Cg1XPTZW9HzeqeS5vrlY3cRqnzEf7w0l4O23Pru6iHLSaaQ0awxvbu6OL8+vP7z3Q585npaXtKT3J82/6CUt6T1Md9cvvvzu/u7p7cPtdoOwgFekXcVsvs/WouOaB3C972ueWXMOwOrSjtAlQBv1nnxrfO09J61dnJ2tzl+8WF3m88Ye8AR6wEFZ8822i2UVznGuA0bBnoKsBPgIY+XQ4YS27vBGMqehKif5A5RD30OFf9fOU1piidazkHol31ntF6GJVboJwFOdiGtdMP/stDFtt095vnFbA1/uZwpOLeC0NcvZ5Hlc3YQP9SAol8Q6RoMG6hJfX9qTqrj4nXq0QQGQADDg20SFN08f5L/k3QBlGF1L1bjwgChfy9sY5bmAts356aM4BBSNWcpgmL6zbikpE9Am71ja2uIhwVNldtPmYQCe3a/uzqWHr1ZKAEsR79wIA+Tpf66eT3A4mwOlC/WcmHphTWtTIGUD+tJmSOllcxsMurRnfPIY31EyKCmUvjn2l9Lg5Dj3ze97e8OVacfxsMkoHsFIyKOvFCf97pr9KAt4S0lIlUdR8j78k9/7yQXgl/S+ppFMS1rSe5iuzt/8ivsAfL5uEa75ryBSizZCr+5W7uMISaDIMgYwG6uHxSpgi3VNgNaKSn57pos2t9yuS9lYfKkPqG+sPFJ8BCuBy+rbuFzJ5Ansq3Wa7wLE7Cvv5LdxGQegUvY2IDz08AIAKi7vANwDl3wAN7+50K+jZACw1SNgY6lRFJQcC1L7XNIC/+pByCP9k7jLu9SKBRoecFt3qWD+AIwd0vqZApulaepDjzoA8XzxiJXJip1pjcMje62z6lmXFAImq/XgXOOjoDQvgG15YDU8ocyMglOuha7Zg5+FCsQ2m+oUFHOph5VNaYK7eAZ47X5n7l+0vrJ4kIep0UAgOUpHeMINbnrF2IbY0DSxFlUiUqfNjbpFbe7hjf4I3NOnrn6gLOiddyXl9UUf8KFTFPnuHcn/BnS9j8YuY1zXfMYOgAui024P5gHoKYdUgN6jjkOn+ssfrv882Ak/9cM7gdeUHcfL2qZWQOn52YvVWRTI0Hqwu7/7ys6z/fVuTkta0vuTFoBf0nueYoF+eYDvRCBUBb6laxGMhCCL9CYXALOTWYGDlROhb8nSAM1qdXh82O/cqKCGIGfdBgVqCbLUAE+XxnUOfK41euT5rFVOA7XoWHM3601gWMN1OUdoKx+pHQWCJX6w2g84sopr06IF0IRGe9r3bPm0a/4W6BdsUtfGVStZprdbKzJWKRdyaAMM3LoUhFrHqY/Com7fZ5563Lm1Uik6Q0FSYC0PAXEBD9iG1oK2rgIiz1jT6lGn+2gpwOV72mdtc4EDYUl+IDUJiuH/xhuR32s6ZQGeoxRNxbavNee+iY3oEkh/eYZXQB9AN/4g30NsPS42tMF3QCriv/0tj2eKhtXduWyAmTYpScbdmFGknO5XhSqZeVAEGw7vR3FUHsEUDO1XiQp9fffcpyzkGRrd895QGNuvvFf+713ktbDk7ejoNPTjARA3v26Tn+QKjfLiYfN4j/LOTMCkQ4yOw8vDvhumBEwrHJ0cPnvltVePUmxJS3rfEhNlSUt6z9Lv+COPuy/+5L/790UAfyJCMVjI2h6BWysOYERAAgiCmpCui5jgzGf+K5iZMyawO4+cmxX8AXvzpPKMNauKmevtr5RrMFWeSz12lJs2Nw5iPFny5jmhKw9hDBCV61ytcqkP8Piq3rrEU6YKQYS4vAAPAPNCsLyBUa3Z3GXpbVzuwIsnAqAAQkpAt6Sd2psHeBUQA85iB9xTfuan05xna6Ati0KLsn0efNQfrmb80Re8xTfAWkUiNNXKTvt52L7V2gdyqalu6twDePIBty5t8zCprnxt5oZ+TrdEzFPKeDzmXvcGwLuUn/nvjFP+eCE0pO8AX6qHpWMxfNSGtfotn3vy+268tGs6w1QLBQuY4rXn5t/rPg89lJumDCLgxgNTLO7rI7f+k2evlgfeiY33wvQMRaheFF6hKAXazH/91D+XTgJ/5buff3htJWNPpotyYPMbfNE3iubR8WnH1HQLj0pY9Jmbs8s/+u/9oX/zJ4fQJS3p5acF4Jf0nqZPfN3ph6/ffPPvzddvjCDeJey50Alkgo9wBkKArOe056r1ZU4693diHQIflluEYgGSoK3VRahGwHOjEpyAAHACKJBcwEkdhLH28pEU6zXg7qt2zMHK7f7N7dXq8vysgrnCOW2xRIEDi61LqoBr2inNEfBVCpJvwN2OdwLWLO2znC+gmzbMfdeNjZZcs6f6gK+lVvgwLnXeiwAGwAuBV1cXwx95c6FVn9XDfQ+sgJ1gQvU1OC/lug48dAAqFXVb29zH49KhP+FRFQigljrQqc/DXmNiA5+Ac55hFtBME+Xj7PiHCdoaHhf0pdzGL+2i1RikQHg3XobGAYTXo3ykijVYtu0UL3hu2sqnPgLazW/cmGj2qCpte/ijrzwBtcBzfxQcSg/aWPKpIIkyJjjO9I/tcXWjUwqi6L1zeQ7sjZ13rOv7KXv5GyUqlnveE1MtsxPhdV3w3Z8+96yBtxf9xfk7pZln5ursRT0tfTdDw3h0Hj51cX35R//wd/2+HythS1rS+5AWgF/Se5q+8au+8WtvLl/8tgDD1wZgtgE8QDMfG1G+ugZQtXDHJT0AMyBFCJtbBx4EowcUAJZaz36PQAdMFaTJC6QJdifMqdN9IEXIUwQI7Uj9ehBmHpvlSnRzR5srnfXvdSvXZTwWfpWICOcCPIDzF7Ax1yq/uftOHQCnqbUAWQs1V63iAAzw1pj2xjpn9VI8TDmMQqMMqxdVtUIDKtz6dTsXrMzxT+Q8pQZt5WXaqHcgPJEoAIIRJ+8Ee7nUqU1gCXtRQynpNAP+qT8P0IyfQGujeKCp2+amvPgJXpjSnPv4b2zxSf/0W1si7dW3vTdWsT4Y63FzG5ft1dHJScttrPV5TslIm/k9yw53G9NQrwgFINSWh/kGOENKLfQqRLmMm6V9cgDXeg5SjCJgasI0ER5xpXvHKB48PGgE8ugwNdCVCqkP/6sopD68oiQKonuMMgTUWewUmKvL85Wz3/FRPehWV9fe31XtbHthyWeiFPxHf/AP/5t/FruWtKT3I/Wf/JKW9J6lh6uPxAL66OX5xQ4AZC0B0ki8ClQvHIDq3G0uwlhwUoOo8nl9JVob0JhvDngR3rWizMFe1boyn7ux8AF+g+By3/KtOcJz2jLfD4IFYxUwkw/4EeCEvTIFNeAZYR6ISlmu8bWAD2AA4s7zAoFQr11H2t5ehQ5R96HXAS/Ax7IsoFRwSR1VMlKKu5rQx4vbm5TN5fkmMn2z0Qww6dzxGnS449GWysMPy8WSJyC4cT3jTy3UKjeW6sWijfJh/bXfIanz3vjZHflCuykRShOAm2h9ygkgSuaUUR8+AfDN3Ho9AGlD3okon8A7CpA6rP9muaIRl9RlLMRgsIDLx/BAoCJF4SZ02GAHLWircpE69o/EoIXWu7Gste0/36UCfMqrq1Mnofvy7LzjwMLHq3m3gOxjwf3dwM2U3ax9ryKUpD/1OOS5GIla7vkNpLu/wsHx6uTklfD0SfMbF9vWovXq+nx1cfFO3rGrfL8I749WB8dPui/99jYvURS38Mw4VYnc2t7PsCxR9Et6X9NiwS/pPU0f/yWf+Jary6vfGkA5Jkitye7ytQjkRjfvz1xpZDO5mhQxnvuRxwVXoO0HuaucPCKxI1UrnHsKGcG8LmcnOYW47QnxEfTc7fO94BYwI+RFRwNV4N7jQgN68ipraRMgAbDjug0ApK3OO7fekJWr5QNAlnE5D36i6D1jD+dL8o4SMUFgOgr8AFuXnKUngML58V0JEFACApQOQMD1O5Hs+hSw19dctYRT98wna9IUQwCbxyKKgPRgiV34ncftv2V12u5SxeQB7HinzwOguJ9+psIGJCbpD8CvZZ77+ts+UXzSB6sOFLI9r7za37jdPdBuATR5xuLnjeGyH1HTccmnNrjnN4pKFb6+G+Ma10Pt499dAL2eFF4W45E65E/G1l0PSksM/VdRwNSf/73bVqcM8C982OyJ0PcOj9cg3H3nD08y7lzr0z4SKIK3t5cF7/39ozy5X52dvZXmzbU/7Zh5hygQXtzNFIF3x9i8+srT1ZNnJ29s7+z8sX/3D/wb39/Gl7Sk9yEtAL+k9yx953d+584P/5kf/S2BwV+7E/MPkA3YQnOWKSFqbjZC810rqlBd8KhlGfAVIMbqBxR1xwYECUogR+jWIkoeAn7mwsdqrzSP+KUIaLMAkU/WqDa6Y1rqsDNZ24hgtumONNHSIcyVcm0TOLXNFItCMAIfaLFYWYkDgIdPTkNK2khR0wgFF3lY38lDKUGj3wL1gFr7cz8gUv6kLAC6ePG8fOClGJqjxADtna1a5zqJTiDYNgtQs+EL2tUHMPEFSAHG7vIXuvCy68bRkfKscJY9YHIGO8DDO+2iF00UF0pCfyR1XXnuVUFI+7OfgXyhNXyuFZz7s1Z8lIda4CluCVw9ErnX/B3H8LqR+7MF73hkVJi2Qst4MGaeX5828/F1ySf/jA+K01baLy8oTnvDm6MAtuc8Q8lRnlGS5FMn17p3EP+mD1ZQeIdGqdgJbzbvAp4fxkpHXB4V7PV3f/847+113oXr8IMXgtph2mQ2z3mS9+PZq0/eePrK6R/9zn/7dy8Av6T3LfmXu6QlvSfp43/Nr3369otP/91X15cfj4zbJUCBESFNeNaajoXVwKpkIDjNieZrrMxZ5sT6Ze0B8Q2oV+gXM2O3Apa15VU3ep4rR9AS3rM8LtZn6vS7a5vTTmmAI7nfaQHgknwboFU/ga5eAIE2de4A1kNLqSgQY10eHs/yqQJClZi90tGUNgGUtqvgpI1OUaA9AA4ElUOztgea8gxvAE7qAWIs/P2ASy33ENf+s3hDn46oX1/whMWPz8DOBi34Arjl8ZzCoAIKwvBSPeMt4e4v4PM6hL7ZRGbod6HPZ5WW6Vjzz9dRMhwMo0++z/SCvobm0queUUqMPdCbcWXZo4BXZJS9zqmnHL77rhEKITDX7fIx9KgnPQ8bRsE4OuENyZgnkzzm/9tH75B3JOU77UNpUXL9XrK05WOh44cAyE718PCgP3mNBe+G/mE4j4Tn+GJsy4h8l/T39MkrocW+ARn3fB4eHOfi7dlhwf/R3/v7/+UF4Jf0vqVRnZe0pPcg/dQbP/Lk5v76a2O17JiLJhMLFAGEukEj/IFTwS1gAlivLuzsdpHS0Qga0DVClVBuBP7a3et3IKQgVDc517QgpgjYgQngvAa6XHX350Hd83naCPPcsNYbYcCyAr7yeavz7L6y4CQCHdADyKvLi9ICDICt+WsR734D14vzF7E+z1f3j2uXfyxSoKaNAttd6EX/mj5u5CoqAv6stQLQiMzz3YCC+V/8AjYs5sPjE9ASPp2nPGiZwDx1AaYQ0ny1trXPkgXa6TOr3WE6OmeuGr3dCz73gZ7x4U25eHHWfupvFRPjhge+V+nKZy6WfZWU9K9z3aXG/4efwJfV2uV26bedAnkgALbnNrcxN11lxvj2/oCm6RuKWJWENW97AlyIr4s9tM0UhbZZ6Xv1pPitjsZH5H06f3G+ujy/art+i0PAo7x05VGqTXuxttMvcQvvKoX6kX6hgfJi/G6u7bU/wXloMlDq6FsXeowBC57HolH+aef68jzvZiz70Lfh0eP948N2XoX8WNKS3re0APyS3rP0/M3XT6/Onn9dgDdyd1ypBdv188jhgk7d1RGk9oO/D1j7tL0pdxJgAurXEezAXJQ4S4nw5CoGTgRyLerUTBjX4k4e88FAsOArUCxt1KoMLdN+2iRsgXQAQZTzJiivy+civ68DNLX4Qs/d9VXntLusLKD0EOFu3vvi7EWnFABUjz4NkBVBU+9YgANy5vXN226mHrrZjrqSD08E0bk/G7uUwNKqfE95C0DYK/7diPv09XPKAY/E9K/lwlPH5EqUpypWvqeNejxyUYo28+basPEOxWMC8ALCuQ/UC25pr56A8PFGhPj6jwLBo3FsIyIDGmC3usCmRX5uPCnbu2gSkZ+2O0YZt5Q7PDlZ2TRIPcYB6KsHfaYRxDaY5xd34Vm9KipOXjyn3G3eIUwTcAfEa9WHh+imBHS8AtAUoHpwkl/dR1GWTp48y+eT1eHpaZc3aledFIgU61j43g7lrWyd4ZNbdwF7m/RQevb2Ypknz0PuGVArK168/dnkvW1/9R0/xiu0f7t3sHttfJa0pPcrLQC/pPcsXd1cfc3W49ZXBgBifI1VNSCQREbng4vTLcKPkD55QuCeFgwAwbhzg7TJJE9dyZGsBOpYcFy76uJOzpf7SuNae9osWAPtPGw7qZMVyYpr+VwEOIurAhsgh85akQEUluUVIG4kN0Az77ueydJeQJ7VWHrTAJDkCk6ztQjTau+bkzVPUDdu7qF5EkDgHr5PHbZgHbczS7mbv6RddLNye1hKlB3g5flGUVEZ5QefgH3BLCCE3vYh+QUozn7oVh2w/EV0i+Kf1QMAnSKgH6xYipR+1dIuKA0wq5tSchn+XbHEU0ae2xtW9/S9fQod+oh2wXK8MED19NmzKgTyNAI/NKJbuzw2Y7Enf8rpA051vwGAmra0r8P4VO9E2mu8xsWcRcADBMgnMG7eOXkOo0RYf64fB1Uqjuoh0cftrdkIxzkGXSVxTSGzAmIOkdEJSiR+Nkgwn5cXz1vvAWt9Z3+1tyvYLi2mnz2IJuNtdsP6+tPT16YveSe0d4veaHy3D49cVUta0vuWljn4Jb0n6R/6h/6hva27nV+/s7P9WyKwY78R6RPwVUGZC3gT1oR4vyaxFgEDq4u2ubtr3vygAt4FKAZkB8ClBnrl2mx8QsCTpvIRwo20z7Mu82rkNWs+QJS2AOfACHBeu+g3dEWwdz694PIQ2o8KRDJV2ajr3bzvKAfo6VK+JH3l5p3gQWv/BbU5d94mKgPM+g+k9RmIdAOZlKPEqNdflQL0pz/6X3c7azXPeTeUdx+98uBrquh9RJVn6kqdwBboyCC4rlm1G6Cf7WHXikfyN1c+hxPhhXv5sZkmAVjqlShLFAl9xic0+C5PFY6MR+nqfRUCau5trY0CtCnD0kVnWy2gZ3TSr049pDn96ZRC2qZQtApt5YvxtbtdQTs8U47ysM5ScPaesLK9E5bU3XS724C5uIQk7W9S35e8J2gofalDX1jk3omDWOzGtG0lPyXOksgehBNijdvJ6bMoFyer8+dvB9hvGuR3evo0NG7/+P7B3r//e3//v/zn29iSlvQ+pPkXu6Ql/RzTk4sn+8dHJ98UK3GHMNyAbXdpi8AkoAEVK7Kuc4UijM29ds5WnpSp8A6oDNiOJQ5ElJt7tgc9qKu3+8IXQGdpUttJGXkJ6K6xzr2UCuQ+1v2OHtDCQmehsjIJ64IqUAxtvgPojeVewIBXgCsgtAE1yoKe+A3cgexYozur49OTgLugLRYxkAEA5rCBkrXaLPf8A0yftKlebmmBdXWTp0+z4mCsfVY18BorduiEQPlvwLi9MAWi//oyCk++9Lfnfsu7GQ/PWLJ1b+PtenMa9OvfuPrN48/+++ph6V5eOqjlvtMcpizUwbK3g54xEu+AJ+o1D944ivBP22jY7O2uTf3JzzweZWXDrzlY6Cg0BYDDO96DPC6PD49GcQL8xj+PC9o+C/hpBz+xBGgbk76TuY8+remL4ECb+CTn6gEN+e65mAnb2W767j3StliLi7MAd4DdvvRq4gnxzlG+uv1t8ollQIx9APSf2rS/v//84ODoRYosaUnvW6qcXdKSfq5p9zhifW/3GwMe2wR053ojdLmKCfMK0Qh958GPdbYGngjUzpWuwUc5bvMGiUUwE9SE/my3OiCuLq7vsYRVNeBP2JoTv7vjtp4DZljULDvJXLF8+S+CmPWu3TzL/S6da3WBGqCTv5n7XlvKa1ctoa7u0hKaWIIUAtfl+Xnn7lnHAF+/GwyY/uVHy6bJsfLxQh8Lvu6bHjCXD37mGeC742Xo3XW7ufRX/fIATMA1lmYqTwJmnVev5T1A3U2CQluB+94BOeP+L21pACADI7EPnZcPD4G2pB1elcZCpG27AHrCA2IcXUAe4DdyHj/SL2BcNz9ATwH01RXunWjVUbQuZ5+EKhz5XY/BzeyfUOUs9zcK4+f6OtMDlJ4qBKlXPzqdEX7jMyWoSlfopgjUK9F+RLnajfJwdNxxRkd36ksZPJGvhyClvPGo4lh+RLG5Ogsfz/suSO8eOBQ60D5TGg+rsygCaLdP/WPene3tx9WT48Pnz548vWzBJS3pfUoLwC/pPUiPW4evfeRjAcKvD/AFQ8cKL3gUULdGEOeSCE0WFxlf0GKZrkEiUrOAki8N+jInLRJZPoI+tU2w2DpSm5VkXr1bkLL2IrEnyCq1p3nlAHqjySPsj2IlO2P8KFb0waHd82Jd1aIGCDuxoG02A5xm/tlljfTGBY6uz58jHsuQVRowRg8vwY097rmDnS0/S/d6Alzyjws9vQBU7dMoGk6he8x9yg2+uQc0mvIh//AxykgBh9UM8Nf9DdggouAY/tylDspS8ycfJoxiwCsSWpOnnof0V92A/90+CLgDnvgc0Kungq9f/t3tnpKnjnojwlN0KecmpeD87LxgSx3Sx9IKuHMPiKKnba37og96ih75AGXd6KFDoCKFAGDj1QQFTl87tbHuV5XB3FOfNDEMUVguLldnL16821bPaqdIRfLZdhafeUlKJ/rSVqdu+js8eLjlXq9S4wohpbeKRj4l0z/GuVME+a1OigIvkCC+nZ2th73d7bOtx8clyG5J72taAH5JP+f0nd/5b20fHOx+Q/DptVhukXNcsUCRlR3RXakXfCBgI+Bv7bhWAALErLSZkwVGkiVaQIMQJ0jrWgYBBGr+q+W1Bln5gAPhysLcWLbuRvRPw7ng0/HRSYGdGD6OBXd8fLwKtQU9IC8Y7PDE+fD7q6Mjx9Gin/IwR9u2PwR5atxEXpunh8AT3Z3naRuYVAFJH00I2H0NaKWyKjMAJQT3OxBhtYYJ7cMNaxDJ6A9fHFuKR2mYKd34AQDZY3cpN+Fh+ZT6KByjQLB0eUe0B2rmObqBXD0RoQVA8mBMINu4t2fKA61Dn7zKUqZuLi/Sxig8zRM6uwOgfoaejmGe85zgwWb+PoV0N2mUN1MP6qSAdfxMCagsl3Z0VZ8oGPok9qHgD3QD8tIEHSqn+pTuuzG0UkIomN3SlqIQRYtHoNb2+upSS8cPp0yVtfTBeHpRbKnrvfUeoNXa+k5TRJkx/pSwKnL59H7qtzqM2c21DYpWjdb3TJ+SblYP22fP37lk6i9pSe9bWgB+ST/n9NZbb23HUvqlEW4HtWII2gjIzhXnt1S3d4TwbSxMtmluFHw8dzVoK2WUBQ61NiNcJb+BXIOtUqe6Z312QCpXhWxq3Vi9A1yE9biX62IHQBHsrDp1VSgT8KHpXsR7PttOBP1+AIxgP4iA7za5a8BRL0DaBL6pu+ADtAFrMlIEzO1WwRFAFlpvY9EDwlreueyNb0kVAJbQP1MTs3Mb9zab1jI65T2vpR664RiXt21ypZBVuhBZvoe24Y16xqVOYQLAtvVVR3mbPOqu9Zz+6aLKqhzof57blQ8v8K/z0MmCdxtPjHKmFtJylaR6OtIuRanjHb6IQwCUdZkDy1xWG9iQB12P96N8eSn0hTKFFs9cFCnjoK7xPlA8hhe9MobA+8ae++Fpt/cNDS58w4N6GfyFb5Q0RwdXqcBPupO8fa/EPViGedQxGN5TFrdXDpUxxqZ5WPh9z/M+bW2ZRsLT1O8dylgn4+owbaAdH/uO7209ftVXHenpkpb0vqUF4Jf0c04//Z//9MHN7c0vub29Ori+unq8vbl5iHXzEOvtIcASzMzffT4jCSOUc8//6+Bkw+XG/M4d8vYhdT1cX1/2d0DvIXU+BAAhzEOEZStJs3mc/PmxtfX4EAFbhI8A1kCfs2lB0PZOnuXz+uri4fri/CGA2DZj3WkUXuTnfZ5dPFydn7et26vrPL/Ns8eHKAUPV5cXuX+dcu5p9i70Pzzoq7YCEGk597a2Hnb29h4eQ4/Pvf3dmK+p4+YqV8rDlPTrFm9aR8ru7LQdNOifz1iI5Z3+BSxLy/XVZfnqXvuXvAG88kH5WLS5dqdvJtGDhQEp5nPaQfTjlKlhj4fViEqnfLehD09oOQHZ8Cl58+me0lvbqXu1HV4Ym4eHgNfDwcFRaTg8PHwIoD0EGHN/f+hLnQdHRw9RNkpTSUjd+iZldHP7tuPU5/nbPzrslL3M27vbqScjmr4rh2b91Lebm4zRrfcqdJXW8Dv0RvnquxBlo/ww9nuHGYeDvY6Rd2Ur96KY5btx917lXtozlvcZF7Tj/U34bSyMUfme9o1VFIFcu+nfTp/v7h2Gx7spf/Wwu7OfMT/sOw7yO3UUrWbvcPfo8LVnE3CxpCW9T4myvKQl/ZzSb//t/8zJ7t2Lf/jNz/7kL3znnec3dzd3wTnu0yBJrJ5RIyM3IQtsAhOsq1jHHnGlSjC87neWbqykg13naN/n+U2jqVnIewdrGRmLqfO6yUuIckmzjLl4RYOr//bSHu6rbhaj3SBF226AVV3fExi2nT/tBTH6HZ12L+tX30OX7+pUfjMFoUuW4bMwaR8XZ89Xh4d2NdtdBcJWR/nedeiXF2mHhyJW7o5lVVzN9xNIuD/L3/xDDFjEik9N+Qxm1trU5laswKvzi9V16jjYm7XdZUFK8SrX9E0drEVuZwejhJOtVwoqhmzQnDIpkI/V/U34dmDL3tzD8zw33+7TATc8AFpAq/n90pWCW7HIH23kwlNgTjr39NFpavJeXs1SbzoWek5PTzN+l6vzi1mWFkqwcG29+z5l9QUd7l+nPnTs910wHWHjGDEMbW71WN2Fh2QvN+adsWvcYzqIN/p9l4ER7b6bd8FWsRnepHJ5lQ6mvZ3VdcbbO7Szy0bHg4mP6BRCcuLbXsbQhjY2LMKTKDSlNVzKeOVdy73Tk2d51/DubnVy8rRbGUd3qSfg4PBw58u+4iNbH/2yD333L/plP+/f+ZqveeVNlCxpSUta0pKWtKQlLWlJS1rSkpa0pCUtaUlLWtKSlrSkJS1pSUta0pKWtKQlLWlJS1rSkpa0pCUtaUlLWtKSlrSkJS1pSUta0pKWtKQlLWlJS1rSkpa0pCX91yutVv8/DlTQlV3+9usAAAAASUVORK5CYII="/>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data:image/png;base64,%20iVBORw0KGgoAAAANSUhEUgAAAfgAAAH3CAYAAABXfk2qAAAAAXNSR0IArs4c6QAAAARnQU1BAACxjwv8YQUAAAAJcEhZcwAADsMAAA7DAcdvqGQAAP+lSURBVHhe7L0HwCTXVSV8X1Xn+OU0eUbSKIxkWaNRsmVLNs4B22AWkwwsYAwsaWFJuyuJuLDe3Z+wxmAbcFgbnDAGy8ZJkq0crZwnz3w5de6u8P5zbnXPfDNW1mTVmamvuyvXq6p37rnvvvskRowYMWLEiBEjRowYMWLEiBEjRowYMWLEiBEjRowYMWLEiBEjRowYMWLEiBEjRowYMWLEiBEjRowYMWLEiBEjRowYMWLEOIFgup8xYsSIEeMEQnjbxBni+G8V66wXa5+QILzWXDr7pDFiu6vEiPGMiAk+RowYMU4whLePbhFjfh1f34hpGAS/JGI/Yhz3r82Fk7t1pRgxngVO9zNGjBgxYpwACG8d3QDt9av4+kPGlXHjSMLknCEQ/tttaM+xNhZmMZ4bYoKPESNGjBME4X0jo6iV/xMo/N3GSF4CzsTUsRDwpk9M2C93SUJXjhHjWRATfIwYMWKcALDfKfdL2/lZyPOfhmovHdLSDrbHGkv4sixblfZjxHhWxAQfI0aMGMcZ4Y2DRZtJ/5BY+8vimrKq9pVgTW3MfnHMNLj+8KUxYjwlYoKPESNGjOOI8ObVWUkm3iTW+Q2TMMNPSd/a6m4nxbXz+jtGjOeAmOBjxIgR4zjBPiApSQWvQk38myZpTntK5zvJnW3wYvZKaGo6L0aM54CY4GPEiBHjOMBeJwlpDV8kYfh7xjUXiv803dtB8NbaioR2SjqddndujBjPipjgY8SIEeMYw35GXJsevcBa9zdNwlz+jGFzGl9nFsQx+2VhICb4GM8ZMcHHiBEjxjEEdLqxG1afLUnzK+Dutz9ryFzU/r4ggZl23vxETPAxnjNigo8RI0aMYwh7y9BpYr1fwNf/EKlzna0IjQXfH+aqZxc5IzPidGa6c2LEeE6ICT5GjBgxjhHCuwYnTDLxH0HYP2UccQ8l90Dmw6Q0bIIavzsXiNrmd0syGwfYxXheiAk+RowYMY4BmMjG+ImfsFbeZ1yTPuiah2o3vuz2c3J9a0L8yCcfAV9taNsS2r3SCVvduTFiPCfEBB8jRowYRxnhd0fzNpP5UevILxpX+g4JqjOhLNiU/HNzg8wEGck4HbD6CpIX04RBsMe4ttmdESPGc0JM8DFixIhxFGGvk4y05D9AqP+icczqg+TOtvVAlsH6X2mslfs6A7I+UZMk5h0Aed7Yuir4f52MFXyM54WY4GPEiBHjKMFehTq2OPY2/IVyN2ceGj/nSxVK/RutNXJLZ0TKTlvG3YY4K9U7amgjzpQNnf3mmjhFbYznh5jgY8SIEeMowb519E3Wyq8aYy5Qcu8RPFR6Azx+c3tMvt0aR0VspWQ8GXI6IPQVBA+ytxLuMok4g12M54+Y4GPEiBHjKCC8fezVYOdfw3SJcvYB9R5KG6x/R3tEvtVajdlWw+kLji95qPhD2t9DbGRlh3Xi9vcYzx8xwceIESPGEUZ419iFIPVfx9fLjasCvYtQfEz3eoPqmmeXuCzUPBeXHE/SmKKG9wiwAyy23mGWg5jgYzxvxAQfI0aMGEcQ4R3Dm6C8fxnU/FrjmtSBlnODL04gj/j98rXmWlkMU5Izvi5iRTwI9Z46aAlEPG+h3K3ZITIbB9jFeN6ICT5GjBgxjhDC746OiLh0y78Vyj1/MCyOxB3Io15Z/r21WqbCrJI7pX0AJk9gxVGnKcnDCd6YKRF/ylwJ4R8jxvNETPAxYsSIcQRg71nXJ57zS/j6g1Du/Qe5Gl8cX54MivL15mrZ4RUlC3Jnuzv5P7RGUlD3A06r65zvuuhVwctOrFiNZsSI8fwQE3yMGDFivEjYB4YLNmj/jNjwvcbIqJJ7j+C7Wequa07IY1DwKRNAsbNxPYIFk2ecQIpuB7+65E4wB73IDrG2rr9jxHieiAk+RowYMV4E7HXrMraeeA+I+OeMMWujmfpXlft0mJEbWhPygDcgrrGShlpfSe5EAUZAXgPsVkAXhduNDWOCj/GCEBN8jBgxYrxA2OtenbB57/vFsb9sxJzedatHMJ4shgn5TntcvtsZ0tkZEHlvcQ9sh+932pLHspWwng0klB22NBgH2MV4QYgJPkaMGDFeAKwFrece/T4xwW8YI1sOIXco94Z15abWmNzeGhEPVW1OU9BGir0Hrm6g6odB8Fltke9WydG+po1rJs2+J1Zmro8R4zkjJvgYMWLEeAGwd45uM2J/GyR8YTRD/wKBdKyRW9ujckt7TJriHugOd7h6D8HkDLYbdLrd3HtJbqKPPdYGy3KFMn+MGM8bMcEfR0ABmPDm1QPhXcOnhfesXmXvlGR3UYwYMU5g2DvHz8THb4prXq2Dx/SY24QSQpHf3RmW69sTUgmT6npnwtnDyZ2/ObGLXNlt67xDYOxek3QXjYkJPsYLQ0zwxwn2M+LaW0a2SLLzfgkTfyq+97siI2+xdxaGuqvEiBHjBATIfa0Nw1+F2n7noawNEjeB3O/1y9dbqzSRTdZhL3cuOdQ13wPn0nVfNoygXwFd3eyxyWRFf8eI8QIQE/zxwprRNZI0v4Rb8AcmJe8yrvkFa52/sjb/y+Etq86zD5yd6q4ZI0aMEwThzQOrbGjfD/J9r3FW1p9geseXx/2SXNtYKzNBVlPQ0v1+uHLvoUf6/U5H+syhEfQaXmfMTqlInKI2xgtGTPDHCdY4Z+DPJSZjjHRQBYSoMlxZhb+/Iwn/T21r8S3hbROD3dVjxIhxnKFZ6hLJnwAtvx/vauYQ5gaZ7/Lz8m+NdbI/zB1IZPN05E7oMmtl0G1J3lkRYEdYO2/E7pelTOyej/GCERP88YIb4P22vrbfEXzb8R10nzCOeaOE4V+KE/5GeMeaTfbOrXHbfIwYxxH2O2v7pSPvxgv6q5KQ8iGt4iDzGZuSf22uk+1eUTLPotx7sJYDwxoZMG01EMQeUh3PYfG0ycYR9DFeOGKCP04wvnkcNcAdthOyB81BsFagmnfMKtQAvybW+wdr977e3re2n0F50UoxYuBRuU4S4W3FwfCusXXhfRtGw8dOS3cXxTiCCG8cLNpM5214+/6LScjIAaOcADEv2YR8ubFeHu30SwZKfGWWumcC13GYojbBALsVW0Tt79MSONNyxSFHixHjeSEm+OMEc+n0TqiBT+NlvgNveXfuCuB9N8akjSOvxPe/t+3Wf7G3Dp0WR9rH6MEWxy8Vk/8LGITXSavxcVmqvTW8Nib5IwlmqZNE8g34+rsmYdYeOuRLqA3kzC9/d2dQUg5T0B7MUvdcwHZ6JrnpsvpBGJkxmcSMYfh9jBgvEDHBH0/4idslNJ+0fjgrbnfe4YiIflis81uSSPyNldF3hrcOlLpLY7xEod20rP0vMAB/BCSwAeTzesz+TRmoviJaI8aLhb0K9WO++Ur8/U2TNJsPIXdjxYP6vq65Rm5sjWv62YPjwj471BmH/2WnIwOMoF/hnrdWAux+h62FcQa7GC8KMcEfRziX7W1KKvElvO0gedQOTyHke0Aljv9yJQyC/yNO+mpW8LHL/qULa+3FeG7OUe/PAY1nN+ONvrL7I8aLhH3r6DZrnN8yrrlIvJVC2uI1DOTW9ph8rTUhLr4nn6dyp9+do8j1G0+KTIKzguCNtTUs2hUH2MV4sYgJ/jjDefnefXjVP4ev35bUs/M1WH4C6/+iDcO/lbvGftDuG891F8V4CcGI3QAm6D/A7qQCYwpYcFZ44/CmaGaMF4rwrlXnoWh/A9NrKakPAvLa8eWO9pB8qcFxZSxe2+fW5t6DvuUaYGc1wY2rWe4OvvtYVMPHrjjALsaLRUzwJwCMk/guPj5qW+EuSUTzngnGMSn8vcyG8ld2f/jHrIxiNf/SAZtocL8nwA/ZA8yCTyhNPD1ms6TNlu7cGC8A4d1jZ5vA/3V8fZtxlIe7ILkH8oDXJ//aWC9tVJ8Z88JENnfJYLwogv57zAMQfLhHrn8ePv8YMZ4CMcGfADAXTjaMDb6BquT/WU+i1FfPBFbmBoa/IyMw999nQv8v7J1jP27vWdfXXSPGqYxkbgTPyBAmcsQK8IcdxWtNgy9+t18A7O0jG0Gr70fpvQMGU/pg+UKlg9yf8ItQ7htkySa7g8c8f/R2mXN8GWKK2hX3EF8h4GVKwsR+c01M8DFeHOJK4ASBuXh2yoTuZ/H1m5J4OobXCjz6SuArE25Yay4Xa3/f+q0/Cu8Yv6C7NMapijAAiZshY3D3VyJ6PBiAeY69Y2KVzovxnGFvGx5DlfhzEtr/AAt6RV93vmiB7Paz8uXGOpkKci+Y3Ak62xhwwzHghzRF7SHVcIjl200jGY8BH+NFIyb4Ewh2PvcwKpYP2o7d+VRR9YF1ok6xKysXVEJMmWkcsw62/4+B6P9XeNv4z9g7N5a7a8Q41WDUczOkb+8Ke0+fhYSqzi1iLAdDifEcET48WLSO+7PQ6T8O5T58sFxJ7r5Mhhn5SnOdPOmVdGQ4juH+QkDTnXYDty44nuSdQyPo8cOTMNwuw7ti9R7jRSMm+BMIzpufaIvnfkdM+BHr40U/XMgbK7v8guwPs6gTfPzuEj1rC9ZDrqq3V4ljf89K4w/D28e26fIYpxasrMaf8vc8H0Q0DwRlXxa76Z8b7AOSkrr7H/H1p0DujG2I3il9qQKZDdPyjeYaebAzoFnqDmsXed6ggmfDfgnkngLJ925aBIP33jwu58QJbmK8eMQVwAkG57K9C2ITjKr/8uEVuMuAHkw3tMbljs6QtLiCRuB2K5wDal7WY9ZPYvH/CO8Y/Y/hLSOj0QoxTnZotjprJ3DPDwbYrYTqPiX/bfaesXgsg2cBjSBbG/thWMw/g/dmg5YpW8EJkDmz1H27tUru7AxKAr9TeP9eHL3jFmEHSeynz3T081DYFo7/pFz9og8TI0ZM8CcijDO+XZzwQzawDx9yh1DxrErUpM9pydcaq+XLHLUqzOAuHqbmSfSuFFBNvQbffltc5/fCO0cuiVaIcTLDLC73g7zH8HVFANgK6L2nm95ukcCc0Z0b42lg7xh9i7jyfpTl2dGM7h+8UzUsuKk9Lrd2RnQRI+ZfLOtyeyr4LPY15LRhXUTzCRgb+GWmxUntk2te9KFixIgJ/kSEufAuT1rhzagHPmYDqeOzC6O1+qXpKRl2m3IDKp/PNjbI/d6AdLiSDjnZrRfI95zlymn4/EkJnT8Mbx/96fCB1QPRCjFOSriJPtxjBtk9NcET0fMCVgou0m8xnhLh7WOvFmN+GV8vxHvCyLcIMJab1pFb2yPyndaYtPH9xQTVrQTJnbeNo80Nugyw48068ILzDLZLOVXHnJjgY7xoxAR/gsJ55XwVJP0ZvOjXwrI/6MezCSh4T16f3SsjbkPu7gzJFxvr5brWhEyHWWyIimilmudPR4qYXotvvytN/7/Zu8a3xiPUnbQYwn0dBSFxwLKnBp8WI0Wx5rLw30fz0cwYKxHeMXQByug/Qza/Cu8GU8hHwLvDzPB34r36dmtcqiG7w7EZ7MgwLg8TKfhACuwDf5DciVCMfcJU6tEBY8R4kYgJ/gSGc8n0Dhv6f4mvDx9SD6DS2ZCoymsy+2XUacpOryBfb67SLjz3d/qjtnm67XtVUrfyMgnZhFnMgveH1u77kahbUIyTC3Ycd3LgewcoWkE/+MqBivDnLBlwNnfnxugivHXsbLEuyf11xjXdFPIszxD2sJV7vQG5AQbzfJjRSHcuORLkTnA/jMDPG0+yGmDXBQ9CH4I1T0j1DEr7GDFeNGKCP8FhLp67Ca/939vQLnZnAagNrCMvT81jmoOi70jDunJPZ0C+1FynldN0ADXPAJ7D1bwrSZN03ohf/90a99fCO1ZdbK979XPInxfjeMNC+mFag69Z/ohg1Z28aFOaWe0AIv4fBmnFg8+sQHjT2DpJmP+EAvp+45hMz/jle2IxPeT16fvDvu75bne4I0XuaihYg8OH+s5SxfduVPcgTbykT5orb4gVfIwjgpjgT3AYWPVGgv+HCuDLqGpUnCtsQtvxLk7PyLpkDaxtJemEMomK6WvN1fJvjbXygN+HSh8bHBZpz4EzTNJsxLxfFfGvtoXH3h1+dzSKJIpxwsJ+bTQHFlqNO5o5wDogi7kwJQ97ZZnF5yEGnbVlfF4S7l4Nay9GePfYsEnL+01o32McyR8oQ37BO/JkUJTrWqtkl1/U7nBsA6E7/UhBbwmmNF7CQactSf0V7T8KsLMzMNz364wYMY4AYoI/CcAsd5Def40q4CHLQN5enYMKfW2iJpekpnRMaR9Krmg85XCOT/3P9Q3ajjgTpsELVPM9uQKQ5F2Tgop5I2qXD4hnfkXb5jn+dYwTEmbQAVGHa8AF3S5y+IN7Oo/7+xAIfn+AW9cjeMIYxlmcKdPBWdGMly6YyEYC+Qkb2veh1qPh0wXL0Jd9fl6+CcP4cb8saZQh/fYHVjmCCHBw7n+AKWoJdsnj+wwrHn/3mHanovNjxDgCiAn+JIHZ9rO34nZ9AhXBdHcWgJrBuvKy1IJsTc1CEQTS0ohfXwqOr13o/rW5VnNnP+qX6P/DJqxHulUX+Z68n9SBS37HhuEf2WLr7eEdQ+N0B0crxThhEAYlkPZENNgQ0L1DVZuUvUFB3coHsqKRtwzeb6wvgX1JJzyyd47npOG8A19/A2XXdwhz412Zs2n5WmuNPOj16zuUwrTCFD5i4GE5keBLGmC34kQsTHdjd0q5WO3OiRHjRSMm+JMExlzDAJxPoE74N6iQRnTnUEHYhLr8LkjPyubUsrDVkG2xbDssQM1znOq7oOb/sb5JboSapxs3VDW/onLx8ZNUkHbegGN8QCTxa/bOoZdrUpUYJwzAAatxW0fEpWGnc9Rrw/iLRdzXySAvNZB91CTTg+0T1261X3ppDisc3rw6a23wOgmc/4ZnfCwqty5QTkt4Q74O5X5vp19d8mm8G0fLtuV+ewF2DN7DCUQLItCm2C1OIc5BH+OIISb4kwjOxfvnjWs+hK8PWYb7av0QkfwqtykXp2ZkDJ8t/GY9xomZt5gSk25cqvkvQs0/ATXfVunOOqVb4/GjjV0mNIjrV0HyfybLlXdB/Qzp8hjHH05iPf7m2GAbweKWuVLH/W5gmgwysk/d9Cv0pzVJrH+eHfFP7855yYAGqsl0XmGs+W94b04/KMvx4kBFN/B5fXNC7ugM6zwq617JHg1w3y4M6zLInQPN6Hn0YExHrLPLbHkojqCPccQQE/xJBrN18i7ogA9Dge8+WD/gC5TcmclluTA1C0UfaMXPxaxU+MkKhWkx2Tb/sdrpcmN7XBaxjar5ldUa1bzBqgl5Lcjhf9kg/K3wntFz7HXPZaT6GEcZ63CvDgbYAUrwYRL32CrJ7w8KWKV75/Gfwwrj70YxL63ucvZOSPPFygXWd35XEs7Wg+ROBNLBDKZ8vrE9JiHKi0F1B16nowQeh237QxpBjxPS+4QPbe63c+KEe3VGjBhHCDHBn4Swnc6nwcxfhIpfOnAHUbnTVb81PSPnpeY1+9bKKoucQHd9GZVLDet+Dkr+s/XT5Um/IG1WNivb5vmhbnszDob4z/j+IVsYeXes5o8f7GfUgwyilhUR8ST1JO5nSo03D2S/3S9KRd303WA7PgJG2Hb/CvvAMNj/1Idlfnl/1dniOL9jEuZKCbrPtcJK4ARye2dUvtVajTJzDpD7yrWONLh/H3+jLnJtzODRMDd6RWl+TGPenP6KEeMIISb4kxCa5c44H0ONdCdIvsvjqDBA3EOOJ5elp2Vdoq6u26j+OBRMu8n2+Xs6/VDzm7XfLwfV0Ej7ldUcvkIBGuM6r8RR/48N7X8Lbx1+mbXvforBbGMcTdiJzWxDh4LvpajlHyuLUO/LmLRLFxThTJCVaQbbRSt1P0wCHHKxbcpLY9Chu8bPENf/DePI2w4ldwDP/b3tQflKc610QO7si8535LC1jgo4Bjy9ayWnhQPyXeu9nXiLSfCtICb4GEcUMcGfpHAu2n8P6oePwep/7CCL4wsqLXaduzQ9qYk6mk9B8qzM2ErPtkBGYDM5zqdrp2ukvef01PwKoJIE0YMc7M+L435Ibv/2jzN4qbs0xrFAbpmxEUMaGX+AjYwsq4LnPYZshYHGILu9QR6LcNe7gZT4Rjf9Zgmds0713hH2ntH11oZMZPOe72FtkPtjXln+tbleU9BSuRPHgtx5DA4Sy94t9KLp/emBXeSMTJnSwmx3TowYRwQxwZ/MGJv6PGqHyFWvmhrVCAieoe/npRa1PZ4qxYeyeyqSJ9ilLov65UGvTz5eO0P7Ai+CMA4ZuIbAV2O0e9ZF1pg/lqT/V+HdY2fTHRqtEOOoIrAbcBNX5JVnBL1RompZV28CA7iaYUJ2+gXM5wNBldiFNXk8I1faW1afsnkOmKzJ+vJTuNb3gj8PzdUPUt0f5OTzzU0acNpT7scKbH93cT84jkSJ40V029+jk8DLZp2dZovEAXYxjijiyvkkhrNWmiDdj0OpXY+K7aA2Q4XfB+Lelp6WTcllVelPJ9xYB7JdkN12SBRfBsF/EkT/kNcvvg5cw2jfgzUlFSSmcbH2R0E6H7N3j743vHGw2F0c4+iBY5UfJHiQuScJqYGs2FWObEZKD0Acc0FWFpmqWN3AXXCVQC4X0yl155xSCB87rSSe+TF8/SXjrsxSB+AZnkV5/FNjk5J8RO4rVzj64BF5j5iQqqCeg27VG92iCt6nffotRowjiJjgT3KYCycfQb3xd6jw7zk0zt1o17lXpielCPXCfOUrfLuHoDc3hYong6roUa8sn6qfJl9prJW5A+PNryALQAczseYCCc3/kHTyA1DzL+lkKscA63BLcwftNCsNqPQKFDzvnwPCJ2m5uE9LNiU7GE2v60Z3F1/xAJhNkrTnn2peFyj3vCzX3gOS/GXjmIGVjguS+4JNyBcaG+RJr6jpnY81ufM28KgMhCyB4A0jWLsKHvcCJ2MXwf67dUaMGEcQMcGfCliUb+HvZ2zHzqIWieaB0FOoSs5OLskr0lPSgTp/Klf94UiAKPIgdLbrfqs1IZ+ub5R7O4OgfdRDUPkrd9BV8yOopX4MK/xFeMfY++zX+8vdxTGOEOwOTR+8EeV8cAx43CcS+RJmMXirZ7xxkDkS/24/r13osLXOV1gpSui+Ru5SsX9KQJMxtc0PKrm7Zt3Ky6VRuoQyuLaxTh7o9EvWCZ/WyD2a4CtD8ysN44IEH8VGYG70LrGT3JJ4do/+ihHjCCIm+FMAzhum62LdL+LrV2wnZDK7CCD5Iiq5i5jlDkRfAeU/G6Kqx0aDbaAiYlKcz9U3aCCeqnnDACFKpC7TYwOoJoZtb0Ml+99tX/oD9p6J86OFMY4E7EJ7FOU8hJJeQcxWlmGE1cIoiJK3nPdOG55hdU2FedyvLBYc4nnByvYyawaZ2eWkh3YdXKi9Dd9+0RhzthYAJwLPbw0Fc11rtdzeHpaUw8FjDvVCHSvwqDytIs6JTWcH2t8Vlt77WRkoxoPMxDjiiAn+FIFz0f5HUXl/El9vUxnXA0h+BKrhyuw+bf97uq5zT4UEqiam7mRk9o3gmE/VTpd7UFmyuZ9BS5ESAfABTnFB9Mxp/8PWD/42vGPkZ8Kb4hHqjghCsxol3Icbt+LWGalAwbdAW5zZ4zUqVI4pOx+ku276g6SGe4RVzQYxyZedComL7Lqx14lj/xOeu22HFAKIlOMu3Nwck++0xrT5InVg4bEH7wDvC/u/99FA7t1G/TBtLNrhnPFEd/SZGDGOHGKCP4VgjHsTKo3PWN9OSaJbiWAGKf10tyKvSE2hsjHqqn+uYMXEFJ6sH5kU51+g5P+tuVamdLx5uuy7BML6E5NxpAA1tQ1bXiVJ5/fDu0YuBd+cMi7h4wLfrEHh9uGuRR5mlLmFcq+AxL2Q9/dQZcqXmu75nV5BghC/eoYYwVz2gb1UZN1JTfDhneOX47p+FQ/9K/WCe5eIsvHw424Yot9srdKgwwzLq7v4WINvWgAjm14xpozOMZ6lV+1GJ8WMuTv1W4wYRxgxwZ9CMBdONowvX0J9/3mQ/CGu+hxqk23pWTkzuST1FyDemNOeap6DmjC95+cbG1GJjkT9etg230O3JjUJqk77YyY0f2LvGntfrOZfBJIhFXxJ2ULBDHaOLAVMfErXiUZqdZdE3eW46l4/L3OHDSELAyypwZHFzkl7P8JbRs6TMPxlfH2NYQ/BA/ZNqLEi93UG5evNNZq6NwtCfe7m7JGHEjz+Mu+EDv6Ed+gQF73B6yhme/dXjBhHFDHBn2Iwl07vFCf4NOqTGw8E3CkcGYaCeE1mnwxoVP1hAVjPAiUO/GUXI/bpfazDhCFr5VpUpNOq5ntt892VfZBMQvJQWK/G79+QlHN1ePvEZfa6V5/0ruFjiW55rYVaPTiyH8q5AvJagrHF8cUPDxyjWjQg+QVssotu+pUKP1r1TAnNGSejm56JbCTh/BIu8I0wIjm6awSUCTMxPuqXdejX2TCtOR74Bjz3p/zIg8dm6WccZrDrfI+3BeDIkDu632PEOKKICf5UxGj6bnHtJ2w73HuQ5Blp7cjpiWV5Zbrnqn9+t79XUdJlz2kBlSiHoP18Y4Pc7Q2LNiKqC7K7ZrfyhcragGrupzD9kZQe++nw5oFV0ZIYzwab2T0ogV2FIj2kmWPZpjS/QYiiXmnG9UDSpwvnSb+EdbBpz/iKsM6GwQW2f/SkGg44vG9k1PrmF8Tad+GZKhwkdxZCKE/4Rflac7XsCXLaE4RPd+TLOH7gm8Bz4GBPTHJz4N3AadmQbG+nxevEfeBjHBXEBH8Kwlm7tyle4mtQaZ+2nZDDw0eA8ua4YxeD4M9JLmlimxdSAbKKohuYfYpJGw92+uVfG+vkG81VMqlqHjVvzy3MlfnTNRko+itsEP6eJFK/xTZUu0NO2axqRwxOY0gcMwzFevBdRZlWoN513P+nuX0kePLebr+ganaliofuTWDDrcbvDHZnnfCw95X7peW8D5f1o3iWBg9eTvSA7fRz8o3WKnnMK+lYC3yyueR4o3cOZePppMzOST8sbGK7y3xlocZ1YsQ40ogJ/hSFc8k+Dj35GRDD9YdwOEi9HxXNlZl9MuR2dNS5F1IR9rahkqc6mQ0yGtREor/HG4iaADBfWYYg36NSNmlnLb79HFTYVTI78hPhratW6/IYTw1jOILfCApce8BFJe+A4NM6etzTdf3SW44/i0Fa2+IPQWR7bbVhesPJEADJUfBsJ/cT+PpTMHPYU6P7AOIPnr99YUa+hWeP2RfpCmdkgi4+AcD2d94LJpvKq4Lvvoz8sAz2d3aYa57mJsaI8SIRE/ypjP7C/ahJPmYhcCC5uzMBm5DTkstyGZQ8WeP5uupXQukGJF5E5cXv3wW5k+Sva4/LVJgVe7ia70BZJmAXOPJafIOaD/5LePvwZfaBs5+9k/5LEnYM0zDKK7qBJpQOXts5Ejxmseyfjsy4gYd1d/hFJZoDKh4bYH+bYHydKw8OZ6OZJyb4XNi2824YhO/HOa+PZupfXAQMyzAl326NazImPsvMxHiisKWWuI1S1OZgVKdo8B4C05TQxO3vMY4aYoI/haF9a0PzNVQkH7eBZY7MLlDpgNTpqt+cWtS22ogAXhhY33JiAB7VPIcs/ffmavnXZpRBjBHfkdu+WzOT70kySbNWAvvzIu4fSmv+R6DUQGYxetCUshakBn7ozgKs1EJXh4llCNkz+V9ILCQ7BtpFAwitWJcGn5VLbMPv78454cAgQNtafIsE5teMkc3RTP2La/E10PCm9qjc2aGDw+jz90KanI4meD70cjHAjr1QcOLRAsJIDdcRE3yMo4aY4E9xOBfvnxfH/QSqGqazPQjrStnx5TWZ/TLktMR7ga76lWD1xb1QzdN1fGd7SL7Q2CjfgZqfhOLUmKKVap4efBc0nzRX2lD+zDbd3wrvmrg0Hoo2gn18oIACXQsiOIS1mHioHiZgAPRk/dMhorv5ICNTPqPpV9xhRueJXCJObhUMiROLFQGeky2MXi5h+LtQ7udGM/WvPkMcW+FWkPut7TFtZmLEPBevuMLjDp4L3wkO2zyAd4Jd5ZTgWdrRazBjAifOYBfjqCEm+JcAjN27CzXNB0Gijx9SldNVn6iqq579c0nyRwKsxqhWmDlvJkhrV7p/bayXh7y+g2q+VxXzQ7vUmWF8/xUTBn8iSf+HwntWx5H2VVMQa9ahwFa0k1uphilpUZHj+zMxM5dxbAEGU273SrSngBXlLmaDCcPz5K7xE86gsvcMn4dr/x3jmAujGfoXpxz1db+jM6yueRo6RRDoM5XD8QQ9Y+z/3gcFryfJPvD4b8W28GevddxqtGaMGEceMcG/BIAq0hPPvwFM/1GQfP1AbcjKBoR7aWZKzkouor7hOFeHycUXCNbH3E8ZFRtdxXd3huSz9Y1yQ3tCpqnm1V3JqQt68ClIXe03/2cS+L8V3rrqZfY6HWjlpYkgzWF416A8uu6ViOWWNYKe94nl12M+tsVH/1aC94Aksz0oSFWNgi6wGpPEWAlfYd32CeWmt3eOr5XA/V2c9mujGfoXiPq634NniUF1TLrE7nDEoVd9YkDNL7xjJHi2wR84yegFYzbdPRLsb+ivGDGOAmKCf4nAvHK+Zqz9LL5+I+p/2wUq/Rwo4LXpfTLqNFXFs4/8kSJ57ottkCT6eRD7tY018s+NDfKwV5YW24SV6Ls1Hz9I9K5Gjb9f3PAjNu+9w962bkzbo19CoIvaBN6w2HDCaBc5ej4si0fmQGwdEIfD8fodkh407YFyjEr9IDiErJWZMCtzQb67Xhe8yUYuFD95QnhLeM3hXWsmbBj+Nn6+C6d3aLsRyPz+Tp98pblaM/QVcP28hJWrnEjgeTHhUMH1NKNeVODdD2taEto9zmVK9DFiHBXEBP8SAeoUK9tmdorj/gW+PorKp1sv8ltK1iVrcllmUtsLX2jXuacD98U9aqARKuV7OwPy/+qny7dYUcPACNVlv4J48NUYSRjXXmgk+JB1mr9jbxs+N9z9Emqb/yzUtfE2irQLB4Pj2PYcyoJNohzHpeiMSMrJSTKZllQip7/zZlAC00ERklAiF34Sv2phUh7zS1h2aDmDaNaitLeyK1o08zji9nWjEni/gm8/hfM+NMue4+n5f6W5Vo0V5nTnM3Ukn9MjDRYvUzyXce6M7j8IJfqGuPEQsTGOLmKCfwkBpBma6r5vQyp9FDX7Yck1HM1Vf15qQRUflbxWQ0cIrIip5kk2VPMc5pRt8/9YO137L7d5MCX6LrgBfzqmbFz3l2GYfEimvB8O7x4bPhGDwo44hllU4QYUQGRthRB6tgNWGJFOckQyzXVS3vlKGdr1Rhmeu1wGG+fJsN0iQ3K25LAxjCNsCnVvI+PJotB2eAUo/6jtvlfAxg1J7BfYINWHz+OG8KHioHVa74Ux83PGMYc2y4AgmZ3uy431sjfIR0MZ4/x5BScq+IAyjTAj+wedtqTVSOs+tlH6wVmxcYBdjKOLmOBfYjBXQtqF8kljzVdRzUQNmAQINwu18cr0pKx2atoWv1JzHCn0qjm2nWYwPeyX5VP1TZpidMGmtDI/qFgBfg3A6K5cgg3/THzzB/aOifPtnSDAUxh2jEkH3dNxza4IbLF0Rjq5t4DgflHcxbfK3K2hPPD1x+Txb8/Ko/9Wl8e+0pSZx3xJVlbLWfJu2ei8RnLugITJNgw7AyXpyV4of8184NbVrR862HUKROn657XCvnWwAgwMAZ26p3FMED42UJJq/t04qV/HufYdwtzG1yaJf2us0/78DN5kNPrKVU5UeCjGPAPsdIhYnLEGmOIjEGa8wa1ILOqKMWIcJRzTFznGiQFUNcbeMboNXz+MSnUL6v+uocclntzWGdEhYZfDtLrsj1ZlyoePYryFio/Dem5I1uQN2b1yZmIBNIRTYja8wwAhijXt3eCgvzSp5r+Yly8vdRedUggfO21Y2rP/YqXv4jB/pbMgb5fdi+fIrbfvkJ2PPSz79zwiS8sz0uo0pFWvSyqZk6HRNTK6akxGRsdB6q6YkTlZdRaEuZ+URmGH7F6ekisT83LFwG7pdIZlsnqG5LO4v0G9ubdy9scfXXjlt72WbeQKzu4tm8/bfv75fTUQ7kEj8ChAu0Qmg3eIDT8A5R5lqesBh67hSfgsDMB72gPq7mavgJMBfLY5GNBZqSV5R3anrIVRxXgXfawDWmzmk3iS/6t2Y40R4yghJviXKDSJSGH851Gx/j4q1v6oYsXjAGXHXGBfBsFf3x4noapL9Gh7xem+Z3cujt19WWpaXpXdLwMOU3WD5Kl8VoAkj9Wr+PsZmCofNmb1PebCu6iKTnhQHQNa2l2lzN/htdc+lh5YJcPpUr121zcfLIu/+PbXXVj7/Vbygr6b7ndlZq4tOx+/R7Y/eq84jpHA70i1sig+Pt2EK+lUWvwAzFGrSCKRlEJhQAYGxmTz5vOl0JeSXH8C66alslSR8b5A0lhn176G+GEo1VpD5ucmm+K4nUyuaCdWrV88/bSzHly9ZvyzL99y+heHhpzKynPluR8J2AckZdujb8DNJ7mfgc+DwDPXwseXGhvk5vYoiJ3K/Ygd+qiDhcXeDhenZuQtuV2aFppeMvpjbGDnUZJ/aba+7w+MuebkuagYJx2Obq0d44RG+N3REfHsn+AxeA8q7uwBknc8mQwy8sX6OnnQG4gG7wAnHQvtxNSqXujI+kRNXpvdJ1uSVPM4p6dS89pKb+/BOX8UK33euWBqtrvouKHn3kZ5Pm1xff3rd5atTa71Qm9TGHqZdE7uHSr1F6Znmj+5/ckdncnJPVvmF+uXO4lcyvc6ZseT90mzsSzW86TVqmDfAsXOeMNQAhB0GEBk83COI1hfyT8i+X5x3YQUigPYxpFyeUCaWD6/sCipRAq2XQebONJut6XZxP6tL8l0WhLJtB0cWmUuvuSyJ9/yptf/37M2D3/i6zc81B80g3XJjtw/tmm0vmXL6IsaIAVGmmPvHH01VOwfmYRcerA9CBeH583HjK/DyPxaa0LT8SaPydN35NAzWF+X2SevzezXd0if4YQR64cMrrvG2Tb90WjtGDGODrQyivHSRXjH+AX4+yE8ClvVVd+rR40n94Hc/625XvYFWSlqO+LRf1x4BLb/d1AZslLclpqVy1FBDrvQc1RAK88BX1XNi8zgy7+DzT7kbN1/S7Tw2OKqq65yrrn6ajo8FIcT/G0P7BhrL9QHVq2a2Hf37fe+3HfMr7iJ1Lmug1I3wY5KteI3660tjz/6UP/S8nxqeWkuMTs9J16nCcUXSLtZk2y+pIrd99q4VKbuxyFA3DAqMIVQ8gms62GdtmSyORkYXg3yB1n6AfbTVjL3sG2zUZNkKiu5fAH7caVRr0qrWZEQxoIfRmMKJJIZOWvLhfK61799++bNZ95aWVx2sZ+Bcjn7idJI/sbzz1z/olKshreNXQij5Boo9zfrjAMFxzYYT25orVIvEnmfg8ecbOhYBzanlXdmd8ul6Rk1ytQTRRd9aL+LC/09Z9vUtdHaMWIcHRz9GjvGCY/wtvGfQcX6+8aV8QN1qQnVRXp9a1xHiWOFRcI9hLWOIuiDj/rki6xx6/J92f1ydnI+iqxbmbCl+wSj0mTCkIfAYp+UwHzyWLdtvvuqz6TOvmI4vObKK7XN+uabw+ymTaa8b99k8Nj2nZdYCX7Eeu2JwNppK4nRRr1xQa1ezedzWZCs8e++81a7uDDj1ipLbgCy9qCqlxZxvcm0lApl6bRbIGeYPiD0RMKVdqchHSXthAQgdRJ3JluQbDoHsveh2vsEx5LK0pxuw39ZELoPtd/ptMR1UrANXCX2TquG7euSzRWxj6Luq+N5MBgysmr1hnDbxa/qTKxaD1vEWZgYG/+7uYXZmzLJ5GhuYOSuN752871aAM8D4R0j54Lpfg8n+i4Q/ApxDnJ3fLmjPSSfb2xUI485FE42sEGJSYWYyfEHczvlvOQiLg1zwfK4tXy0v2kc/7fN1rm7oi1ixDg6iAk+htjryn02n/0DfP1JkHzhIMn7MhOm5MuttXJni32s6apnDXXswOA7Zrbn2PMXpuag5idlxGWXMUqhFW57qvmo8pyGsfI1VLMfcS6c/E536dHHVdaxV0N8Qrl/9asPDJQGUucuz9e+f3Z+ftUDD9y7MQzt5kQimVteXvKNBY157eTk5G5xkknJZfMytX+P1OvL6orPZgqSTudB7ilV5gk3qd+DMJAU1k9AqbOt3QMJW6judqsubRgAKayTzxexvguCbkmluqDqPl8YgJJH4UAdF0r92MaA2BsCwqZXX5V9E8dOp9OSh2HQbjal2ayKcROSzmSlr39YhkYmYBS4frk8MDU4OFEvFUrZdZvWfPj1rz/vL3DNlW4pPCvC2yc2iwn+M+7UjxvXZA6Kcyp3X+73+uVzjU2yZFEuB/32JxVI8EthUpuZfiC/XTa5NVxeL8DOMlbkc+J7v+lctrBPN4gR4yghJvgYiq6q+t/4eiXq/e4w46ByJ5CHvZJ8qbFedvpFzal9LAmeIGvTg8DjbkCl+cr0lJyTWhBlByX57mPMDyV624Jauk9C82kJ259zLlng2PjHBDd8d3LDcDb9ljtvve3ND9x/3zaTcAvz89OJRr2ZaDYasrgwJw2QKdvJqb7dRApqvClzs/vEg5Jm08jg0FoZHF6HmxKoa5cK3YdaHxgelVQqg+8MsFuSEMsz2ay2t7Md3vcZwWCgzNmu3pQOjgH7QDJQ5gkYBr7nS75UljqMg8XZKZB3Tsp9QyB6HAPb8lg0HtgEwGPS+OC+wsBq0wD3lU6mZeNp58jw2CpZtWbVI1svvuRL552/+mMZxzzULYKnhb2lvN46qV81xvlJSZjyQf6OyP2JoKjkvt/Pa2pX3s6TETxvEvzLU4vyNij4cYcG6QGCb+BiP2wu2vwbxtxwVHsoxIhxsr5DMY4CwtvHfhwf/xUq/mBEMxQ7Kf2m9ohc21wnbRAqc2sziOhYoXckkjzzlzFRzsuS89q2OZFg96PD1DwlFLlf7F6Q1jdhGHzcXDh9HfZzxG2TXlDd9kV7bmKp8fJ773/odTt2PHHp448/vOrxxx5Ms4ldHBeEXJGlxVkNguMGbC9PgtzrtXlpQLW3OyBUWFYSelDRAzI6sVHd8iRcFzek2ViSoTEOLOd03fXd/u2pFJQ3p4yScafVhKLnOCZYBvXtOknpBAGMCQNV3tCguxbW6TRreny25SdTCfUM0EPANn+v01KPgZPM6Dwfv9vtBgyCgljfl2wqLeWBQSmVh8JNp29Z2nrpxTcNj6z94umbh++uLszPijQW1qxZ01oZh2AfWDdmG7VfxN38OZNIjjC3QXeJGpG7/az8c2OjPO6XoqBO3r3uGicbeN51EPqV6Wn5vsxezWSnzyf+W19msPh/OhdNfUBXjhHjKKJXd8aIIfbOjWUbNn5bmE3MdQYOVMJQV/M2qclobmqNSwYVMjPSHesKmA8rs4/TyGCXqXVQ85dlpjXSnl35DgnC4wcmVUwCNS/hP2HjTzuXzkxHK7x4gNz7/vr/fuY985Pzay59zeVn79mx49wH7v/u2PYnH8vNL85IpTIH4s2BzNNSrzeU3AOf6rgj2WxJSbQBgg9BmslMUVLptARYp1FfBLEyqFFAoiOSSed5MMnmy7gkaHTXKP0xeM6CgNMg6Gw2rwTfqC3DYKiB3BlAR9XuYV+4eqxXx35D7CeB86E7PgHybzSqIHoQPIyBAMYFj58A8XP9Tgfn4KBMsQ3tlFwe55xwJICBQdc/2/AZjX/Wued7QyMTe1avW//EBdu2To+vGv0/I/3OPXoBQHijFMXpfz8K4pdM0l2jxqM+PPiD+zYTpuVfGuvlPm8Q99E/aRLZPB16sSNvy+6VV4Lk2X9fjVASvGcfxQVe5Wyd/qdo7Rgxjh66tWGMGBHC20e34LH4E3x9M4RjVFOxugWpP+kVUBFvUJVFFX08wAeWlX9PzffjPM5Pzcu21IysVjVPVl8RhEc1jw1saPeCpb6B6e9kJn+78+Yn2tEKzx8zM3b83nsffM0TTzxy8cMP3v2WTrM9PDQylnny8UeTu3Y8ot3OPLrVg6bkC/3igYipqlOpgpI7A9tK5WEpFgel3VzGyTEArgjCj9zj9cq81GoL0oKyHx5drxHvmUwehO7j8hzwJLPYBtqOzgIpFEj8IpWlaamBxB0l8IIG4XXaze53Zq/jYH0uzsuTYmlI3f2dVgOfMCyo1NndDqDLvtWqQfHX1D3Pdv40js8gvhSOnc3mYIxA/cOgqCzAiMmkpX9wRIbH19hzzr2gPbFmzR+Mj6792GWXrd1n/0aS9mWDP429/rpJOmdE3hbeQUwgd2Yv/GpzjdzSYl79UCPmufRkBe9DA88fY0Z+ILdDLuh18+REgg/szbju33YunDt28SExXrLgkxcjxiEI7xj7QdSy/80k5LwD7aTqqhe5oz0o/9pcr5XY0cxy92zgg0s134SaT+EsNiUqsi09I2enFvW8nlrN6ya34MdnIBW/6Jy7/3kN9vHYY4+V9u1rnv3oo4+9HSr93TOT+1cvLUxnEim62usyNzsNUq6o0m63a0qkmVwfSD0iYwcFSnVMzzXVezKVA2k3QaBQ8MmMtpMHIHhsiPWorpdhBPRhvQyu0Kqh4JEcQZJU0JrkxuU+EzAUqrIwtxvEXJVi3xhIO4v1PRgCAoLP6zFyhT5tv683liSX65dUMg3ib6jyp2FBJDCPgX10yTdhiLRbTS0+zk8mMmoMZDIZKZX6YLyUpVWraXt9EmVgXFeK5QEp9w89PjS0/u9f+YYLPvWW9a/YJkuF34H+vyAidz0MboEvS3iGrm9N6MRjRAmVTm7wOhhBP+q05F25J+WcZBXXDGbnAl6+L/9mJPwVc9HMdt0gRoyjCDx5MWIciqt+Mb9LQlOW0J5nOFyZqniqv1BKbltaeGx2QMUzAQnbSqPa69iD4pzuT4ZjzQQ5HYikYZNK8CWHbdQ8N64F4CuDxk3CrAXrnQumHLvqZ8rNq3/+jL3X/O2kXuEzAYQ6tHe688MPP/jIL99683Vvevyh765enJtJBFC9jXpNqpVlJT8XRE2FTdc508WyjZtudV/bvasa4Z5wQMgg4tB64jguCHcRZNzGaflQzB4IOasu9zSInfukMcAAOtpabEdnUB4j3x03qe32HRgTbZAx29kzmYLk830aec92fpJ7CueU5G8YA75HgwKFAQOhAxKnkUCCZgGR2PmdyzlgMP/xGHT1sy2fXoQkjBCPXfSo7rEemyA4oA1/U+nz/BqNxmAncNe7wczEuiH/bblUY6sjgYtnCsfBBCKvgfRuao/JDe0J9cQcyy6YRxttXM8qt6kDNzEoVZ9BXDaKiQX/HeO4n7vmb2snRebFGCc3YoKP8T245kN176qfL8yiVgIZylkkxqj2BYGgIi6CPKdBqJOYtO2btddxRJKGBqaKTclevyBzQRZkZ1G5trGsd37dcwSVg+RLIJvzxQk3Qm8lr/rZ0vQ1H64+bVevvXsba+6657H3PvDAAz//+KMPXPjQfXfmasvzks8VQciBkjtj7ZQWodLpPic5tqGW2b7OCHf+pip3QegkQhof7HOeApF7HiPqXVXBTGuXBZEm2M4ORtAgOxCzAwVdb9a1e5zvwcQC6XI/LWagw/4zqRxUOVR1vl9d59wf3ersR09jACcBMm9DmTNvfUbd/x7InufA46Wh+HkcrkfjhMYGo/w5sV892985Eb39R9fhaABgC8YL2/05j96L0IYD9Xr73Lp/xtqx4Xyyr4jHyVLNwgiAwr29MyTXtVeB6JNSPI6eoCMNXgfb4M+Acj87uaSGixI8a1orVWPka2bb1Ne5bowYRxvHt2aOcUIjvGP0LXhEGFV/iap4rYWtBKi07vEG5HP1TVpZ506ACrr3IDMAj+3zg25btqZm5QJMq9xWtJwu4t6aPWEf2Fmw1Gfw+zPGmjvNhZNMmHMAUKnj9z+4/3133X73L33nhq8N7tn9GGeqcqYyr1WXNJ97IpGBEqeKTkF9g+igkJeXSWo4ItZlf3L2bw8Y9AbVnMxkYGiAJFHjUzEzcj2RMOo2F68t+UJBA+JImIwr6OCzVq9IC0YD29U14h4I/JYUciUYG31qSIQh3fKhpNJZyZf6pAPjgbtgOIVvPVlamAapl6RWmZd0Lq/pbKn22U+e27mug+P60mw1tGmBqp4GApsdQp9kZXEdkTHANn7tUsfrSbqSgpHBrHhMwpOisndL0j9yrrztioS85uUPyNr+h7GvRbmr0S9fbW6Q2TAjJTw7UcjgqQGf9wrP4Buy++SKzKTmjtDnjilqvXAXCvSPnItnPtxdPUaMo4pYwcd4Wlz9vhITcaCmlpdBmHYT4JDWRPpAmkxA86RfVjXa5cvjDo42RkVfhZp/0i/KAtR8ygmk4HqSWqnmySgk36TJY/WLUPGeRua++hcKC1eP1SvX3ECOtunde+d/4JGHH/uV++65Z/zxx+6VdqOmiWnYLt7psLsg9gE160Cds686m8jTuQJmRsfhMo51GxEy3eAoK5euexcECrIGkapCx7qMGnCh2g3Os9w/qNsw+K3dbEhleUE8rB+52T2QPJV4SkrFPij3AtYFsXTqUOUwFGAkpNIZNSrYhEDPAc+XqjuybOhaz0u5b1TPg+es6h3zmeKWbnduk8D+6ZZnVjx6Ejoteg5cLIdxgmviteSKDPBzJYl59EF3tC3f1dS4NmiivOZk/4wjs5XTsO8NsljIyrf9pOzuZKWM62RA36lC7gSbG9h09bLUvKxN1PWe8jkgwcNy2oHy/+I1H649obNjxDjKiAk+xtOC7YRXvT8zBwUyJoHdYhiCrbWxAYmGMuA2ZdLPyVSY07ZwUtqJAFKYdk0C9gV52eWX1G1acDtScKKELlrpEsrQ+J9x1olvLpbAGTCb/KWrP+LDuLn6zHu/++j7brnxpkvu++5tIMhofXZ3o1ud1JTM5KBgYThgp0wWQ7JsQGkzkxzd6GwfJ7EyoQ2j0hmdThc+yTHsEjUD6zJQzn25rJQKORkcHhUH6zRrNRQ9jANMLPZGdQGHgZrOFjXhzNDQuPQPjKjbn25zkro2A4CsXZCzm0pqf/k2jAi63En2WRgDzFDnY/9sX2/U61gGBU4DAOfAa2rhPKne6QXguTJpTohr4zW1cf40OOgVaNQXoNZbathwNDuWKJssomx6CTEg/HSSCXh8mVtMyHLzDFkubJblUhvrLsCYgaqNbsYpAV6Jh6cvC8Pl/PS8TOD9cHpeIxJ8IA+igD5/zUcaR6yrZowYz4RT5+2KcdQQ3jF6JT6uNgnnVeL39BYIChXZA16f/FP9NKnbaKjXEwl8uHlGjPgnzkwsy+WZKTktuSwaObjSZU+oG5XU27q+mTjvH+6q/+3Ebbfc8v5bb/za2oX5KcnnSiBjH4TXVqLudJqSLfRJMom9gfFaIFIqVxI+SZkKmOswIY0DwuN3ZrFLgoTz2M6hNYCJAXVD5aIMD/ZJoVRSBb535+PSChxptDtioJ65TxoD2UJ/1xW+jPUilU3CVWMD26lLHSqbbedMX1utLaprnYPHMA4AlgDI20qtVo28Axx4JpnQbXPsZ48iYfs8lXsW18uUtWw+oLFyoKjYpOC3pFKZVcOhVB7Fua9Slc/rYfMCz4cpdDXYEGXNpyZfWC1rN2+W0a2etCcelqo/wyb/6LxOETTwHjDA7gdz22VTgilqUaA0YvBhA/v/wPK/6Wybm+yuHuM4gkNmS1+5YB08sG22rbSXnFfOV7uLTwmcOm9WjKOG8NrT0mao8l4rzh+YhIwc6DqHattzQk2A81VMVC4Hh6M7ccCHnMqqHiY0q9irMpOyNTUjQ05HoqFoSfQESD/RlqZ/mjww+7bF6++bsHfcfmvf1N5HnUwmC/IDmbYi9c626nptGarWl+Hx9dqOXlmeU8XL4Da6rUlwreYS1mlA0aaV5DVAzriShfLnPtguPzQ4LOOrxqWQTUgdpJlM52V5fkHCVFGmp/fjeFTeZXFA5jnURbyehdlpqdeh8HHO2k0NBM1+6jw+3egk/lplCXwbkbuvhhmIvY55OLdqZU6WlnAsLKPa5nrl/lF1z7MRRgkdN5qeAYKufxolNFY4sh270bHJgIZMoTQM8vKg2ENJsteAsTI4NHzArU8vAhaqhyBh87J60+ly2hv7pDZ2ryzU98HQYU+Dk78qYgkzg915ySV5R26XjDit6NmKyL2Ba/xLqQd/aK6cfVFD7cZ4frBX4Q5cgWn9uoTMz+MlyZWsJMp4vlfjsTtbrDkPn3STfds45t/MhZO7u5ue9IgJPsZzQnjvwGrpJH8DL8MvgJ+YyC4CSH0RquVT9dPlkU6f5J0TO702+81znO5zoeJfndkrm5IVqHlA7RJUyGlPdjfeK1++6/Xy7RvvkJk9N4sPxcs2Z2aA43Uz1SsVLsmdmeCyOX5vQxUvshlayZBuco7ZbujVwFsWRbuH2o2NmePy+YKUy8N6YK6Tz6SlmCfRchS3pNSqbVmoNnA4o+7yQLuugXjpFYAyr1erkkjltd97p1OTYmkQyj6rLnQG4enxYUSwSxsD5JKJHNZrSAPkzH7wnSbVtcW59+n6leq8ZPIlSWeLOB+OUBdqF72+8pD42K5WhUE0tFqve3lpDss7kkjT6OE5o1xrC2J9Tw0RVirDw8M4BwYQgvTTma7hAQMHhkDQTMiZLztf1r3ZlcniDdJp4JoNyja6CScteIfYB/6K9JS8Ec9Wie8CCZ6ODU/240H4M+NMfNBceFfcRe4oAc+ikevZ9LwuYZO1pCQyZQnssEn6g1i0FvXXmXiNQOqYjB2H0ZWhAabeu7atYuu/Eq/xAeeyykK0x5MbMcHHeM4Ibx/bhlfoD03SvF5W8jhUMbPb/UN1s0bVpwwXnqiPFknElWWoxrJp68A1F6WnZRAk67otCbLjcuNjb5YvfrMgTz7xOIhrWqpVJq1h+BQsGyhlEnDUtS2p7erV6izIP6NR6Y1aRRpVjsyWkb6BMW0v70DJ+50mSLhPMiBFEmu+WJJMLiO1pXmsPy99fYOSy6e7qrcty01PlmsRUdPtznb/JLatVRclgBrPZLBfzFtcmMK5tYUDx1BdJ6CgdUAan5nzsP/qnHZvK5fHsH4Tqn9JjYxyaQjEn5el+Sk1Fpj2tsH+7SBuEjZHqmPu+b6+YfEZJxC0ZHx8PQyTkizMTWukPEmePn02apDI2ZvSBeEzuM+l0m8tQ9EncPw+GA45GCTMd+9LZXFRcql+efmVF0r/FQsym7gHBMhAw6gp5WQFGyOaYULemt0lr8pMSc6gIEnwSY2gfwiLr3EunP5Md/UYRwCqzt+21ZXBOVfmK2lr8sN4eNeIY1bDOt6IB3ETHs7T8KBuMq4ZwdrcSg11rQo49ZDBfWqGN+I+/Wdn2/Tt3bknNWKCj/GcYa9bl7G5zrvEhH+Cl4V95A8gBMl/o7lavtxcowF4oKXukhMHUWcsIymQILuTVQNHXfdnJWfk8ixs/txZ8tD2Mfnklxbl4Yf3SCblg8Drsrg4B3ItKHmFfjQGO4PmmCSmqoFvCR2GNZ0tyMy+7dp1jClm6dbXlK8NED7U9eDgKp3HAV2Ya57BbSR+DvpS6h8GYXKs9jbW98XHMdhVLWTkPEiUwXU8/3qjKu12RzyobrbDsxkgCaVNtc7zyucHVc37XgP7qUgux5z3STUSGCNA130ZpK0ehL4+md63S6rLOD+QeQvnbV1XWu2GzE7v0hLLwZBgN7hCeVANlma9qsF8SZA1jRO29zP4jusM9o/r2PVTkzv0mhmzwNHqtAnaZYpdxhJQ1VrUvwnpL0/I2a9dL9nLt8tCdZJubDUYTlZohz8Q+g/ln5QLUnhmLKtXXE8a81v2JgnN7ziXHMMhjE8x8OnAHyN3wdIeXOdK1WZtO1yNkt8MEj8Dz87pWG0d1pzAqhOoo4q6FV/73vRMSGH3nfDbUPy/5Vwyc2t37kmNmOBjPC+Et4yMgkl+RRz7a1CMzKEawQRSQYX26foZ8oDXrwk++DaeSCBBkqQNztMHwWvXMhtIzWnLxr5R6du5TW77wozc/93boIoXtc2ZA8VoXnkoXEbJMykMs8qxLZ3R5cxAx/Z1tqe3oHSX5qYkky/KyOgGqHhGlodKanTvcyQ2uuDZFY1R6dXaHFR8XkZG1mla2cWlRZlbXJJGq6l90YkSDIcESC9KJYvzxT44bnyrXlFPAHUjr4zd9Fw3g2uK2t8Z+EYXeau2pKqZfd+5HoeOpQeC5gIj3hkE12m38R3nyEh6kHe9WYXxsITVrQbwtWBUsH3fuEmsk4Mij7oBst2eNQi3TeK4fUV22cvInp0P6/kyHwCvlZn16O5nMwb71JeK/Ur2ftuX4VUjcsG7zpD26sdlsvaIJIXxCyT5E+vZeS5og9zplv8REPwZiWU8Z7wOFFASV+PZL5iO83vmFZOPRGvHeCbg7veqD8fesjplUvWU7eDBSwbrsXQLpvPEmrNQyKvw2YfPIuojmOldPN/Hh7cqkGVs9temnfozc/nuxWjByY2Y4GM8b4S3TcBaDv6PSThvPjjsJ2A82e4X5JP1zbIQpiBc2IL8fN+0owsSYAhiItkzriYLZV2066T55KA8dMN2eeTOe7WNuzwwAoJmN7FQSXy5MoP5DSmXxzVIjio8hComybdaFXXdazAbSIwucLaHk9zYz5uR6KpaYVjQdZ8vMAOep/MZ5JaC0cAkNguLcyDByNVbqc7pvDyIuQjibNYX1NXNmqhRW9TrKEJVuzgA2905YpwPwqdyZls4M9TlCv0gUbr5XXXf56HsaRyk0gVZnN+nxD8wuBr74jCzdVX6WFmJmN4JRs97uGZ6DxgHwEQ+zEdfHBjXtn8Gz3FoWya1KcJwMH4LhgtHo2PinMiYYU3LXgE0jtjWzz71AwNjkVcCBkg2VZCJVevkzHcNydLIXTB6OPgO0yIz4U6oE8/9ZAjCY1a+TW5VfhQErwF2ZA38twEKwsiHUWB/7Fy2wNwSMZ4GfE3ku+tKNmyXjR/0W+Nugo28RVwQusjZmEbwSGXwmcJzcWTadPBo4bjTeMz+QZrmg+byOMguxksY9oGzU7Y+/3q8ih80jomG/+zCguSva0/Il5tr9ffBaLzjD6p3KtYA52RNIPlwWM5Kvk1qTxTllm9eL9t33g+SnQKpW5BpWfPKk+CptKN2dnZDYya3kkbKLy7sBZGz7Rv1OJVpeUI4djob+Ngmzk9uT7VPxU7iZXKaQrEsHINdRQr21+o0pFqvQzU3JWCd5aalzqA1rMHBYbwOyNdNSBLHZJQ6yVgj8LMc713UsGDXt4WFaRA8Xeg5kHVWP5kZj/nna8uzUhpcA0VeFRfGB0edYxCgB0LmeSY5Al0qH5Exjsz2dfZjZwwAA/yqy3NqHNA7QDXPdLS07Wic5AuDUgDBdxqLOG5KXfX0XlSr8zhX5rtv4xo4NoCrRkomm4cV40k+l5W+gUFJuRk57dxzZPWVSdmXvUGanYokQjY5kB0tDBdfSf5EBs9u0abk4tSsvDO7U/p6AXYuPgK7gDX+twSdv3QuWXjalMgvRdjPgLo3rB0xjjeBp24VHkUQutmMG34GltLlPoiyS6CA6XSi0+05Pgh8e55lVS5mIKhv7xMT/pUEiS84F++fjxaeGjix35oYJyzsPeU+62V+Fl//AJUvQ6AjQLXX8XL9U/10+W5nQEgXzPFxvHU8VWgC9YTHtm8Ql5MOZb1cKalHXia33PAt2QFyJ7EzerwNMuJY6NrODqJjYBrYTomS6xTLw0pwCzO7ZXj0dBD2oCp6ZocjITWby9qHnB4ABrmxmxzzxeegbAdK/dI/MKwVy3JlUZog68WlaXGSRRgUZZmd2w9+L0gGRsTi/B71CKQ4YEya/d0rUiiM6EsbdGogezY54LpAzjQsOI68GJhUvE7P177qjNxnnUhlnYKi52h3Ps6RRJ3Osp97BaeCPXI9bJeBYcNx4el6oDrXbHrYloPNaL92/KPxs7i4D+c/BwMgp4TN0eoYIEhOHoEhUSwUtSmDapzeAHYpZL97GkT0bmAu7Iq2DAyOCBPjMGhwzWkbZPwKX5YH75EGDAM3hLGQWyVJJy0zjV0oe2b5wwFOQPCeLIZpeX1mj7wht1dQIrh2Wl/48OxuPD9/YHbM/L35IbwQL2GoOOjMrAOZgrzNaXhATxfjrMV7sxo3dzXWKKHo6HLijaYDjEX7HAAhAaOd72mI5yZA2TMW6GmBvaMaYN/OL+EAfyW1zK3myl20zk8pPMfCixHjUKD6MvaWodPAgn9qUuad4vUonK+kJ/uCrHy8tlmmwowOSMO39XiRPI9Ll69mj8M/X1qyIXuZZHedK//+6Wtlct8TkgCBclS4dqutw62yPX1uZo8GyTF6vQ/zqCJJmlTnbP9eXpqBYk1DCVNtsj/4oCp2Br9Fo8mx3b6FyiaUErbZOD4mI0ND4sBwmJmblh17nsS54Jx80KaTEg/10xzms1teH1RwG8qdrm4aDoxa9/G73DeOC7LSaS7JYKEkZUxU2uolIMmCPP3QkUkYHxyxjuRPFV4uj0i9sSx1zEsmC9IA0bvpPs1q14YBw3Z4g/NiNzyaBGyPZyIdNQySGRg1IxoQyJHscrmyNgUsLUzRdSE5GDjMbc/jsK8/295TSUcy2AfXxelqdjyWF930NBAY/Mex5emmTyVdKPkhyWf7ZOOms2X0VSD5VbfDGGlIxilJEee53F7AdXVwZidmlcUGHya5eXduB1T8DAxbAk89A7fa9n4s/m1n29S1OvslAvuZd7ty5m0lWJsb8b5swaxz8DCQ2Dk+8ADWwMRU2IYZVWlnMmNzhKesLFbMJHnrhHko93aQ0LpmR1CQLJ7gLcmlaNjop3pe2CXOD2dh6X8ED/3HzM79T5yqhldM8DFeMOxnYI1vWHw12Oz/Q0V9No3oAzAdubE9qmPHcwAYJsF5ynf2GEBbcEFEVIAh3uNU1siWxs/J9R+/Q667/mPaLlwoDIKEWiBwHySXhWpfVBJk9zd2NzPQEhz6la55JpYheWbzfUpC+hqhdmKyl0ZjCcSYEw4L26jP6vjoAwPj0p9JyfqxISkXs9puv7C4IFNzcxI6Gem0OtIEgTNIrlavQlU31MXOCHWO+EbSZHS2tmvDgEi6afHqCzJYLsjE+BocOhTmoVfyg2JmFz7txgb1zyx7VDclGCjMhNds45rSRZlfrEm92REfBNvE+o16G9tFA+EwoQ6z59Eg4gh3dPWTqJmcZ35uD/bbUcWdYoQ9yrRWW9Due0x9q+Pd47zZdFCAss/A4KDRw8Q5bNNn9jumxe0fWAXDhecGIwjXWCiVpb9/GOvnZfXaDbL6spzMjV0nHdsUl4lwWL60FE5QMBVyAvfhJ3NPyObUssZb6HMRKfiv4/vvORdN3RGtfeohvHl11qSCvA07g2KSm3DpZxuQOorhdLz4w7h+Rk9yFCYmh4jc7Qfp/BDujoAZJO8DC6LKJcBz0AnxbkGlz4HQJ4OMTIdZ2eMXZD5My8ZERQf6WeM2sDllxQrwJ18RX2hwfUCS9qvmZdOzfLSiFU49HCzgGDFeAOwDwwXbMD+Dt+cP8aLku7MBKFk8Xf/SWC93tOlWtpof/ni8SUp8fLGhpAPTlk39l0jrptPlMx/9B5mcfkCGh9dDVQ5oEF0VREX3vHoIldSTqtDpz2PXtlyuX6saKma6uNuMigPxsI2+tjQL4ssrIbPtm8Sby+elVOqTkXJZNkyMy0Af1G9tEYS4IK22J/MLC7JcWVaVjw3VhV2rzmvkfiZTBqmL1LG+Zpxzou5uJmxKEcRbLpalWCqBMF0o+nkUuS/5wogSOzPWNUHYNFC0DR/bZ0tjMEwq2tUNfC7LrUCqUOLs4d/qBDAs6rguXDsNChO1vTsgerrz2ec/lUjL0vxenZdMZKHch7BuUtU8AwaxuvhBgGMl1aPBDHmsTRnkx/7zSZA9y7ilrv5QPQNsBuB6CVgEdO8zAHGkf5Vs3Hi2jLxhWaZyN4vfZuQVYxZOXDCD3YjTlJ/KPyGrEzD6SC585vjIW/tJUNMfOhfPPdZd/aSHvXN8yAbhKL6N4bndgGs8HYzKNvMNmAZx1ST0LB6kzCFE3sP3VASYQUWuC3oLjbRw52thUiog81mQ+RQmEvsyCL6K+Usw/io2Kf1ORy5PT8mlmAZdT9zwMHJnLIRvG9jdtXjR/gIndNfhI0eeivjego8R43kivH0CMjL8AB6mH+rOimA82RPm5fP1jbLDK2hUPcdt/553+1jBQL0ncrJq4c1y3cdvk3u/e71kc0WQT7/25eaY5nUQPIPB2K2MipF900lwrKmDgBHyzPZWUkIOrSvMUc/McGyD1gC6XB8IlmrcUVe0w+FQbUvGB4eh4CdkcCAaJc6B8UBlXFmel6XFOah6uuCbeCHZDECShWqlgWFSqtzZ/m5DVFwgy75iXsYGx0GyCQm9umTTIGBpY3kHJD4u9XpDpmd2S61ZU+VL0vday1Ic2gAyXtR+7x1UgItNXyoge6wEBZqSNsi9g2Oz/b7dDqUTMOe8p/eLGeoIdp9j10EGDTK1DcuCipxNGTxnqnk2S3DYXB6bMQLsORANhJPS86eHgW3/XJ6hq169FY547ZqOsc9udOMjZ8jl79gmlTOvl/nGzm4628Mq7RMErESXQDZnJ5flPYUnZAjPvRI8/tvAMk/vn8M++YBzwdRstMXJBeZst/2ja3BZ66JscLIeF83+5vy+CtfHh4NWcM7wge2xSo+rn/KFx0wldEzqZue9dWQZhtJikAKBZ2QmyMqUhVGJ3+yh0AgT0gRT+1iXLoDe0NCbklW5MrNPtqQWJU9DmR7/3jF5LtEYE9N4oTlM7z+ZndMPv1RiIWKCj/Giodmk3jh+mXXtB1Fnn9udDeAtc3y5tT0sX26sg6Wdkqy2ix0fBE5bBgvjMv8v6+Wbn/8aVOuClPvHlcSXF/frJ4PomPSF6pIEz4nR3KqgU2msE6pKpbpdWlqQxdm9Grg3MDAhuWxWklC0reYCLp2DvyShTKFooS6G8gUZ7e8HebFfOBPATIAci1Dn89KozKOkoHhR2SVc0BgqPIcVlN+U/oFxqNxBqS1Py/zsLvF9X/vGl7A/kmE6CWMkSepjn3YPf12QNpPg1KVRnREXBglJf2n2MSn0r4dC9zW6PXSz0mj5slCtSQuEG7ACbbZA6h6uL5Q2blOAM2qD8HUIWJPG8rqqdEpty6YAGAD0RDP6XptAcM0MSGQzAsuSgX8azAdyZ9MGgxap3En09HKwex+NGY6GR3WfTHAI3bZ2zVu95hw564yL5LTXlaRzxh1Sa6FM/SiY+kRDj+BfkZ6Rt+V3SpmkRcLSCHqhZfbfjTPzQXOhsN/gCY/w1gFYbYn1eChOw43aiBu7EVc5gUXjmIZByLB+DUcvyoBL2X6ur/qB6RD0ZuCThN5zu6N8PBD2AuoEutY5zYVZkDoIHeqc5M2JaaXpYaIHMPLr8500SvSMFnl5al6zBq5xa5GPB+sfAB8VHiqUu7GDP8cD9PWX2kA/McHHOCLQ9vj1Cz+Db38E5dnHF0sB1dzCY3Ztc43c2B4j7+moc73FxwrqEs670h+eIbf8+X7Z8cAuSWaTIBS2Py+p25h909nOXiwyjzrT0eLMST4gdyaSMYwkb7dlaWFaXeD1Rl0yUKSJFLuO5aDuc1oJWeyTbdnpTFr6SlD8TijlbEqG+hhYBvJrV1CLBtimHwSY14A5N5nW3PRZN5R+GAEZHC+N43r1aSnBCGH7Nl37nBw3o4liHAf7SEf97VMwJnju7VZL6pXprrvcgpwDjZpnzAAVNoPmaAQwoM6icq3VazpA4HID11VrYP1QGo15VL6eFPrWYZuMzC9OyXIVBgOu3cOOvdBodz669TsgcW17Z7c8kDSVPCP5GTvA5gA2dWgiHBhHDNxjIJ52QUS56ZC6KF9m5WOO+hyHmcV5tershVBGWZXl/K2vkDPeIdIcf1BjF0ywogI/QcBnmS76t2X3yKvSk/RLYw7YJQrm2o3C+s/OJVOf05VPIGhEe62TEakOgqjX2ZCE7mzCovW4hDGsMYIbOIjPEm8qjHc8dKQMXB8vsTetRI/AV0zU6T6It6lknpJZkDl7HCwEkdt9GcYlngSsw74VMPKwGQmdd5oDF/GI5GoXe4I5CCXvypDblktgUF2YmpYRGNC6hnoBgO4G1rdNI+bf8ONvre/c5Fy2txmt8NJBTPAxjhjC+0ZGTcv8Kd7P94DkKdcAPGJ4AfcHWflCY7086vVrVD1T2erio4qoMmIV46CyTS+ulsXbi3Lv9feA1Juaca4BBc2Aukitw/hIF0DwQyDIKLUrWF2D89SFDiZs1Ks6YAvbqtnePtw/AlKy2u5N5a8VEia2e1OpD5T7JJvJyGAhLUMFqNkUR5Rrg8QWoHA7IMaCegas35L+8qD051LSV6DizQlr1KCzrFH9bEsPOlUYBzVUtQUlbO4ngMoHV0rf0GmSyw1KqzopXhPLIB07HV+aMEJI5uyqRtc5E9SkciPYflmS6aKk8Z1GzuTspFQg20OQM5PqsNtfrojjgrjn5ydlbmlJOiD2Dgi+0nBkqdGQOps12lGWPypwJtDxWFYoN03nS48HjksDSpU7DAz2k+f1sgamkcIUvnwQfFwHo/aZq4Bt8suLkzAg2jI+erZcdPmrZfw1VfHGn8S96EAInljt8ZqiFtOP5bbLucmFSEny2Ytcw7dj4W86F099W2cfJ+DZZka4PnE8WFdQ4cxfYWUDJpI5LDk7ClUOdS5DeOwKyqg98EXtvayHvLT48T2EbqSNjZmTvwYyXwCRz+JzGZ9LJHVMyyEMZZwECb03/iT/ksBdFBtLk+iRU++TvRRCbLMhUZNXQLWzrJkxM1Lt3bX4QXIP7B5cz6fx7RPORdMPRAtfeuiVXYwYRwThnSOXgCX+Dx6tizW4hj5c2vCOL3d3BtRVz7Y1jjrHJdGrfLTQPTYIOB0WZeGro3LvVx6TjlvBcaFqQdokdiZiSUCFMjKcKpgBYnQ30zXdaFY0yI3dyByQH8dlVyWJ5eMT62VkYAjk3FSCZ9evdIaBcL60mUiGqhUVYC6Xl9VjIzJSzOjvaAQ2GAu1JZBhXZKZMmpfX0ZKZRkfKuM8cA4oPNupSGlorbqu/cYiJAzHZE9ICKJvVWckmV+lUeyN+UclVxqX8tgWCb2aGgFeuyXtBq+TlZ+P2wDVjuM2cV4B1Ga7DUUPgs33MybKkenJJ6TJHgQoAw/XyN4BzOCn5YMirLc8dcm3sGx2qS2T8zPSAtk3Oo4w414ylZcmDBabSEuDcQwow1xpGLuGKkPZ0EgiNDseJhoDTJvLaPNUOgv1Dk5xaBg1YQTAqJjeKRVcYzrXJ5tWXSqveOMFkn/tk1LL7AVHwRAQlPNRfnqeC/iEkXhKjifvzT8uG906SrNbrUYK/gs4zauONclEHrWlURPaEetQiQszT2m7Oc5uNZ7CIfxmMNygSeHB7r4q6vphsT5l0WJmz82uy5mI2Ugd118DoVdB3nOcLEg8SElFiT0KgmMaX2ZojEosInT2U+cYrd3SespD9k6rDqOAwmBLakEuS0/pWPvqyzlA7tgaX/EacTe3YtYn8NJ/wTlvZpqrvVTRK9sYMY4IwAeOvXPsZ/GaXQWOGj/w1uLlZDb1b7RWyfXNCR3k5Vh0nbOoRJg1rtw4Q+7+0Kzce/stMrJmrarKhYV9kisMQR1zFDcoSxCoRqmDDNmIwK5my8uz0mhA7SbzkkuDwEE+1eUZDWhbs2Y9FHpZK0UOqZp0AukvFaUPqr6xtA8kW5V8dkAyKVeGBsoy1NevQYZ0zzMincFALXYxW9ynSXHGR9fK2NiwZLMZ1KMMzgsl1w+hBeXt1WewPqgjOyythSelvbRLMgObJdW3URqzD0u7sktyAxslXZrAuQXiwzChO95NFaRTmxQnkRU3XVbDgG58yGiQPIg5x375OalXQNgweKjgPTC6D7Jn+zgD79gFjO3yPhR8Ayp/bmlZ5pcXtLtS04Oa52h0MDzmq00N3mu0qtoGn8zk9BppNLHJg6RPcmdue37nfAbaMXtevlDG9wDGTFJKmkioLguzu9SLMjy4Tl6x7Uo5840paa3ZK/PhJIsQ9blW8ccVrEArMJjWgth/tPCYrDLsqw8JyQUwbqxv/0pc70+crfP7dYOjBG03dzLj+MaEDRN47Nfh2V+Hx3gdzmMCb8IAXoYyirvEvvnRRnwW+Rn9PBR8MzHxeeWksxwNaquAVBnBXlFCz0ChZ6DOk6rYqyBzkj2fmR67UJHzuSeZPxuh99Bbh/VEE8/ZoNuWi9Mzsi01IyMunl8SO49BcOWI3Ov4+1Vc50fNcPo6s+HUS1zzfNErxxgxjhjCb4OlMvYP8Hj9GOr3/IEKBCpnEur9y421cq83KGlW6HjNn+lFf9FATccI7kLlNLnzg/tk1/YnJFPIy+z04zgtI4XSmCp3dWEHHupGR4mNiW5I9FTITLNK93sBSptSp91agEFgQNpDknJxgdmcpF1fqkt7ZWxgWNauPQ3kDuVfmZTBoXVSAmFnnFD7kVPHkMSKhWEoVgExT0t19jFNptM/sl76B0ZA8CREjliXE8t+8DAqWMl6tVmRZEm85oJ41Ulxc4OSGTwTin1ZWvMPatt8BoSvbe0wLvTyYZj4OJcApIsNNIAtYJ/7XD+uq4G6kN4EVIuoHdme3mjUUW+mdV8B1LTO4/jzrbp0AgOVbqWJfbTYd9+HsvI8qbVw7Y2mzFY8Way3pIbtQpQjMwK2YEwkUzmNlqdnpNcUon36g0C9JIzc1654qI04tO0IDB2Ozuc1GzDEFqWQK8hgsSBvu/IK2XT5sNzhfl32NHdI2kaD6+Ds9VqPB1iBUqG+LLkgP5B/EpKYnoouufG0QvM7NnD//Ei1/3Yj2tNik32mHYxZkrcJV+FY63BMDsQCUjdr8L0PBZ02Liw2+r31JmMHfBcPKa7ujx6J62++k0YYrc4gNxowbCevgsgX/LQmlFnsknkDUxQIR7MmInB+kno1WFT3FOGQwz4DekXH/fIdXevW5PLMlJyXmpcsyxfnE60F8EBY2YaWwx/SW/JR5+LpB3VZjANlHyPGEYW9bfh8a5w/xyP2StT1fM85Fz99uc/rly8318m+IC8Fw3E4dMnRASoZJmsxs4PyxMcDmd4/JZXafqnVF6TUN67kQ5JgWtWo+1ZNKtVZJXdmb6O6pOrkGSZRV7JqyaQcKRdzIOw8SLAjE8P90pcJpI19jgytllIxD4JGBQkCNY6VgWJJBjgyHeRTpzatBkff8CaRoAminsb1oyJMJDRYrpDvl3QOajtT0nNozT+O7/2SLI6CtBtQ8lF/dwNF7mAd1tghI8xDkCSD9lKMh0KlCjINcN6MaGeWvE5tDuTe4ZFA+ItQ9iDcREaJlglwLM6Ny9hP3SYLSvxefUkCr6XBhnWUSx3qvdkJIPwClJeVWsOXBbb3Y90miH12qSpLjUDmYSTgA8uxHWMAcB2pbEm3ww9cZ1nb4x18r9YWZWkJZYDrp2uewXccUpfJgdIo+0wmIzkYPNWFKfn+i79PfvBtb5Ttgw/IdfUvSzVYkqzJofx47kftCXpG8KgNEM5r0lPyhuxupmXDHLAOFWUgDD74T85FU5/UlZ8nwMmufWQQVpmbM52g39rEOApxAgW3GscAkYcbcOlK6Cjigr5IvRq9Z1TzdA4pGvw4jMyJDs7ZA6GyKxq7qimhB2wzz8p0AGKHWq9heQvL6G4nbUfDQmPi86ZzIryY95n7YffLJo7FcSzOTi7KqzOT2hWOo0AeEiWvTSDqlL8LCz8pXvJTMKTwMsTooXdPYsQ44ghvHf1psNp/RT3Oht7orYdqpxPzhtaYfK21WiuWHKzyF1ohPBtChwOmoDJ6/HS5/1PTMjO3G8oEqhKKnGlmqc6bjRoUeVZqIJvF+f2oLx3pB1FH46q3NJEL24aZTz6fLkpfPiejwwPCZDYkyFVDRRktgrhAUoVCv15L4HMUNqOfZSj4iZE1kgWxM1Augfo/UxiAkk+hZmWQXALrsimBaW/TksgVdUAY8kRr/gmQdQYEz+7GRrylfThmG+sMiQOSDlpzYtsL4mb71N3OCpL7S8BQ8HA97dqCGgPsHue1atgWhkyLQ8Fi9+kyVHUShkhdArCJ42I9LG81K+rFMC6bETisK/voU7VDzXsM3mtjcwNDqSbzlToInhHxoTRbnjSg8KeWFmSu3gbZd0DyTSyL+swzmt8BsadQ9iR4Nov4KL8qVHqzVcV5Q5E7jiYUSjNnPZb3lfqkr38I5x3IuevH5T9c/mrZfM5muTV1s9zavk7aYUvShoOLHR9QuTJY7AdyuzSqOxoDHlPU/v4QHsBfdy6e/Pdo7WeGvW5dxpbbReOHDAbBgxSssdZlX/O1eJLXYb+rsWs8CDJhoM11IxI5w857L9D3vEiYoYTOKaJe+hhI0h2QZR1ETjXO7mrLIPRFRrarQqc6T+j7ycA2/kuqxy3KZdEjju853IsA90lzv4Pjlp22bEvNyis0cU0b18nLpVwHukWMC1nGqV2Hs/iIMdNfO1m6IR5L9O5TjBhHHPbO/rIN0lejgnmvcU2UAo6Aip+1abm2sUZu74xIDr+PTlQ99pkIJe8MSHDLRrnpH2+Rhr8Ici1DURY1PzpHbWs128LR2Jjoxvd9yeTKUO9DICEoFpBdsxG1Z6dBwOVcSYpQ8P3lIsi8gIrHk8GcI2duWq8GABUonZVUwh0QaSrhymC5JCN9A1LGPrM6gAtODSTNfuGa9AY1FY+VhLINYVCYJAcQBxmCCL3qXhwDy9MDWk/TQLBhWxyobLAl1oMBg/0k0gVNMStU7FjfwXHZp7+1zJTbKF0fyhvzmZCHgXjYuQhIVF23OB+2mQcgbuaK78AQ4GwG9ZHkXaxH136zOqtkTdc7iEda7bbUWiBxlB+72QUhDBBsttxoyPxyS/YvLMhCvand6VooPwbheeyTZ5LapY4Ej5PXx4LGFb0oHFaWSW/YbMK4BKa65cmks3lZt2pUXnvORnnnK14r+bX98g3/a3Jn52YsxnL8Ox4qnkTJZ/fHCo/LluQyJHeXfTQHffh1WIu/61w8dWe09kHglI1cP5y3pbBkLN0uMgQ1uhE72ITtN2EFutwZ2T5Ee1PbzXl5bDcnQz/tpbJ8D10Im0sj26m+6yDzOUxRu3nUVY190CuMbMe10CXO/9TovK6VgXDc69Me9giA7fvs877KbUC175cLUnOiXXFw3gdAjscDg3u+C98/j7L4u9gl//TgfYsR46ghvH10C56yP0NF9XpoDjaqRXA8ecwryRcbG2RXUJAis38dUdDVF0jW6ZP1nStk780VueWbX4fawgmAuFogUqpCBnN1mKa1XtUuXZpwJZNXd3GLyrK5rPnRs+mcFPN56StkpZxm+zg0DdRuKZORoaIro0N9wi5vbFfnRTrsZlebk0wSBD/AMdBHpW9gTMdoB8tK2CbJigaicShYuqs1Pa5GMeMcQcQu1g05El2nJokUVC/b4nFN9AxEkfj4jm058E3oNSG2HUwZcD5InsO9Yh2/ietkxY39MfFM2K6AXzMacGfZJu63tZy4D6/BMkAVm8xhP2nYIFDumATKml6NTruKsmrAGAi0aYKGUavTlGbgyEKtIYvLizw77C8tcwsVmatWZand0WQ6FZxHjd6SNq4dOlB7K2CfbBqgoue5dJp1qXNYXhgqDH5k80Au369Z73j+HMzn5ZvWyHuuuFiuvOAVslhoyrXtL8tD/n3gvyT2euwj69lOXHY68hOFR2UDiMlBWWu1mgHBN4OPmsD8obl0eqfdAXU+s5CXNCxEz+nHiiNQ3iBycxaeg83YaCNuqA6+otngeu3mfF94Sd9zWb0ZBxfwG2wsEGWU4pVd1eogb80IB0LX/ucgdKZ3Zb99KnMXBE4y51mTyKnOIwf80xz2KIBGBdv7ee/OhJH0+uxe2ZCo4OAgdnXJd88CJ4lXw0e53Idff4dl/3iqDe96pLGiQSNGjCOPaz5cn7nq54uo7ew5xjFD0bsa2ZV0w5EMt/tlrShThymPFwPSCN29w+GZUtp3rux6dLvMzu7C4ZmdzZdqBWQEogKbqXJnXZpMZyQDZR/QDc3kK34DRgBJPy2lfFkK2RTO0ZdyMQM1nxS/VZfBUk5GBoqq8HVgGByhAEMgl06C3BMy0D8guVyUGS+F3ybsCDbUNnKO3EY3NA0KRsxLgPlQ8tpfHIqV6W41wh/naKwH4gMx0oXPgDTHQOlGo2pyX3Tfk6xxUVDvaRgoTDSGFxxlwEQ8VMUutmdTAGtKGgkMgsJGmAIQPgyNbEk9G2p0oCwYF8By4R+srvtIohxI4SGMBfZzd2FUUGnn0zgmSIl96GElgN9A3AkowEQQnT924+EaPV4mVDr3aTHf86AtYXBlu6mBCV4bDQk2JzANbpvGCwwZ3pcWdpCH8B8pp2UiNSbZAARmZmTJWQa9r1B6xwhUnKNOS7alZyVvaN7wSqPnG4/Ct7F459XvK22wLf8yI8k3gYF/GEt+BkX4c7gH74TRexEIfSOKqx+/UWyYw2LgbeqRe/SnC3zHfbOYAhyGTQQNvEULIMNpkPhevygPewNyR3tYbuuMym3esNzTGZRH/RKIPod12RxEB0OoCaf4yfeO7eh8HrpnfsgRjyZYYoyUzzi+XJaekXfkdsooo+TDJJbS7AB6xRlKFd+/gQf+T8y2qc84q6unfC75F4uY4GMcdVz9nux21CYDqLDOMQkTxSHhTWWFknfb2ta3Kyh11cORANW7D/VelnXuNlmaXZKH7rpLKsvLUmtUpFava+Acu4dxvHe2w/N8coVBdVVXl9gNrg3FXpZctqyueRJ20oDsjSf5bBqKuSrlQkFK2YT+dkGo9eWdSuA5EirOIOlYyWXSksJFpZntDqTpKjEnlLj1OwiW0eVam3PUtQSOk81F5M15jOynix4qV0kdhK0ufCxjk4D1OiDbJk7fFSdV1H1pRQ3SVG8AtuW69DakYEiwfZ/BSuzHTyJmeTNDn2Vueah7G7RBADgGjR9slwB5q+cAtSsJmMYDLh4/YUiksmoEMCrfwbI8yotJakj0eRhDfUUsx3mxqQCXo6TkY7fQjcK+9nXcCybZYR4CjkGv62F/TJLDPPtsJmFXxg6uL00PBowhjuzHY4yU8jKUz8iQ7Qc5JWR/YloapnFMSZ6PsYfrOx1q8/zUAoiSc1Gi+FSlGTHUpVjxpziZtHMljNwtINhRrJLmerqTHpFzOoAVP0DCIcuOE5RuFe/LDMh8T5CXJ7yy3NcZisi8PSJ34vsDmLcnKAhTvlIdpxwYRTA+2I+chN5T7F3ePG6gcUK3/KjTlDdBtb82u0/SuMaI3Ltn1y0jmDS78KB+Ag/tHzrbpu+85ppDSyvGUyMm+BhHHdd8rNG56j/i7TXuZry/Zx6sWQxIOJCS68k0KisO+8gBaV4s+ObT3Zdy81KUManva8qjdz8slWZNFquLUqnMYQ0Gc3lQnEuqZvOlIZBboMlnshrNTtWdBEHnJQu1nkB1xPb0/oFBkBeIGqqX3d9KWSxDbVlb3KOkmcsUpb/Qh3qoJeV8SYocGx0rsC98hsFl6TxID0fHMR2X3dHwCvp1XT8i/hRIG79RNhbqlmRKpZ+gosZ2Bp90vQfNKrZBWZHIecEga/ad1yYC7MMwtS4rSxgQVL8kfgMFzgFs6BqnJ6CXflfd+bgeGg9uksYF5sHYUPmOdakYIbdxRo74HRwX8zUAD/Po4WCuAfzRc6DXQUka58BUvRyYhn3paWgkQcQmdEHybJNvisdzRjmEuA4O3sPzZopa3pdiEWUIVNTYYvwA9o3z0wF2cCbj/cOybs2IDJb7pM8MQpk2ZbezB2cY/TsWoN5lf+/zkgtyultFZcoHu/tw0+nhmjUo79NwiQO83ZCrB8n8e3BwJsszxORjI0a2L9uU7IX6ZpPW/d6Qxq3c0h6TO6HSH/D6ZUdY1AQzzM/Oe05lTkLP4vPIGc1HDrxSlhtNjXOSS/LO/C7ZgjI06pI/1EDDo8Zivhdl9wGTSv+Ns3X/SyqX/ItFTPAxjgmu+Uhj/ur3FVt4uc9ExTcW1WeoDPGZczpQGYE83unTFJZJEsoLBvdJtePp052tlWXupoo89vh9UmMGuGZdmAOd/c6pHIulYckX+pXopiZ36rbFUh+qHtTEQRNqHMTMtm0QEPuxp9k22q5JGuSYdkMZ6esXvzknKSxfNXqaFLEO3dZhq6aqn9vkioOSypYjUlWC5TmCpkBkrJBJbKkclCjIn4RHwtUrwXIyAr0DPKyyN4qG487TmDBQswysoyFgcU0uDRG6+7kuFDn2JA4NAyV4nRkRN66Og8PQM8CgOyah0YA/nB8D6tRA4CniX8g2+hYD+wIYDVG0P8uKbeg0PjianZvgMSJyoRHBdLO9bocM7KPhwKMK9bWB8cAB1txActk+bJuXNo7BzHb0nvDesCmCyp6JdzhgDwcXYW8FBgEGOF9xUrJqZEy2nLZB+odLkg5SkvQc2WcmZcmpQBrj3I4BaGiQpC5Mz8jqRC+DHSf8pa+ej3FvOgQHZ7CMcSMkQNl1sCm7hy0EWXkSKvx+vx/KfFhuApnf3B6V74Lcn4QyZ1s6s+eR+TgGPfNJkNR1tEad+zSHPQHAMoua40J5dWZK3p7b1U1cQ2I/1BSx1nJ4xS/D+vsds3vmWvN9yy+5XPIvFjHBxzhmuPp3BndKHbVXKOdCzBWjGogOW7bHt0A/jjyKio0E/0JVRwAl2rItkHJezg4ulLHHV8uD994puxcmhelmGaxGcmdlkgBxMoFNA2p4ZnI31HtFUiDJTDotWayTg0JPc6Q2yxHPrC5zvIoUQfok9FLWlTVjUPRgX/bbLhRArjAK2BbO5CzFQhHbkFxZrdEhSbLD/qB+tRL2mbMd189BWECabEtX5Q2CJWkzYQ3JXdU+iZ80CYJTcsY22vaOYwnbsbGdmy1qcBzJWF3tmKdlrEoZn/wD9UxPBQPySPxU1lGwHt2i+Mkuc5hoRIRqDHAHXcqAUaFd+kC6en9oiOFc6B2gG5/d23p9/5XSQczMgMekN7A8sD/Qj2UMQ0nK+QFpt5rS8Elu9G4UNS2wprFNpSUDQyMDg4NpbHkezEfAGACeCTPtwYST9atGNLI+iXNI+q60HU92mj08Mxz/hT5Bzx28qySqS9LTMuygvPWYPMPDwTLEhHXZTMFy8zDRJGBe9qmgKA9Cid/RHpHvdEYxjUGlD8lDmDcZ5jQVLIMRGdHeazPnOxK1mz/1EU8k8Pz0vuF6Se7jeNe/P79bXpXZJxl9rkjuh14FHrUZzPqgZNw/cLZOPXTNZ7UQYzxPxAQf45jhmj9f9q/6qb4Z4wSrbGjORb3frYWjinLAbcpMmJf9QV5VyfMBBVMHROxbTzblz5Q35X9Azlk6Q5b3T8kDU0/K/tkFPO1pEHpRONY7I8c9zwPpt3RM9jZIPpfLad/3FNvQ6eIEOeehwBkc54DEHRBNDjUq3cLlfE7GBotSyiRUAaezORCRpyli2X2uVCqpq9/gnEju3B9VrotLpu6jR4AqnN3bEqksSDnqRcDMdRbnpCpZ3eh0W0KVoYIn4WNj3RY/9KqVvEHkDs6T65A8oqA7HAfbiUbX0w2P8lQ3PZYpoVONo/ixPfePE1DjQY/FQCyejI9z4bowOAgaFlxV2/xhQKhxgDJh2l7m7mcbPQfpoTud94Oj2XlMcctrBeknErh6nAP73tPb0AkZVd9EaeD8EzkNrOs0SPIUatiP38G+Wa+T4GH04Hgcz9736zAa0lJtQvkFLRkqF2WwOIL9JmRPuEeWZFm7zR1tkODZQ+Hs1KKMJpoHI+iVzBlswPtEI0k0qn3BkswjdX5PZ0RV+c1Q57eCzO+lq90vaoR7AMOIJM42c6pyEjmV+dOZDycyuqWh6WZZXucnF+Vd+Z1yJj4dbWs/zCXPYhW5FwuvwrP5d87WmZNyDP0TBTHBxzimuOajlYWrfq4E6SqbwC9M4tGFI2kosKLTkcdRATIBB0n/uYBk0rQko1AuzF8q39/3I7LRrJf68pw8uuMRuefxJ2WpwsFTPKnX2P5OIetLs86BZJahOqG48yUplYdA5lkQBRVzKGmoXAbMUbmr+oaqZbR4yvWllE/IyGAJLxCD3ZhMJyG2syyZXF7HhU+gZqNyT7MNHgZFEkTOzHEMkiZRkui0vRvkG4JI6e4mYRIRUYOgKc+0vgNx0m2v67Ca5M756pKM8Y8EzG1I0tyGJM3v3A1Veprkj+8kazUUcA4odwbWcXu2udPoYDN69AegMQDC1PVI5DwPbKuR7tgPf6r73mc3OlwD1Tp+83aqksXvNgwVDsPLeSwfDprD3TPtbQMTSTqFMmi2GrJcm1e1zmvWceJB/DScmJOAhkgu16e5AjhSHkfx47y9UzOyb+8eGcol5PT1GySbKEnVq8pO/IvyC3Ttx6MElpQmgsFTwBHOclDxWjAoJ6ZxnQyz8gRI+z5vUG4Bmd+E6Xao9Pu8AXkSqn0Gy/mcc30Gl/WC4FYmkjmZwWugsVKFAVdyfHltZr+8PrdHRjVxzVOpdgaMmM/iGf/vZufMN5w3NOMo+ReJmOBjHHNc9Zu1vdIqUJRcaBJSYJ1I0A1dQiXJNtdHPLaDcx7p4elBgmpa2guOXJq/Ut5YfKcMoeJsLeyWxelJeWD7o3Lnw49IO3Cl7bWlUplXgut4HWk0mNjGSiqTkXKJ5J6WRn1efK8mSayTAXEmqLzFkySIOek6kk0nJZ/oyGDfgJSg+NnNje3QdG0XCmXJ50DkuKh0fkAYEQ9OA1Ex8CyD/XTJkQRMWmD9ZnG9MDbUHQ4DgsFpnEjmBupVE9+Q7HmtOCeNYif58uK1gEimvQLsfSfJ4Fj8DZLGCUAo0RPA+SRu/KZy5/nQ7U3S5y+qfD1HkL3F8Unw7AOv6pzdj/HJ7aja8ZvBcGwTNw5UZwdl2aqC8D3swcXuu8twPF4ts9hR5Xt0/WP/JGt2U+x0QmlAiQc41VI/h6el8raYD+oEwXMkOiYPUgWP7dgXn54Q2jFs50/bjpwxWpTTJkbxHQYCjs1gu6qpC0wz7OvogWVGdc1+5nv9ggbD7Qah3wF1/p32uNzcYrv5IEi+pFHvNSz3cH7cji52kvnhI6qdCuC18NFk4hwaMBth/LCt/eL0tOT5XB7uksdXPFkL+PI/TdL+L7N15mGzRfiAxniR4H2IEeOYwjlDwGrOl8FgnwWPHKzdQOxMOsqgpS3JpW4g0dODpE7lzm5fl2ZfLa8rvkUGUkUxSdQNIK7l+WmZmpmXdggywUE8KGV2QUtnSiB4ulCTUugb1gFhmDaWiVVoZERdyDpK6FSLCfxjEFsKjDw0OCpjqzZDkUft28z3zgFpND0siIdkqe54XJhLogxwqSREECNd2TagWu/oelqtscInYYPEVQmDFP32kpIZXf4EiZVR63Tba4HgepVo2b2Pqp/74u6U0DFhW6zMFfE/CtRj27uuo+uC1GF5GPbLp8LvzmMsAAPt9Hzwj6PYhV4Ft4lR9thHiGuh257ueeybUQHaDY6Z8XCOND6iy4qi+RMJB+XEJgzuD1eKZWksyCaMlLNpGSn1SY55/WEU9TMBEMo8hWs80Cee54Qy4XnznNhcwTJg7nzmx+c9GxmekLGx9SB9mGHtiowFQ3Kud5bGYgTm6HMEL5fJYnaA4L/cWCP/0lwnt7aHZHe3zzn9LTRSGQyXUoUe6HeWx6kIvf24tGUodJrGl4HUfzj/hPY0SLEJA+/0AWBlrBvawN6Bgnq/yQX/S86f3oVniJZmjCMA1gIxYhxzOBftZzTUp/CKf13YFNcDyKvf6cgV2T3S77Y1KOepKkMSENvcUY3L1uzFckXh+6Q/UcD2jYjkQFxL7ZY8sW+vVKoVaUKZ0x1eKo8Lx3NnghVGZjPi22vXpNXgwCok9YwUMgOSSzPRDKoox5dsJi0D5X5tdxe/Ku3GIiptEFeS0ecZTDQaiqrYSYDa5QznSDWapMGBY1hsx/Z1vnIcm51XRDJXgiaBk1RJ4LgujuTGdmqtAUlwJHu2zbO7GYhau8+RsKnECe6MtSrd+PzkfDIty4H74PpcqafaKX+xTF3pUME6H+fC9nYqf40RwPY0SILmDOyRJayeQlml8Mn2eZA9Js7jdtgb1sf54wvVPKPzYQWA+FwtEzcJBY5lVK2FdEaKmSyO1YaRtSSZtAuCB+njMkO2wXeaWm75YlmbJRhkqGcE5Z+EAZHJ9eEgCfXA6DgAIPg142uxXlrCTEoyKLuzaxtkXXuNNDXwjWd3dKH3GtfG69MBWEjoKB823zB3O+6+rqPlxA1OUdBDxUDZJUnpO/zW7C55K5T7Gs3wx2eVpdAFrD081nxg/1Gc8NdMfvCLZstsjY9dd40YRwArSjxGjGMLU81+F2/+x23H7kLN2JsL5evKpkRNrszsR/VI927kou5B1SWIrGHrsjl5prwyd6UMJwZBVNVuVHlHmpUl2T89KUv1prSbIPBOXbejOq/XKuK1muIzNzrWrVenpVVfQIXjaRIVBtUxwI4JQhwOVoNzA0dBeVKtQtWyTRoqltto+zmJiOqSVITttU2bBEqyJHGD7FSR4jtJ1AYc5Q3EinnspkaQ0LE65tH9jYnbMw871H9E7jguFHXA7yDBnsJVViUx628SO/fGedxXdx0SOFPjqgHQm88Kl9TJGQB/k6xxbA3EY8nTiMkM6qA2egw9Z14LltH1TyUPI0uB+RxIRj0C6smIqhYdkx7szjHu03StgwJU2SdhLOA34xVKpQKUfFLy6ZySIY/N5Txeu7WMqa6j/DFuYXhkleRzZZA9iB9lk8Y9KhXykixwOHRG6nek3MnLubWzJB1mxTviKZCfGixHmm2cSHS8DSuf2VMdvGYmrKpDuZ+VWJYfzG+XV2ampJ9eFCX3bmnwAz9tEO7Gtz+GLfBfzY7ZW82Wh7oPUowjiZjgYxw3mCt3tcQE1xlr/tF6IQONuzB4742m/9ySXOy6Og+CdURdqjLsjMolmVfLmsQEyIBdu1CZcGQtEHcTqn1hflaWlhdUFaaTHBbWaLswA7M7bWZQI6EZDeAaGJzQ9nVjq5LLGOkv5kA4riQtlKOA+B1U3ji/LFPZgkSqyzvAbyCe2qy6hpWESfY8PxI5yC/kwDAkc6jPSOFSpcMQYLtEp4L12f7OSHGQJ65QyZ/GA9U0Xfs0AEgWUKVK1FTmJM8kzzNa7wC6qhwzlWzxBxPWpwEAFa0EnsjhMFiuUfCsT7FvGibc54ESphkE44IGBuerscIKOjo/nkd0fdgHY6LUkOFhcKZ6zRERK9nzHLAOXfOpdEpS2TSIWfPYqfGUoyEF44ndCcu5KN8/4yE0Mx7Ol0GJHBCI7fDsUsceD61GXX/TYCukQ1k9lAPBwxjgeeAsA5Qtz3uiPiojzVHpOCvKKMZRA7Pm0ay5PD0l35/brk1s7Ix6CLmz6Z2PRGBvxgP8u5JL/KVz/vQO80OxS/5oISb4GMcVzlaOzxr8I177rytT9ADVXob1/5rsXhlxm+qqJ1iNo7qH4E/Lhc7FssmuFQNi1ShzLGNwV0cHjkF1k2LfarYPR0lVisVRqMc0iIqPPYgGzBP4NUlCPQ4MjMggpoG+QSmX+6VQLMng0JiMja2TvmI/lL0Dw4AOSKh6HCOXLkkm3yfp/IgknZy6pdkHnV3ZSIRUkhpwBtVtoXKZ+lYJkf9A2FHwGq+Ic7Ao+qEBaFoO/MQ10SXOtm2SnWagA3k5jDYnyZOUlcBJcCgfEjAJnN85j8ROkudvBq8p0fMgWIeT/sDxaRzQ24B/alhgogLXY2MN7BjLWfI0MmgQsK89iZPGB74HuHbsT2MXeO1quHAfOCzT2WJblgWbI1LptJSKZRnqG5CRgT7J4B54MJRSIOgMyL+QzWEeo+szmvGO7nimsOV4AUx8w2h93lsPxtnEYJ+cvnZCCn1lXBvOD4ZL0KhIp1URtxXIyGI/rh7GiOG1xjjS4LPBN4LBhYNOW96e3alR8utdzXiPZ6FLL3zMQO6wvap4RD4lgfPbMpL6grMlHrv9aKN7B2LEOI7IDz+ER/HjsOx3qNzrIXRlo1uVV6cntV2TaTvZ5t4xnpwu58gZnTMkXKjLwv5dUp3cJ61KBZV/KF6rIe3KpLTqs+KDiFLpjA5awtHjahweFiTggBCyqhpBYiRe7L9UBsEPrBbmO2fbcSZXkmy+pNvSGEinElLMpGS0f0AGyjQWklD1RjLsK49Jo99BzB4UqEaUk+xA0oyyP+Ae5+VBnao2J+kTJGYldn4ncYJqyY4kSRInjQoqVNSO9DjofkjaGoCGV5jbkXADkKjug0RLUsMnDAIej8RMgtUVuJ0en8F/nDif++lN3AlAVc598JxI2gy6a8zoELbqdcA58Pz02viJ41K583p62fjYXEGS1hHvuufkYjtmAsyB7PP5PFR9UpJQ8oVcSrIow0y6ADKglwOGG9S6Zs3DNuzaSE8AYx+8DkfyS8ro8KBkSsyIh+NgXRI8RwHsNBaltJCRjJcHn/D6Yhwp8OngxAQ8LbyjZyaW5F357fKKzLQMskmExniP3PGVK1vPPo537H/jRl3lXDL5HWft3sjdFeOoonsXYsQ4fmD7GwjtevDY34NwmJ6yC7bHO7I1NStnJxeFvbZbji99MiSbljdIcs6X6sKsLE3ul+r0fvGp1gGmbw1ARpW5HUpQ5b5xiNek1FHp16rzUJSMeneU+PP5fslnS+C0BBRiU7OptRpRu29leVFHnWObO/PSlwt5qPm8FEslCGRG1jO5SVuT3DBXPEmNw7uGUKSaDIbEDahrnm52kiygKpn9x3FuSuScuu3bURAb/pHIScwkbhI2ideJcsRHOeppELAixbJeoByJmp+MQ/BJuviu25N8eTiSdbQv7ofb6f4wUWEzkK23in7ncrrm9R/b3bldS/z6fizDMVhxw0hRewAb8fp5PXSv8xqwl2g/OC81FLhid98+pii/fKAD02RQhlkOyINyzWTzWjFxGN00CJ2j+bF5hQlwfJS5j/3m3EBOHx2QVeOrRFLZ6LhMUJTOS9hdN1lPS6aVk9DBQWMcMbA0q6H2LZFL09PyttxOeRneT/aAOcQlD6MNtiHt3Otxg/7Iuub/Olv3PhEtjHEsEBN8jBMC5sLJOTDOP6HO+Kq21R2AK0UQ8pXpfTKaaIDgXRlbHpbCnqrUZnao6zaZBjn0DUoSipx1C9uNU4VhyRYGtesao7JJJhx2VCPbofxyWDfqX52GEs9o++5yZRaEPoN9VjSoq1qZl8rifmnX5zTILkcixyeNBwsSZze6NI6dBLGwrV3HbocxQMWpeeWpskE2xuX46jg3/I7InYPJ8DyhTKMTxmpu1wXPNLB0l2N1GgQk1RUub61elbAx0Sgg0YIsFSR8NQS6Bcj5qq5pPHSJv2tIqAHBI9EIgVFgYRBo5jiQMcuKngfN+97zGPB42K+bHZZkfhyXgmPocbEvRvyjLHjukZuehgurFotdezpRwUekz8UM4MPuWDY4L466x3vBFLXMAphIGElnMlIsD0p5YFwJnk0CAc6fbfIt3KvTx4bkknPPk5GxNXocnp8GNzIrIMrM93BNHUcSHgym6LAxXiRYjD6eB45mR5f8G7J75Y25vbLRrUdR8kru3RVJ7p1wyTj2E7jJv2+G0v/kXDAVZ6U7xogJPsYJA3PR3HbUxh+hO09dez2g4tiYqMorMvulDOVQnEuLqTJDmi/pfE7K4+NSGp/A96K6zMFOkkZFPz62UYq5orrlO+2G1juZdFajuKkM6WL3fV+aUOu12px4IBCNZgc5MSd6p10DJ1YlwMQAusCrY2qLC8Wby7BrHJQmiQ4kpQF+OAANBmauczNlCG5qGrZds22b0e9LUPbLIFAQI0kRRKTsQ/WrCjkRKXidR9c8yJMubizVYDwSvZJjdzsqdipxkioPznNRssUnfiopc5Eqexyzp+pxzWBvbIb94ly4zwjRebD8dJ9cTgMB22qiGxgZNF6SxQlwPa6N19EleW7LZgQ1Tnj6vB5eO841CsSLykE/9Ts4IJGQXApGEwwfQyMD+2K6WqaizWRB8KVhScFQIrnT+PC9lrRxH/OOLxeddrpsPuNcMRqUx0DGAAYAjACQP5sdYImIYfmTaPAvxgsH7xXBgXA6mNjDhd3frsD7OGjwfCix6wNHe1y/Wi98DJ9/gfvyx8626evMhl0t7iPGsUVM8DFOGIAYfGNyN6Ge+DCEZeVAzaJfXNmanpZtUpOSl1GFXhpeJYX+AUnnSNYkElBKEioT5J3N5WTN8JiM9/dJuwNyBQEwkCsF8mMbb5JKHgTQghJvYApAZhzwJZFgqlrsD+sVQOCl/ACUexkkZMBnbUmAnNi1K1scAPHQXd5gbabkzMFrOH46mwg46ppWeKzsSI7Mn07ljotkP3clOSVmTGGPvEHomKMJXRhEB+KjyuUIb5rBjswJ8lXCOkDKeIWpsklqnEjOnBSYj+NE22EbVfZcn8fkelTo0eacovLm3jGzeww1LHhees6uGjoMGuT5a+AfyozXhxXVWIiaHPCTxgG+aE59xirw/mB+NNhOxAIu9sEx8jkMbxbzHJRDu7YMNciBfdIoz6Q2l7TqMIpw/7hvHnttOSVnr1sPtV+CEdaEEdbC1Aa5c2rpujoyXiEnQYZNELyeGC8EfCSYbpZd4NjH/4L0vLwzt1O2pea0p8shLvmEuuQ7eNZuwM3/H+Il/9y5eO6xaGGM44HunYnxVAhvXp2VtL9eQrMGTzIf3wbq8oYkLWoVyIhU4JmO49tM0pNWB7V4y5P+pGcyBU927vLNlZCYMZ437C2j661r/hRP5w+SE6K5+AYVv6+2XvY8/k4p2o3SX85KJp+G2ktLmmO0g1zBHqjQAxBFQ3Y+/Ih86iv/LJ+97S4QN0gaJAO2hAoBuZloSNN2qwq1n5FCtiA5EEoKq6QSVkZhGIwPDks26ejtZk+sIoh9oIB1NZtqKF5jQY2FTK4AIrPaVEAFyyAyZrJLuCAxfGcyHQb1UdGrhwDrkLh7w7hynqOGhVGvgot9MtMcxTT3F6WuJaF3SZ3GAd9cVeokbBI7V+b1YTsuVBIluCIIrqvaez+ZNEeVO7ahOqYbnRHqOlgMlLq667GeciObEEDwdNt7rQWIdooxBgomlFA7Xl06INWQAY7YgGlmPR/3AMfrhK5gNvZD1z+MAN0nswoy1S19FAlZbvmYQlmutWVyoS5LTV8WGnVZrC6p96XZgKr3fOnrH0HZ+3LpuhF5z+u+X87fuk2y5TwuJhC/WRevWpXa4qIsLS1JpePIwlBB7jr9ZqkLyCjUFuIYzwN8VDhuewfTgNOGgT0rr8xMS7+D+68DxfDVxA3VZ5HPlJ3Ds/fveL4/IrXpG+P67/iDtybGU8BeJwlbHH0jNMhPQAGcg1n0MLbx2cAzzWguRklhMsygwu91VLRsXKXvmMnR66hnaRBwVMgaKuyOpT+z43g0DPBGYPKwFAZB0PRsf8aTXNE3pz/hYTtUiS9dgASM3DHxWpTXn0O1nd2djSJrgJAn5Mkn/4NIex3UNRQgCb5AkgXBQ7X1Bl5hEpu5fZPyzeu/KX/x+c/IYichxUIZ+4AqDHzxQEjN5jJWpSIvgDhgLKC+SoJkOUTs+NCQjA2OROlFpSnlTAqKPiF9eVcj6f3WkqrbQmlcUvjNBC4uu8lBiatiBXEqwbsgdpAmyZzErVHlICSmL9UBUXR+WV3f7B/vJhM6pC2j+mmE0DjQxDMgYAWuUQle2R/zOR0geHxXgsd6/K7AfnCtyqx43FS5Y59RX3s+hhzsBqKLBB2gxKnYQxB8l4ipfgOQdQfXRdBLwl4BGkuAZaEXLetoWztHjjMgeJQvtmlhn20P24PIOU48VT2zz0U56UH+WCYwbNrYZrGJ++EnZKnuy9xyQx7d9Zjsm96rxg1z1rdA8jSkzhjOy0+89rXy2iteL/0jg7jU6Dr8JntOLEsN5L68WJOljsjM+qTct/4WnFcL/ENCivFcwMeHFRDd8bhDsiZRl8vTk3J+al7z50fk3gVXxoRHegce9P8nTvBx54K5x6OFMY43YoJ/Gtg7x8+EwvlT45q3a9ctPulEr8T4m7Wg1p2sYQ2zplAa+ga/UWfpdyyk3KERgFrR0DCgAVATE9bEOvg0NeOENdR5nF9HBVrFXqp4WRgRhWrK8Uwi7FgaBslEx7R9z6b8jrGpDggP9WnGM4uZQIbzobSyVqp3WZnFnt6tZ8hhpHtnflLBPnB2yrYW348yvhrX0KczEy2Q8og8+cS7xDbWSV8pJVkSfC4Pos9BnIMkSfAkLRDJ0vSs3HrLrfL31/67PDa7QN7XPDigJvFgAPhQsWzj5ShnaShwEnwGaj6XTmmimz7sM+taKaZxAlDu+UQoQ6Wcjmfut2o4TAYKnoF3HAoVpBuASDCPwWZ0P9MtzSFS2U+fd8HFuTFdro7dDgKmWz8aUY7kHo0iRi9ENDZ810UPA0DJHISs7fGY2KaNP3g0+MkHsvtQ8k7zN0hYl5HUdWJ1jXk0Atj9jJ9YL8p1z/2gIsc6AUjS82G/4jsnJXiQa2NxSuan90vopKQ8MhENjevjcWUefiVqqngvKlMeQoeJBUGA2NudyDPADHf0rPgwJnhs5iJodmAccF3jguDx6eZgFCRlrlqXBx9/WPZN7sGquH6U03J1HhSNx/oVl8tPv+uHZNPmTbjXOBg9D15bPCj4xjLJfVGqMBCWvYTs2dyWR1fdAVOaBhGuM8azgk8SG4qo2umSZxe412QnZQM+dZAYHSiGDxrARyxA/Wbkfmz5VyaR/pJ5+S6sGONEQbdmiHE4wrsm3oYa8I9RvzzzuEYrS/Dw0uz91s8VC7XS7X0/+InZ/OVjzYY1NjIG6CEQW+V3AwMBdSWMAkxh12gQW8F7WIGx3TC+g/eSw5OFHai+tr58DuUYpkSiLU3PMxkaBinftquhKbih3QdmKybBXJnQVMqhbL0rlKthGFxz/L0I9p51fdZv/zVK5V3ghJQkOtJqFeXRh94ktnm6DJQLkitkJd0l+IQSPEkwUrnN+Tm565Yb5VPfuknun1qWVqch9VZDGp0m+I/twilV3QyeS5oOSHxAMgySI6lnQWbYZyFpJZvwpJRNgNz7ZGJoVPIMfkfha8Q8ionR9Ik0lDduHCPyyb0GhExyp8udfEvlzA+mtOWgLkrsUO3R+Oh0DoHgQcpuJo/PtJ4fWB8Eh2UkdxIdjAc+KJqYpqvk9VnSAwA0OEnwdN1zni7nfLrnSeZdVd9uwrYkqeOBw6SZ6fDPbzahdjk+O/7Rbc9tYAw0l+dkeucOqVVr0j86JANrTxd2oaPqZ9Ch59WUyDtQ7R7Ue0TyRjz9hLEAJuBpRNH0TGnLDlYu7kVL6mw/NympdvA7dKQdpmWh3pTt+/bLHO5fC8TdhDFVrS7KBevXy8//4I/LZRddKPkyyxl71cC6phpctaUFWZiZlEq1LY3koDx27qzsHrpP0h3NqRbjOYBpoTuoZMrQExenZ+XyzCS+U2tQtXefs+4HHp15PKLfwrP0v50L990azY1xIqF7q2IcjvD2icuMCf4YFeWrtXbidKTxdKXP+b1l+n3FiocvowehA7llhNFPTB7BZoOGMbaOF5Ch42w26DUnYB1TE8cu4XogwWAAQPeDUbC+QENhH1wv4H4wOWELzNVCbQ6pmwjMYhVs54S25YRSgHxqwDBYgmEwAsNgOwyDd2sX5CNaUuHtw5dB/v0V9voyk4AF4yfloftfI53lzTJYKkuxryjZXEFSuawkMmklbfaLJgFakMfO794h//C5z8v1T0zjQo0s10j0bRAsjAEQIN27DLjLphwp5otkIU2fWspByScCbW8vMMENCH+4r1+GC0XpL3E8cpBXYwnFwmA9Bucxfzrb2KEWQaiq1knYDB4Dz8IGiIQ1frspdgVjFDrPqCNOsoB5OXUUuSl236OiRzHCUKEbn/5PBwYBiV0fBc6jIcNr5QxOVOlsZ+fBOJ8PB4hbJzqWcF10zeOHCIwcRtUxMx8PQxVMomciGXaRo8Jnzvugg0eE36HEG8uLUpneKUlGt4+ux3y224PcUZa+3wLJ01Ufqnr3MXVA+ByKF2cOY4L999kEwOPhgHxIMDVB/i3PSgunVvcT0sD6y01f5iot2T0Lcu/AioVyX5jbIzCJ5IevfI28801vlTUb1kgqg+vCuXFsgADXQwVfW16Q+Zl9IHhs17dKHjrvEZnJPSkZL4eLjPFs8HCvaIaucupyBYj9gvQcSh336zCXPB8V/JnCTfy4Ce3fmkvxYMQ4IcHqIsZTQAPsksEvo2b6BVSsa3UmK8NnxLOu0MURLvbe7p7yE38Onw8usB5rWtsGV7StNfRasymBDa34ZPOA8mEbE2p5p4JyoBehYVypgS8izwI9CQ69CTAaXL9mPGnY0DIkvS65pCeeE5psPZQOjII8vk851qbTQWQUPBFKFUe9Qo2Cp/UWkA7sbSP/EaTw+8a146Aiue/eS6Q+u0UGciXpp4ov9km2WJQkSF4D7dgfniQP4mrPTMmN3/qGfOiL18qjC1UcyJUOiIGDmLDveypdkCK2z2UY/NbB0lD68/iddCQP+2WwXNL0qTkQeF/GqJt+sH9QErSBcNaZTAHbeTpADTPegWlAxjA2mHQFqtshOXO/TNYCgiXJayAdjAqqc5K8my4qsSdAhHTXR+uRnBmERxc1v6MgNNit+5v3Mg3iIpl3lTYOHFkS3C/d+bzFVPMkeI+ucWzHc4S9ZjuYmDAHKlwz1LGs6Zrns8E27Q7sPPY+4BJ6Oehery9B2TNBDV34uL3tqra5h5Yj8nEI1xDq3UZkD/KGoMdvrMvzxqRBdpxwXpqMBrtuY51GBw9fmADJW5mrdWR6oSHb9+/StvxGnUF2VTljZEze86a3ySXbtsnAYFGDKmmgaXBdZUmaMNwqtQVZWliSWist1dXD8uDmW6UaTkvSxgF2zwTWWkwFTb/KualFuTKzT9Yl8LqrSx7PjK4B4LHC+8064X48oH9uBtKfi7u/ndhgNRHjaWC/s7bfZto/hmJ6H36ehTop8jU+BSyKskn3FirEpKO6hXWyFjC/0wnLf4T+PbCf3tweuKA359AlRxwrd/9M31GJkyzAEzg59olio4UOts3k6vT9UgKyH1MUc2AMDALBBOJnrIGYZfxmXEEFNXsFvytiAvzG8tBUJe1VpJmAlEWNzoY/N+Gbjsv0cYHMNz0pJjKoWP7YuP6P+m4id999r5Ll/ZukDIIbAAHnoeTzpaJkiiVxsiB3jkQGVa1F2WrJ7Pbt8rF//Jh84ju3SM2HogYBt0EMvLZsrh+HcSQNgnZMRxPZ9MFwyON3GSp+qK9PUrisFOydkXJeA+zyaSO5NAgdKjwBgmUf9zSORwUOSSkJkj6KQ5PWgISo4sGo+G7UWxAF0uXB3yB5FCdd9KrqMdEAiNresQwXQIOFPK1patVFj+8kcSp4JXp85zWTyEHWkWLnWvyDSdfBTrmMLnyuR9IGASvpk+BxrlHGObZn+9qvnJn4NN889h+A9ZlBTkezo+se67D9Xvulc0x6h4llmKKXqh2GAFU8iIHueQYzUrnT+8C3oEfwNAy8MJraeEMaUO4VEP1CI9RI+j2zM1JZngW5L8HocmTr6afJu9/wNnn5uedKsZzDZeCaYDyQ4Nsg+NrSrCxj/cqSJ00ZlIWzM3Lf6m/AfkK5H5o5KcYK0PXXwL0qwTp/VWZKLktPScmhwUjVzgdaHyYFvuHdtd/Ae/wBZ+vMLd3ZMU5g8A7GeAbYz7zbteu+8zo81L+CJ/xKqK50d9EhQD0lj3hlubE9pMTe53QkB67KmECnLEgii880DQB8arpUchl+a3AVvtMQoEuMIUGsklbenKf2fB9uHOCXrnYMbuszHaK3jOeCibYBGAqMgk+VhGxcplzkfNhEbC4wIHrGGliQfmQMLGPNKsob8812a+w64wY/1Qrc8dtuu0Aac5tlCMTe31fW7Gd5KPgsE91koOyguCWDiSoWFby/MC/33naz/OXn/0m+/fgTmA0FmCmD25gdzgU5Q+2HTUklmAAnLflUQgpJjlOeklIOhGwb+C2yZmy95NxQo+kLRRA0LoHBdHRscjAa/cwWNWkLL5rueDon2Keey0j0Saj1BFR01D2O/MvAu6ySOvPdU8G7blafBQf7ctMgb3WvYw6Op0QPw0DVO3dAb0WxT8lOaLSQyLGOqnbOI2hg0DggqUOB629+V+WPm4D1ORY73d3cPgBpazc5bE/VzcFj2KWQ5eW3lyVo0V5zsQtHWm3YaDivgOo94FOaBKn7StwdnYf9dG89FTfBpgCIdWmT4HGabQ4eg+0qniPzDV92Tc7Kvpk53KeULC1NwsBKyNbNp8vrL3i5bD3/AhlaNY7ywjb1ZfHrFenUG1KrLMvCwrTUqkb80lrZu2VRvpu9tuuePwbvw0kGlghNnzZEyVq3Jm/M7pVzoN5dfWcPNYj4eODB22es+ZT17P92XjE9010U4wRH/OQ/R4R3D50uvvt+FNl7wAljpKlDAM7iy3JjZ1i+1lwt+8OM5EHijPyNSJxkzuqPvYcx4TfFagrLUtg2TfLHpAYByIDGQNaJPpMkDhgI3AeNA3ZV0X1g2yQnbM9Yay6PdFIPfFsP4uD87jcq8wNzDy49blh5CoeeOknIZ5xZM2y5N39nkzSXLpfhvmEZ7MuD4KHg83nJcCCSHMiR3eF6BMio8XpTqlMz8vUbrpcPfukLsnepKuX+NdLy2O2uArIv4fZ5KD9fSoU+KecLUkyxOxxUPAyHXAIK3l+UQXwfKA+A9LNYl12vWOaupDL4DXKmzRINCkMDDidL1zTVOfg0AWMjAcLSLnQ0BnDPmNDGTUC1U7ZDLXOkOzc/2N0W2+RKMABQ2ZLUqcSp2rEs2iG+p0D0/OTvqJRA4GBMGgREl1C1HDgPpK1uegbosd0dSp0moraNg8S1fRzrRHnpQexQ8WyLp/CnrRCEIHgYAV59FkYA1jEZEDnJn3GcCSxjiluocxgFHTB3G2XPNn3tCcDjYj7vMffXwvYtrGvdtASwmZs476W2lanFhuycnJT9s8xqaqXFPAUol7NG+kDwF8ill14hw2vX4roj93ynuiit5UUo+GWZW1pQ93w4ulqePOsRedTeLLkQz8LhD9NLGL1XrAYSZ0KhC9Nz8lqQ+4TLsBvcI9RhB4CV8UzgwTD34O5/0Gyb/SSey7gwTyL0aoYYz4Jr/qaxcPX7SnehVpvCz7XGNWOHPupU3VY2JJflrOSSBHhZZgMSQajEzeXU6IxS5cDndbxgVZuSRUxzYVpmYBBMBjnZHeRlZ1CUx/2iPOKX5EGvT+7v9Mt93qDc7w3I/e0hua8zJA/g+wOY9xCmR7x+rF+W7Zh2BSXZ7edln5+TKRx/NszKAvZfsUm81Elp4rhsaWb8Nwme/a2jPteowXXCuTq9792JF6rf+amXEk0HcMiPowIoedY8juO2ofgulHb7NI1ez6QMeC4NzkoLB3xhhLp2lSNIikq4IFl859yF2T2ye3ZefBCOD0XqUbWi1uIIcilsl4SaZtBcASSepdvednAMVwZgTJTLQ5LHcXL4rYaUQ4JmIBy+k9TZZs75OJ5mryPhU72T/HH3SeJaljwnkDKVu8uoe8zScDS65anmsRe64217CVMN3zEPSj9qeoAS5yeuVYm7q45xErgO/NZiwjwu4/UTJHYqe67KW4XVCZ4D4yctyoDH1GFoYYio4ibZY18kfW2b5/4BbmrxDNHVzjZ/9mnX+eoJYBs+toERYlEWdPlzVDjtKcDsfHqOPFVcHwPvuA7LDNdmqfh9DsZrpAHyX6pVpdlcwq9QciYpo8W8bF6zVlat3yDZvj7s2xev2dD+7xw9kDnq640WSrEk4Vi/7Bt4QmrBPN5JGEAxDoB3qxImpc/x5E0gdg7HPESXPOoG3BldRxE9WvSsfQkP6NVm2/u/aswN3ScnxsmC6K2N8Zyh/bMbSxcaJ/xVVGrvANFTRB8KKMEqCP7m1rh8szWhaR6ZP5uV/8o3ZEVdqzj8O6gi+iRhrJjXw6E3r7fvnts+igFQwsFEla9KH0R9wFuA6jCDk+/9ZlKX6LsvGazHqbdeGtuyeYHrJGgAaFUc7dtRIyACySo6s97Zdb9HJwf05j8VnmkZgOOEiYbs2P0O2bfnQkmFHRnqy0qxOKCDx6iCTydBVFDvJMAMlCoJr9WRYKkiS9PTcusd35GPfuXf5RGQvJssQNhCSTaXdTSzYn4AJJ+RQiYpA0XsF5/5pAPlnpXhchGqXkA2LY2oZx93kkwChgID6lyH5YDyZZs8SRHGQzSOO5Q7riuhBAdigzFBFZ+k6gfh0TBI4Dy0PR7HVhc9SD7Ba/CW8RtGS2EIpngKRN8leap6xhhQuZNgtS0dlTRlP8Gy5neSOgkck45mx/UZWEei7Qbhabt7m50nsAmNB7rlQfh0ywcdtrdzYts7VXqIXbLtHRPKzGtV1FCyMJ3YB55kH7UCYDnW9dogX3oJ9Jpw3jwGTxHPM4PxWn4oDUyM0qc3oIZTW+qE8uT+Kdk/tyjNRkUa9SUZyOTl4tPXyhUvO1fOevk2yQ+PagBgu7KIc2hJu16R5YX9slTFcZPrpL1hQO5Z9Q2Z93ZIysZd5AgWO/u21/A0nuFW5M253XJaohqZP4epdk42sLvxcH4YL/2HnfNmpqOFMU428HbGeJ5APebY20bXoW57L77/gkma4e/pKw8y8jA90hmQrzRWy66woK51kiVxgO+eB55tGy5faQA89frRcrpJCa5/gJ65CPP5QcOAY7BrMwDOm1NE8FGzQGQIcB5zvPeaFroxB93fWf0NEsSnxhhwwvfok00X0XEOVi/dE9DP6DwPAa2HRF327Pk+2bPv+8RFUQ4UHBB8KcoPD1JPZECEdF2nQJD8pJJtg8SWlmRp3165+55b5Z9uukvu2T8t9XYHBAqCghpNg3BJ1jwEXfAppyH5hJWxgREZ7S9LOc17V5fhUlmGtJtYW6PPqeVJ3skEiDuZVld8r82ZKV/V9Z7KSjqdx75phLEtHusncxDAKS0P9o13UkWcKhPfZCWZK+k8jnvu8DpwXkrsWK7FgnM9UExU0o2autzV9Y7ttOmFZA4ShPUSbdtd33KUNZY/PQIsGzCuRsXTZc92e5wjXfRRwB0Ik276nsue5M4ucc2KBM0qiNnqYx/AgGXmOi5nv3i2xQcwrJi6ltvTTa+OBTVw+AUEj0ORcBi93eEr4aSkiZ1NL9dl5+S8zC81ZWlpv3TaVdmyep288ZJL5Pxzz5WB8THYOimNE+jQRV+H0q/OyfLSLAgexQCC72zsk3vGvwKC3/WSJ3g+Irz19Bjyyysys/LqzB4Zcdri0iWva3SBW4NHAFWCvQmP5V/i5f6yc/40u9nGOEmx4u7GeL4Ib149IAnvdSjGX0e9dZHO5NukYNHStRnIfj8n10HJ3+kNafRwHqRHYltJxscCB05tBZ7uHA6uS42OfyQNIKKunkeB3oJoTSozjTXAd35GcQE0BiKvwYGYA5Bfyok8AeolwDo0Avid8QYZUEZkUAQ6aQAiSDGJbdgEkoLqqMy/TJ7c9f1QkTlhht9iPi+5fEFVPIPkTAq6RJUuCK+ncqHiW/OL8sj998nnv32dfPvRx2ShZcUjQQLsuiZBQ3LpkvQVy5J2O5LFNALlPlTISt5ty0ApL2ODY5KD4cBx0TUxDc6PeeczpUGQPI4JkqNvk5H6jDQP2xUQfE5SbOfnoDJBE+QNVc/+7iB+jZynUQBjIAmST+b6IkMBCj6RY993aiwULs9PCRyfDPVn9DoVOkmaBgWJHCoaJxGth3naDY7Xzu15n9iQzk/sg80LhEa1k8B1OcwPELIqfizn/fWh7qngSfrMQscIex/7Dbi67+OQNelA5YeGbnaUJ1Q9WyJCuu9xuKh9HjMsk/WwaQL7xTkxuM5jcxFIhu9EgLvLaPq5ak127ZuTyf37ZXF+F+5pWc7fsF5ed8kr5azzL5TCYD+O44lXXYRyx7GbDWlB6VeqMODqeBrTG6Wzvih3Dv6zzPm7wVEvXYLnXedAMdHwrh35vuw+2ZqekQKeDZij0Uo96EAxtoJvn8PN+htjpu8xF2oPmRgnMQ67yzGeD675aKV51U/1bxfHuxeyiFx2tmHUFetUBV2wRrudrElWpAgimwlyshimlBhYhR5LkueRnuukgkunSGFHudM54aHhuR828aK5HcFOghqhi7l1XGUV18trXgzTMhtmNDZgf5iTvUFedgUF2e4z5qAkj3pleZCT3y8P6DSg8Qf3a6zBgMYaPMw4A1sWt75GMg1XEkzWhxNkDLtGpoPQ2dbbMzzU8tAzA+lSITMIrDIrM3NzMl1rSYMExgAzEF0qmdFhZhkRn4KBUCz0Sx+IO5d01XNRLg9LKd8nIQdcAZHp6HFYTweXYeAcSQzH4aAshI4qR9c8zwVGQO8cDNSqpqztkqgONAOST7LrXLeNnSpfPRH6yfZ2vKpU5z2DRZUwCRqVNZmUJA/i02Fre4qcxMsYAyVsmF3YjglmFNwfDQRCt6OC5274B2fFZgA8u6rmUTYh7jGD7kjq2u5Obweuw/caUPI0NJg4CE8BJSAInUO26rG4HraN2uFprOCJovGBRfQAcBS/AOfLdLbMgNfGObdhrFSWZ2DUieQzeVkzNipnbDhNBgeHYLtgP7i/bNv36hVcWhvGgidNGDceY17yE2L707Iv+ZA0ZBFPH4/50gPvMoN+67j+MxMVeXt+h7wsNS85XcZnp/sc8IMOHk8ex98/x8v7Iefi6Qev+Vs8rDFOesQE/yIBkvev/pHGpOSy9xtJTKOCfJlJmHx3McA3yECdhjKRqMmY25CaTWlAHbNGMYK++6qd0Iiu4tBJiX/FdHAejYJoIvGzf7gaASum3voEaxKWBTNptaHoOO50nUGBYRLqIylLMAzUOAgysh/TFNRhqTMk/XVHEn4LRMPjHErqLnPAk1DY1qxEg/kgkgRItQASJzk8vm+HVD260pnmPyl9/auVrP1OVZKulQwYxoWqZ576MlR9hm74sAkihzEA4kln83pUJXdeI5PV0PXN68Nv9ntX1YrfTDWrw6syO522STPVakSiVOkOlTyInG55bsNhb0nAmvCGipyXwMsDsWEDLAPxgrjpmjecRyXO5fzEivyqJM+JRI5tNFqe65J86TbnPjFpqWF5tL3+UaJnuUR936OBZKjESfJ+cwEXRzLHZhxlDvct5D6xrg5+wH3hH0eQ02uHBab59nEv9DfPTQmdbe+8a3TZs/98KBy0pg1536q3pNOaUw/Q2r6yrF+1VgbHxjSTnhocMDT8dkPatSVptVvSbIu0vKS4uUFxh3Mg+AdhWDLIDvfjJQQtW0zqkgcuh2J/U26XrHdJ9XhutL2dawHRy4r7Jt/Ctz+V0P2Cc8nUfl0W45QAb3GMFwkOi6gjKDWTf4Nf77e+vREihUK2C9airqBKl3OSS/LO3HZ5dXpSK69lkBjJrfvKnVRgRbJyWglez8FpBdk/xUQdy7KIuvxF7fy9ia5+fmo3Q3yHfpOO8WU+PS8t6BO2E3utqnjMvAYCpyoMdeqqWoKqV2U+yBZqfGB8rWw99+Vy5tiQJqxh9DwbhZv1BXxA7WITqnCmaqV7WgePAWM3qvulWZlSQk5li9gfzxxgtzYqYhyPOebpamd3ORIlHTqMw9T+7gx0A0hQOBEQId3YPsgTyhhkyoQyzBFPFzqvgSSoqhsEZqFqbc8tT2WO7zqf30n2mJSYSZh0zWNS9zuLAcQZMnMdtu21pVPpa7557gP70v1xG/ZbxzJ1xXNCuWhyG6p3XixJGtfCEeXC9gKuu+c1wTKUC8uBgYT8rUYOyZ1GD0qKzRBqFeg6XIZi4LowkLTQsYzzmS8gm05Ju7Eg2ZQr44OjksvluAeUC84f10xDhUqUHgOvWdMsesxQ2GpWMBeGmZPGspeWCGURMq6hijplwHTkHSD2N2Z3yYSDZ5jt7SuD6eiSD2QJddWH8FL9tskOfMm5eP98d2mMUwQr7niMFwtz+e5F46z6Emq338bb9nG8QFW8PNGbR+AFczCtcZvy+uxeeWt2t6xWRZ+UFpehAuuteqqhZwT0pqcDr58Ty2Ll1DMGoAPxGUgtURGPWTkCVPpQcxq5rqqT6g5Tx1cixAwcEOtRCSujkAZFRsbXyatetk3GMyArvw2RnNcAMQZvJRM5kD67sLEtvIjbCcMA26TTA5KCQkyyfZ/t611XPPcYBaaBIKlaMUebA9T1HpE/TTglYZAO1TzBcyYpktSpdqmUOy0QJwiV14AzjwgeRoYlwZKAuR3WM8w7j2vVcd2pzHndPaJWQm/p+jyexfnzXBktf9CFHhElVb2eO5dhfXXB4zfnR1nrGno+es/4h80LmQFcE8qAHgjsi54KHeeebn1eKX/jU/v8cyLJ643FDng+IGJ6L6L+8ZgNa4BlxN0z018qlcQ9wC+UcTGdlcHBCcmVBnR9bo+VtSx5HRqECMOJ58r7yG0MipnpafE06Pmc6qABTURdYB05M7ksP5DfLpelp6Vs+PyvqIT4kaYRGD6C+/En+PY/nQum7jBbHuo9zDFOIcQEf4RhLrzLc7ZN3oTK749R2/wPG9jH9KU6UNL4gheu3/Hl0sy0vC23U85NLqAid9UdHeOZEVVlKNkQlTnLlY25WrggMao7klt30sBAEjylp5IIlSWNqFBSmZyct/k8ueyMsySfhGIGcdBtTmOAPMRx2F2SGYkLR2Xf7UyuXzJ5Ek2kvFWJg6wi4sYpuAy+I4Gyi1ymG0DHffDYkZJ1knlVwDwOZkD8c7jYvJ5fdHEgOp47/kXZ5PhJMmNFjX1jnoLrcx6JnqSMc1DjBspWu7fBwAnaMFhoHGB1zQMPA0Qz1nF/NIp47r0J6/CU+D3KNR+RY5Ssh80LOGcSK49J1U0vRbqk3/Vak2x+AGHrxCaHLIymonBQHc0FwGYJ9ucH4dMA4MVG5M7Ligw0ttO7mJGComcvQA4ANNo3IKXigKRxv3Q44K6xhZsVNcH09sF5LHeLCUWSDGiAcOapDZYFXYUUCfR0kdTfkduBOmVR0lxhJblTxONxsq3w63gX/ruE7kfNRTPbo4UxTkW8BF6B4wNn694nTLv913ilrkFd+S1MTEfXXcoaydUXcEtySd6S3aXDMrJVni57xrjGN+aZQMpFlU61RjKBUgY7KGGShLSvNlUoCFGrfjK2srYL4klKIpcWk0xIoTwg27a8TDavWiNOwAAyRozXsX1DFWfIqHcQeTINombwG/alAXUgK47uRmZRFzX7u4Pw6KFRVQlFSVd91P6O5XTxg9x0PZIYv6fL+J2PDAgNRAMJkkhJ+j3yUlUe5YSnH4PrqEseKp3krp4BXLeqWXVbYxm9EP8/e/8BrVl23Xdi+8s5vBzqvcpVXdWxOqAbOXAAAiQhJhEkJSpQtGaJskYaj6Wx18waW8LQXhpLXsv2ksZjkprh2NKQEglKpEQNRAIkCKAbHdANNBrd6FA5v/zlHK5//32/r1BoAGIGqrvfeXXr3u/ec889ae//3vucsw/auDRx70V8W1WgenEXt973OBFcGHHhRPWj4YCJdk9nDW/xjpzvkF9enr7Ef2GZJKxE5VjIyxhOfvNv8gnlTSsJ/FC5J3MOwvdIU/EQJHR2C43epdwaYkiQVioetVI+ZwdXj9vM3KJvLuPp89zzqLyHGfL8er0ivFmvbtZqWjLQdLI3dxA38Yl047gtRjv2vemr9uHMVTsYb9PdheYTLqKICeptaBVu/o90in9gDx/4jX2T/Js/THrAfvizCJH31CqRyNavwZX+QSQI/kUwGGv/xa/XOgQY4TgYa9uHMtfc+YRM9iJYmexFl/vhWwWYlUAIgA/XiwNcburWwjxwEeY/kic5AFLA5WitcV5fV56yRE5mZkA0nbLVwyft3rvu873fx4M66fbROuUXnoYCSMajrmvHMgG7pun30JClSQugiCdHLgIbTUhTnkAx7if9XWnNAkkBuY9Ha1a9tGEBng5p8w6kGr8mjxJEdFYpAfmwnNwDfN1E76Z2hJC+Nv3TfX2ZkzRvCTUCPuJ7PpQudTLVusNZ7YJT4uslBAs352tIg7ryYQ79EV9r+H15mzorcZB89BEvm0BbeSQpfmp5HM802VECFcdUntK1f0Zfoz30vlsG9Fx1QQKaROgCkJd97OcMmnqK9srQVguLByxXLHt8/74nqBRJS0Mkbp0hDT6YSJAn5bvZsORQApkoSBl5c4WwVNokJo5KELG7UBL+XFZKwobNanwC/uHtpjA5Bf3gHDzoH1l0/I+ij974QiTyHBH3w5s9TJp/P/xZBa0ljT5y8/OQ2H8L1/t/wVBfdBSaKETeBEjbJQjz3anQZK9NH8SWNBNWZ2eQ++G2AIsTX5f2TPUJOMXwfMxY664FBAIvwM1RyH/zmrRMNPcYQCAtPlWeBezLlsuXLKsZ8ZrUhxCgbV+lEWq3OJnqhwDqeCBvbyEICuDdpCxtVIKAgFHj7541vocgoA9Ki9VvH5uWkEFakWQRjVjavcoQgqmeu4VAgoHeIbhwojSUnn4LvGVedyGDfEyFDoG3CzC85+/LbE2PEeCTJ/5TYmH8yfsSTCSoeF4JI58pjzDiAK9sSUjQIRClXMO27rom7wf1HYK2OrLOxFWnVvn0TPXu5Qif6TvRqIQchBn6u+Kq/FoKGC5JTPiyROVGb2kMPpmIWYE2KdJGcQ2hKD88cxe/AL8OH7f3PEiDh6Q41IbaHz7eoU6dyPTWmyeoG2t6ocBdG1g9mtqyHwLcH0zuWsrre8pYuKY+EPY6VNFnqJj/s+XG/zT68Pa5SYT98BYIIYXvhz/zoLGuSGTwT+BF/xBG+jvBMOg4/xHF6j8IE/bs+zH/ECD/TjmkgJTbQcLkFsej7YdJ0PitoACYgXu51slZGuwt0KPCXOtTkJbn2jzX8lwHyMn7nEy+uzdetnrlusUFOKpnpQcYykGLtMukTNSeiMbhdUVaE3N6xJevSUMegGfckwlcIAYIueauMfxE3uM4qXF2bV4Aj3CgIYYALZ/M80/pTkzcnn/K5mA81XxVSr4vq4Hiej64Rxmm5Q8zGgKeQF/1IGc7ei8Ea+4DuL7cTXUlcz7XnrY/1/f4tnKhcgPMAnsXHgTAcY2Bx/19HhAtRnTBDX8TYUeCkfIWDktIaFJaSYuniiQT1qWq0Q+uBcqJmAQ11Snvkq7klWQqbrOlOctmNY9BwhJCgtIn3YgsMfIxoL3/qffwG7IGBHyDuJQh1UZQGyVt7G6V3xxB9SWTvJaSyiT/gfQN+/7MVTsUb1Jv9DEfb59EVFWOgh0q51fgMx+Pvu3mr0Tu3SbifngrhX2A/w6GyCOVGkD/K3DRj8MD/0UwtA0nxmkriEDHcTsQbUO4V3ym/QrXXe7J49d++MYQgprgbQJqVKZPShNgOQYKrLgQcLhAQHBgRRvsNKx58xW78vLv26i5bUuFouUAsFEbbb0v2SuweDCwZHRoKYQC3yBFgCcAlOYoABZ4otn7GLgQS5gn7TWWRp6QaV8gL9M7IKS/Cfg5iAq0hWTkRwArhzSeDs8E8lPA9HFpCSo6eFWT4zT7PSwbQeV3jZwycc81c0UkaKzbL5U17rsjGqpJ5nht2apv+lCDNHkdeqgyqK78Hi/qmvJI/AmX0GmYAKHAv8D/fNsPfZv7AluJHNLWQ0FGQoHiyiI8aQ/Kq6QpGoAcmurDNuS+ykVZJIDlsvIrQB0gBWjuhLR3vejfUJskqFeEKtWV31Ne9a1xz3KdpGUHJRtqI5U3eKCqVGu+b7tmLZyM1+yj2SsA/E2biWiYQvMsvJK9/OpaPrk3GvmndOL/S/Shjc+GD/fDWy1MesV++E4F+FAQfXT7C7C2n4vIZD+2l8Qb3TbpZCxunPCtZt8LAf9I9qLdldD+25LeReAhwb+lw4Tj+a5t+u3AFmqrrpHqnm4L5QUYuiMw1QGYaI/18UA7ke1ZLpOzw/ML9uCRI3ZidcViAwCy17NSKm2zuZzN5FI2U8gANuEuc6EJGo0U8Jpq1xqTdtAT0An8XcAQ8Ibfl1XAQWgy69vBjHju+EazzzWz3MGLZwC2Nn3xJWHk1d/xZMJvuale4/BaEqfJdFoWJ4FhCnAkInO2JybBQvd1rfypnriUsKA68ngSLiRYKM2JmV73Ak0w1LVi+nwD4k7SCC0PXCNo+EQ8WQv8PnmUtYJ744B3KGc8M+MgH1o0JM9IcJE2Tjv4cImsGtI+9d0BTSRf/TwDwOU+WPmX8OTCjtrPvzOZ7Mh7t+qOulEaEqwG3apleymb7695f3gjBzWXRL4OQr5myT+c3HYL34PJndCFz3TlDf0mBPegw/+f58b/1Yob/130zObFMMJ+eCsGh5X98J0PH//FRv3v//TMcxYby3PUPLxwEf7sNBsGGCfHQrxlx+INd/uqbWW7gZj2W7vhRrGx5XppW9nLWW4IGKDdybzrIEjdaNvYZDLJodnbgIc05wm4OhCoAuGHyWTJ5mcO2lJ53hZKmsg1smsbWzbot2x5vmyLM2UrZdNWzKQto3Fh0hLIS7uUlqiZ38n8vGvKvl0sQCOzvwFuMsVLO9cnfUa5ZpI7cCfdB73O0nxDgQHwIqK7p9W17pFPHy8XkPbRtDUHQBgIGHui/OdL5rgnYHOQ1lngq/XgbjXQfWnoSp86EFhKe5cQ5GkJ/EAFZVm/J2Do1glu+PCHvi/BgPv88rSm3/IXhdp6R8INafloyLANVrcRpOSdL8+LCCXkKRz35x3ypvcEzho+6HY71h1omYmLIl6P2mQmhjBz8NADlisWLZ4E8FNJfyZhI1wxoCGZkQ247pPGgN+eD9JOpmZslE3azdT5sD495TdWUI4HMslD7TOxHhr7hvuTX4x1qQPqUG2nMCkaTbLF6d9T3n8UfdvGv/v4P3GTyX54C4dJD9kP340Qfee1DoT4CcDh70KkvwwfvekPbvEiLsZJm4OgfxSp/SPpazbPtbxVDVwVe6sGyg6QaL22K6EwwEDAA4fz2eACJUDIx4oFQNIqBUg+Bg2kABLJTN5nZ8+urtnsgYO2vLhk9x+9y+5aX7V0FHDj/QTaZQIwAh7dZO++5nnfwY3vaZ27J092pF2GWBc+c2c2E2FiOhnMHbEo93oBjVbA55Po1JakKRAXQI0Hw1AzJw/DTiMEbWV/0A1du8pyQRl91rzOPhOea82yV90gWLinOc1H0DPeu6VZU2GKFzrTIX1de19SPuX9LYIWrFUIAncBu7wGREOhQMCq+9zzCYyyXPBmCN480zck4Ci1iQVCwxjhREHaZoiQwrUvIZTQpZolnSFlGHr6pA0RqN1knVE9RZNo6YC7m+MBahCeNPQMAYHrON+Rcxw51PHv+rMAwG9aabRomUjJhjJjvwGDxttF54djDad/7d2u/SzcJD9l3eo+oUv/V7n4eUvH/qvIIzcfDx/uh7d6mPSS/fDdDJHHtp+33uAfWGT8fwc8XhPBik/fCoC8FmK9P33DfiJ70U7E6zD6qAO9GOxbLTgcCeSEegIPzr7+W2PEDhQTTZFnwDGxBbScYsSNccFZ7lHBQYtlY5YqFy1VKNja8kF75OQpW0hlLWi3LWEDiwu4eVUAk0xpVj1aJ0AUlYOahLYcENgOXHP3MW4HLbR3vaNJZWjuU434VmPJzAwIRX0TmXD82ceqAcjQKx9A52AGSAJgvrkL6QqkHVwF+CqjQJTvav26Czcej9xqsh/f1jd9noKDNUAuAUCA62mEgO3asDu9UU0JzHVWfAGtAJco0uCVhoSPvnwFNPy7qksHeirS31VaSp18RpMz1INWI4Rj5H7frRc5n3Dn6+L5ztRb4NgFNCmcpEt9yQSfTpdMm/k4sPv3KTNnWWXUHuGKCACe33K040sOpeETRr2GpTtxy49nv57uGySorrSNrrL8ttSO/Xj+vG8UE9M4++2z5HlOu9GowZPU2c9Zxf5v0ftuXJ1E2A/7YR/g75QQfffujUhm/p+iXf4tqPZz8LHb9mGGmH2SXcJOJvbsL+XOuccq+W0XI9DEm7dUAHV8Ipo0Tq7kP344RiN1eCIImAQ2aIaocuZ7pQvMVE1TDRCA0hiu3M5m0klLF3KWSqfsyKEjdmRl0dLavJR044kYIIQwIEqRwAAwS8MMpI0CHA7q0szVRFp7P+6i7Uor5pkmgAkA9ap/XGhJPmhcB3SZ8XV/0Dbr1gArme5Dbd/BXAycckrblgMe/67AXQKDQNMBXyCvvgFckl+5llX5tZwtmsqTDNq8JsaRlmb9+9p61VRfS/9aFEFj7fyWgCBrgKwECAIeXDCRgMA/nkkQ0HckxLiZnngqv4BdW8lq5UGvvWt96jyIUj6BriYujsY8o68OxtbutK3Z2LN2u2GDcYS6InEvh8BLMkuGMgLi1E86WfRhERnYRxJCEDp8Ax+Z3CUEUCbVVyyJkEDZfIY9+dF6ere2dPuWHyBoSAhU4nd4UA8RLYums2jqP5C+Zj+au2BrUbUp7SyAn0ScyG5VfnyC338v+sjN/yX64f292/fDNwZxhv1wh4SP/7+3Rx//+caFv/8zmS+AKGlI+CgEnBFPC2OIshOWjvbtRKJqxcjAt5+tBeHQvTZjeSuEcSywXCdlS9W8ZYd0YWnkrkHrMmYJGP70iMvTmrQ6MXlpnc7slYjrlJw1qSsco9aGLNpVrt2uWKO2iQaZtnJ51lIprYnndX8fwUBpDFvUt7zWaWe4rMXTeT8Pu3uuncpHuvIjLTUEGIE230Go8Pw4GCkj5MMBi1u8o6Vo7iBHjmGkRfdh7nDywAA4F2BoYxcSeHUCXBJm3EQ/NZVLAOIdma19qAAwVhoqv4YYwmEMAbTwQHkBjJVTgb6eSVNHkJBAEQ4P6Bu8xze0oY+/w6GZ+BIoOu2OdTtNB2uNgshLXySRRyuP83tovV7Tmu2ebVX2bGvnujVbDev0R370RlHfJrbdrHj9CKS1pzwYbXnytbZ+AsFLngHR1mlPzZ73elN+PJ/KQ9/6vQGCxcjchiCNnecB2m63GLXtzDVeUFt4hd+xwcfbAff1eMt+LHvRHk1vWVKS2dfX0/pJTcjVRX7895Ye/3fRh7ZeDR/uh/3wjUGUuh/usPDx/7G99w/+RuIJC+JyJXkMop6BrifIpACz48Z6omFrsZY1APjNccbt+tqWdcIK3pRBADfUJLtm1pY0yW4kM62AU5ovWhvVlEpkLZXJWkL+yyfAD9rBD6lCgbSbv3UI/KTl92zYQ+vmWgQh4KrsChSGVi4toEkmAXk5YiEtQCXOu4l0zhIpjSU7NJKHcOa7wF3OcVzT1G8BvMziMflhl0avvMjsjNYKGIe7rQm4EESUNwEUkQSq0lpHCBIOsgAZjxy4fX6BfiDMOMhJYxbwCtyHXdKgFtDgY5N16y68TJzVuPc3QMM3i/GeIjBEeAAUR4OmAzmf9jg6K91wPD3hYD2UqV/CQSxtg/7Auq26DXptG8mKQBkMYB9Ec1ZrNq1FvtrdtjVaTX63rFprWL1eQZPvO5DViVNt1KzRbluPtNTDY1F6MR/WXjMZtPK1I3dbtoTw5ACvyYrhsJTPYyDPPjQzGNhQedEZacHryP/oF8WCXc9fBO+1GfGdy+560PSYIj2S3LGPobUfTjTpNwJ2dZivB6pGrfIF/v+HVg3+efRdW0hG+2E/fOuwD/B3aPj4L3R7/+AXms/azdxLMNtFbh2Gp93WXmLOml3bsWOJum+3enOU800nZLr/RrbwJgoUe0wt5BtpW6xkLMuPWFIasLRatHGAK9yRLIn2Hmr2Aly4PocQJOGasQO9lr0BaDLhjwEIAeVIpnUAuL53HW285v7qMwgLEqhCs37UXdm6j3buyQkLH/ZvR6OB+63Xcq9gJM0bUInL8xvflHat2eW0jK8PJy2NizuKuvm7Q5rKr1pOs9FR0xBYwlnwmlQFwMpMj8YcRJIWaC4A5XDvfYPQj76Pq0tTp5zKle/kJouBqg0AlgDipnDe83XqlCGRmSX5rA1bmxb0G4B01tMIyLsLAaozWQEQElQ34RayCB7UqWavD3sd6wjgqbPuOGHXtjft7MUX7MbmZdvb2bLrV1+xy+eft40rL1uzehNtvo62voXWXyODRet0OrazdcG6vb4lyW8mI0GKaqFNCrkZWzt8ylJ5DV1QJkBea+KRarzO5A9g2NMKA/JDmQb9sVsDxlL/qYsIgm8kV7IbhUvWtzbUIsC8s4JM8vJKV4gM7COZq36UNJHOl7+p5SaBS7C9Tqf7F5FE7OORhzd+L3q89cacPbgfvmNBtLQf7tAAgASRRzY/C6f/2/z6J2h1e5NHYQAbNKN2BoagTSZ+PHfe1mNNq4+T7hjnNvbwpgrTcvVh7H2tB0dzdWCUFg9zd/M2IOUzrZMZM7Rt04Y0ALpYqmvvSkVj8wCpNFR3uKIzWnYOUFiYX0Fz1/h6K4wuViwTsk+yA+g6FTefa9a5wH48lMYFKPLdeLrkGr1M9lEfaeFteaxTPgGmUXvPhs29cKmXZrNrHJz8aH/4W+52fTxdzyKAao8DEEfFG6PVhcvn0Nx5rslkPlteICzPcTrUMQT2Eg4QJHxYQAAPkKtTxTScoEMueakzCQExTXzLLhNfdURuAPdwciBACtgPRx3rd+te3+1O3RrVDWu1Kmjmbav2o3aj1rSXzr5i5y6ds84wbkNL29b2JdvZeM339F9YPGhLy0ds7dC9tn70Uep43oUF7aufSOas29oiLwinsQwCGYKX6pF8RKk8WUNklfY5AGovz5fOZFdLFmkfaf3h2nj6PdeKr332Y8hZ2VH5653mDgoj+o7Wtx+CZv9S/qy9L32DWiOj07Xt00D5gnEgF7P/J0uN/5vIgzee9yrZD/vhDwjOuvbDnRsg5HHksc1LkYXkf8OP/wLW9WX4lwT/rwfAPEFTnkns2k/5BLwtAD5iTTfxvQmDWJswTKZsHYCZurLPXpcGK4CXFuvj3HBCAR3gO33PkQGwduRVPQIMsTSaf1rgEnVf6PPLR9EmC9YHiKUPy5Wq9mTXZLMIwCjzt880H2rUV0kArICinOjEkxoe0Axwae+yXJctnl/hIglTF2DynruoHfGmhhbErdGQETgE5r3mDtpoh+smR5X7Mq8TXZPRHLh7NDn51yQ9lUPlIY8yr+usXeokXGj8XSb6aBpBI10gAbqNQDClFQBJSxbmLI4wE0miNWfnuV9AQCDPgKy0dh+Ll6DRa5KnPet1mmjfVTen9/pD6w0ittft24Wdmr1y4ZLd3LnhpvsuWnUbbX2umLcH7n2nPfjg++3ue95mJ049ZGsHDtvayrodPHjK0vGIxSnL2tppW1+/11IaaqEmNAQiASWbySOXISDxO7RsSDMXeHMtINfEOrWZyoeAZoEmB1JG6kWz9VXeaG9kxWBO1cJ7qp87I2g4TXa2h5I79jP5V33DmNitiXS35VPFGtslWvUf02j/qzWTg+DZlWzwq7db8/bDfvjWQb1pP9zhQRgVOXK5G2lu/DJa6d9BRfkNXx5zO4nDGLRaey3eth/MXrQfyV62UnRg1QBQEdO/g5jbn0aIenmjvgBYa+Cd4Ytlwtx9khdANmxXbdxFs5ZJXgEN2sEwjoYkQEBzdfVc5npp8KkEgAI4A3il8qKViwCgXKyO+0SJEh1w1KxuLf0S4GuTll6L95MWz67wLO1xBSTKk7zB+Tg4QNRFy641d63RqVpf49qa4Y4QMObbA0B80NsDuwBUgLUPuHfrm4A74DpCmkNbl+MXafFD3kWm8A1wfFmgpD3KJa3eLRG5WbBZVgYJPdSICyEa36aMEnriKRdMBISGMKK6cEGI8mjCnPKssfQx3x31+E3U0XBsA1keiNPj4/1hFC09alvNpt2od63a6KDVK2/kvdezPNV6z9GT9vDdj9mh1UOWU3UPa5a0rqVi5GnQsXhkYKvLq+5/II9wpa1hU6Tv+/BP2lJDFuq34cRBFUdop1JxcA79HUir15wCzXugfGFE/kE02j62O7DiYJZ7elXPvvtB0vmQPB9Ac/9Q9qrNxroW8bXtKtnrAs1E4fPk/a/RQP/U4oN/Qov/XHBk5e+Nv7j8V8bPLX9k/NziO8ZPL90zfmp2bfz4XCF8cT/sh2/Zo/bDnRzgX1F7aukgyPPTsKufiUQj6863nHepObmIjGGlZucGRfvd7gF7eVC2TGTkh/jFGzlofHUUD+zAjSU7fL5o5UHU8sWsZXJocRRfsJ/N5iyXzVuGc7o4A3CnHWQd0NESQWIHAGmDPp6L1hygnY4FUv2RdZst63BcOfuM3bzyFcuWl60wRzXzbQGP0pEgMehsA/I9S8+sWTo3Z0mSTqQQMOS9jeS7zW3roeG2u12r17YByqHlZ1asOLNsmXTaElpGRqZH/QbZiVqicIC8xaxfuWG96hV/ptno8uMeQ2DQhEEJFYobz86YHMaAwiZ/+LIwJLOzFteQxKDL75glcpRdJmyCuofmGPhM+wGCAc+1jE1mePWJIWDea2wDvl3ixsAShIp2DTDvUd/htqTDccTqjbp1+mOro8XXuiPbrtSs3W75LPr5XM6Ory3bytIy2rkSRbCQoCPgVYVwHnG0qe9ut0U5EJIQjnp8q9dtUPSYpVIZi9IunZ0rdtfJt9nJe99usRRAn0Yr10Q7afnkXWUY8s1+p8XRtR55qNVqVmv1yXNontfwhkUWbffo0J5Z+i0EPao3+O4qvuSI1pRganYmuevDahnX2vXkWwfJcDwOZw6GMwglqarZNCbUooK1z3uFOEiJXEc1lBe5SaxtmnKH+NuRUbAdZGw7emZ/Kd1bKXz7XrUf7ugwfnFt1rqj7wOk/g4881F4hux+Xw+oOEN4ws1R2p7srdjjvWV/rMk8anSXB96AQQAvS+bBa6u2fiFvecCmUEhbPp93ABSwZXLFcAvYXMHShYKb1H38XRKACu7XMHqBu2pD677RluXcZthsAHQAR29omxsX7cIrj1PFQ5s7cLewCoBJ8g0AK1kARyuA4LZpxnq6uDwxCqQsVVi2Zn3Lqjs3rFrZsQGAI/BNposuV6QyOYB+GTDWxLk2OQBSpX0D2D5nr9+2QXsXgKKtyGMinbck3xj3KoDari/Jy5RWLYEgoXXxY/IR5ZzMzfMsxzvaGz3vW+HGAF1pudpCVU5qfLWAr9PnQ2690BABgEicYa/p4/4aGx8Qv9dqorEPbEh9CZA0RNDTio1GzzZ2d6zRAFCru9YBnNfm5+zMsbttppAiD5mQsUga1ZwFfqjc+t1DkOiPwKi4NuRBmOr1AfjABhIsAi1ZRFDRhD0A/v4z/4kdOfUQggjpJKkfBA1ZUSSUUDk2bJM/8jjoAfCc6wB8lTbsD/Vcu+Wh3Y8XrLGetacO/qYNRm2wLxR4vpvBhSVA/VSiYn85f9ayokwfd1fn9Jr75vD629PfahdBPnIiVyJxfvmM0z73AH9rctYucnW/NkA/YjdpkA1ibtABNiLp4UZQH21H3rXbmsh7++FNEr5Nb9oPb4Qw/sJaxuLjB2EZ/1sI9gcBoIKT5y30lqkYbWscsxcG8/bp7qptjDJWjA41J5uob7zm1/af42hgR66u2drlgiXRugv5lM2UFyzhy8LMAT5fKFs6k7VUFrBJor1rop3GrWXCFcAroszYOgsIOm2AFZDp9gD5FiDfsEpl1869+oRV9i7Z3MrpcIw+pdn58iuf5/UOQNgAUKhLn9UOGAOyPc613csA5cBnmsuEni7Mcw6s1UDRQnNOFhZonagN+GYHYJUQMTt/0IoFhADS1Tr7fCZv2VSeWNKoEUAGVQQA7bQmK0XJrQbCOvl9d409W7Y4GrDM13HyE88W0HzzUs8pU9Xd0roZnpaX2T8Sz5KnAX0kiiYdtyGgHoJ71QadBoBI/vi2hhRaaN3Nbt/qXbPLGzvWBNx7/aYLFscPHnXnQHOlGbcgjMddqjrhVgetSfc8cmjyYJd65tMWSWVJd2TNZtM6HeqIdpFiKo90SY3j71y2Mw992A6fPkN7SXEdUuekmU77OSA/gxbCmAC923GAb9JmNQlofZn0wTjqexzMWXe2ZM8e/h2rxm5YbBz6jPhuBpGn1rznocMPpa/ZY+mbk41jRI9TmpyeFSb3/fm3Ca+PrqAPcfBPXAHgV+dH7reIDHw6JF3KY1OHtKuc5cse0Af8zTbB+pt8ctPiwz06V8eqnUGkvNSL3Pu1/dn7b5DwH+kx++GNECDZiH1x8Qg64E/y66fhqSf8wS05HJoG5HucXhuW7LNusi9ZHKDIcl8U/0YKIcCbHb1ywA5cylq817FiKW9zM2i08QQa2tDS2axr7xm016QAQWZrAMVN9GiAjjgT07WTAEBsXfgdGq5r8gBOv163Rq1pF84/bdcvfxGNe83yswfQstF5NBavWfLJGeeZ9d0rVqnWrDMcopF2bG/zqiWTYyvNHQHYV/x70ppb9W0ArWqBJrFxDDQ+HsR4Tx7eGmQvZzkJJumYFYszVtAQg9bgxwJLSRAZdjkDgoBXOpW2LIAqf/kaJtDGLck0GjtljQHycbRgd8jDfV8r3t4F3AFzKXrkJ+BavuRN3uQkAAC2Al75cO/36j72P0Bjl0/6LkLUzVrLru81ba/StNreTcoztGQiaaeOHrb77n4EQQQhSsDuloaqWznQtSmTVhGQ9qiPpt1EyAAbEI40nq/ldZ3+kHqgDjotN6snyHsCLXtQuW5nHvk+O3j8bgQiNRPikEz0GS2Zi/Oplg0RFmSe76PJd1p1a9YrLoT00OAlVAkQR5GyDVIle/Ho03Yt+zVLjNJhs3+Xg+hOs+gLgPzJeNWW4l0rRQYI3wM0+oGluJ+krdXeclOtLhsSq/6bsm3Ot4SC6b1vEW5/9G2i0USSovqRINIlSZlT5KZQQoBM+rv83ibWDgKxhIBtpM5t4m4FkVGd9mkGLeJlIs39IYA7K/xHesV+eCOF4NmVeRjp9wI/P8PP74kkYAmD2+EbYISGb4wz9nR/0Z7qLVkbzT4PQwEGQt7xBgi3AP7yqq1cSMOwh1aenbX50rwluC8LYxpgzOTQfjkSAKFmjWsGu5uk/Uy3n2rxmrEm0JEWPwL0dA1IDGt167Z6duXyS3buld91zXR+7W7eQacFaKSFx1IzHAXbu/E1u3Tuedtr19CMA8vlFhA6ZtGwZwEjvgP3jMcBJsBOS8xqtT0EgQEMfmRtvtfsB9YbRG1397pr2VkElBwCSjKZDs356ZQtFPNWyBeskE5YBnCMAbDxeGBpAC8Wk9vWiCUzCG6ZsiXSRd+EJdR6U1JkbdRBsPBW5pDA0QMgtUOdlvGhofd6aL6Afq8npznElJmc3zU042q9Y5u1tm1TJ/XqjlstkpT/8IFDdt9dJ62Qy1oKQUJDJNq/PS7Xvi48UKdo4xoC6Ld2AOJdfgNXyRLf6vts+3E0C9hnrLJ3HUGignBTQGEkj81de/DR77eVQ8eoa43hy+JA2tSNOzXScEMXLV7j7wB9D5Bv1ves1QbwaVLfwEbr9SNaJbBsrx15yV4pPWGpEfm6g9ie9pNQfgTk6QjCKf07Rb9IRfV7ZDmAXh4rBf6i1QznDPF0pBHQdciZUtiunmQYHPjDtP+jmv80KMo02vRaUoW6DH2aPgFhROS4ocszOomuHfz3iLfH/T0i7UJbe2Rnh99cxyp0pKolg0pkr1+NfGBbQwT74TsYpk26H94EYfza8ZQ1aw/DMf8qP38MkJ+VQc6J1AOMAAZSGyfsy/05e7y7ajfQaDIwE/S8SZw7O0wB/siFJTtwGQ0d5lWem7P5wowl4wAdmnkynbFcPg/QywOaZrEDsq69u/rNeTrRSgyMypE2qwlhOgTwmqTVbNugCbDdvGxnX/49gK9mi4ceROHthwxVYIZmGM8vWqN6w7Zunncf6/FEzmYXD/HtMplFeOL7GjrQ7PBEdgYBYEQTbflSM+FYHY2+3kHrHCVI4zWrVbetj+DVQpOWPJLPlyjLvOVSCbT6gs3OLdgsgkuKvI5bFUul4pYvFFyTl/abys1xjVCDxhtP5gDFcKmcQFFm/JHv+U4Ru3UbtKsUlR/8GyHctPtd62qIQsBIJbf6Y0C9ZZt7uwgfV63e2KXGIuRj2eaK83Z4dYUzgguCRCadc6uJb9ObR/BByNCkvkG35hP4hvquAB+BQhvLdDTPgHIGsYJPQtzduWR9BIcs9Rbl++l+zx569w/b3PwC+UVQ0Rh8BqEKgUZL5nxffJnptdWsPOG1WtZu1K1Rr1t/MAKTAs48D9LUwxG7cuCSfXnxdxAI6Q93ENuj6n08XoY4CeDh/AJuchI8yzOlaFPavPwJaGhNwoAAXib+IucCwJ+jX8p/vQQCnTWunxH4c4Tz8fQl9XeVfXLo1vTawyTO68PtUabXyqcCnRj5DcIxCEfj/r51X4ekGvyuEbGGpAnQB1UXBMItbelICAAW20XC2bVYvxJ9+15dye2HP90wbbb98CYKwTOLR2EYP8HlX44kI6edYaDV3AowCFHhq4OSfR6Qf2WIlsNvaRBiKk73d2gIAT5iR84v2NqVHHlOoMHP+PivNF5tOpIBBLJ5mecBA5niNfbu2ru0ds2U41oo52Z6rqcAL3AHNGSyH6MJDts9n5l9/uXP2s7Nr9jC4TOWyM/aSA5uBi00Q7Tn7DxVG/gktXFP6+T7Psksmc4DtIB7SmvSk3wPzT9ZQL5IAa5NN4GPLAY4aRZ6uPFKf9i3liautbp28dp529274Vq5HL0kNHkPEM0BniUAfZYypkc9S8ptb47vudAycs1du6upLpK52dBkH0v4WLx7spObWznT6WvZXc+0Mcygq4nYFJs8ablbD4Bstnq2S9l3KltW4ZCZPZMtWbkoa8mclRAyctmcJaKyIshiUiJ/eS97FEFD8QftPT+0vE9LCaXNa+OZXr/FN7rkNgE+pKwGMLfQ2LV8L5sroid2LU87PfyBj1keUJd5Pp7VUIuWQCKsUB/ug0BDD5ShJ5BvtKxDOhrT73bDMf0hAlYfwSmIHLDdxao9s/ZJz5eWWN5JYcqERXdfPygjjTKlRZGwdPXpb11pCEQCQBwAlxAgD5bUsGUnWr+2ls1NtX7u5fidl1WAQ0IC4p5p/4rQAqCgnExzMz0rcO2CwbcIt0efHv4fOdUoiY8CIqFpEmBARqT1RwD+AOA3q9EYNRoLIUCm/zGafzQE/xFHJI7EPN6ztpaFZIaR3rVB5AOusuyHP2SYNs9+eJOF4MulcjBIf4QW/t/w892ROKqTVMZpcMl+ZNeHOXu8t2TP9+fdMU4abR4YEFXekUEAHwDwx84v2do1tPRowkrlos3KJJ4p+MYkmWzWz3G0XtfcfeAcpq5DXV7ah5vpNbUJYAQoQB4O6gTtEbSxoIXW2UGrBSwuvvYFu/S1T9vs6gkrr9/rs9vlQW6oTWEAbzmy0SYxWqo27qOIkH4cjTMLwCbkPMYBqYtskfJDs9rlp00OZTQ23WuhtZNeBI0bdg3gtm17d8cuXb1k7tMdIWCob457ZLmIBj2P5ly22UIOAMxYRssA4aHDTpX8A/rJBJp92tIII0kEEI3HayVBhDZXXuTuVnMCNPYuhzrSgrW0TGPXLQC+1qjY5s0rAPu2j+3nESry+UXLA+qFbNKyiShlm3E3t8l01tKAcjJbcJ6uZXhy4uNOenoasiDfCE9aIjhEgNCs/L7M52MAmPruDwLrUuV9hCMlIKEhaDWsiGDy0Ht+xLJp6lXWB/mhV5tSXrWjAF5L5UbS0jVRsd4A4Dk6bQB+YAN596OWB+OEdUcz1sgH9uzh37bO1KHMG4j1KadTerz97Fo/wBuuoZMAIKEg7NqvFwBSPNUy2byAX+P8gH2aawkDbg2YgH+WI8m1Cw06PNXbw+2/dM3hmfrGWB6mt24/T6+nBVHgGrkL7T9oAPx14gD+Qd2vzXa4r6V+k6EA1/73bByrWGRQt+gYiTSjuQKdyDuudUVqSnI/hOFbtMp+eLMEiD0aPLvwDhDxr9LUPxhJRZZ8XP4WCXABgctk/8X+gj3TXbSNcRaIgSFIAAhj3FFhBMALQO+6uG5r1/M+9luenQPgZ3z3tzQaXwotUibrmCZ+ofm6pi5wR53wLu+aPJdeOP4TuGvJnLQUgfwE4AdNwKI3sOtXXrTXvvzvLQWQLd/1KO8nHSQHchPLe5Fk1secNfEuAkOVD3iNQycAJvmm18xwrV+Xed6DZq2P0Zv4VoAAEoL8DkoLik4iR9po1X2tMW/Z1u6W1RtNBI2mddpa2YSWhoacBcCLAHixOGfpbBGGLktEy2JwSi+7hhASAD15S6ZoUw0nAMZSpMbkBf3ahRQ5yJEP971a3SrNjtWbNavsXfPJa/nSii0sHbZyqQwojpAHO6QX93kBudIaAsQ8wJ63JL818XCM5j1oVcLJdL06gkPVAV7l1pK4Ptedft+6WhaHQDHQ5D606WiqaINO06dE5DLksdOyEoLRA498L4JElrSjPg4fzxUsls8jkyGUUe8O8PomwkG31bJuE4BHOGq3utbjnvwFSF5rB0XrRnP23OFP2V7xqiXGEoiEBHda7/7jhdczcZVKsKxJfFqSNwV+mf+nNgBaSz0m1Po5piAv4M8gAMiaJ7CXQKD7BQT/FNf0fEtyrbOGDCRETAjptqAcTQ5/9PocTsLtt6evSDpRmMjibgXoa2MEwN9MAoCW/XF2IWCXSHsUDvDX2n+do/IYJfeTTbLXghxakW7Qsvdvawng6zP6pg+3V/F+eJMGN9lHIh+DOH6aTn7KiSfE7zAA8lLu5RDn8e6KnRuWRFduxlPUO4kqRjAX+YQ/feGQrd7Mo1WWbX5x2Uow/mQi4mPS0l41Fi+Pbq6lO8DLhK2S0OV1TUWEWjsIIHDX2LyCzPWaaCaQqFSs3+3Z7t6GnX3ht63b3rGVk++weGnWUxp26oAXmjDgJ3CPA6RyLJPKzvhQQWTUsDjpxhNywoPYNJQJH2Ujil4kj3CtXTRTBID8EpqoJo3VASQAEJBqNepWbwOIPU2A0yYyZAtAbnV2yO7A048n8mAdmq1TMfocDDgVhxHHZHaN+pr6NOCYLS5bunDAMjPrfB/ARRCQxaDT2PVNX9qA63a1apVexGe1a0ne3OJxWz/8oOXSCCK+EU3bZ81nCwgUhVmEDAQHN8nnXJDwdNGkfbyduBJYBPLuaY+8D9DeOzzX7nJdyqPlg0L0RG4WIJJzoYplEFhymhRJGuV02e57+IMAftIimQT1xCFLBYcPsSjIMkB6fQ4tkxPAd3s9ysRvNPmxrASAXCco2XC8YC+uPmnnFp6xyBigow/FI0mE2Um7v0mDuoZ3D4L6rI4Q/HWeTs8LY0yf65eAm1Z1HiCgl4nfTf1wBl1r/F9DABoK0Li/tP6UH+Gs/xRHuH317YxGYZIjCdMepudvEybRw4P/dJ40v4P/EKlYy/3oXjyTT+cWdyv8lsav3Tg5gh0/ayVALIrUiZCgQ5LonDUip9686/9VXfvhLRCC6yvZ4HrwfbT4z/LzHfBWVMXwmXcDiFMm+xtusl+x5/tz1gzi4eQeqEWk+t0M04lRgxgAPI7ZPecO2dHGsi0sHrCZmVnLJmOWTAIYmowFEPme61Mgl+YukAeEnTtonN0DzwTuAnkXAAgCfYBDAN/d3fHZ2S0A/8KrT9jGpS/byrG3WXZpzV3NjtoSAGpuglZSCU0uS8Qs5X7oAWDAVX7VtXmKdm/zLVvJSyQ+cT4zaFsMINPaeZmTtQ6919pDe65Zq16xeq1i3Q7gTp41E73X67sGrE1ttY5c8wm0EQwJuzVhJHew8Z4lgjbgFbcMWnAhV7JMedUSmQU07TLfqFqvecPa9R13DNNAyOggVPSjRetEyj5zXg55FpZPWjFbsKC9RaVXERpSPv6fK85SxwgzMPZEUnMcUlSaJlqhUVMmacYy+7c725SIVoulfZy/Xq+6di3hTD76Y9SP758PCOxtveZCwOz8ESsmkzYC7Ev5BXvg0e+zbIr6K2hZodKi3PJpMLHGBLTLCE1d5v1eq8aB4CKveIC8/ObrPIqkrD3KcZ631pGWfXnxU94nIoMoZUVAc0uVetdUvftu9/TvXBBF6ZiWWDWhNpMw6edJnejQbx1hXYXau8z+4YQ/HVNTv5b6Dd1Ntq41DKAlf4qXApFTvCcBQMOAEi9Enl8Pt/24JQAofEOkr4fpbZ394L/pNRIM0E/Wpf1r4h9nTfwLQX+bQ2b/HaQ9Of7ZtDGaf2Rct0hChNSIxKKNIB1rmsiiXhzZPV+TzjPmE9PqekMEVcV+eAuF4LmVh4NRIJD/c4D8UnjT/ydwAZFq+0otpXuyu+T7zMdggjLJqbN8p3t3yE705+5ZrBvrWaFftHfeuM/uTpyw2cUFNHZAIzr2cW+Zxx2sBfCa3KZca4xdgj4gZQCL1rq77VacTEGgrnXTAnrZiQHQUUcAvxWOT/Po/Nmn7fxLv2uLB07b7Mphi6Qzbnoe9KQNo5XzmZi0Wk08Q6PVxDiNgWtrWW1h60IGQBxOtAOw+LS0fs0PEM9Q+RSl10KLR2hwBzoAfachRzBovdKKu0O5Vrcu2r/8EUoDk/lfGrXaRmPeqUQEkDcAOdxPXeb8GKApdhrh+93aRWs3rvpEOs21DhI5G0bzNkDL3a5VbXvnNfe6Nzd/gvcRmMYdi5Ex+RiQcx2Z/yPjHvUcLl1TEF9NaHmbLBWUtd2uIxShUQPsvS4HAlW3LQtr1OdJpDUBESGi121avXoZIaZmhdlDViqUrYTwMETIKWVm7MHHftCyBbTsopwU8T21DZq8ty1C1RjhS/MIfKtY2qDX7VFnoSc+pd2mvjSLfpQq2iCZt4VjC7a1eNOCLm2yM7RXg+fsFXse2BlTRtJU96cwMmR7g+rGWzSo9NMwrYUQ8PUrRDmZ/8NhgKiUacgpFJN85r8LABrnDy0A0vLlRVPAL60/y1km/zT309Q/1ORDBfLPIeuBVoH4WR/2MMnRrSa5PYe3X98WdHv6yK9vj0dCk7QCkYK0/lugjwAQSAiIAv7jTYSNKsRb53ctEoxqpFOX6d+CZD36zmuaPHLHhm9TM/vhzRzGTy4ugYh/nU79F+kCJ+n3EqgngS7h2vzYvtafsc+izZ8dFJ2Va1xeBHcr6p9hUMcU6In5jvlf30zwl4ok7e7xXfbu8cO2kl5Ao+MJ4B6NwlxuATsIJ2JGc3bA9gFISqDZ3EpI5nipjAJ1afBavsVveUcbA/zab30EAHYrOzbSjHp+X77wjL38/CfRYOdtae00mnfKtVcBjLypjWBI0rKT8qJXnLMoHED5iVCXmuQmF7Zy+iINVlmLAThaShaWFCY57PAtjSc3yYMmwGmmuwCrbS3fwa3vS/VbXTgLmmkbMGujucoRjW+5msqTSt9yibHNzy5YLjsD2KucGouOhHMEAM8BYDoaNMk72ncs76sp6gD7jevn7PrWFTT6Bpr5jBVKq1YuzwDysFm+rSV2skrI6uB5HKOpayUBXSdG+TKFGYtTHg0vNBsV2iyCFt2wVkNDCjFAV5jcp2kkiNFGxBgO9yyTz9vi0j1WKs26lpdDSBgh4BSTWXv4HT9i+bmCxXLk1SdE0mYyz6t9JYyRnoYAZEHRSgB5yet3NAyizXECa4/TFi0tWP7guvURtAZo+ckgYXtnz1m2E9jW6YF9avgJq/e3LTqSlUTDPxJcQliRoyC569kP3z6o994eRF5OWjzRmhxNn9dEQN33fs+Vm/+hF22DpTF/mful7ZcBfS338+EADl/2JzEUvqO+oYl/0vrFrGT+95aZJnx7uKX9vz53rwu3R/OD/3RW8+tM2kFPjMPk63+PdCdj/ZEK5w3ufYlMfSrywOY2ryond1xQMfbDWzAEwd+PBk///I9CJT9L13w7vAw1SQ/0n7oF4AeRbY6y9vnusj3XX4Bhxt0Bx3Sizp9lGPmf2ETEZoOiLfK3EluyQ8GKHYyuAACAZQyqEk1C7NKEw4MbU6AXuE+DyFQoI/O8wMFNywJ3lYUDrVgzs3uVbXCDeLEMmjSAr/Fv8nDz+kv26oufJnpg88t3WTKPpo6Wqcl2Pa3plsldJmq+mysvWAYtVX7kfcw9kOaeR64ApDReD9ALDOUEJ6J7Gp/X7nBo7Sq5xq7VBu4Xnu930YL7Qx1ja3WGVmv3rN7qWIt78obX591YLGXZXA5GuW0z6Z4VCstWKK9bUhaDFFpzcdWSMyvkJW792jXrN25aB/CtNfd8Ut2G1rn3k9bpwkIpY5F35d/f+rvIewP6C/e17AwhqVHRTHUYbpKeEElZs676FAAjgPT6LpQkAPJUSnsD0IajuLWbADHlKc4mLVuUq9+olWbnbG7xqJURirJx0tNaftj+sL1r5UzJHnrbR62wUPL17z6fQs0poUWMWG3o3ZB0e9R/S9q8Zudro5mxW12GCwesfN8ZS+VpS5r6+WdftctPfdby/Zu2OrdkvePL9rXRi7Zbv0ae6P5ps2Z/zxoIHt2R3LgDKBOQ15j9fvijhSm46DyhMj98zRz9SRYA/Q6pXFRGf6HvCbw1+U9avZb5SfOXkx9dZ3XNIQ+A8gGgpX8aRnQXzrwn3qSW0uHf1wemGbkF/NPw+t/fIiiKDgd9Lqa/CUEXkI+Ofs66438effeuiPeOC5Os7oe3ahg/s3QvHffvcvn9EMOCKzAiCg9cQEBdyEUA/5nOipvskxDfn5VjHJkAYdOe+lJk3u4JTtjpyFFbjq0g1WfJiTLXsXEMDo4mJ1O4A7pM7wIB/ZbQrZ4tTV1Ar5nxbobnLNO8JnihrXkkjefqnYEmn2niW8s6e9fBYb4TLxBN2vXAKjtX7Owrn7dGfdNml45bSn7u87OuQfaHbQCEdxEg5FSGmxaPasIfcdBEfU/1QY9nQIXGrcV+VNEaQx8N/J04IKy96NEMbNxvkldAlTR9VzeEkrbG3uV8BmDd2NuzJuq8GGS3Wwc8tTHNEI17wdZXl2wm0bCgveFMLinXrzKfp9CQ84f4VozynbVO/YK12i1rD0iDd4fxGWuNylat1X0ZYjpTRuCowL/qViwsetVpYp60sXaj5ybxueUjvjxub/sm+ZYzH7R8BJfdzUu0UhvhIrB8YZ56yFHNmn2ftSSHnNAMKHcUzV+mf43dFrNp946nsXwNUcykAPhHf8AKs9QLGn9kaprXyggtfSQNB3nqdQzAa0tcmYhHYzTHQctatVfNFlYsuvwA5claD4Hhdz79nN188jfth/7Cj9n6qbvti5/8Zbt+pWYjhKOTj56xmQMHqdemVQfXbWdwxbYGF2xneM16YwQohLBY5E6YjfLGDyJNHdOgGtUhoJ9q/zqmNX3rNzeEs9Lk3fSPsiGwzzngh6Z/P7iW5z9ZATRXJIaQqZZLkAA9yc3/0gkUbs/HN+fsDwgJ8jQY/y4J/u3IQxuvwEamWb5jwh+hNPvhzRrCTWsG/xnd4S/z8y6wR4O2Xw8wYJnsLwyL9qnOmr00KDuhyWz2p9mBpLMPAPcMf2eCu+19kUdtKb6MVizA7iGAkynfLpSvi9ohewdnaY8TYA21dz3nmX4L9MU1BPD6PQX6bsvN8VriZgBwAKBrZrvWZ7dr29bbuc53cxYBaIJB1xrcO/vy47a98ZqtHnvUzcza2YxIgCzaHmDVRZvXjPpMYcW1d+1HrzH4VAbtnfy5Ngg4aZtU7d2ud+WNTcuX5H2g3amC6z3L5OapVwFdB3mk5xPfWggaYL1vqFKp7lgU0NYmMf2evH/KfA5Axoc2X87b8UOnLAfzGfUqgBJaqA9ZJPh2zjrVyxQXUAt61BWabRCzXm+EYl+2ndbYrl2/gDCQI89FNO+uzcwsWzY/bz3K4kKH7/rWdSaZKy74uPxY++XTBnKzG4kmrNPUcmX0MZpGe80P+ppcF0HQyFubutrbveJ+6OOJouVyJctnUpaUkENbSb6URp5HmHn4XT9kZQSWqCbYqQxx2jUtQY5r3z8gnLRIZkye7YL+kJ+7xLlk43xgvetX7Nr5uFUzp21rmLF+FCC/67CtHjpCnjv24uOfsLMvvWQ3b1QsgQAwt7xua+un7MixB2xhddUG8ZZdbrxiLzaesIu9Z33mf4I09kH+Ox9U49Lxp9cSNMV9pofvjkiYrvnXMr8cAkDo3EeT/vpW5pgB8POcfckfAoD7+ydFaf8x0pBQrOMPFcRmRvaExWN/K/Kb178a+bgY0p0V/jT58354Awc00Ujw7LK0+L9Dt3gX2CGvK7cFfkAo1SBpn++G28/Kl70cZfxJO5E+I61dOum6Ldv77Z12f/QUBBi1YVT7n0PaXOs7kaRM2lwJpB1BOLROzLU6Tw4hgDgCc42xexwoUfEd4AVSANpQ7mg1bwbQTaNVAqI65HxFe5t3Ns7yPUCneID4AGxt186/9ozduPK8rZ94DM0VoIE58J9PJOvwjiULgGUdIGja/IG3AbhpMFFzctAg0BKVDeUHqAO4AW8Ei0Ru1WKZOdveuWwXX33aTe3lpXvQkqscN931ancYRQuV8UGz7EMzfjZfQpCYh7GhpSDU5LISCjQEsW3LMzk7eOA42jPgWVz0XeYS+UV3FCOf9P1WE+Fhj3I1bdDcQbBoI0Bk7ZUL5+zKtbOWyc/Z8vq9lgd8R5RLnvuknee0gx3cL6PVCqkEgkDGgVWT+8R8teSvLw911LW2fU0gHIkDdtp7CCkd9z3fQlDocS3rRTJRsIxPztMqgxj5If9wTW0kk0Hgetu7/7zNHzxAmyPUCdRdg1fb0pb97tf7AEJbIP8Oww3A/XGLHCRu+WEbbTxvF54a23OvZWz1rnvsvne/E2Gsg3CWscKM/AdkET66tnnlol167UW7cfkV27l22Y6efsTe+f0fs0Jxzrr1wHZbO/bExr+yL+z8mqUSKbob6e+HOybQAzyI/HVI29fySM0BmIK/uonG7uXqVxOG5dBLs/9Db3+abjq0pVjHTsbrtsz566l++wA7EfP7f1jH/nH0vRuamX/HhT+4FPvhLRXGz6zexf//GT3jYxDF0i3Q9K7CDwhiwOUL/Vn77fZBuwYwiED+uN7v9FYPvT0GMZ4Z320fDN6B1j5vw5g0zCE8XTPSpfHyUQG0tHcfX+e3Ds8T93xCnX5Ofis4sEtjH/rP0PvZgFsab4c6ATbNxo7mQm1YGnNf492drg3qO+CIfKDLTI+y2KzahfPP2eXzT9nqkTNWKM+QflhiLV/rk667Yh1rvP4F7qJNr562XPkwAJYFmHdtb/Ms+Uxxb9UqO1ettrdhs8vH3dnNuZdftKvXNi2ZQSgYZ1BOO5bOD6xZaYFfgeXLKcBQSwGzVpw5YOX5Vc6LgCsg3W26i9php2bjftUWykVbKhWtVMpbLi/T/wiAX0AoWfQhAS3t67e2qR6BdMmFmkuXXraXXn7BOn0NIyQo34rNzB9xTT1KHcq/fTZbtJnyHHmRz3kEnGGPukEsc491fa/Xfr9v7VYVIYf2U/3THt0+4E5cDWPISKoZ9Imp5QRQl6lecTVGr1n4viaeqn3svT9hCwdWqDPygGAXAdzdV7saRMdYYgURNfdipPtfMpt/ymyZLjysWOv6S/bkP6/a+eZpe99f/FnqumS/8fP/2NZPf8AO3XW/zxFI5dOUVYJQ0dTFWrU9H0KQRt9qDwD9S7Zx4brRK+zKyhfsbO/zlrGyepO3/X64s4NYgoJaS71F4K/RN58ACPC3gxg9MrBD8Za9M7ltDyV3bTZK35V6/m0C3UOaeh36/zUUi3+M9n7+TtTeFabl3w/74VYIPnOoHGR7f4He8Tfhp/dNbn89wPTHAL3A/VOA/JcGcxNT1x++j4vgpLH3+JuJFO39o7fbo6MzlkNT87XupO8mW4EE/1yDc55KlxWTF/0J7B3oAXyZ5qdhap7Xu3oOCAVoaiOAWECu8VpQwc3hbiJ3sz6yPa/IWcqwIwkerVkz2zWuHhHoNOy1l5+2s689aevH7rWFxRWS15SeAC2wZ/0h0EV+Y4mcdbo929u7iFa/4RP24nHtHR/Y9s0d291BoJBP9dgIEBxbcT7nu+F1+znbq/YB8w756vg+9iXAFBRDaNAEPkBWY/rZgssVCdAomYj6pKQ0mnUmN2Ot3QtW3fqqlYtlW1lYtqWlQ1aYXfK4o/aGReM5r6fRsA02jiyWXbZ06aDtbXzNXnzqEzaOLVo8u2bXb3zVemPaZeGkaV/5gDpIS7AozFDuQ5afRZPPFN1DnrvoTcQRSoa+PE2CUGvnsrX2riH4tLhPOTnkjySKAOQ73iUy1F3Yjtq5TmXT3vmUyq/luCZPPT7y6PfZwsqyA7t2kvNDwy8u4KlqBPS0NUKTC3GRx81mvmBWXLdh66ZtvfCKPfPrdVv4wH9t93/4h+2Vz/ySPfPJ37SjD/8oQkaGMsYtUVpAkCrZbDkN6FNfcwu2dem6XXn1Fdu6dt7OffVLdvXitq0ee9Du+tH77anEL1uztmNJbfm7H95QQV1GLEQg3/X9CCJ2MNa0xwD2U8kKfAhadcaimN8cvg7s9nmI8BdgXc9E3nnnzqBX+NYl2Q9v+RB8hr5eXno3fPk/5+dHIpFI+hu7MdAGqLcglC90V+3THJKGpc2LRL5Vj5dx2gERaO9p8gvvnhgftvcHj9nJ4CgA27VxQsvK4hyaDkMqAIG0tzABuisA4GfX5Dl87I14zvT57WZb3eIe1/qeT9xqyywtLRttT0nJJKwJdzLZk8YA0NcYq8x5GouXRWDM70G3TjqBtaq79pXnPmfnL7xoJ+5/wFaW18iG0ic+GnCnDd0DdqnsHJ8NrKltS91yoBXrmk2OgBJJWKPW8vF8jd/H0wWKA3iiGZcXDpMPvqf14uQrHpc1YGityk03dWs5XF/j8WjrWsol5zmalKdNXtKZLPkMTe5ZQHfc2bRB47Lvkb9w4LQVVo4jDADuNKZm9Y+6O2apGUvMHOVe1DbP/p5VN161zMxJ8pu1rY3zVmlsUZ4s+chSf2jfvSrgvYGwkLb5xaPuYKi8dNRSpXWL54okIw1cAF+zbn0bIUmeQ9UW1I/qAYGCWvD2kHtfzf4fiTNGKSfXgx5CUg9hZjKEAmTbI2//IVteP0i1ycTKoZ3k0mnvEx6I65MmI3Hr7F2hbp613GmZz5ft5vM37NIzv2GFox+0+37q56x68Yv2lV/+h3bszE9YdmbB2rs3bGcLIWB329o094l3fsjufs8HrVOv2NOf+CXe/T1bXT1s60cftl5/ZJ1+YLP3PWDPLH7Ontj8DSvFZiEQaX/qp2G/3g93dhjQ13v0QbXX4VjD3p7atrvR2DU+7xsQ6eDZ64M4CSfth/+kBbFfivRan7d316rqvmGMOzd8c2n2w364LUx2pvtrcNifjsQja6hikyfTAHOOBvZyf8b+Q2fdLg3zpu1nNc41jSmCUgC+AHak5CBhh4MD9ojdb6eDY1YcJ22oWfGkEwEUwiH1UEtz06xmyAt0x31uSFMnZZ39EFFOgoBfQSAvrR2Q19I1TaIfAiDDTs9flebtE96Ir+1clc9uo2K9VsXGmowGoGpTGM2e7zf3/P72jcv2xac+ZxuAwn2PPmZLcwAk5dTkOoF3V7um8d1kquzrveVxTkMZ0lAlIGhHuXhc4/AIGMoD33SNH4HDwQsA9N3vuD8krXCcF8171PPx8xHlrzc71gPQBv26dVq7fCuPhnsS3G7a9uUvuKOQ4yfeYYXyknVq162z8woac96KxMnP3+WOeDTsMGxeJ0uBxcvHfJ/22uWnqYecpedOel7aletW272KBt7hnSL4ibbbrlh974ZVKhvW69TR6AF6AH5u4ailC9qNkLyOB17XEp5iiYRPRIyqTSMc1JPG3bXWX8MZGsroU5b+gPyQl+GQ353QzK8qSyCIPPzQR21l/ZDF0tRZnPaSn/pkygU2BVkHNIM+TtyXv3bNPvvlXVs5c5c98s5Fy6RytnPuBZs5dMzmDp2wF/5/f8+SwaIde+gHaAfySBL9dstuvPpFq/b37NCH/oIV1+62r/y7X7Kzn/l1BLiTdure91muWKSP0Vb8Dcnz+ehNe9y+YBvRTWtHEEg1ykv55PI2Qb8ml563fcC/M4IwuE/bdVA+NJP+aLxpDye37J5EZQLsorhvAeyTn/CQDa4/gyLxryPNzqdtu9aI/DiN/gYJryvVftgP3xzGT6/OwRHl5vZvgTtv9+79DfwLIAXstkYZ+73OAXu6v+B35cFKpCNtvYvsnBrH7fB4zR4I7rFTdsTKkQK0FZr74ZLEDcHAAR4A0ctukpU27h/kgbT0iWYYcmp9gWeusYeZ0qWcxEhz1HK3Qa+PfAAYaFyYuJrIpv3ZNbtc5nItMRsCyP1uywadtkVShVC7lkMZtNHa7nW7fP5le/7LTwJ6bTt2z8O2OFO0TALGnimQK4FT1cFYY9pyaKOcaAKXtjKVoOCyiIM8WjFlS6a0/WvW19LrHa2nl4YtU7OcycT9fsEFBO3h3tqr2O7eltXqAHengta/YAV5ytPW290tHx6ZKcwDuMuWR8OOoKH3qhcpj/bfiJp2lUsUVwDejA1baNhydpMoWIc4/eampWeOWWr2uAsrvcaGVTZeQ0jYAvi1g9sMeQ/N4PLc1+J+Zeca2rr8f8RdiEhTHndEEue6tMoxa6lM2hIJoJHyRpM56hkhq1vx8XntLDfUhjOcu2js7RbCHwAfT0oIGdu4XbOHz3zE1k+etlgG1uxaO4csODH59Uf4ajd85cDGbtp+/8KivdwoWL9y2VZnztmDDyZtffWgrZy8x/Ze+G27/tl/baff/59arpAnHa1koM0ae9aq71jq2N1WPP2wXX76k/bSv/n/WD61aCfu/17L5JUXzRFAUJHlR/0LLa+DMLYdq9m14IZdiVy3LZS7erRpnUjHNFU0Tp+UUyYBvvrGPth/54N6i8bY3d029X8i0bAHAfZTiZqVItCp+Me30th1SyxmEGjS3CeJ8xtIdk9E+pt7b8Stal9Xuv2wH751CD5zKB1kOmci8djPBsH4J9Hm5YnytgAbg8E3kJSf7S/a73ZWrQJfG0ealgF+jgaH7CG7144B8EUD5GCa0B6wBFjD0MW/pVGT7kSrFaXBzP3saiFnHUTUbCiNv8rsDbP38VdAWnxUa8d1CNCHaL0a++53Wm4+1vuhD/Qk3wDctXEJ39QmKXK5qclmck3rmiHEL1N7G81+4+prduHsC3b1ysuuhS+snrTZMppxVnuvh2ujtQOcBAttr+quajlcZHHhJDRNS6DQd6XN+tg1+ZcDHN9CVmXw8iE0CIwRHOSdb9iqWPXyV+z6xS/ZDoKGALBYXrWZ0hxatKYmDqmOoaXjMcvly5ZHe0+X1yyem6fMHd/QZgCAj3t1Sy3ey3dTNurWKR/lRuroVs5Z0AcoZ45bal4AH7X27jUXarTuPUDoiCUQRNJlhBIAW22EgDXoNKibLWtVKzaK5MgX9SqtnfSTeW22EwVGB5R37Fq3JtKpjNroRvu0C9gH3b710Obb/aE16m33ICxdWU08oN4fOPMhO3rqPkvktBvfwMa0jaw5GlqRM51IbIRgmbJ/88ysPdU+bAfunrVnf+NZG1/+hH3kg7v24R/7K3b4zLtt+4UnbFDbtYWVIxajL4y1vK7X8eGEYGbeCmfeZ93Wjn31f/lvbVTt2tF7f8AKM4uUve99SRCtOSDubIc+EaVPBZqzQR/rIaTUI23bCXZsM7pjG5Ft24nsWCVSs3a0Tf/XAkg58KGtoQ0Bfsh0w7beD396QfUq245arI1wFYf2jgPojyV37Cgauzzl+QDdtwN2+nYwHO/y6H/l17+iEz8fGV3bijxCR36DhteVcj/sh28fgr+Pvv2hhSOoTT8Bl/+bkWRk7Ru3n6U7oa33Il07N0zZp9uazXyvPTw+bceDdStGMj5srjlxTmOcHRXFNIXwPNBmLa4tKVEHPc4Cd8WT1O0mea5lWpNarHtDGLHGYgkyPQug+4BHHw1cbku13l3ao3uQS+Vco41puRXvy2IQLpELzcXaerQnv+Zo/bIE99p1u3bxebt27SwaAcIEZdRM9plikUPOWcJJaMqTtGNNkEtoUhhArh3WHLiVR7KspWDa+jQalQCQ4Tbl5BEoj4ZbQPAIVyZGKMOgvesz73evv2x7m5fJS8fKs4dsAe08X9IsdupKdab00SgFoMlM0TKFRUsXl9G6S552v11Bk79mw/plQB/gnzkCoMstLtpmAGgOAUoJWLIY5JeRk3rWqW9bRysJyH8EkPNhEwQybQ+bIO/xhFzvarmaxvRlcdAkwB5lziCclMgXbaDfsNsIAKcxfLFeqppyoOPS3hpx6fGNTqtqrVbdmp2hdbq0laxD1Fentml33/N+O3HqDPUZDfPglgDAnvbSRLxkomeXbiTsF59YsWtzR2x1NWm//T9/ESHy0/bDP9K1e975Xrv/XR+B0dOQHKpqXrRxfc/GaO/9yjVLrJ6w1MF77MIn/5+2/cXP2dLR77H5g6fdB0AYNGxExiVIKqhTTNozGAsQVDKu1RT0tSHdsx60bTdaRa/fDQ+AvxKpAvhNxDHBjzv4BVO+8U9hX9v/owe1q2qtB1PpUa8SuY/Ha/ZoSsBetTI8KeHVqjr2XvD1IB7k3SO4CZv5HbrJr9P4z0Ye2dHkuZCpvIHD60q7H/bDHxyCZ1fmAc7vAe7/Nh3o3Y7aGnyNava5xr6L1h3cb5vt91l8fI+Vg4y7npTPeCcojcnq5GBNgGlqVrVAxDV3V+fF1MVFOVx7554QQi+KYQNo/kymdwB2DNPXT56QlTHg3kfLJD+aiAVhS/vSGLR/Qxo2GpkLBbyj5Vva5lRe7LROusu78muuJWU6XwXga41dy8+ftMbeBTT+ts3PHbJiDlBNoqmTH2l6cdKUu1XN/vdBXoEBH/DiyGrAIccvZIazxuO1YQ3CBaA6Jg0XTADkNt9oAT5BIC94EcsWSjazsGYzs6uWzqYpR8ZMa+y1x3yv6d/W2L780SezMwC9PNdlqcsYgsKe9Ro3iFdVJiy1cMZGrS0bdnmPfI3VFrGcm9AlJMh9bYc6kDAjBzU9BA1t/6oNYvLFBctkcpZMKy5aOdp6nPvhBDoJaRSNtnKhRpvatVgAAP/0SURBVIVWYzkCIkiQR4G7LCnDvpbMyUOf1shr57w9awPwAvluB0EMMG1UL9rhw4/aqeMPWC6H4CDBTPvZ8xFEMtLpWy4T2FdeitivPL9szbUj1tndtSf/9TP2wx+o2I/+1AFr0J6nH367rR48Tl5uCwglsrhERy2z3JI1r3zJzv3aP7J04oCtnH6/pdJAhMpE3wjbkOCgzg31Swk33me0ZwCQrPuyzEhQpX01iVD9MqD+eyRSD+pWGVdsL1oH+Gu2E92zvcieNaMN5GP6rfoKdaXpXwnqPQb8T/X8fcD/9iEc/Ii4p81eEPMhwWOxht2Pxn4Xmns52gs1dtWlaxS3hXjYnjTzJX59hkb7dzTmM5Hk3htaY399CHvRftgPf8QQXDyUDir1hwC3n4IZ/nAkMl4djRcA1fttMHwb9HLC4qOixX1Zk8bZQw1KPxV8Yhlgqy7oJlD/rRgwNE0wE3eV2d3VfX9FUTn4b3pGqHANEqAeAsoymWqpm9aN655M7wIbmZi1o1o8C0joWwC8Zsr7BDiIvD/o+XI2+TOvV7et3daOkbzPc61V3908b8niqmVmDtnN85/ypXULy/eFY/AJ2LK+AYOX17oEmrW2U02k0DYBuQjgptnu2p/ewSEKsEeSbmkIYEryJjcAbDrVG9ar3+S7msk/9PrIFQ9YNrfIkXanNpoQqGLLtK6lfZpToHXkAhR5mItSz/HcDN/SDoDwsETaRgC01qmD4A7gsfyKDVs7Pj9AvuVlgtdsefmr10S/xs5V64ziiGlRa+2ctcrGq9ZoNswSBR8aKM+s+PK9XC7n6+Jluo8JeCXYKHOAr6wYatWoCxno8UNZSBAa+miwlE8C2BCBTMMhchAkgarVaFqt1Xag1/Na5ZItUOf3nX6vzS2tWILvufBAWvpWNJ2ydDJqL73ctCevZC174qAN6tv2lc89Y+98/4r9wE99xM6++Lw9+elfs8OnTtj60XvdRD+3uO5zH4bdhp178Uv0iRkbvvpJs5s3bGHtESvML5NzWR7oqIC4fCdIwPRvUz8e1Cdp2zF9Rn7vtYeo2pP/uK926VKXElhpL4Qq3VdfEox3wY5m0LKGNa0abQH60vTR8zk3Iw2eIwBFEJL5k46vsXyZ9vc1/K8H9TKFjjR2BCJ5qzser9s9yT07wXk22rWkIkmCndSbB/0Uy6Htgn5wkQb9XW5+MjIKvmSJzetvJmCfhmld7Yf98McK42dsfTR+4H83GB752X7/7dlIcBKmiIZH14pHYVQcQiWfsU5vE9j5eKaITGZTGJ9AAIQEkQTmEwYmLUi9Uz+labuJVCwSghVzFfgTR7OuZSLWeK58tgvkJdU7s3XNFn0IrVMAG8+g+cKoBaCafCdnNwLyAaCjZVrtRt3qAFwPgI8BeL1Oy25eeNoBdeWeH7J+p2GXXvhXXp6F5QcsqQ1V0OAlRKhsSYQI7UefSKZ8vbr80ctoKKcwAlsHd9KSq1plTwWMJkoA38D69U2Ad5NypixZWOIUTsJLAaIaWpDmK41QlgBp+xoDb+1csH5rj+/lES4AkziCRHaOOAA8QJvS8sKRJu+RrBz28EXNxvdlaW3tiInGCXCrXiO+Nj1h1c1L1uxSP4CTxu47zZo1qJdt6qUNoOXy81Yqzdjs7JItziJ8ULdyWZsqlDxvWhNPYwDEfdLUpjLy5gdodSt8W3MdyBmFH3TqXp+DcdQ6AwSL6q41W11r9UbWpi2re+eNGgPgP2gHjt7DN0qk2wkFNr4ZB/CH7bZ99ZWLthUr2PHHHrJ8NmpXLpynzlL28Hvea1/69L+1T/3KL9rcygpFRM9LRW3x0AlbOHjSDh+71+qNgd148RlLbX3N7rr7Hba0dgJgps8iRKiyBOpuZaLvabjFfSbIegRoyxKkdSJjucelXTTMI3BXm/p8DPVlXUtAIC3Nt1BvUMOr3yEVuG+eLuDUDtrWAtjrAP52BE0/sgvwV6wO4Gscv08fkpvmOIAWcw1f1KUj/HsrgL5YgYJKKjN8T140Hdgbdh/AfgSNfT4Crcka4tr664BdBMq/YDi+RiL/nh9I6sGXIvG1a5FHnnvTAfs0qBfuh/3wRw4XP/NL6f/jx/7WiU7nb3z/oPOO7xmN7z5o48PxWLxIp+qA1WiuaFgCcpnafdybw2ckC+AF6gCwg4trtyFD9EP3pSVxSEPXb1+3DrNUDJlE3aStYwhYABAaM5dWKNOtxpd9W9akTLto02k011SCT5AHLYsjHTFen1Qn7XIyXt8B2Lv1Xde2AsC4vnPJOrVrNnvwIZtdf9ia7kjmHOnELY926fMJfGmf2E64G1pczD+i3a0k0ASAb8aSaW3nWiIfoVtWTUjTRjXpEsCIICAzvzZiyc0sW2FBjmRWfW17MpUD7NHIAXkFMXXJPc2963bj1c/bjXOPWwdNN44mLk9zXo/SPNH6xM9c2KC8ciwT47nYozTX0LS/44CcQCBIcNayRHmY00qCTn3L6z5dWLb83BErzq4hQESt3dO4fKiN+h71AGwP4QrktqiWMEpgm2q6AkLXarmWxzq1mXIgyQbNSo/kt18jO0PaYIig1Uf46HOj29XQCG3BN2bKy76H/LDLt3t19/o3RhAJpPUjEOxST625olUaNdvZ3LBssWDrx45alva+/Nxn7eD8ETt9+h2WR2CJ90h3t2I3zr5o5dVDduj0gzbau4IgEbPF1SOWyeZpSw23UCYy6P2URg43EAr7nvpxCPwS1Lij9newVR/nOW2udzTfQo/94JlKPyINep2DtRLzNqI+spGMlYOCLURmbDlYtPXBkh0ZH7SD43V+LxnilGVGab6SQCgY+1LTPmCma/9TenxBubgd+N8sQSVR7XcRDjsIOHIxq9nw78nctHekN9wcr81lRHN0kMkbk1Oc2pfMPw6uUlW/xtX/QPv8SqS58Wz0Pa29j//CTXXLN23YB/j98EcKFz/zmfJ//Zf+/CPJfuonY7HRz8Yigx9Dd70nFsvCDrXZiI5wUpbWmosJSgnyMXbOvnHILZLVfYE7D8Tx/QaHwMHPgAOI5uAAIGvCnK4FDApaZjVEgxoC8FrmpqVxvukISUUB1kRWW7rCvgFQgbKPdZIPaZBaE6+xd19Gx3VHGmW7Fq6X5zvtxo41APRsec2WT7wfPo6WuXXeWg20bEI6Jy9zA5KjHHxQjD2BxuyWCpUTTuLObADpeBKhJ6nxf55x6F4yM+MAHq4XB3y061umyDVADbhqFn48k3dtVXyLAvq67esXX7BzL/yebV1+ibTSVl48boX5o5aeWbd4djasr37ThY90ruzj8koPtZJ6AWTkXW7Y8naJkC/lRSsLwu/nqUO06CpKDvEzeTT00pzlCkVfBuezxgFaWSNkMu53OwhI8rRH8qp7gF6arjee2hCOKrD3deu+rh8BRZowACqtV0MUMtkPNOEPQa2HcNbrD6zTRattAuYWt7VDDyAAZazXDC0OWnUA17ZRu2O1XMFGDz5kw/WD9tqlm/aVZ59HJa7ZmUceQdAK7OZXn7ajh++1tYPHbX5x2Q6sn7T58qoVimU7eOYx6m7Rhrs3rUhbyG+/Ji2qqhUE0GHHDX87oKv9VG9TcPd2D8Gdovk5BPrwvRDH+dO1qsArSnMVeIe01B6aT0Bx+K33At90J4dwWRxnbTYo2/JowQ4OV219dMAOjFZtabxoc6M5KyAQIJ7xNn0ZcAsP6ACtdsRZQ2KeB/7UVl8v2RsnhLMtogC7OEvMcpTrZLxm70pv2btSG+GSN3esRX2/Hti10xvdjEo+x41/x53/AQngl6Nv2/zCx3+hWfv4/5fO+RYI+wC/H/5QYeuTn1z5L//qT743NWj/BLzop6GhH8qlk/fFYkE+EulFAHvoShqcGGDIUMTYxfC0dEzj0SLYUOsRBXLILK9JZwIAAYMzRg49E4j7+7zF2cfMeSIF0DeFAQiG/ZGPnbvmLoDhUBC4Cxw1mz2m8VqAVoxYyWrHs4GEAh8/RaMCoHpoip3mLlqilmpp4lfTqtvniR+xpZPvs/zMqrXR3NvNPbRLhAAANJmaIbmRpQDGGOWQ5hfjG1EYq5eVz2lYwH25qw6oG93XRDuZ3GNxjcWrnsivzOsw9qDfBihlSs76bHSNuWub2UGrYc2tG3bxlafs8qvPWL26B/Cu28rB+21p/X4rrJy0RGERDNUM8w7gt+Um+0xx0dMQ2Gq2fGj5ICcaI5cvAIAtMoZ10j5a968JgALgzt5V6qjJN5YsV5pHcOE5BZJ1pKm18eQ1k50h5zBgtHOta6d0NA7/EJDEmiWEaVa5Gk1A5oo7h9L3cXg0djkh0j76g8HQeryn7Xbb3ZF1+2at+hbfzdnhu95FWdSLBpbMlifWCAlrUdtdXrHeqZOWW16wHuXZ3tyyfKdmp+55wNq1ilXOvQKwH7IYnD4C8CXR0LPZgpUPHrH5k/fYoL1jzUsXLJcqWSaT8bbynqnGE4j7OWwj9QVvVE4CeNXprb6ue/6i+ryA2t+gsHyXMku4dFCnArxvyDLAY/ULeW0MLVvcIXngGqyiXgEuxFeLkV4aIC9E8jY7KtjKCA1/tGJr41VbDVZsBcBfHM5ZeTxjWUOYjISOk0Qtbi+g3AM/oK9Jtm4H/cmtOyooT1Sba+tyUqPd4E4k6vaO5Ja9M71pdyeqviVs6H3udcDuk+f4Nwpe5cZvceef0cn/ZfTRrc8L2D3eWyjsA/x++LYBQIj8zXe/7eh/9Rd/7INwq5+KRYK/Ch/6/nQycRJtJwsLBxRgFeKDUJWv8eY9B3pxc5hgaBbXDlwhM4RbE4GzgoOuCDLUyMPfnCfgrmVIuiGmKYIPj4gDgsbMp5PpBIJT873AMi4HMmm0Up/hzlvOhCUoBGjBbd7VRDYEBUC+1+1ZF0DvtyrW73Xc7FvVGvB21eYBz4XDaIidijW3L7kJudur8X7FUtlFS1AWnzkvIJeQAkMVWIaCjhg9+kcAgFIeMXh3+OJ1gYYOmPokQ4Egh2tziqcZ/gCb6mUswWNv06qbV+zCS0/YlbPPkHYSzfOEzSwftbLWcJdnLV2cpY41s5u66DVs1NlBuMlaOj/r5Zc27rWnOkCTDtDgJWT4enzlmTxpn3qFAE26UwXgu7uWnVmz3NwBAEjtCVwgfAjgyaqltQxP5eT/Xmfb607L5LylAFRp+96YakfFJB/upU5DItS7Vj4MBghUskwMtINfG+GpZ+0e11oXX71mKb5x4MgDAHTbLQ2pHABPnWmZXiSVtur8vFXnZi1AkBtSp51KxRbpEysra3bz/CvWvXndlhfXkeq6PiFOroc1m3+UJa3FJWttXbHe9o5lkllLau4AdaF6V5eRSOHDS9xVOb1vAuwqi4cpiE+1ecV3gUbv0a7eh2lPAfi0T6Chu7A5SVc0o1f1vi+hFH3Qn3VPk0I1eZMbNtbWvwL8AFDjnSRtWIhkDVgH8BfswHDJtfu1YM2Bf2WwZMA+oF8C9KEF+oxruSQss/4ATViAL40/bB2FsDzfLcifflW50Yx4HTLFn4zLpSzAntq0e5LV0PucynI7sPPTZ5VS5VT/BX79JpX1P5PYv4g+tvn4x3+xXfF4b8GwD/D74ZvC5md+Nf9f/thPnm6cf/UHYO5/Dar5azCWD6YT8QNAZconp0I90kY0S14abAhuAB0sQ/QmE31MJk0xQPEWvaL/nKNxFhd1cvYnzigdOXTPb2u8WcAHMAjgdSaqHNiMAARphw4a0uyJp3XnAiktIZPZ203fHJ7mBEAlEAzams2tMeGI9dD4O+2WT/bqtmvWbPWsVtu1euWKFRcO2YGT73Hm3Ny+6I5VYL3E2QKYmgD8kgN7BKbrfvPJm7Rzjfk7aMLIY/EocTQGjmaVKpC/yeYsXlZeUPnIv2bDi8nHUnkD1dCCu9ar71m3umN7Ny/bpVefsptXvmrZ/KLNLh73zVGS6aTliznLu8e4nI+1qz0G8lLX2vA18Vq3rnR9GR0A6MCj9ekw+XhGe/qPEILQXFVPCtSnhKpht2qD5nU32efmDlNqWQBUb103nXebO5YCcNWucdpYE9O6rT3r9zsIJ+SDe/qm+wHg2bQtJYjJq5/KG2rvg1Bzp7xt2qXV7lu9H1iz27ZK9YYPESwtrvlkRe0lr/qWECnwU4XvoZHvFos2oOzbGxu28+JLtkT+s+R74/yLFmvXbXFukXwgANL+so5IyOjK0pEvWuPmTRtXG5aRMKhOyzN1S4G7X6gMAmryL2FI7eUH+VF6FCisU8XlCDV0DU3xiq5FA7R3OA9FbcB96EWCrtrq1nuin8k7LpASHPQ5h0M+pKl7foM2ilMWhEegmptjS/A8G00D90VbGJVteTBnB4IDdhCwXwP4D47WbRWtf2E0Z6WgaNlx2lL8IZr6d0htoumTJofmCEz/pkHAP/370w5KUeK5QH0AJAnY5VL2HWjr73WNXW5lJdxQAWj14RsErw9ujeTQwS5x+5Pc+Z8sN/zF6IPbX/j4P2tVPd5bONCz9sN+MHv2538+8XM/+1cW/w9/9aceivaCH0QD/evwoZ/JJBKPJaKRGbR3lNQQcAXkoRYihga5iQmJQXGtiS567mAvxiXtXMzNGaEYpJiSIk8O3VdwEJ+AMfc0/qrvyRuda+kCaJh3qLkPSSrUCF3rJb6041gSTVQWBT/I44RxytHNUFq/zPqcR2iIWiffkwbfAbA42oBKrd6yyu4lQCrl4F6YOWCt3SvWrm2SpziANLJa9boNhj2AcZZvoE/zLQk5KkpCwoXqBm6jMW0fa5fbW4G7TMvS5EhHfFOzzF2jFAjyhszjYqfabEY7snU4qlvX7eJrX7TNG69Zsbhsiwfl9CWFAFAH4FNWnAnHx7Ukz0GPOurXrtuwcd2ShXlLlda8LhywxEL920PuIfwgTGjoRIKIr+vmebgMTBWGINS4we+BpWeOuBDgO+sNBtTb0Cobr1iS+s7kqQNYsrR5lbvb3KSOG6atYCXYjEcd0uh7O0tz9/F3WQLoAz6xjs/JmqKxfO3A1+wFVukA8ghddQScRLpkMwWZz7W+HyFJQpOGXSirhmU2NbmSfGTRdJvnXrPOhfM2nyx4n2lsXrL5XMlmqSNfCqgxfwQL+cFvotF2KWNna8cSgH524jRI/UkAHkIrdabfCtSTOrd2JPT+THnkbIcXvG6937oQoH6nNfTS1rme0ol39RDYuRJq81s0wyE6EfFIcOA9CTC+NI8y3TLt6ztE0b7/tzZiku3fv0OKGsIA9BFdOHqAP+nwXhrALI2yNh/M2kqwaKuDRTs0XLMjAP6h4BCgv2QLwbyVg5Llghzx05aUe13VFelrLF8av0QJjenrmAK/qF9/f5Kgt1WDffKpkXStYz8oYEdj/57MTbs3uWd5gD3i2rqOyfdUjRzwAI0NXeT2p8j0/4Sk+vPRR248/vH/vt0MI+6HCXfdD2/VsP34bxT+3kd/fL00X3xvEA1+HK77MzCfv5TLpE/D0jLa0UxMyoEbpiHmGjIktFQxLO4L0ELzPH8AW0i2MCAHlJDZESGkT5iHSwX64dyJM4AtYJdWq0luPssdBjwCkH1WPL/lSlban3umQ8gQaDtTFLMRY4X5e3bIW2j+5od4IHF9Up3Gedtt/4xM/Bpn1+QueaprthpWR3uv7F0H7Pds7sADVpo/bt3GpjUrADrf105UrQ7A05AvdbQJtHJtpJJGe5R1UNYCnX1IwoEzFHIEdjGZwqXJ8dxBjrxPHdtIYfOxbzI76LbQ3HddS27U9uzqa1+yresv28zCQVtcPekuYMeDpg07aND5suXKCz75TVufalx8THn6zS0fUkjmAPjiEnkIhQ/+6UNc007Kp4YKeMfHiBE+VHkO8DoTWw53hr0O6cxZAmFB+ZZg1O0ObXfjIgUZWLG8DJ/V0EzE0uQtBdh2W9suuMRTRa8LIqoRaL/QEsM/P7R6QZvZaKvdDiDfaCM4dLq2U29wf2z1PVkEhlbOFSxLHacA+HDjIYQR8tilrnYre5ajXhflpfDaBcuOpOlnrU17Bt2aHVw/YuVS0b8vYWZMf2ohFOz10RYpx6hetTzgmFK/CWvIQV59xmvMK05loDfTR317YT2j7RQnnNfBM/qhm9e9wym6rCWT9ym/wFx5Vjp+S/nRL+75T/qB0tS3puZ9f6a+zNmHt5QuiYcCm5LT0JesBaGg4PU8kt/8ULiFlm047to4hpAMSI4iWuUwshRgWYwh+ADqS6MZW0fLPzw6aEeHBzmj6Y9XqM95mxnP+EQ+Ab8m85HqLdCn5/Kn6+mVZ87DtB7/Y2GSW6cpxHNLk+YhgF27u30gfd3uT1UspzkD0tYd3CdpqtI40Nj7fFKmeAH7LyF5/bPoozuf//gv0Hn2wzeEfYB/iwV4S/zvf9/x/N/+yf/9/N/6kZ89Oe6NfyAaj/6n0cj4r8A6fiAdj63DkOK+TlxMTMwIohJQCNidkcEEpVW4+Z00Qy0FZiMQE9DDSGSBDieRQfwCd8WUphhPQaSTbidGKYYq0NZ4ugAAZilAd89n0rz1TN7CJr/FBJUvsRRnjFzJHaprRKQv72rS3PUskBMS0pJJfthD+5TGTD7cJNxFc+fodDpWbTZsb3fXOq09XxpWKK8hTHSsXr0J+HStN44Sv2cttPwuIKp18zLZyslNKoHWM9HC5NlSE7V8jJicifFqmZz8s4vpKq/BUFqg8oxWKICNUR8URg5u5DNfQoiD+/kX7Malr9rM/GFbXD5E1cFmtQEO4D3s1AB7AL44C8CnXcNWG2ii4RDtXhp+TL7j0bBlVXBLhuqKRpEwQU15/uSi1i0HAhfVI2US9LjFpI8wRDqgv8Wy84rNdzvWRMCp7t5A+NnyXetkUZAgk6Qe0uQvpaV2nSp13KDMWvsP2Ki9NPavQ+mTF7WB9ouX17x6B6Gh3XdwrzZatH9g9cqOWwwK2YLJt7/qGBHTtXNJCG0EwZs7CDNkfXVhwbKUcWNjwza3rnrahdlZm1la9KGMaEp1HSPdAd/q2ka1RTpjSwLYhbQ0YoG0+hQNoYqZBq7DfkY/1Ri+fghsORRf/RqM8+fep3WPuvTlih51EneSqJvf+ed0oVvef7kletINf4/YAnXRmdKapBHSmNpt8tv7HL9vxaFmudY+DmoPp1G+5yskJs+VDYH+MI4wCeALrPUN1Wx6HLciYL4wnrO14bIdRtM/Nj5sRyKHbV2z94fzNj+atZLNWFaeKQX6pOvwTtpaqqeD/yd/fO+2oHwriP6GAnaOBPEPxlr2TjT296dv2P2usWveAXV5uyleJwd2kwnoGoXRGvZftGHyn0Xfjsb+i9rTeT98qzCpwf3wZgpOyr8KSdztTrBS1raCjeYKneGJ0mh07EDQnz/e6Z+6Z9iffQi4PJxKpAqa/S3tZLqNqgMzQYxB4C6mIf7kTMqBASKk9/jsXwhSmpzcwWoNcbgem/sTBiYg81w5sEOpk14XOg/hQIMboVm5UJBMAeRoHAJ5ae0A/BCG7RPF3HTIi2Kkzgz1DZlKpVFr1zPNBBdzCzV/RRNDEQPtt9po4qRFAjJ/t9BQW9pNrNu3rZ1tAGXTUqkSoLkIQFNWyqH3BQrS9MeaAMA3tRa73dgwbdVazGesnMlZXiARBTDQqNLpFGCkdeXh2vZMtuzzAXwYAbD0euJ/eY+LaG26BJbJN3rdJnmq240rr9nFV59097QH1++GAWuNfdoS+SXAs2bN3bOW0V7vq8etNLtgmdKca+QjwLK9d8V61QuWyC1afvE0AJejnqhLARQCQDiWTF1TPq8+WVTEkMmHgyDPBhJkajetW71EHnOWXn7Q67dX3bCtm1ftwqvPWGv3sh2/93usUJqlIQE43tcueALzDpr57uar1EHOCjPr1EmWOtD8A/JIHK3DV7t2yU8TwN1r9WynSTvs1azebFHNadvbOWurK3fZygzgnU7Y3Owc2vi8W0pmFlbs+m7dfv8rz9kwm7eH3v4BB7evPP271qhu+8z5lUN3Uf9oq4WszRQyAHnCitmsbV67aucuXbZSYcnWC3lbysdoLxVdk/fitJEsQerv4TnsQQJSFZHf9PcQWNX91MEou8CUfufas/qlaETxpW3rHXVaDSvRzurDLvDyjpvy6e++tJNnLgg5kdFndc/zovkRwKZ+i574HJmjPbiv+EpXDSm60jVpBrwv6xeSC3HUprLCRUN6QpDkA3qVtATKSkZ50XfDcklblwCqcvq+CYokAZz0+zGEq2jXGpGW1aN1q0UbvrFOLVK3ZqwJq2n7On2N5asOBPn6lHKofErAE+Uux7r2QGLPzgDqc7EODxVD+dU5jD09kYJM8Vu8+kXu/SsY1GeiD21ot7f98AcEVeF+eAMH6DJivy/KOBS3hXY8GLdziOezkWA4F8Qji+NB4XAwWjjRGyyfHA2PHRsOT62MBuuoammYGYQIwQuMFKQh+JId/zWZAQ/D8rF0pzQ+5ppqSIThWCPPnPFoBrh2DBMHmggAeoZGARe6FUfJCPBF6G6qlnbdR2N0QOY9wFEsQcxEHuqms6/1rmjfmZwYXDJ0gypw8dzwPWnw+oDPqtfkNRjYCI4l8/AQLbEP0+t0W4B002qNHdut7Fq13rEa4C4Gl0jPkGUYGulLs5Uv9k5j25eIFQBUjVu3Gjdtb/tVQGveZkplK6VjlgPYNS6aySQty6EJW5J70mjZmfwM/FxMn/qEibu5PiXztUzNCCwqH5pqrwO4dxq2tXnFLr30hKURDI7c9Yh75pLQlUqXKHPR5GGvtfsqyaHdzq0C8OFa9QTxVWfdyiXr168B8NpV7pALF9qZTu0yajYs4sAiIKCWyVNY5whmMHIBgcbNtezN17i3dryOY6WjtHPcOgD89taGnfvaE9Ztbdk9j3zUSoAuKEUT047dGgASTkZs1OpW2TrncxCKswctKWc9age0do2/j+iymgPR6PZss9G27cbAatWG9QZN6jJrjcZle9/3/g3LU/bda1+1XIF0CiVvi9UDx+z3n33efv2pp6y8fNgy9Ltq5aY99ra32d33nbHdbe1Z3/dhAFmG5KRHcxWKCAn13avWrO7Y4eWTdnyuZHMZBNixhhRSJg+EQFvYVt6faB/+BEsSbFUHPo9CQE4bu2lc/Zt618RIH0+nvj2ux0cYQGgI5z6QEvnx/irQVgKiCz/rUporcejfoiABvr8nKdNpDODmXR+fFxDrnoLyoCyTvuL6+0oLASqS0l4G1DW0IAFQfcB9EIgG0aD9mf9QGiolt12QDsvlT/SfriRcQz++nYQ8JaJhq65Exz3avBMZWjsh4Ie2YnWr6ohUrYoQ0EIYoDeRztCW0NgfTO3YA8kdm422SFp1IytWyHU86PuqrwBgN+3HHnmW41cRhj4Vuf/KW3ZG/B8nUJP74Y0Ugl+Fts4cj0fqrVjQj4HS4/lIdLQKOaxC1esW6x+B0g+PR4Ujo/HSejQ4lum270VbOgnxwowDgCVoAORoHSJcmIwmaYkZSauTqVmbsIixi+lJk3EtRYF7ztTEXIgjyX9qguVlBwrnHuIKfg8m54yCazEsmITg2NdHO7OBYcGUNKYtJuSigZiY3pWGCfFrHJg7pCNGGTIlaZPSBkONRtqTmB35Jj+axKWENEvegYTnA9IWYAlQWs0KAkXPqs26Xd3YsGq1yvsSTNBu+GY8GU4+6zQ3rFm/bqlEFo3wiJVnl52Z7e1ctt3d19CMZwD4RZtFM8xqHDfJGY09nQi4lhe5tK+RTwE+U09yWvYkISpKmg6qMlVSj31p7uSnVqnb5bNPu5Z74v73WT6bcaAQs5enOo37J/MHKN7Qmttfc42zDMjnAdlkfoF2iQPKWwDtHsJAgTwUTW56E3k0fPIyblRt1Kg4mEj4UX1KaFKbBKpb8qdvy6WsdtbT0IbqNUJ+5R++WduzG9ev2PlXft+SAMaD7/pRy2Xy1Av1JzDlvV5vz0Y9WUtStoOWX5W1IbdiRTR57YGv/jOkzJ1u1+od2gEg3ql1bachv/RtupbEx5jVqxft3f/JT9tdd73Nzj77W2ikHcsXiwg+eVucP2if/txn7deffNrGmRny2aI9EvYjf+5jdvzoCbt++WsAfJXvFihL38sZT+YQgMbWbe56nz68cMhOLc/bYjFnkWGHupSb4Qwdh34NyOkdB2cXzqgG9W/y5QKua+r0OdrGVy8A7Jp05wIvfS/UfKUF8yJnn58Cfjm9OS2RhjR92sFpSA/V571PhO0dfpKeT72KHgXQEmw96L7eVVr0/Vtgz7d88qnaTTRB3ydLfI20/LcEOgkI5IebEqA1N8V/cLhPfdKV2V/CsvbgF436vA3KqxUrsgKFhRG/kIBCuqQRiyAgofVrF2mZ7OlJ1ovSzta12rhpe9GmxZKbdjx11pZSVyHtpkXhQ1GUDJNzLOKrfqAJOuaYG8FmJIg+QXl+KxKPfDLyYO0tPyP+jxPU9vvhDg3antX+HFxl7lDMWmjn9VQJsjxsieAYTznsKBSxBuUuQSTLEDoq6CwM/gjM8l7rdR+Ama5AmNJiOGJi2DpcT4EotYwLBiGV08ESCEMDcfMtjEbae8ikRMfSjsV8+eNlHzsX8TtzEYPgRHCQhSkJ2P2WOJVekODAHWlUPpFJzwgafxfDd5exMDbPG/kKN4rRh/SeQH/CTDjcDCoGI01F2ZtoG8NBuAxKVgCZI7utmskFLcWiLtAOAZOmNGXAZWtnl2MDRpN1gNVYfyIzixDQtap8vHd2ABQAYPGEzc1pLDflaVX2blhl94JPIpNf9hktVwMXcgB6Lpl0//SZVMzSuZyDvpaTxSmPlkvFNCYtjU/5pTzudGcwcrestd0927hyDpC/bifPvNfmZsto9l2AqYTWraGMJnWNJl88ZMnyAdu78rQNAPLS4mE002W+p7XwaGwygRPfx2Wpc19elinzXeotnbNxp2VBuxMCA4DhS9e6LQd1zW4fo4nL772Erj5VPhrRZqq/4di2dyt2+fzztnX1aTt28jE7/cD7fGa3vqfmERj0+wgQqnuNrTeb7sO+hbCUyc6TT7quhmD4RhfBrdps2U5zaHvNiDWb2uCnY2nyqq1nKzvn7TTgfv8jHwbAu3blpc/QzlErzq/bgfVT9sUvP2f//D/8ll2rVFyDP3HilL33Xe8DrKkzynT/6Xttfm7BdrauWq22Y412y9oA0erx05ZFmx9tXrPTB474nv7RoA8tUD/qsQJwyqQuK29zofAIcErwVL1SGXJEJLqQIJDKlTxfrp1Tflqa6BIAoB31SmjJLWGqb0/Ue72nKyAl4fBQXAE4aSgt5cFBWakIzDW8AshLMBDgO/gLwAfQs9qaOlD6cgCkZDXRUfnwfqB7k+8A8aSoOAJ7fnsWBKyisTEavQCdvOn7YaNSFvXbmLeD+oLSDNt8Qmv0FX1LtOnfVHr0l6i0fIRYsRDfR4H6HCFAdWlnS3YtEd9GppGCfh3hr4LQuAs/qndgV/82Eav9emew9LnCO14MXUfuhz9W8O62H767AXoI2+HXoIc1S0Yyh0ATSyMaL0N8p+EZpyCa08SUrXQWsixBoYVIbASKQlxBCoA8CFO9HyB7CEI8zGOkaYG6tlUad26BIaQZniFGMR0t8YomIEwBvDMgGAKE7ZomhyKLqUy1c2dagKEzDF2jNTrYO7PiHwxNs7kjAJ5PeIPgNSY4ZSJiKPIrLqbgmjPPBQxDgRiM2SMoTeVUjANm5EHxXLtACNGyLaVJfNeA+JaY1RAN0E395HuE1tHnO9owZsi9Trvuk6/q3Lu6swNQV9zk3m6gcXb7Fk/PW6NTsZs3XnMAWlhcs4XlIzYzO2+5NOlTrlazhvZ+CU32GlrzEYA8b4V0BC02YQXykElEYVKAPaCfScURCjJoeOHs+gT1FxOjhCH6bnIIOoNhG41Xa8tbtnXzom1ff8nWjz1qB4/dQz1oH3aKLSFHzFamU8Arqo1lyGsH4aW+e86d+sjpTaE055vaEJHKElOnvmlrAU48nrF4vmzx5YMWWViyYAueWa+R0bwNAb/B3iZ11IH5yiugJtjJ6tGDESOAAPCDYcz2qnW7dP4F27j6jBUKs/bIYx+12bkZ6l/gpr3TtU2qhJU6AC3hpQuI92y33kOQOk+/rFq2eNDS+SXvg7KW1Fp1wH1k9XaE9qnR36izTNGX21X3rti9973bVsmzfOFXty/azQvPWrq4ZIfveZ9d39iw555/2hLZom8uI18Ah0/cb63qpi1ksva2+++xpTmE3T6CIxptvzewG5tb9sLV1yw/t2bL6cBOHjyMMNAi7wh3Am3yPabMskq54CqAEz2orwlMtcSQZ1p1IBoRiMvvgeJpjoXW/Yk+RBl6R2Z+93AoQYHnoVUAkpUQQfu4RYC4ocVA3xC4ckMBQJRwIFoQDcg6EtIGgCkhUV/iuWv4oO4UwBVfNCLBTeP7PqOe2FNh3HPHte75pYQFj8A139YTCd1E9sO1dAd90an4AnmW4MFLbu4nbxIIlUfNKXFhRM+UBw4VZ1okt1iNJRCqeJqQm0Cooy+o3mLUk7T6WKU5GB/7t+3egRfGsfZWMtk/b8PG5Ui03xwPZ3rJfGfwfLM5/NjHPqaOrnr2ouyHbx2mdb8fvsNBfT84C5jXVwowDjTz6Byd9RC0dBpaOQ3l3EWkdZpIdkMoOpqIROG2EQE1RC1iRHHvD+61dusBG/R5ZawJT3K8gkYif/CiUWdOIlh/wVmKmIxATOPtmrTkY+zqCc7gABa0egdnMkKCot2wo5DpkPDJhkCd9EJWoafhd1y70HMxNGnavOPMUa/zHZ/V3uk4wEHVISMQo1Aelb4ASoxI76mQ+p60eJiYr6smfQdJaQ6k63vBq4zSNGFMmuEuLXzI+9KQBerSJtto8JVG07Z267ZdEQghUABAsVHaYrkZ1+43Lp5Du6/YwqHDtrR+yEqlPEBN1ZNnAXGluoUA8IrX6dLKPZaOjzgCywLkxUzGx8slK2Xg+flMinczgHsEgFU9o8ELGHxogXojTS3X04Yt1d0N27z+ZZuZO2QnTr+T73UsmZ0LzfpRAEHMnnoZaUe2XtOZdzSzBEZvWWPnnKWzJSuvHAevywgStJ1ARHWCkJCAkcbjWQB+1uIzCw7qo90dGzfrzqg1rkpmbIhWpZnv8uvfBxCbAHVnFLV+kLbNjWt29uUnECgu2MLcit1z33tsdeUAwiMMnR4lRzLjIPQr3wG0NZtfjnG0AqHS6tsuR6PBNwHPVG4BMC1Yb9AG4LvWGaZcm5eAkcrMejdt1/Zs5+olu+uuB2314CpCjYA0bzVAv7pzxdKlVV8mePCuu+3Bd7zbLUAvv3zW9ipNa9crvsvYgyeO2UKpENYFIBejznerLfutz/wHG8dSdubYUbv35AlyL6tFqLWSCeoC+lJfVv8DePw37eegKguH6p42dDN8gv6tM0e4iZHM6RMtH3DVygefsKp+DQ75teIL+Dl7f1eBqUXRnK58CGwCrNKSRbNqe22cpLg+Bk9MDSMR2eMEffEEUZiiEl/9y3+I9hBKaCf/yaH3XNhXPKXnr0GD3OMr4fucfTIm931yn+qH/ArQp8MJqg8f69c7ZNmFb1kXoOuwf2sYCOCWgCLhx1Pj4Fl48KYUh4mwIpCXZWvQGyDza5xkNIauR+NIjI9Edkbj4AJfem0UjZyl0c7G4tHr41i6miuV6kgBjUceeUTawH54XVCf2g/fgSCaCJ5cm7H0cBmuuUzVr0ViwVE6/TEoROb2wxzawUTUoHYRjxa1c0nfjUpblWScQ1E4gab0EIz4XpjbKkQYg5Fr33ExBJ1lDotDZDLHi1hhUDADSNO1JJGaBF+N4bopEeJ1whbVieIFomJCMDLF9fuCcuI4QUogQPJ2c7zeI/6UiPXM9ypHi3eKhiFMZ7RrjNG/BcMQQctZiZvzXWggj84guCeNBEamHEsAUF6cYYih6H1lSYzE//R5ua5F8yQvEhb6vpxNZmYAnnx0AKxKq2WXb9wEuAbEBVxrbUuOi5Y4WrTI+9HAZiLW/zJCwfMxS/USls5o0h2fo9wjtL9mp2Y3Ghdsr4EAMH/cDq2h/Y004zvmu8Hl4hFLUm7x/DxafT6DFs/9BNqbTJMCeI3Fh0vHVK4x+RxZbXfbNq++SB2M7NSZDyMsCAjkiKZkCUBZPuvdQkK5Rp1dNFL5ehdjBlA5antXrb55ljqKWHHuoPvNT2XyLlgEQcebKpmWM5yCxTN0L+pE7aH943nJrSGa0zDq1tCcK/StiLUpb6UFALe7duPaRTv38pMISTt29MhpO3X6EVtaXHBwj8bzlIV8kC9pYnLlq2V+Pm8CHq117o3e2Kpa494gfYQGLeOKJ7IA+8iadM/BCIjt1ajDPGnK9C0PfesIBNcshaBaGqcNeLdIEQBNJ62yd81araotHDhpiweO2Nqxww6ur77wVduhLpMIVcU0AH7ipC3PFr1faf4B0rFtbG3ZJ3//d8jnEA3/Ibv/7ntkd6CvTupDPQ5NXvWtoQwJJCI/7/OyFFGn6q+61n0fp9YKh3SBd0UC9GHRiL6JYDHdvEaWK6c9BIVwaSnfIS0ien/WfRGL4updf0eAyftuttcd/eNdd5BE31a5pDHrnoQOzQGIIFCoTSX0ijC0tM8ta+oEfActQJnkewJVRQ1ZjWhItOxCNO0iPnOLJzgT4rtc89TP6ruyZChoXoPy5pY0LzdCn/oq9RQKAKQj4UlfUXoE/59vuIWQQ8KMLIQ+ZKB0vLYUXUIO3+R9votMTGmoY3LXI/NbQTR+ifNFFIpLMJOL3X7/eiydu9kbpm488uMfesv5nf9WQX1pP/wZhOAzh9JBdnAQqjoKUR2hQwPiETTyYBVKWCXKAj0VCuUvFO7DXn17oB+bJqHA4PqDFbRMjas/DLYehxBhzNBMHAE3Kp/nToiQDsTn2rMIesJsxIQEns5URKgQn7YsjSX0yfDjYgy6VocQoXvHIC1p43AE0uHsv4nKtfgGFyHDkUDgM4PJgYgYhigGpWVbiiOSdcKVcCEmJQbg4C4pf5JfN9nxfKK5hCAeagKgE3E1tqwCw8QAEwkH8mMuYUBMQJOp5PpUnsrk/rSjiV4yzaLd7LYadm1715ptwL0D8G+PLVuet8Q7ExZ9V98iC6RLVURHMOXNjAUv8t1XSXt34Ob7AI2wGwXw0DpjibzNzC5ZQVvhAoqqlgR1nYJJyzd9MhGxLPVazKUsj+Yp86zM8zyC4cu8GzJlTf5rNTu2fe2cm/wPn3y3La+grSp+asbHhOOATRQgdQGIOpT2Lic2EZnFybJ4q7ZXbQPMdTT5dvWKt1W2vG658gGwgboKupZJpy1fmAfo5Z52wtAFEmqziRA30ux5HnS6EatUa3bt5iV77ZXnbePyK1YqpO2uux+yg4eOWSGft5Qmy8lUEZWTnyR9cs80h6JPXXURoHoIWAIVLS3s9se2Wdmx3VrFf6s+tAa9M0hYH3jV2L/6mkzzylumsGrZ985a/cA5b9PYKyNLvUL9bSd8zXs30SPNuj30PR+xucWy7d64aO1232r1trW6MnVHEbBS9tjpB2w+T5+ibNKm5Q/g2saGfe65p7xP33v0lN131ylL0C81KTAEbRrJAYd+LtCUxiogUwa5llCpcgm89dwFNXq3L3+k7yqa6EFtILCPIuBp0qrTB8980h4X2lLY16qLiLjhTpm4L+D19hFYKyJ5Un/RzD034ZMGhETbkz+nbRcVwvt0CL/P4VYGOS9SWvqGyuMdBlqCgPUdCYSiLecTLkSEIUyDuPrnaSp/Eiyon8k3yIIu+b7yQLsgRPOWl1F8Rl4l9a47phI/0BMvD+/T73Xtk3P1TPf8T7fDfu6/uK84ElaUsvMVyqpvO98gxhCJIAii42gqTVFGXbT/nSCRuJFIJK4Q5+IwEX8lkUy/jLz+ypkPf1hjMW+5oDbZD3+CQD+MBmePJ6zTWbBucJdFxyfpkad4dJRjkRiyO85wRjXQElDvxSEeT2tfvduDqAYCsBDYx6OydXsnYboaV7+fTj4HoItpQ5gBRMz7Ygh+nkjl4Vg73Z8POIOHgANp05CEzz7nmQhWZsKo77wEaUqyB1BEnGIGDrj8TYnLhQS9x3NnCNJwxDT8WuTIM1+GA1ELOKgUAfkIoPXZxTKnK67AmPcE9s48JJ0rvyJ2FwD4VlxjmgJ2mByCwhAhwWf3OoHzDiAhcHdXp6Q35P4ITUtauybBacZ8B22sBdPuwPAbzZZt7NSt0QLcK7zTHlnmnhnLfi9M7hR507ofKcVqA23Z6XIODK3ON3d5hpZt2cBSAe+8csjGe0RMdmxY37Rot0m+pKXA5Ml/GsaGQg/Yxy0HCOZTcUvTLOlUzEFRjM8ZNHkekOzu1nXb2zoHUB22IyfehrYvq4rc7aL5p4qcJRBolrbG7AGYfpv65ABQnOlJqIGZqx5k7m9VN0Kgb2zT7ElAE1BP5SydyVm2WLZsvsj1Qli/0k7pPQYQ+Fgq6Y/QonerDXv15efsxReetFplyw4dWrd77n7QFueXAPPAMrkZ0z7z8qgnsNOSqX6/Zd1WB8EKrVybxrSbFkvneZyk/w7s5vYm7UF/5Xe/30M7b9JGtDW/1a9SGc34R1iwrBUOHbX+RylH+jKkJBAgl+2YJc4CHC+lbHBu4J7+3veXftQe++iHERQ7Vt3asbOvvGZf/dJzCHhdd47z6GnynFX+ZD5Pu1nsyvWr9sKVCw4SRxcP2KkjxyypB9IgvUbV/fmg+oKETK5l4VC/lBAgUI+ms+H8Eo9EoF+POw0HI6Xj5E2mZRkLl8iJFKFS9X8VhnoOPR2KNqkD6ETvKa4EEWI5fU0n2vkwgOhrGpfPKl+iH6UXshByo/xK++aX6FE06P2GwsqqIMHcS8h9H/+f9C0HdNEsz1xwVxzlVdfKr9JTfpSwysEhgBWhuOLAn/Li/VP8Q2VXoVUST0N0PqF3Tyu0pIfWQUWHl0mAUL74rujbrSQE0b+Xld9u6ROPoSCaU6PyKKsScimIv++Ar1mCscRoHIwH1FeNTreN0HyDMr3Il54aDHvP3H/o0GbkLWLSVzXthz9kGH9hLRNJjnIaMwdW14NRBEAH1CORE/RetHXTYl9tBZblWuqD+ID6+zfWs3q639KhHyIYSf4QaZCEB6wDTvcjM9yHFnqEzh1HSwxg1nKgQo8WUYiIxFB43clSUvjknqcMcYkIxWg0G1umezEI37ADJiWi1ux5J2JpHZoABsFDPWRY74bSsogT1HaCcqLUmfTdBCdmCOtUumIqAajlhM67YhRiBNCdx9NZ45DSnm4xUc6K7/nmvpikmL68qPkLMDyf5c11oNEHmIM2m+nDbH3bU5LpA3hyWqNxdt0T2GmWfBPAqdSbVt1tWmtzAAChUR0EeN+HNvcI386TN2GzjmlQnmQWkcTEP2ci3AziQ8t25mzx5fssej1lnWDbGltXLWjXYZ4ApTQttHxp3QmYVUoMHGal8ft8KmrZNNCVyQJiMkGTZ0Cujka7u3kB/hPY0ZPvREvWVqi0s96lvPE0WrzM+gIUaTK0odpZjEzbvcp8KcFIdaDZzZrUJk+AmoPQbexaB61ezC90ItQCRLNWXD1u2cIyRVTbIHxJE6LuR+RdDoCqzZ69/PJX7OWvPk25Bmjt99qJE6etlM068Oj7qWwZfsov5WOyiYuEjIE092HE9ijXkDbVsjQ52Wl2OnZje4P+3KNsaPv9odWaCAPKHO8mtEsc2rsYeDa1ZKW3Hbbddz1rg16H7gKg6VP0GyF0rEP/PZe0zu827fSBt9mHfvov2PoDJ23zymX77U/8S3vq8c9bpjiLFE3e1w7ZiQPrltMkvEyJsvZta3fDXrl6Drpq2ZGlgwD8XZZEwBNQ3SJRASmfC5eDyZqSCwGS+nKAFfih/brQSxu4xq6+6oIeBO90yFnWF+LJP4DecwFcjeX0CXWoI0CLGupQvxaTcK1fZ7cQQK+KJ4mRqL5bIMGFcdrZJ8/R7zxNl0o5S8igTkOLAAftIJM7yXievO/4t/QKeULwU9pjWVz0utL0auA/0hGdhkK/6Jp0uO+PSUfgq8mLqg/FcRDnG27VmORRedB3QqEA2qVMni8Buco2TY84GnbQEIMDPO+rz0tw9+WB5GMkIQr60bvOM2gxCaZOB+TFBSyC8imhxptE9RKJgvWIr+OgSyvWgmhkDyHh+eE48jkEqmeDVOTK/R/96Jt2bb3X73745jB+7XjKWnvz1ovN04PhiqPDqE5alnaUWjtM1Uk718wXzWBJixd8y9oUcX2rIE1doK7xdV4ejWas1z3F8QAM8y40VK1ZhwEQD5kVpqydv2QG5x/Ep4k+IlZJ++6HXQxERMY9jWc5M3IQ4AVlgmsxsRiapNLQb5nMxaQE6CLskA+oEEQQo3ApXZdhHkWcIhwBmmvrIljPENq6GB1p+axqpScGQaKK54yQP7FSz8+QZ241gMAlpfs3eebxScaZKQTMbX6SNgCENq6aGADu7nKWh/JjLnez7S4aJICh573+wOqNhtX32la72bdeg3wuBBZ7NG7JhxBuVvm2bL3iV0r82wVlaXIeI3ilxnlbun6vZV9btM5oz2q7F61X3QFMqCckBfFUoBKAT/iW1OOgD6ClAfi0FbNRy2XQ7sWsqEOtx9/ZuGCtxg1bPfigra2fpivsedtoLXZ0JGFuJhxGSUmDDEE9ElNXU/XLfEx90T7uUlbCFhnVxEF36tMXkwNk0rMA99g6lWvWaVznnYGli6uu2asLiClL4emOqCu04le+9rKdf/UlQDFp9913xg4fPGxpwFz9xi0+HAIaMV1fYofmHi6po46p/3ZnaJs7W86wU2j6cpMql7Lbu1s+8TGVLlir07NKrebCh4A15ZMJJVgGVpo5ZqkPZWzr4NMG3fHVSSPopC6pJdJU9HBjYIUrBXv76vfZ/fe+225ce80++RufsJfOXrHS/Iqtrx+w44dWrZSEKJ0m6HnUabPZtKtbNxD2mnb4wHE7efiExcYSfukfCB9OKtSRS+QOmgCpwFmgRD35faGjAn1W1gNZVWStcFoLb0OLpAVwC9yIxLdDgdx/k6ZSCAXyifTPh0V3Ycp8R3XtwpveE41Iu0cbpw5HgHFMe/nTN5xs9J/oi8OXyqkQTvsqc/i+m9clbKjL8IqDK+X5Op8IadStBMoXz1049zKFuXINGyCX8KNr9R33Z0FwDdzPEnr0rqwf4jeUS3xJz70NSJN4zrdUp6pjpetFIK8SdmTx0z3PpXKiHKgM3J/8admewlBDK6QTOvEJFQWvXdEDWQv5Df2UtAcD+AP8RZNz6atd8t6MJuKb1NmXaK/HoZOv9GPpa1dXypUffOQREn5zhLD19oMFn1lYDnKxdShujd6GNh5Zp+cdoLetcb1MTRXo3Gk6GGAegcL0Uviun6fX3xR4IKqQB4xJxAHqaIPzOMhbYrBqQecUWt29/tkgKKs7QwwdyGNoaSdkpFo0AWc0XIsgbjELkpSpTQQ7NX+JGyqOmGLMTXykCEE6U9BjOrzeDYFVSYYMzKVh7oXuMUMScw3fOYOAWwQMM5GELXAhTSUhcHGpWaY73pFE7bPURdT8FMGK6bgTG4jPqU85UXpiMCFnDRmR4nNf0vtQTIbncrvZA8SHMGlNotPZwV1r2tuAO/np814b4GzWmtbc7lqrQpwyjPIMyT+IRrzMJ+JEIouuuXMZVsYfHMZouHHKtFA5ZbMvnbB2YwtABDR3b2r6F+AOQCCsUevuaU1GAM0iV71ohv1MLml5tGABnhiQnNpsb7zCOyM7cer9Vi4UqVP5bkfg4nsSBNKZWYQFTcxT+4vZkj5CnczciiMmKkYpBzBqt0BL76hfrRwYjyTw5SwGeIKgPj7ebu1YY+Nr1qleI17c+sNoOG4Ok2yQn62NG1avNm1uYdGOnzxtK8sHLImk4gIjX9SwgW/2Qj+OAjC+VJE+KWc40s5lSq20Ora5V0MuTVg6O0O8hDVbdWu1ajQ1tUPea42Wu6NVf1MfliAgRTRhWZs/ea+1v+eKVdJnLTYINdZvClTuOAWzrg5t9exxuzv2qKXLWXv+5Rfti8+/SN+LW7lctkIhb6n4yIq5mJXcC96sNSs7dvXyRfrA0NYX1lyDT0BnERi/JkHKmuLLMAEB30hJQ2H0P58xP60DAaDACLAbIVwOmluWlFUkKu1TVjLiCtQElk5X0MUEqEW/3u24hmIc+JSmfodWARFTeF9d07unXiAtAb7aYtRrEU+CliY5kh9FEo0SlCdfkx8SXfi+7pOug7LuT+nNaU2gTruILomsXLmAoPhTcOe3m8klkCuv4jueftgH/S2f3Mdv+AH/hWeC+rviuaWBs9LS+27i133S9bieP5VblouwL4XLSbkvHqCvUFbV4xiBSs9gZi7ckihCcA7BQH4zwu9SW5RH/AkamZRZm1hpN0otHfQEKbCeDTUT1SI1evUVKvTSKEhstXujr93crf/eD/8Xf/lVT/ANHKZ94C0Vgi8fKqMGHrZYcJhOf4QGP0xFrASRYImGX6RWygBnBpKQypVC0Q3ryTuGX339fCvc9kBg7oDOa2i02jVplw51k2e1cQYmvGTp/mEr9Y9bcbgKkynzBIZM54+LyaDVR2DoCjLZejpCchEDnVIaj0vIUht5Rj6deThBTOKEs+P1Hv07QRrKnqRcnoXmLG6IeAX2EyLWLRGRL5HjG9KynYhJ178johCwQISesIOPkgVgSNe1df7cJD9lDGjL+rQYiJvvxRz5vhinP9c3VQydybtKL9OaZnpr2ZUIVTPhtabdNXmZk/tDwL1rzXbTGu2O9bjfGwytudexxs2udXnH0Nbj7yC1ZZgYrSiVMRiSCfEAFeePENw2ANgt9U7ayqtnbPfKZYSJTWujmcr9rGbKJwBrbTSjdtDfoFt1wJWjm2wqYYVc1sfCZUbXmu7a3iUrz6zZ0SMPWkbN46ZePgaAaZMYuXZN8DspMI1LdJDVBm2eehsDJCFDk3aIFk4etJGLGJaPFY9p3zhCg7RA+sAQjb/Hs0G36e5nG7Ut29m4CPDWSTMHuBURTFJWyM84wGezatewn+jLcFWuYZsSUMSsaUOf/8B5QBsOqVetn6/47Hs5GxqS/xJ5SLoAoZ3fJIQM6AvNtlY2hIAnAHDNlC6Wzx+yhUdP2vUzv2vdYQ3N+tsAvPpJkj5GuROfy9uDmQ/a2umT9sTTX7Bnn/uqm537vY779E+lkzYzWwj3excgIzQ2qhWbTaftwEzR7jl01HIIfVHKLtoYDZquyacQTjRh0peayjrmvRIhEaFGyxAFwj6+reV93T3KUfBnYeZUb3Ro6kvASWNM7nOizK4hi1aoRwdoDXuJLgS2PHONWkTFe64Xi4Y5+X3RFO2u+D6fRkCn94jiOyjqm0R2IZr47oWSd/QdAaUvRdO3VeFK2nmL8hZq804YpK2TgNiHITwrvOfsTA/0mx+iddGryiQFg8dKW5NQfAWN6kh1orogEU+LvIpPOP/hufqE+IkAWVq2923VhedJCYo/eMq8TxrkUZYst15R9nCCL30TGvGVQtC9aE6sUq9LwXDh1w/uSYDWN7lWHpz/hIkj8EI9kXiPjwzg15V2f/DS5mblietXmp/6m//0736RWB71jRbC2nsTBvpRNPidpYwtgZxtgDseOUxpAfOovMAc5HqBhtWytDmarsBZHCVOHxGVhEFNOj2+IXDDAXwawkgySg2CmHVgTjtBwjbHMc5x2x7FrTUuWnK4YouDg3ZgsG5z4wVLBVonHeWjcoYBQUg7ugUSYVDHVn500oVrGBqj844swoHZQbwiDhG5GJU6sa9lF9CRL5fSBfIAQZh3MSCeSTrWMxGWTGMCGZ5pMou+5ZNbRAR8SyV0L3SKo2ciVNcmJYULuGECIhr9FgWJ2PUNLt2E7JolxEzamuHrTMMZhAhfaegb+kpE8/YADI0pKy1tXtI2eXyTFD4Ya/Jcx9qdgY+1a/JWu9Gz5kbPOi2AZo1vvj2wxAOklCd9PuPO+5T0HzP4pMD42FZjd9nhq++0a8++at3xrjWr2xZ0mpYB/FMcUQqr9tHksn6viVBSBzwzloLRSYNPy2EOdVWvnLdea8sWlk7b2upJGLmYNu/yLbVnMkdfyZcsQp1lUyWABqClA7h7VK41wS1sK7UD+RM4AcKqdrkiFsALHkiSJm5br7sLGGvbXWpYE5Jgju36DoJSx9KFVcuV1iybK/gSM6WrLWdlfpZnPLVzf+oRkOR9X376irbQ7fSG1ugPNICkURdrosn3aGuBab4sDT4cL5WToZ6sLAgCva7yqc1zAHcOPTeE3tkDZyz7wYhdXfh9C7qU1fvutwmqqARffTlna9ffYXOFE3Zl74J99cUX7OY2eUfzliMgCYQJhCP5oc9kspbK5TjnrJyMW2ZYtbtWl62cBbSTaeIimPRbPok1mSRuJk3cFMIboKuujAAlb4aiUU1+9KEKae0CHIQbzUqXNh5GJu+iT+90ohP95p+AVxcqm9qTtnQAVB3IWiDBWt8jjqwGuicCEhD5fQkEvOesgP9D3kA83RA96qd+i85oE+2dH0700/fhT7SV06rGu4kXpU70HadFZVUJTOjQlQel6/nwhxzhb584K2CW4OC0Tv4UT0KgBJ++aJ3yTIcp1HE8TIQCfU/pOX8Ir0MPl2jvYsBo2W4x8JyovPq28kXNeHze4F2VQd/xOUbUvX9bdSyewp/y7UMGSkt1LusBdSM6cIAX36GPeBn1DvlUq8lJVncYGXX7w71atfHa5eubz20HkU/Pr9/3zF//z39wi3pXhbwhwqTV3tiBdozaV0sla6VLQTw6C/iuUrSDtNYhSniQbrFCkwrM5XprBkk36yWfll7NNW2yb2q6ycNvAHSNnEesOwHzOkx1Z5S06jhlVQB9Zxy1bZ41Afn0eNaWR8uA+qodGK/Y3LCIxJE0n6ck06unNELalsZAJ+SOzOoCb9eu1etkvqOIzhDUwfWbThmRRC6Cv0XoXIvYph0cxu+SOfd8sooTakgoLgio46c08Yv4IjwRB3lQtBCwNZFFGiJxNbbuZ5n6s3xLQoFAAy0bIve1rv6uACA0e7pnK5f0ZUrWhCwSdkagcqoCxBx4zm1NwEG29nIqrR7g2BfxkvagP3ItsAug90ddtPa21dt967bR1qt9a+3B0DV4ch91+DYEm3XqTe0lQ8No0sjTtv5jBOV7HB1aObVkh7bfbo3H61brXnXva8NmzbIUR1q6BDXVkcZQ1SVbjS0Ekz4AXwDgC5xl7o0B/Nto2jtoy0dtefEY9d7gCNtaWogAMgXAx9HmU1m0eXmiU9UBpZqz4GVRvRLfZ8DTJm6KjKBJxfM81LgjmrWYL98bAv795jZCRQ0tvoZmRZvH096OmZk1yxQXfXKg5j60925aZ++6DSRM8cUu7dKRlQQQ02Y9mq2vIRI0nnB/fNqlh1CguQ8SMrKkJZ/zhULGBRrxwgGA0uF5hzTlWU4742kJoMox7EuoLdvigw9Y630vWm182WLD9B/YXkECcboXs9xLx2xm6yGLpNL24itP2Ve++kUrLy3Z/fffY3OlvP3Of/h3dvniqw7WyUzZjhy71xbKszasXbVDi2VbyOepX0n1CMX8yfWuVgCmAPNcBqEHYKWnOvBrzwYte5P3R9FoXNYVB4YQuENApwdTl7K4OF1Kq1YaEqyoJwm63oYKTg/Eoc+49k07iz41Oc+FeO8T0KHicV+0I78I/r5oW/QuTVbP9Vt/SofY+t9n5vNtTVL04S+CxxVt63kyHINXOvqW8xs9Uf65H1oVdE0Z/TnvqW9z7RqzBHz12Qkde1l5z3culFBCGRyE9a7nl3eoTffPoWvi6j3nRxzaU0ACvxxC+bJa8UClL2oSeIsXyTqgdymXnzncdC8ropIhPbcQen7Up6WkiJcpPtUkPjcpvw4JDKqTcPgR3sVBC9DHNaMmPHYr9c7mXu38Ts9eqAbp359ZOvTk6Qc++soHPgADv8ODSvmGC8GzM6UgEl+wYWQhEsSWguj4AEVZ44nGzVfoD5qhVuYeYI527u5aeVGmHf75oTA93x4cyDlcSOM9eo1IvwXAtcYJawLiFQG6wBxQbwHiDe5XAPQqCYrUEzybHU32VQbUD0YW0dizbnKVuVcm6bHAwDsvfY/3ZE7zTSlE0FMCgyE4YDhRi2koa3rupBz+np7VQUldHdsJR0GE52mFX/F3VWjFBXS9o0M4PqHIyzsBdEDJJXPlgd+uxaMRuvTPnxhMKKmHLmdVY2I+esYHbYjGpnd91r2Ih/fCsbbJd70MoQnWiZM6lvMRgZKYjWqlD3DIo5r8kmsP8GYr9CHfQlCoN9rWrADueyPrke/RUcr3EEneRd7At6BHPqQAhBX0pxCUJ+CONlrp3m3FZ9ft5qWvuTWh32pYhjbNpQDmqHIOC6O+BeRtALDV3OP9KABfcpe3cicbbplasdmFg7a0dBwhYRPgbXg8afxioNpUJZ0GVLJlAAcgcdOsehftqDGjiUDls+HFMKlPbUajjWycUWkYBRCPpgo+RioriiYoDntV7wLRtDbVCcdxNe45bDesi7DSrGxZu4XGDfB2xwixtIlAXYDue7hTJvnOb7ba1ia93qhJX9bciKTlSvNWpkza3TOXy1ge8JSzF618aHc71iB91aXG5zV7XBMzh2jrudJhK3x/2W4eesKsRQztle996dsH9bUgPbRUpWjll+83uz5jFze+ZheuXrb0jFzpPmrrqwfshee/ZC995Ulr1Ha8TIXCjM3PLFqk10DzT9r64rzvBkjPB8y1dayGyaIu8Mi0nxGo04+0p7r29U+mtRqC9ohBEdpSVTRLBFniXBMnhDsw8htadsc2OpRf0YIiEDciuqL8GkrTb9GJC4bQkXvG0woXF7h5Dh27xqyM6Hv8Kb4LEJN6cv8KfiUBge8J7SQA6ERe1CfC5/xPOg624j+0v/Ma6EppuSZOktOJry5EKF8qG9/0BMNUeCqgpe6oM+clzjMEyjxT3onk17rv7wqQJzc9zfAdCSDicZrTIwB3Ezx59iEIf5d8wnNcoFU+JvUlASQcmpA/hQlf4aPeJsTx+oa/6JnnWzxKFgrVpd4jjnibtHpvGb3D+7ImDnvQi7JB+2uYoNEe2uWbu/bq1ZsXO7HCi4dPPfTbJ+898dl3feD4i14hd2gIW+sODlqaZqnhIiiwTKsu0wgHaIU1eucanIWzLdICZbphnnYoRJJqfb3IoY7kZ7/zujC5KUB3cCOQgJZatem4DTTxJkyrBljvcuxIUwfI25wF6k0AvUv8QWSEXoVWwl8eEF8dLtjx4AAa+6wtob3nIxkn2HGUeAh8gko3swl8CaFnK7oVv9UxRcPqqN65CSHAc61S6R2yGhIdBEB8DyICiMMFBu/IpEk1iCGIzlUPrklL0xDx8FwEJCagMStpIfqwL5lCwxIBeHz9EV214wf3JFlropu+IxOltHgxgzB9CAxic5OZvqF0OQRCTpiyAjhhKlExAtUGWhz/9SEyCQGa4a4xY42zu6tZrbFGiKi35U0OzV0z5G9MzPGLaCcC9gfGFltU3ZAen6YgfJfzn1pQXslbbGCl2KodvvB223jivDWHAHOvY0nynkGj1Dr2NFox8hdvSIM2azQqaK4tSwLcpXzRSoWSyRNnv7tjxfKiLa2dsaCza73GJnUB01NTUu60NH40YWAFZiMzsBiw6pIImiwkJq5+wQsjgFd+AWQxiQPcEgx9hjEALk1HgmNmds3HxX1ppDNC8ifNurbFsWOdZtPXrPfVp2lLaeR9ua0lrT71LqbnznkaN9z8PbYc7YZAkkUIoVzZ0jLgV6C9APzRZOc3mKMmq2msXu3W0vp4GGtaG7QALMO2XAUXbf6h49b64GXbG120+ECavXrFHxCIMgbgtZlJ8el1K391zerJln3pyjm70WjakcMnbHZuwRYWlkhuYF1Nxuy27cXnnvQ6TKq/N7ftMELA4sKMpRJaBhNMvBFCzTxPIbRlsxlagD5Gn00hKGVol2QqiyAmk7xoVHRAHUOD4YYy6vqAnmiTPiNrjNPkBGQk9HrpoCEHXdGqA6TmOQgwJxY3B1rxAc17UJujZhA3vJa2LrBSGhqDTvpEM/84LeO8BDrUT93xpXZKT3xCb07yJICdaug0LteiV+5PxurFE/S+KtvpXVaFCcDKTK+4kYkVwMsnLZpv+fr6idbuSgH9ySfN8R31PU9TZZEFkV8+bi5Bg78hfdl5Bd/2stP/FNfL7vkgj8QTjUhZ8DkM1Jk0decrqlPq3uOLJvimKyiqNw7VfajBqxjiUQjJ3hZ804PyiMBK2hoqdFYluoskrdMZ2NWNbbuwVQMfstfmVg8/s3Jk/d+unzjyyTNnVrYmCdxRIWy/OyAEL96dDGKbKWuk0LzHy1DUMk28gsS1TibXAREAHWCPBmjnhpqiyW+0tto7bAX17fD8DYEb38AwdO1dhQaMupm9AWOVFt5wQE87mAvUda8NmLcB+x7xwq6pzkFHlnWGdDNBymbHRVsdLNih/oqtRpZtzopo8WRHM34B9kCmVbLqhDQJMv6oQ2tsT+Chziff1a6ZiQgk2Xuf5Jn6oYiJ98QUBMgxtEF6alhmiEHveNF4P1w7O7nHWQDgxC1zvTq70p/MJnWiUH1wpl8j7ZJfJ059FyIhPWckigdBuMlLWqOINhnOXvVviVAchMinE6PSVuZIk/f9mcqGUMDLEGgI6Jp0pqVcI8riDmwgeml8A5hxF023rdnyAE+11bfaJlr8Ttf61M34FPl/DNI7Tt3KN0CXLw5VQ4TJ6U87kCsfnz3Zfq91Po1Ef/1ZqnNkMZhQGu09nQzci5o0wXCSGv2q1UJzrRIvsEK+bEsLi1bI5nwMXib3eQA+CRBr8puYlszh2uhFTEpe4bp1tGkAVv3CNQ5AWePTWmfOB+Db4WQqN6fSvto0RcMhXr9iWgID6iNTmLVUWho+mnO/jYDRoOsE1pW23m5T/zEbSlukfGq7ngBRz3p10gb8kkXajl7b2UOYyVo2v+z0Y/mCjQHyDIDeIc3tG6/6Ur9MLjexSkFj/b5bXWQJiJNHTaxzJtqKW3F53fI/mLDNlRdsjPY+daX8hwlBXHQMDb6St0PXTpGvRfvdL37RHn/hS5abmbHyzJwtrxywhcVlmy3PImTF7PlnnrTtjRsOxltnv2rFRMrW1pYQBoqWJ89J8ocMxFmAHkdISVmauEnKnk5pS+CMpXlHTo2kZUtQ1iZCMegmwX0HZmrWARFJTw58dE/+6dVefijvDjI0DD81iVL8SIKBl130qXjQnGvIvC/6c0ASXTogUXKBqr7Fd10jFSgqDvQWJX/OH0hXQpWse6LHqcCndETjqmmlGy4TlKAu/gA9OU1z6Ht8WwJZjPIH4iW8L3agOTw0qJfV86L09RuAdwF+ApzOK/RNlUnpeSABCRJKy+mV3wgZ07k44g16xyfRkX44L4hYLjCoLMpAmHciuuLh9yUceL1p4h9x9C7fdS2d+2E9x6EPhGby7/GUB9WF16e/5UIHFeLZUtO5S15ZCsZR26xU7WtnL9luP2Vzh05dKs0v/lZpLv+JxVTy2TMfPnNHeczzqv1OBtW9PbeSAVWzQTEAIYZztPIKtbfCwwNEkTtXX6IW0RK1aARxn7ueU/5Tw6oFpsc3BXXOb3ygLqWZ7H2YWAewrukAvFsyswPoWwB6hUNj5nreJ64cf6h/izQ0ZUnr1sccsCXXGnJkfW40ayuDZTvYX7XFQdlKhgaVSaLVhzOcRZzKs5vClP8J0ao4wuQQtEXckrghRAGwF5RKEoiJCUjKTcjkB+GIqElLjNPT1vg3RVUHdVDVD70rLYC0XRMnDd+VjWTdzzYdWd7mfIar0tPXIQw3yxNJ2vitSTITxuHSsXdw8jrRtFUWzdz28XblGkKRRC7ylMVBhCaiEgB6iUV8xJOQ4etSfZyO75GWxmiHyhcEL0ctA5432zUH92avZ61a12o3WlbbI41VGNE7YEgPk9sZ0u6Sr75y8GcdpGmIoQV2IHGPzT57l730hc/TV+rhunVKl+FZORMJfdCjWWjiVacncKshpLQpetIW0CpXl9boTn3r1K9brrhshdnDlL1rA1/2h1bdbbkJ/OaVK1bdk2aPJgj4avmd9pRPxgWwC9Qq7U6NZwHXZEamRPqZQJq7ctCS1jg+ANOnLjVxbtiqwNwBeOpXrRJD45ZjkX6vpV+IG1QlbSFBI8E3tBRLGrkYpza/ScVSNgtwzOTyAFfWBvSP661dqwHsGp+u13esUb2JMBGubZePfvWnusz5lItOTR1wD2Y86mgv9TkrvHfRuu++iHZE3qDFb0PU3zZobXwwDCzXKlnxwprVnhrby9fO2bVh0zcX0m5+2UzecghVeQ6NB+/tbEKTUUtqY6YepabP5XIJy2Rkco84kJcQgHMw9HgyRnnQ3HkmwM9Ai/JtkJHPAkgwRvqplHz/A/TQgFvDBE6cJAD4boKytgmIJm0DYRBHgKP2krCuTYgkfFN2CWp6WXFEzwJt0TrX3ra6J5oScOoez0KQI13eFVBLGHTQJJ7e8eWZzitCk7aCj0Q6X+PE++IvnndlQelz3xUSpaFn4jHiqyobbStt3x3kENGHFpQO/Sq8nqSj7+iSfCrbJDzJE3lw8PRMhFkngqyHXnae+aRf5zcqp/hnyJvC9fTSzFVugNnLEH4zFE7IO0pHLBnuk6Dxfn+Xd1ROpRH6GIAv0tcV34cSVYd8SxnVfJapMDQNmrAZDiFKgEnY7s6uvXbxpu324I/098Li6uMIlP9yZqH0yfd86P4Lk9e+60HN8mcagouH0kGlV4AT5qnEUDsPxgJurS/XuLn8sgPwkRUys2gwSLWZo7J6RdgHuJ6cvyFw08FcR1gUwYjMjNK4exofB7D3XDOXiT3lJneNnwvgO8TRRCKBuYJccdJclqD30808jAB1/ekLcdIrjUu2OFqwNbT1dcB9po+mQh6DKJ2bvMdE9eqxdCh5NnPwJTXNEPXCkJBM9CEh8hNCFSEpDt1w0qnCTqvI6qwaL/W4AKDi+vieTHMiBqWvzqnYYhoOvioPz9TpBc6qG2cSvMb3ZFb3GbvE0fjUrd3c6PjSAlzjFviL4SiQnhOaS9cTk5qIREyD+573KZGRdyc88iKgkFnXl7HwzNdo86eJLNLmfGkXbwvYBt2OBHi09pZP3mp0ugD8yOrbNWtsAPQUa3wX2vEHYTbHEHrIs7VVKRwq7ncoaLJdCvA7tvseu/Zvr9jm3qtULQIH9Z4BbIqZqBVSGr8FICWkUdZWq2nNTsN6CEOFLNrm2jEAp2CN3SvUU9dKS3fDkHLWBYhrlV0fq262+nbt3Fe5RmPOFS1N/WUA1VSqQL+SCVlLvwSIMHUfD6Ze0fzhPgiZAHAma+WlY5afXbReY8t6APEQIHahADCZtqMA3s2RLlwN3WSv3rRy/FErr95lja3LVr1x1sefZzJlW0RoUFcC+awNcLx09RVrIZzIIc/ezhXvX3I9KyBPpdPWoZ0r1YbPpxDQCGAEstFR3op3rVrkI3WrFS5arA2T9X77Rw9BKrBetG3Rl1J2/CuP2Mr8PXZ20LBP/t7v2PXN8wgjfHMQCsaFHPUHaQx7I/vhj/2wnThy2Pa2tu3Ca2ftK09/3pq1ih1aPWaLZYQjrZEfIODzQjoXs3QBgM/GLQu4y0uh7/tP39Y4fZxK8fFgigBk8y2EBfpDCPyArOgWYBRQhlqm6KnvYJPQ0Alt6II47TIFVjc/h4TvtOv3RZLcE2iFH5OSwG14pW90I14iYJMVCJp0p0TSJvTaJF3xGfky0Lt0AO8L4rVuARAdc4+G9HjiL1HKpxQk+If8R3xN4AvQEi8cQiRt8QJPCt4hMFT63BcbF3+ZatE+fEB0f4f74UH5ed8nA6uDeXzxXV5WeeAdXnTxFvqPgNmz7QXznHIOAVnDBz4ngfT1TeVJLNX/88476fvkRSCv366UKIrK7md+6bm+w3m6okfv69uy2qgPvXbuNXt1c8+sdNTyC+vb+XL5E7lS9l9lHlx5+gNHjijx72pQ0f/UQvDsw4mgv1mw1LBAbWj3iEUQUjPZtVPaYZixtPNFanyWSpuLpGhpNbTAXJWnuvVa/lZBDzhuy7HuaBSnhzTeBcg1Pl6dzGjfA8QF6D6znfstB3O9HCagLiH5T2BOk/ndyRc4aFBp7H4fiT5I29xwzg4MV+wgoL4yXrIs3zFAW05QRj65KvClNdrFKwRrvqHOog4lotE4tEzbdBYxOu0jrQlxLlkqMuUXsUfQEpQJB1RVCAAWCgkKImLiuQlM408QCkxA+fXla3RC75e65hxBY3eCEzA7ASGqaCmKCEpSNMFnwqsTQ0TOfMi76kBSrCR0zx+My9NVDqhrCSWhF68WxF8kDxlvRjEGmcr0UTErzbAXYYTOWeRhTb95l3vyKiVWI+190OPoD91DXbMLw2+3rN0YWWNnYLXtlvVn6CbvTlriXdRzHibRJieDsEYmFfMdCxJQxIwXY0ct+FTZLn3xBQuSMDbqPEVeCumEFQEBbTSTAcylFal88uimssmyszS/akuL69brVK2xd81S+UW07UWvi53tG1avbVOXMeu20KYRckqFFcvRzuXCrOXQFvrayrVZCa0wgNa426T+xyY3rcn8jAtM7b0NnmvmN6CaiIDHtJG0N/Uf0urJnS0at/zjZ8uLgGCK7jO2YbPqQwbzJx71vda3XvqCNa6fRTApWyEzY5kS2jkChxznbDZ37FJ114x4zdaeVasb7p42ybd8Bj19ag8tutZoOA34znjqSL245RYp04cy1j59zgZNgA76/ZOEIA4gtqO2eu6EHRu9xzYzLfv87z9hzz7+ZQuyMUtCb4N+h7LFbW39KNWWsD//kx+zR9/xoAvjzz31Jfvtf/NbVt9o2MGjhyx7qmn9zDULrtColyGBxthSCO+pjJzzoNHn4lYoUHcID2naQCPIcUBCFgBNINS16F+z8iWM6b4PWaDVS9h1eoIWZT5Xm2kbaDe7C/yhRwGtLG4iLA2Diac4LYqe5N1QQKhEiCt6VLs65+F73FCNhHFQWqQDiZdonN43iCENN+lD77zoApdCqMWLYZAP4uhbMsG7N0XFhD7JhF/78ju9z/dDbZqM6jviJZw9D9zz+QWkM0bQ8zABbykuLozwOyzbJM98zxULpSceqLoiT1PlQvlVWcNPiN9RfuVXNyQ1ECUUApRXfiiP4klSfPQt0QCR3bKo/LpQQjwvs+KE5RIvcx6sOuBr0uDFE8OVA7wrJYnv6Hubm5v2ytVtq9icjTOzw+LswhP5Uv4XZ0rF//ChH30MAvnuBdXYHzlQzlhw9ng80trO2ChbDCIjNPNoGbQ7QC0cp0dxRI4TcY1zkXM2Eo/S+ycJqAHDevsW4fabXNM7NQaoxlUXUVdHX7AOGrhmtG+POMZpB3SBeQ0tuzmOu0lea8oF3nQR3gqvpaVLhpsGfS08wj9p62pvyNEyo6ytDJbsyOCQHRwdsLlxDi2eho9zJNF+IVAVSZo6PYHGl9kRxkb5pKEHEJM7JCE1gbfPiqfD+DiVOjdvi9i9g0kSV2LqdbrQd6TliiC4Dk1kxKETRmHG6oBKU++FHVHSrkflt4guFAycKEQIHAJ4jXOL2OHy/i034UtDUEkkMPANjYu79EwndlMZTz0tnulahD6EuZMpi2UXQsLRZ3qdMN/UnSRnn9nK97V2OjQphmkPuZbVpI9ULvOxzPXtwQgQDH3IN2p9q2/1rNEmD6cBqe/lO8dJSzu0yHkVWuetvvRdCNqgRo5vFq/eZ9u/vmN7TTRx6/hErGIqacVc2ooAfSErRi9BSk5hgkn5diyF9rOyesLyAGWjuule+sSEaVnrwsNbAK8mTx089b2WRAxtA7B5mHMxXebIoQ1qPkiAcDuyPgLDoN8GVFK2cPQBKy2sW+v6BWvtbdo4RXrNXRu0m+oU6gkIRnIPW/b27Nf3LI5GW1w7YlkAV5MmW9sb1tq9SRUjfLXr1t28ZMATZZkH2GYtMbvqa+uvX/mSbSLkVaR0kredynWfkJdI5X2ZXAoNvodwslOvuz96195lOegFlkkvWPHRGRu/9wa1tmuRniw8ytyfIIhPQH/xBnV+M2+9YtNGOzG78ImBXb5W//9T9yfAtnbpXR+2zrzP3me859z5u9/Y6v7661arNUAjMUoUFm5M7CqmgANEBIShwlQplARsN0pwQSp2MVQMIZC42o7BCLCxQxUUpSC3EQhJSGp6UA/ffOd7z7jn4exzTn6//9r76wYH9aBuqXnPfe/e+33X8Kxnfp613vXiyODgw2dTnOx3vff95b3f/IFy5/rz+Ojj8vDuGzhNk9Ja3ynL6+iOZ++Vsw98vlxcAW/HyARGfuF1XKjXERHYfgXneL2xUJqtNXwb9ITpe4y/j9S5/sIMhobWANaplWWuu9hOm2UAIC48dJKXoafvtq9vnTurEaXljLCVfWRlnqkr6BIj2bwAR/2iQdLYqVeQt8UVF/TO0tJ0pp7QyIlbd8DTUC+vY+SRX3Wd9Kh6gHY4slagcgkHJVRFwJBAwh9cQ4BjNzM+7iXapwP1TQxzdE015jGmGPg0ZERvm+oKb6qzqJu1JfBKSfYivdK4uKsOjXPyiaJBSgy59zkcn5rdwMYr0U/qLM5FHKyzYRsYzV4AI+0EJh0w8aZxxtnMFCKyI97SNm0lGxq8OB6VKa0Dy3zaUtjsry4kFhEr0f+Dbqd86vW75XMHtLF1p9x49vl71+9c/y82rzb/+sOHH3jtt/5WIsZfhGNOzS/rqCvax7fLlKh8sVyHWs/HmF9q0PNe8+vgAupQWK4SOWJjfv7Pjn/lIkKqeZAVjPBMnw8w1P1E53W+/NF5I0b95LIugvOec+YeRuOm2DXiDkyGqp/1+FdBmDOLRt1HfTS4q7S5e7lTnpncKc8Nb2Pg98rGIkabCOHcV7e6u5UCC6FNzcrQX0AizMW9mrbSE4QZENpaAGhkYoVI5rXvdA+b0lZdGOfveqSMjMhn5uNNa9rmTBM6NjiwMpwGdM6IMqXCRLn0YTtaD4yiC9hisBVo7pu7sKVYl/xTeBUkh4WwTMGL3n2E2BiRNrnpu8Odx1/WuHMvUbuCIR2kYRyO2kbme/mRzAGCoKy64ntENDU0NT92N7Tz0h4OStcNaw7HpXN6XoYtdNqvXinLvxIFR4R82QUon2n/Ihz9Yh26gdhdBOA9ZeUf3So/61x8aYObKdHcStlorJb95nrZQfH7vniNrylNF5v1usdlAv42N/fL9RsvREeM+icokEnWH/jCFvGjUrr9rm8rV/ZeKKev/fOyBB73914qOyj+hin65fUyQml3ek9xHDoxyM3dm2Vj29cmTMv6/vWy8fxL6NFx6d9/u5z3T8EdctXrljX6XsGoTIf9cumUUmOtrOxcibE7/PzPlN4Tyo8wbtB4Y223bO3cgdZmapC14VF5+vSN8lDjjyFzT4IR/Z32j9B1Rqpur2skuFh6vge+P8pq/CwEhCeWzjfK3ntvlsa/PSrdvTdK6elUVvn9Whzny/DbyqSsonhXUeKjn14rj34UHBzggvXxD7uECKOV8vK3vVw+8KveU07vdsqbP/1maW5sluZN5Oxdj0p575Oy0ITvxxB5BQKtV/m5PKiG/vKzpaw+vCyrZ2v0U8r27lpZ36Q/frgozzl/dQBExL4tYvzBL2cyd+CnrrZHOt2OmoBgtbmBA4KRAd9uf6vByVsjqavAVIOOc4Rxr5FojTDjDNhPhAI9YnBBnUzBxWij0XQmRC88Jf3MHLo4TkO+AJ3MziVqVwF4LfKvkZ4FOvBaHAGlHzrTAfCYQeSS/3HNdvNLA6/y4LoGN8ydg3Zt0/qBifrWjc7iA173Z9rhWp1WcEEn/Mn1+fqg6DIvROfyW/0qHu2X38lipn/4HFy5kFid7jWdkkvkZREHNG14isfo59pu4GDQMfJcyxSD3dkk+BQG32mg/OuMZYyU11EQxeeTaXnj/pPy6Yft0rrzctm5cWeIQ/HfnZ1f/t9be4Of+PCHP+w87S/owQi+vCMvXzntfQ81fjc/PwRGbi2suSSaQ14K0vLrC58/xyFbwqIxrJLrIgvglrIArnNe58uPLtbLYwy6c+jdLIBbijG3/Ar1VvmWLUJrkzm+jK4pU/98Ft2/lcvV0jpvlevn18rzROvPTG+V3bMW1yHl0qhMlyb0gecN4TWyGncJrqDG55UxlQaFTYwqlMBXF8BwT69XTxvPujIO1+xZIeJbGErDT3kNZFJoCiZl1YoLCLVMrvDG4HPqnedREeAIs3Mmwk4/MqP04IQJ3TrShS0yat6SRVkVv4/FWbX2T7k4IHqotIOw1EdPaD1Dg6lpIDvMYVCW1og6MDJJ1UtMcJA5tsDA2ISBz6Tk7Rc4z6eXGLFznPVhGQ26GKZJmRjZjkalfTwonYOz0iXCm75vsax8L57ic3jYPdoZKnT08Q1zyLNEwmvN8kznW8vdv/GwPLz/Kv4uOAMZq8t4v61m2SOCX28Q2bkoCfr6dEA2hcF4Ou+9vb1f9rZ3wZPrIuAZaD5F+ZplGXYPoVW3bF+5U3Z3nyv4l6W10izbS42ytXUtG99otF0x7+5xI5yGs0k7fLR25XZp3nqxrO1dKxd9jD/4zZ7n8I8L0pxTdZOTM5yqMc6FTyz4iN356BRn4HOUn5S1xk5prLrN605S9S70HI9PyuMHnyp3j3AqmjtlqblZhhiZo/YhcjktKxh8szZGgvpipzpsA3lItoLHJmtl8+r1svO9q0TI98u4N8JfxnjA81/bg87T6WVZWkfFT9EZHRypI4KGx+iZT8KjzfPS+LW9stTDSB/ulLKDwr5FNLeDwULHXI5nDKdo0ZSL+Rbdh2aNtnrI5CNufA5d8NplWesslSYM2tpolLXmcj6zpS3y7qcr7t1yOql7eMb5+GWn2OhCg7NsCtx+MIAX0wH3q0MQ45xDXaIxqtNrmZvnyOZR0SFIu+OlEVP7jt3yRsaMJPylHtDpMgNox+qxBAwBQsNqN7Oy1qedfFeXCQvwx2mBhwxiouusQ5mFhjviAZ+GmDHEgEtvcGaZwKbxNPCwHeAS5vTDqd6wfDKUImL2mRX16j4MpyqmOh61TrIXXFWXqg/NWuSFV6bQfUTUDEgU07QsNXwCZJl20IMqEutzT4doHqXHARAq4dF4C4YZCPt1OsEpF8tHr6mPnWKwkM5BdYh0vuSdew/ul0/fPyqdlVulsXfncntn80e3t5t/8c4ru3//gx/8hV1lL1t9WcfFT1x/Px//54XVhX8v2A7GvfOVHirHxez4doAh93E0582Nzo8w5vXxNCIFyuRtZBKbGrBPWZ3Nlyt6dv2Vdg8Z8+f8usc6DsTV6bXy7Nkz5dnxrbJ3vk10BIPooS3p8dLXkv3zCSPIdC6eqekqRgHTRKCUEZg2j5BQVu5I+kpG0Xh6yEEc88i6vn4SgYNpFKIwqqkqjaR9KZAKX5SygsY1U24acNr1SLSup0458SSj5pwx6nzeKil8+w3YOlV1cV2Ug3ByIytJhcv79Kfz4FBqWzA1DsJ0SjTWvs81opXNZ2iqpocBkvtE50l3rdHXUtq3w7NJv7bHtWxXirCO3Wq23y1DjNoIg989GJTTJ+My2qPer1kqKx9SIQFfxzEpRMLxjXbgiCyclUarVbY/8U3l9R/6fOmfHSdT4RMXm81mucq93eZqWUMfZk4WmuaZ/7NpcY92CFm2tzbLDhFclBt09GU1cvh42MMAHvHZSXp8b//dtIMxAp+7m9fKho9mUc43mRk1g+gyGbh97v3gfHF9uyw2NsH9qKxfeyFRoGnQZFfA+UprKzvbDTqPy8W4i/KeZIphdVEjdY37V2kXWORH6o0HJ+Ww/bA86J0grwtleWsXXdos7e5xeXJ8n+9EoSh2MzPy/gjannR9HA8Fq8I/h2eWrpa9X7lblr/7aemXg7I4hve/5sb9f34g0tH34aPofA0d/LqMQ8afEq4MK0oXI74TrStO/7NjDuoajayplfiERy9exZH4zEJpPl0rjSF6BZpvbK+XxrqPpC0Qwa+WdfSG2976JIUpexdFGjD4zgF+ICoC5ldXvUNZ+s+cPnKXwID6SVsjVzGwOuKhJbISwIRZemGQZ7zm9cszZNJ2iLrlryzUVafN+C0Hshm9RN1q3LyP3gIGjZh6KG2mvAZWHIGs0A5c0le2lzV48LrGXX1l0zoZOIcL0UXqSYjhWL3PdXVXdCT1fI9C+hXumW5yzwLPPL6rbjKg0Uh70E6CJX66DiWP1BF0UBt+02k2KEJnIwcGTEmx6yCAy2QTbMdxqyuFlmqm3tWrSeULg2Oe4TV4ij6GHh604zh0hKJfs86AuuDn4cPH5eNvHZQnF9tl89pzZf/a3ptXbl/9S2V59NEPf/hXHdQGvv7HzPp86eMj37/xS0DGb1tYXriWyfCv9gCPoC3z5q9Nt8rnpzvlTT7vTlvlKddc7e7Mtgxuyn0NZbkKI5l2l0E8/Jx/95CR/nWHtfw7p63pIsxL2/tn++XlyXvKt/e+pXzH+IPl+fH1soGT4WrkiwWYdBmltGzELv9p0GVIBQvBC0MC36x9mbOmmCA03rfQLLk4Jt9mQiTTWk4NolJgcDHgEWDuRdgsPfMEKe+cXIQFRlzE888RRpyNye/26QkDyui5a50cAl+Z3/YzV6UAU/58Wp8BtT2hNIWehoWAMu4olVWm/K591jJTF4kx1qX1vTC5hiiGXQaHqbMF5aKvY3QFve9sd7OXM4w6EemoX0Zj0/L9PDbVGU8z3356v1dOTy/K5IPg4rfDkK/Q7pAx9AN4/n1jHnAS3rpb567eviwb3Zvl5I1D8GGmwnQ7OJ0i9CiUTFOAI/fARs9x8glufBzQR2/CU/zO/KzPRGP4XYG/to7RRIm4c1wfQ9zY3CtrG1fB/RiF1sYw+xpr5GOtVVbdVnV7jzL7GFKsGZH15PghuIRmKL+pC/eg33R4WiZH98u0c1Qmp0+43y8rwLu1dbVs7zxbmjgPq5tXylLLLW/hA8qPBoflkP4fnh5DlrWyvLERJ3Ew6JWT00d5xNHNa+ThMR7MBAM5GOG8DXV2GBt8soAx33wFB/pXD8t4A/02qkblF+RQr2t7PGX7xWooLsb0f6bC5poR+1kkVnH5/3+og9ARIaJO0uVaWWusl5VnkL33LZX+zUHpr/bLoI0Te+oiU5xA5Ed5SnXkOnPKcX4rnV3gqnxlOmymR8SX4iiPZJpLg4IeUi/EmCjjGtmU4tBQoZvURfMIFQ+GcrZnv1yzOPXUR44xVaOTjFjNBFadolFMJM5fDHd0iLLoff6PrBO1WxfjVh0NszQGbpTR4DEW29cRMUuQQ/1GWa/7PZGw443e4wjSvamuQk9nfJajPeREPDidMH/FtSW9Twmu+QmMtG+mQe2caN3MQ6OVcjkcv/DYr7BbL/BrkTygFbhQRfvkj85AHTN0MOCRlymfoEiaCpP9iyPaekcn09r25lbZXr0og+5ROegR+K22dpcXFr5t8XJ583f/+7//8//13/x/nqbLr/MxG/mXPi7+2bVfBqH/k4WVhe9JGPLzOkAkwiKZ3DnuHD9jQNR+crlSXPHu6eNsGnufT3eu3fS8M0e1dmWKyg41otce1u/erfcQnxh2ecdo/ZnxM+Wl0bPlztnNsn2xiYwQ0UCbC6IXNx2pr+akHb1EmDrPskO0CEWIaz8oYSIXnVdfTmEaJ9tUKph6rjJsDDrXZCRankMrAwR6mVBmh3GToUikVL2mCJXQWyWMpiKwGrhKGX5gROtjMJSUuTJaDmGO4AA/UZ3l54+X0HuEV76uXjAiQdSlIY6gWoIPYcx73h233jbtK3CT/hHXh2Vl46Yd5ZGr5FMYZhQTAJvCjxHDgXA3Om9OcSScex6ORxj4SRaadYdnpdsZl94BBr/F+H8dRuNDwK327TNwAXb8/wYcoen6tFztv1we/pen5fHrr6GYcW4YQGNxvTTXl8pGc6Fs+Nz0LAqKYePMW+BQEs1Gs2yuLpaNVqO0NlqwkBkW8QeGocHQV6wePCQSbJVrV96FIcYIT7tledLBCV4sa4VoEcO/fv2F0riyX5ZbRCv8TU6Oy+TJYww6UTo8boQ07bTLYtNdnKE/fNTYvVXWruyVlb0d6Htezriv8yd/6QD0Ok/LUxyMp0MM8wJRWsO2la2LcnTyuPRxANazi10zz/y7pedoMoXGgzI2mod/LkerZfPObtn5jfDqe9y/3zQ4/P9v0OGC2csl3/u/XFrjG6VxeKdcHq6X1tKVsgnNVvDpu2tPS/vK/TI87ZT+fz8qg8+Dm9Zl2dtplu2me9tTHmd9DSfON9W5ja+P0DVaO3xXh+DMx7knxiDizgttjDyVdWBIgMF99YlwqHvqAjsjVYwfRknZ9tFLSlDeQEljZGTLfY3vpUGO5Oc+sKgt1Q1zHSft1UV55E89BZ9o1HzMV/2WaQN4Nul9DaDIYRxqORex5dlyvqcsdXVU5bW0n+gXGaefql9tB8dFhycwBbJ8GmgACGWUFfQIeqO+b0Engc+MRT1WcaXeTAbA9D8MetaDz9fR08kYUF7lRtkEIs7Pi8fUGdZ2l808WgS4uJe97cWt99TVjNVxBnbbmTknTpckK4ZutX3HZQbAuXqzcSedbvmZNx6WNzqLRPLPl729K/21VuN/QEf/2d/x+z78iQz863h82VL2kR9Y65QhI7goL0EowojZja/qqAwBC7hWKRF6i+h6b3FUbi/3y4vLnfLKSrt8YOW0vH/1pLyP8z18fxfX7yyNKDcuTSJ7WFecpj2Nv0sdNNVntHVOmWX+rk+vlw8MXym/rPvt5VuG7ym3pihAo/kVGGZRRYNhR6CcT1/mC+RFwFR+nBjJd37DqGFYF7Lw+2JwWs5cWEQZPbgIn5F2rKTGfiWGL96eBIep4tFy5r5cQr9wEpCLTBjbRSF6iBkTR5iJuzKQDCY0ME5dGEIpOVKDjqCkD747j565KxhTg5v0eIwFZWVqBMqWkt6HAT2Mwr2dpxVmadxctz/G5s5nZyhy9y5f8L3jvnmLOlkNfzbKnHEiEe75nnavCef0jGiO32fcdx/59nBUTvBmT486eS/45BXw+dvA+XsxdH1wMgIeB+/5b8gRY3xGxLZzXG6tv1KOP31E9D5GsS1h6MEJyA7tKJcVztTxMUFfhRu8eWthpazqXCKNboqyBo/4qBkNh2/WfBNac7P0u0+I5B+WdaJsV8L70hi3ox0Oj8rg5H4pY3h+ll5e3d4ojes3S2P/Rtl41ytl6z3fXFo7t8rqYrO0Xnh3DPvKKpH/7k5ZwfCUiQptXM6JOM6I9qfjfumOe+URUfuTfrcsNDbL0sZmGeC8Oc85GLZLp3O3NHx0bnOX8a4yJhdPnpfhSHrjOALHdLIA/Ptl/3u2ytK3HWP0e2VxoiP9bwKRK4wXrsFZvijN4c2y8foHy9InXyjTVzfL+SFGe2G/XGs9W/ZWnyn703eV3fa7yvnj7dIlPmsPcWLHU5xa8AJtfAxUnlB/KJ+J2tE/GuAsrORPxyxbQSdipxx8on6IMVIulVnlNHwlf2m44CvlnXZ02MXtwso6bSC/GHTb0eGXB88nXa4xLvgmioD+alRMO/Cp/SZQcejqH7+jA+xQB7waRmFQdek4LMEOregctXpgkm9tgPoawYyXugk20qeHfFp1XdVtlLENrl1axzUMduL40PRZAwSOoh91CoSXxqpOVbaEyaiaNqiP4ACXj4ailykju8nfTnssEdXncUE799CZyfeKZ9u4cApNfKi/hQv975TxOU6sGRnHkfUmOFWOOXDOcUU9r5mda6DTW/TVO31cDtB5C0stFOjlu+GJ9/66D/+v3vgH/+Bv3A0MX6djPsQv67j40b1NIP4gAH6IX8+CFd/a5std+Ly8BmJrbvqLj3cI+tUcVNZz/pcaqYZ8SHQ4IAow8vf5dxfhtYnYD4j2D4nQm5NvKu+evFRuDgB5vFBWVtzdFibRqDPqygQwCM6F3rDzYaZH/ZQ4sFiI7bOqMk62NJRhOcLAGjHAWsojMRWRNRVmuzAETONK5DofhqdsedP8KnIFwTHBENkdSkZSmGTcjDndfMGQU15P0xthQIoooxEGmVHhAabMU9GO3ncicTz5ZCHylqraqIa9RvYIJ2U04O4YRSWYGm9W7/addCBtEPn5licKcWkNBdFLH5d8d67XrYGyyxOKf2l1E2M+of0ByuwMe1N3rOti3N24pjMYlcdPj0p/sFC2P3inrP/aZplePaYfnIDLMX1f1EVX/0YcKGIcSV9b6q51TRT97c/+8vLqP/xUef31nwQvVVnJJMvLRPCNRt3GFvLVQyLWdRyu9m6trxLll7K1RbTb9A1n63HMxjiSMtjq+jaRfLt0j94qzZWtcmXzdtncvEGEuBMH9bJP5N0+KsvwQIuIunX7hbK6t43xxrAuN8vi7VvlsnNapvfvAzcO6hBF1e5hCKwMnftuNtTGAHfLCBr24L02vNCXp6D1wtp6GSIXp70TaDsqx6dvhWc3t2+WtdamnFkO2x1o7L7z43I67GWIVC7Xbr2/XP+Om6W88qj0d96C1sOyMDFTBTLk/2/EQ/Jobpfd32CjbB+9UpZffVc5fbNbeoMnZX1ro+xdv12aTVSe0Sbi5bsDLqcLGPd+OcUZ6/o2QQyFRvrCqRJkp7lynpfcXN3eKhvoAqSvrLgQE0PgQjziv8zDu9rdXfCyoJdr0RvItbvl1TVAGHs+DTBcQHnhlFgieZ9kcMGB93Cgle8YPqJlaKhR1uipg/gRuJVnmI3r0ETZT/sayqqT6otruESbqiN1WvCDblxcw1hSPlUo5CLBwKfxFlaNtQZY3ZZmdUhszwBKw6u+MmJGz8JrRtzqX/dnsKzTASq7ZAfNDtiG8PrBd9V4xEzYuJmsWKJp2l8z0yoswlD1W+DB8CeIsX1P2jNIS+QtkPoOM13qFQ111gIYQEmh1AOfwOjOkhTGR3AsOin0T581shdmxkX5k5OT8jNvPip3J5tlc+9WOSPymiwsfnrt6t6fGX9w7+/84Hd/Nw197Y+Q7Ss5hL18Gr4c7a5frhBWDM5x7ctGWTjfxQi4Q90dcOKrWp+l5LMQ4Tr0cRIZi5FstrpAinzh+OLvX/KQYLVC/R/mJaoH/SDzVhl0v6N0+h/Ck32urECQ89EJkeaoLDZVdHh7Gl/+ZIwwOPVU0NmNzEUfaVUPmc8oYL0ylSD1ZgwBR4YhFJowT8ZDWzIrbdluWpkxQuZzKGM05rxQomiUpAyx2MDxQOjyjuZ42QGsppZgMvt1MUdNWXkLxrNtykYBwah6mK7qrPN5etEKJ+imKaNtVxjF+eC6RsMmrWNfMUSzhX6u1Dc1lboRlvMyGbjpynkW1en5T8dtc2JJvbv6Ws/aPo0uFAgFzF3LRhh8Xw86GAxLZ6xB6JdHT05L2+moK0RCRJZrzfWyvtsszVsoqTud0r36ahlfEGGMoJPK/xvsEA++WshNVdy5bOPiVlnqbpe1UavcmbxcRncH5eDpW+VzP/sz5fj4EDaBRjqHZpsWL4nMF/JGOVdVhw8hySLRu2XW15bLzmazXNlqlZ0Wyp32V3CYpOtwcBIFudLYKqPeaekdvVFWcGh3mjfL3rV3l62rL5QFDPJ5/wg6wksDDPfkrKxvb4NnYLwEDvlUeCh3AT3kjWmvG2VlJuYMA+FjlD0i9wE0HMgP8Hi2s8XguPq/7foJ6N9uP4CHpmVn7w4RvDv2LZUJkc3jk27pDlBmvV7pjVCm0HB772bZuvYc2MNI7t0ou+9fKt07P1Xaq58HVOTlohqjr+Whkpavq55ARvI+CPANV7mhjgvszB/+XP2eL+AYr56XjeEzpfm595fJ680yGPlq3DZ0g5YYNnfr02DI766nmGBAWhu7ZaNVnTGNg9MyOtPTcS+0vEAuFsad0rgclN2N5bKVPQOWSqO5Gr4QsmVoYlbFjYHyatqZJdOQ53Wx0pLAp+4IpyNe0+4+XhedFN0l35l53uAajij0qkbHoEED5FsLzSqCBwvSTh6XU8/QWgIJR8Bv9Ynllg1m0F8MhPv0q8wHh9STodCBNvGFV9iqaCjBp+V1UDzmEbV4yfbc6GXLJJ3PEceYQ73oOzcCg+1z30c5XcyXnQIpkywp/JcIm/KUSt/WdZV8jln/dOJd/gTS7AZc4ZQBn5k+wIlIZtN7fHdoco1ric5GRu7cNzMJ3rLBGHDllbz0Hz0PzsXTkouhDbK4n/Zp8wK47z14WH7ijQflYPFKWcPxXl5tXVwsLt0D6v/sve977v/1u37X937NV9iLj6/6EC/lT+Us5X8U388tX97orZQhmJ1M1sq0BfdO9iG+b32rRr/gACy413zx/ewtPCyfMl1fWFpYjdWl0fCMh5/z7+8clpFAIG5pyNeLMho9V3rdX1aG/W+DAa5GeS4uyXwyGEyqMhX5GE2FpLi1JgySx9FgjDz+hvLNQf+ZN1RQOPN4SJjdWzIrhAwMAJYqwkI5mQKmcgwqknimCEPayVENbGUsYOOUASN0CP7lxNSn6Sb6o4xM63PKltfB0KGQYarxtXsUul5ocKFALMTA+4aw7Hyl90z7evUXLo7TM9dR0c8iGhcnEY7AI+ObRqtOhMKmbzEZd8EnCm25UZabkIuyWaBHnz7uNkFRqcQvMVLnRPP2PYahNew+PjXAyJiifHx8UE7aY6LCZjlbQokhFKsoM3cXA0g6XC5NIqK154g+Pzgs42v3yoixL5xVZfaLf0B38GKE1VxvlcXxdmk8ebFM3myVzv0hynpSbmxfouRPy3h0Wk5OB+WNt+9jCA+izLKJifOiKFa3Nd3kdFW1U0LJwoRfifKJBm/s7pR9xKaxdJGFc8sY2FHvuAx6TgetoBh2ymTUK53DV/Na3uv7r5Tbt76jrDevlEWMgqulzzoHeaIhW6TCgxcY8ksi9AVTk/DFFEfAVfz0Ck8sZ0plarYHWIhFykg+4rqZH1O/g7Nh6cLb3bwm9gA6D8r27q2y3lgFHngDuLo4cnefdsthf1pOO0eMVyO1Vbb3b2IYtsvpabs01rbLnWffX3aeaZbzl14rh9v/PGs1Fi+/Fka+8sl5wYFZNHW6UNYXN8ryOedZq6xetOC9QRkuHZXR0mkC4MULnOhZvciRGmNxWi6WTOWulO3Tl0vzsx8oowcL8PEBvN2PPjBGOcNZ93FPBp8plxEOzYSzAc3WiRwbnKaNXXzYmE23qE9W4PsB9HzrMz9RzodH5fb+Rrm23Sxb0K7ZwKgDhm+yW4cXVvkh/2ftBr1qAHUuMp2YTW1qkOH8uLRedgMjyhs8aNBrdIyxvagGEYJGxi+mvciyvKeOymJfynGz6g5oPjfGCHb4010x3Z41C0I1e0balNNhFLZzs5O0vaRDoTHlyLoiy3Cdzuge3Zbf1EcW4jjoMEh7xuwjhGYS7Ns+63y9OABuHRZ1q/owxtewgt9cN6Uv+YR9UecZXOjEvmPULU870k6d52PDMcCBw7roQKEwaqddGkBVgycciehGxj2dIBNE8QligMtitp2ATVwIt/ZGHMgjcVbAY/BFYERbOn0PHj8tnzwiCGo9m/0Rjjunl4PR4Glrc/OvNG5/01/8E3/o131Nd76bcffX7wgdPv3K8uX0aGXhcoQlaDryJgZqHyzfRKJuQaWblORzwU/n97f5vsP33YVl37cKmEGohILoRCk+RjUcPIMS/ZUY9w+C9Gt5Z/Mi0Xpm5PHIcmrUrEeEooC4p7ZMFAMvw0Bo0yw6CpIiB0TSw49xh9i189n/3NOvSUn+izHOZzWQMlnmeLg9r5+5J3mca5aJwHBPRopTAHzC4u/qFMAoMi5whpG4bt36g374vJCpkzoyJUR5xqG36NxpfguXQooQuzgukbbCkVOPU2Ee0x7jU4hp161lHczlos/YE9UNDjPoRSLJCBB1nHcK81POiC8L8paaZXLWRcENSrc/zCNSI8q5g9njw5Ny0J6UK89+a2ls75fDo/tZFe7jQo5mQjkfnfN1qiso5M1r22XzW/Bp33+/jJdOyuUQHEKZAPJVHcHc7PjK25DSZy5QWxqVO5sfKC90f2353I/eLcf3iVbbR6U3OCov3NzFwFMOIzlFyfsO9UfHw/Lk8YMyYaw10nIOD6cO3mxiFFpEbo3VavzlHefhTfFe294oe5uNst1YLGurK2XVBXHQs3/yOHP2K/CWht6V1d32PWjULttE8vu731Q2N29hcLfLklE1TsQQXI+p5/PuUUDwvrx5NjiJUQ/H6zjKa9BWJxBXFecNnoJPLijfQyGejjDsGPXhsBNYapSKYaD0qvvew8vS+e3DQTkZnpdO97S+1Q7cOQ+qozImAlLptTZ2ysbatXLt2dtl+VvuldPbP1bOR5Qzy/BV0lgawc1lujACluVy5fKlstt9d1k43i5nfVqdgPuzxTJGByxuIXu3j8rx3sfL8PykLE5R0IwkexigU5bAwSbqaB0Hrnz+ZpkcL5bh9LQ6QPSlDCTtjgy61sJNmjTwrjWJ4ue7Bnj/6jPJwoxxrFqbV8re1dsx1P3eaXn44NVy8PgeZS/L8uWobCyOy9WtZrm6u1l2G259SyCyupDFeGvKhVEiUb7p9kwpgm8dt/oOep3yapB98U0Wv6lfuOdfXWDn9GM1yEnjz4xOlYwZ/2kM1XXUm+s025Xe0YH2pW5Tf1rf+xjS6Cpw4Pd8+htMyVd5nbFUBS8GUjHmlkmb8h56yL5ncC1inKWFujDOAXrKNUXq0bQJDHnkkvLJhnoNHZ8+qJcy1nVk8jttG+Rlb/o4MfKBAZB6zvFSJ3Dw6VipZwYzTy3YGmOR3s69G7wsru0AL33xe9wn+IoOBwf+US5N8F1nzoDPTa4ct+1HdwLTuDcor957UD5xMC2Tle0yRq4GI5zcxZWj7b1rf/Wl9778F77v+777cQD4GhxfrP1+QQ+QsVD+VlkpL96EMzD8pbFyuYYxn0x3weI+dCEUX9iD+Ncg0q2ydH4Dw7V5iYdwdrn1crv9bZv90+9aOD9DEE03X/TjOOrJqjS5EGYKw8uIpqO4mg0kZCpVGd+TRpcoHl7nXBS4KL7aRu7PGCAOAQTLPRShdeo8O33KsKZt6PMLjKw/YzsWrdEaF9NdDDh/ETCFyPrAk7rCTbnzCQJp33oIsyg8DEpZ54Y03mFU29bg034cDZ0gGZa6MmTt116pb//vOAe07RhlZJg3DI2n6jPVpvOXG1dg0nWKO7cO8yNYGiqxpkc7RSB8TGqCEA9QZt0enur5ZemNRuXxwVHpjoGrsVeu3H4p0WXP6DKwQXW8bOu5jWvm+yf0fbFEdLhfrn1bqzS+8yGc4eNd4uIrYdVaFqg4ca68conALWiUpIdXvvRhny54cpeZ/dUXyv7j7ygnP3VZHjx4m2j2pAz7nTIiin75xWvlSgNaiDtoM+HzsD8hku+V3qnRrDSWtkY0kyj+Fgaw1UBJL6oYzKQsE92tlu1Ws1zb2Sj7G6vcr5mOteYeCuW0jDpPw7NmfZL5YXSd9pPSO35QlsHblc07ZWf7mbK5Uw290Y1PP4w6p9ATRwOeuoR/NUwAEzbLK2XlM2B03YTcfgE/wRlFk4Ypy8t/Rq4noa7vQm8RubtVa57pRsmZrXnj4Wk57p6Xo8GgjMemTdfL8emTGPidvZtEu+el2dop126/AHWgwdlK2bmzXpY/9GrpbH+iXA6MXomqFBTpJ98uAiA8qXcZOeHzX1p9TzEleQpOpzhg20vXy63uLyurd58tw2Ocoo4pddeDICOM0XfCL8EDW3t7ZfM9l+X4uX9aThdf5xYQXa6X9d6NstV+b2m0b5eTt9vl+MlT4Fe24E2Ufnhe2QJ/ctAYHvdd97btFIXXnDLTEPs+/I0mjjFy5sLT1sZW2cLB7ffa5cmjt8AzumitVfrdTjl8eK8MTh+U29d3y0vPXC83NzbKhnveY9R18tYw8Csri3FesuUtYxYLTh9KExf+Ju0NhEbYWUhmmhgcXjB2jbfTO/wo5+Me95qUN5AAds4Y1Rh49VLVRzQaHtFQRk8yJtvSAXKluovQYqDVHVJhZsztw37FSQIMjJ16zn0Y5IW0yVGDLxU2PGmkbBkc3OhX68/aiK6zPONWt0c/glPrL62Z2RDn8Ftg0cHCrbSNfKIjcbiz5gD5yjHTj0nBg69kFfiTv+IAwcsGLdoM67iI3+u+RwMBcoRUW4oTPAWWKfrLTKzTm/MxZxdI6vj+h2XHBD7VtQZFFCrtw4PyM6++UV4bNmCCTZz4Js46TvHyymFze/+vblxZ/fN//I//rq/J++Xt8RvuuPwRNMDzzy2X/gAMu9/noFFWDzcuB2X9rQe/6ddcTN73x0a9W88tnzcX3DVsoSDAGJ0sQIEw/AjJtPM+foJegOBc47sCoIctcZO+ikdLHQkJo2THL5SxxpULMWZSVaaQaHUBWm3L6/F2YTZUANeolzYRGogfQeF8R2BmghQDPHYHOJmwGvJ4gBm8AuA36jgAgfeKnqOGkO9ZIKLS44ePxVhHA+5v50tVkskMcJi21wN1vDHmtKuM5FlXcOJfNmdBcSZq49rZAIMwfFoWiNyX1vC3wIHep85CFtRNeln9fYGS8Pdw3C2DIQZ+OMIQXJSjXr88PHxSRpcbpTR9bGs7w6mvzQQH4hV8DYksBwOEG3ybMUj7GRQKablVrn9gu1z7d4/KcPGwXAy/fCOvYb9YPitrS63SLHjdtHm5dF4GlydlNEHJXzRgsFl61nt+k07+nh3BC+O+JKp7Zv195dnj7yn3f7JTHj56jRh8Uo6OnpZ+u0PEPijvfman7LV0BsA8/DSBFp3RZWl3eyj0IY5AN7SOI0jbknUNxeJLStaJ4pdxDt00SIW9sblTru6sl/3mWtnAuDTXljHwuzHok7wznkhC5Qy8coz4cm+B7smTMoWn1tf3S2t9tzRQ4hvuHe9YjC6ht3yjQtKJ81DHuWbijJ9OrYz5foExucDRmAKjUek4Cg8lhoJdbaznlakaeKNKjYpK1Q1tXn3YKfh25ZjxnsFLp50npc3Z2rxa9q69UHpOE9Dfi+/9dgz+jXL69DFR+1p55ltulMtv+2Q5bnyyTIcYsUVwtIxsgptl6IS3AZzwu5jzHRCLfhd4ftOgKXkN1NWLd5erB7+0jF/bxKkalv7otJydD+KYjIbt0Fd5n+JoNIjEdjafKRsf4P43fRx+Rie8/UxpnNwpZbheTp4+KZ3uAQyLnOtggCjT4WfIycDFcgEA+eP6CCPv++1dTFp1xmWmnsLrlFxfR4FjAM5GfYzChHLTpPNXZq+I7ba75cG9e+XJwzfK9Rs3y2ZrpeytL5fndnD0dptlq7VW1nWk4JEGOHePf7+DFbUJDngLI9LKb411dcJayC084jWRjnHRyCl7l5Mu8FJ+uck9dJSn+s9PdSfMWXUiraPrpG8NUnRJ6Dc6jutmDtSJ8iHjih40ohXPGtsZzcSR94SLW7Rvu2KGgz4TDDn1qANMAfHt6DyEpwYz0m6Fc2bgqWe2IhvlAEMCJdp0Pjxri/it0+PYrR/9asQ/G2dw4gmN+JI2LaMDo2y4aZPZzWz2hZG2nvrATISP69FxsCEvKfPq9vlaJGUsq/3903mIvldfU07bwXUdkuPj4/ITrz8pT9FP65vyLIFAnQI4aGy0/tzVZ7b+8h/7Y9/3835W/ovc4W+c4wc/Wi5+8C+0pz/4lwaTH/zL7dEP/ueDXu/wT272hr/vNzUvvvk3rVzsv0g0trqKh78UgYexYarMfdhAvMg6F2KUIeOD5uqJwvR67FXZqiRgYJlPxguD0QIMLlGcs49BD1NWQyyBZNTUsS2Z2vsyljcgsDrBchpdeToMQl2upI94kBrmmUCEARSWOaPlO40Ij8JgGXuTkXOda3zEkHvP/hQqvmtgHLuPvnkjunxWRqGMP8D3eJSUzYYfmXviGn3EEBhhO8enEqABy9WNWlypj+eKh+tWCEamZ5OzvMO8yzkYnZUnGL23iXwmyxtlgchzwtiHKL8xZ7ILChiQZwx8zVw+baggjYC5gyKdYBR7pftgXBoXe6X5Ap7ycp/+qOZf6PCvHo4Rhb84xvigJM9Q+EffXq62v61cHb+3bA9eLFuXRGhrV6HrBfDhpCwgxPMo3xfILCLE8FQWZeEQTJd6GNntcrP7oTL52avlweO3Sn98RNR8VOkE7MN+u6wR525tmOUQfo2u7ssiEZ7xr+OFLcBf5SH1mfExJANms0lGZTqi0j18zKnjajp2mfJZKMk9s0RxDokgbS/RN335YpKFlSZwN8oEJTFEUfXH/dIbdUsXh6aDU9CHz3vgtU/dCW1M6G8I7cf03wOaAX1NUHhn9HvG9zPquGhMevlGuvV1HIbmamnidPie9+I2pCp27h+1++VkeIGDsFAGZzo2R+W0fQ8YMabNHSKZZtrR8DXWW3EWB8NuoqC186vQ5bly9dYG/TD287Wy0tsui0/3ytIbt8vS/Wtl6fBq2Th9vqyeXCvn7dVy0cPIDJHrwVpZ7u+UW5NvLzdOvqu0P7tQHtyHRmcnZXLeAxdmE5xvVgqhDPzh2oMRDql8v7N6h6j9ehl/rlWmD3BGR6vl9ORxOW4/gL919lWPyBRljR51QHV4bEf6y/vSWtrNnwnXgbK3+rjoWVbHO2YYq5weHZSTkyPKLUUWxIMOwgnXTT3vXrsNt6zAkctlgqPegX98ha/Py9umWx2foWd81E7HTh3kc+4RcsaYKJrrZtqE0ek6HRONo0/hpJWUq9G9hlWYMy8NrephT57gmHFlnl89A7zqTEeZ/T+sCE50PNO/OleOpi/LCFfdblt5rW3FENMOg+eUd+mHfjWMcQpmMMwdUJAenSY80YA6INZn/HUo+S9tOt44EZbjd4w57SziSMWAG/VLJ+F+py0gtU9omayBPXE9ZWzXMoEpF7inFfFWhQkGDzjqRPvX+CRj7FjTNrSCB8RtcA4e1LvuetpoNMu0e1KOugQAygF8Yk/jQa91Nr18pTeaPvnNv/n3fOYf/sO/rYH7qo9vSAP/xcd/8lf/+vXvunr1N37Hizs/8MJe4zdtt1ZeXjgfri5dGslIVIgDczjnIZFUivMNFty4Jh5nCGuEzYD1yCQTP+qGEHqXLnSraTy9/HjtUk6KSUsP2vBHnAPL1KsQDoLST13YohKunnJ93IQCMwZKQyG4j4NR1ra8bj8yE99lY/uUwcPYwC5DWD9MpJHQ06WcTJNUoYylwMyYPEbcfoFBzzrz7MJuH5ST4WS8REVhWPBQOTMKzAjRiNpNcMSbi8OmGAYff/N97j6ve4ZhNz3ltqSurG73x+WkMygHx73y6qMHpUcEvnvrPUSy6GDuT1VKlLfOmc+RYhiDE8csfRw3fZs9sH1X768QKfp6z+nTtbK3c7us3yHCXGwTbdanBYjvqnILNqSoTsCwNJe2MMjfWTbfeH8Zvb5cRoco4NFWWexvlOE9BOvkRmkMr5Wdyztlo1wt19ZeKM9svLesLrrjFShZWC3reNXXyrvL7cUPlp32y6X3mbXy4M0HjPMxSvppWWtsld39Z4gMjdCJ6DDAGwjtOwaBcTBUxgGeGY9PaZiWFoca9yh38C/k8q3RXs0M+anyqelZjbzGX64wqnLONcqM33mxiPwBrpJVsU/pJm9CS9vW+Ey4H4POeY4RucCpPIMXTDJr3EcAOubeGbxlXmUaJ06+ukj6fX1tvTSbnmtlzblcd3IT23EENTgL5d5Bp3RgpwnR9nH7hOjkLmPFCACfuIqaAfaNzd2yvoHxBj55P/tLyHcd+OXixXJr6X2l1Xu2NB49Xy7fvl4WD3ZKOWmWxfZ2WerslpXO1bJ8vF/OHzTL+d1mWXp0tewPv7nsn72v9B6dlfsP34TnNIoozUE7vC5fycce4smFcC4I27t+C/w2y+m9dhkejzP1MDzrlIPDu3lv/0qicI2bmJSWOLUYKLXCaKj82rT8PIZPDSYsq6i5uZMOq/P5M9qJS3CvHPT7/RhnI2oN9nA0hoe6ZXt3r6y33LJ4sbS2tvMoV2d0Xh4f9sppz3cXKN86G+Ce9oQjxlaYOFUXkXHvwQvqAR1DJcMnNWoErf6qcHpkQxdoaPZIWgmsOoYuoiM0pPZlTzGIGm/KJ0rmmgYr8it+Nbq2AU1BfOjtGaMufGmHYrbtd87AMqOP+pfR0GQNtmoQ5O86JaEelfP8Ko6iO+3Xk3ElunfMFDGQy2p78GDa/9Lvjh2cxwEJ6OqdCpBtzaeqkrVAb9a+nCLt0yB0TPvIbnQ31YjebTN0oV/HN3/3vyjQFlUnTptQ10xkGF4HLmH27YPu+NhFRUvz9cZGgp3xeLg5HY9eGJ9ffO6f/JO//+YP/uAPBpyv5lAjfUMe//Tuxfovf/Hdv/bkkz/x/c9uNr7vfc/f/OVXtlY2Fom0wDJIReHh9ST1JCOANBnYZ9nrqxlVdtV4SEjPedQu82jY4719EcNDtlp2zjxyQrxFhUSmSm3oLgVryxIdseO3zEG/q6aGUiVMFMrMyCNzuNtSPMoZ0+Q6AmCZucAloqf9XKOsYMgYYUQVq0Izu5b7CnRgrQIfQz/7zkBymsLK9QhKFYqFRT1yu+Eeo8hmG+BSz9x2VfQqQxVlIm03dEFJjvjt7nS+SeykPyzHg2F5fNIr9w/a5XQ0KVvXny/rW3tEO6Z4jd7hYNoXR25642+Vm4beuc2MAXgcjxGQQPl2r80djAPoPz9ulmvbd8rNG7fLldZNPGsiwPM25adADs4WUHLL47K5cLXcOv3Osv7WS6X9oFcGRGqTc/qSPxh/+/CkPHn7URk9uSyNHoa+ewOD8hznM+UMo3F2j+jxYL+sPr5R1p/eKTv9l8vkUbO89err5ejkHkajF/ha23socJ/xr1HRyfFxXnrUbPnayRnNZAnoaUZEBbfk7oPQyYhMBS8dQlPg0lHRwUM7hFpONfkIlqvs19ZWiAJXYzhc5uG8YOZQUw9+VyFSR9rpGLo7nbieK0gdgHciIq5LUx01DdAZ96RD5bnzKKa8vxw4GvTpI32bGHef0dfZcCtdek1ZedHVy0YgD9vwycJa6UH7x0/exIgdBC9mFlqtK4FhOOgXt97d2Nrljq2YwEIecRgmk0G56BONDzZLaa+VaWe5DNu+YtZMAbgBbzGw4M60fmNhpyxPN0vjcrfsNG8wpsvy4PEb5fj0Qfg1fIZSn7iSWjgdI6c6gc7L1s41aLVd2qePSrd7WJpbvjhpMTvzdYiqLKTBkBHr/hhuv+ymTi7sHaKAGa/tmYYXPuhYF+2qNpbg8WnWU6w21uLUGc3XrKGb1VR6mKLXKXMax0WmO/t76VNZa7Z8BK8BX6+UE/Bw/8lROeiOyhBHwuAjAQTQ6bDIT2eRf+4pq/CBysdx17e2OQx+Z2Mb+aDqgaobKv/ZWLKb8FINClxESFnHZjnKZ6EbnwkgbBOepZG0GX7wnrqS3/atrsw+HrP6Gs7ahyZH6OEQxitelJek+dHnygwN55r9L0SOLG8z6mK+e3IPRKR9y+poVLkDugt0yagGUcKpQ2IgRicZI5AGgrRheb/OeQ0+y9gpEefEOpYzIEp7wjvDQ/BRp9ay8FF+cPqEMmZd5DllLfXUqZT3qMGZ0yYGMRN0pls8T8pkOCy+cnmiY3Z5eX06GWz87b/3Tz798Z/+ka96Pl5sfkMdIGHp/e/51b/0/k//2Pff+9yP/55by4vf+60vv3Bzd9vNWkCqBlVh4ZcGXkLlEbgg2YUYKEm+ywMUzr1LvEMJCxVT3/kh58qTRpIQGN4Y5wg1TEIZCnHaBISlMZ0D25VYYRDv00eet+R6Iiq8/hh758o10jOChvlgmgtXuPNbRo+zQX8Kmq8KFTb7mb8hTmar3rM8aF+2Ybswx+w6Ded3FUZh1xP1PuU4Uw6vv3rlfNqO1yMIKj0ZWIWDoRWOqSllx4exH6N4gDdR55RIBaZ2ZXzddvasdFB03UGN3B8ctcvT/mXpq1tW1sv2/q20Z7Su4XHxlgbcxT8qOBWlhl6GruktZa8KqWl/d3VrtpqltbmDIlwtvZNOnjd/pvWt5UZ5X7my9CyOFBHoUrtMFogUly/L1vntcv3gQ6VxH+N+6PP2j5FzI6mRHjGGbFI2drZRmI/K0YGP4Y1L97BbBqfjcvz4pHQfjsr0ADq2t8pSD8di1Cij0SUG60F59OiNMhx2Gct5nvtWwSu4rooW9vbpKePplJ3WWgQ9Cie8JC7NZA/gtYuk4YxaTU17hhbyBQpJxea7w+VbuftSgwqTr4o32C4rcr0DjpbhFTglxicvJKGMxt95fR+xUvFKV/6LnMQxFSah4brZdduKQ0wBU8wa9CYGyTUBrfW1stlqlPWVpZzC7VSBi7yypSrtXALP5OwiTl0f2p0vNsuDJ/fK0dFbdOFjZj7GtVa2tq/ipPi45iVRypXQ1NT/BD7ScCpvU+TTdQ2DEfQg8h6Br8mFvDdAlGQq+BUnbkI05by68/C+3725vQm/4WQcPyynx4/Bqe8AqPLooSOpY65BVEbWMeobm3s4jzul036as4XD4e+jw0fl5PRAZAE7ssihGXVRbpwE6rsmoUc0HSJ5cH3FhZKUt8w060hMZRvJoY9WMNjwjEpcmXOtTqYMOWzPrFa7Aw/jbK1vbFB2mtfN+oicRkQD0SPi7xPll8ZmMiQdHGp/T+LI+A8dAv9k8R96Q1kGWvqCX+DBPGJGf9IkG2LJG+KD9it36hSCI7NM6MTsUqm+jG6kfkoBO2OO/lB3qFfDq1xTt+A0Bhjv+009SzmNbzDlZWEVHvnHNuRPb8xwy4UsxIsBFkb+0ofsZlvUi5FOn3P+rvow7acnvmDMaxZSxgY36hduqdtdQOc8feyDcORghH7XPgDDPGMKINwTjzUICgxeD56UP+2GeTDxp33QftAP8NlegsDgizbkD8ZSHQbGzn3HLM/4OOvB6XFpD+Fd9SX3fb20DiIBxYuX52uD7/oVv/tTP/mT/z2M95UfVRK+QY6//lf/+vVP/fjnfsvZcPBHHr39qd+60r73/He+8srK3t4GyrUKq2SMkotxl9kq86l44tlCcBFsqhJqgdSabgwDgO/MGc0YUYJaxvp+l5j5LjE97Cwfs7YhYrw5vbcoaNuDeNZDeK2b963rhKQdytkufYbhgT/GHWKHGzgiHKa8ZAAbFCYZydHNvcQU9Ba/o8BVDhjlMxwGHRbV+Bc5ABEg2lEQFeooC86kk/Jd54NiKFDYE6VYcRTHACaMcUbIRxh5I9XzczxMlNfAR8BQVqPRFAM/KU9dIHR4VB61idLLRnGnLN/j75ytEZtR4thoEcVltLICzYRRRnaccZKEI06I342ElssGyk6F5/PV4uoMx8PFSIsTDG+nVS4OG2Vjeq1sNK6UtYvN0mzfKtsPXy7LD2+UznG7tPuPMAROK4wzR+6jSSpnd31ba7RKf3iC8u+ULpHm+IwxXhCRXbqwCDhA7yLW7GLJXduelKdHRO7DHvSE56Bd4KctDb1jlNcazVbpIqSNxYvSIuKlBeWaMYHd8Cx4nfayRfI6UbFrBBxv3ca3LuxxnKsYTdvP/Cr8s4LjYkY8007uXW70Q9l5lJ39G4SX05X5ptBrWt/P5dKgn8baKkYbhYGCyzVopBFZ5V4ew8MzaGDENe4bpuI18Jzr1FsFD77u1G1za5+Vx+VBX6JyhHP3+AQjXFZRUt1y7+5noe2grNKHRtKxaOCbLVPzO2UXx2+9haHS6YKXBFxWz+NmKOWJ/AZPTnxOmWPgkwMualOmg0dXq/fzqmGjZ2npgrWTo8d89sql+AFOs2caO/tfxYnIjnAYVsex3txK+53TJ4HxytU78Mq0HB48CF11mPJEDHVNt5ohCXycbjWrc+eRR9KgfeSJslmXwummJ9JJ2RVm/sv3GHhgUwbkjxHOrUZZAy4SnKs369BYb+AQ1Z3WBtw7dn4euu3s7lfn6GK5HBPNH3acGpN3zDLIYTgSwkLriaZp28dmY4jUFehB5+7RABZgjBpo4Ff/MNyqP7ibAEimA5d+wrPRecAsr0ePeV29wjUucM/q6DTb1FAChxlWbqZdceCRTZbAoTxcZR8a5ZbfkQENJ30IT6rIH7arjqZ84LA/4aQP27GB1KGN+XPzEKDW8yplw7OWtV3hoy1/a3ijv5U7cGRUbpmM3/6i2y1fAQrs0tVrtgmNssBafQ9mw6P2b/v26xCQ68oH4snrfIj3fJh/LKXXOSmDhfWyin6iV9C4QjcTymJxlpeeWVoavvZv/4Zf8erHPvYxvaKv6LD9X/TjI5eXi3/4pe/8wLDb/70I0B+ajvrfev708yvfcvtaefHF5xEuPC8w4yMaMoGCqYAnuuZ60vTSQM/STxihRuMcXFhcqR6x38Ok9Q4MQnnquN0iN0MQCtZz1kYIJKNZwsZTpnqNtiWxa3symIbLlviPenrzNQNAn8JlNEDJbMvoN4ol0tcgWN/Mgm3iECicibQtYzu0rVcqY8YLp/6Zq6pNEy/50ggcBMqYjQjDCRflq6JbioGdK53Ay1ice5MNdZ4UVvuSsfRinW90znBKPR9x8kUi7ko39EUxw1F5dHRa3jg4KY9RNhdLO5kzzJyvXjL08XWwRulDytaFSRihd5SbO+DVOV6jnszJ57jEABi5b0TJWcn74koY+6OTckZE1znFQB8R3Xb3ys7whSzAmj5tlNP2IUb5QaJtFV9S0YxlhNExc9DttWN8fI971kKAJ/Hj6vAVDJpGfjLt56mAXv+kdDrHjLlPXY2rfOCjVoMYdKMyH41qYBTXGPuw7yN/k9JcW4lBUdl72IeZItPbuOsYyQWi402ck7pXgjx4oYOR9SAoTegDo8gYGFfiM/hIe0PvtAtPAoPniml6FH8BH0YQGhwNi06IKX0frfK5+vV1DDq/3WBnzbQxZXQydAQ07GvUXcfQr1uHa9Zb5dSBcKorj1xpzJC3wAq+fNzH/dUfHJzmaYE+bP/6W6/iSJ2Ay1bqyJfieXPrOoNcKo2N7bK9dw3lNdsFMfhXoUIneM10euiFEvW1xDqnPt52xnUjW+skApVe4NtsgPLV6bj1MVEwdeU/+dvr7tEgzDo+dSMrcAq3m9HpddxlcKls7d6ApktpQzrLM8nGpbxnbcuted2vIbuYwY8agOgT+FUeT+QObpbBW91KVtbV8Cu/KnYOdU9OjdEi8ngR2ej2ujg/W8BYs3lxRqAFUl5OcBpP3BERnLU2NsvW5mZ4dTJdLCfds3KE7HWJ5l0/EdNOxzrsyovGLkbeUzxzVPNvsdlv5T249rr6yHHNyqg/aS+GeoY/cRV9Fr2kxrJNuRhD5XQLfOnFBBkeyUqqI6uRy/SiRnJ+jfZAdloIXsCBu/IFHsvMYLI/j7kRtmyCJO6nr5Tnu/B7lXs6BMp4zWToGEhb26/6U1yrI6Pb7caa0keYgg/tCn1QruroatAzdnFr1hf9ZX9unFazDepQ4Z3DbBvixMyAAQRjAnZ1UcrRZmAiEGpPcMJW1iML8ujZGOeN+ziMO+cXZ8u9wcWnf+qn/qcndveVHL/oBv7u3bvrox/64e9pHx/+b6fTs98JUa4OHr9e3n9jt7z7xRfxS6coSIlt6ok/jTtEyaK2EM20F4TyT6E0hWJ5mLMKqfP0CreGDRZH8YRJIJ5R/nxeKMgPI8hEUwR15t1BfIlnWyE8hJMJ8tYimDppGomuEElTYKOhMEuEhTphnsBaBUTmSsMe0pnrRgGuVs9VBNqUWu4xlhhu4bJNF2dZCJimjGVK5LKwyBicT5eRMBQa7qLRp92k3jFQcQoieBp2mB+FpUfvS08ShWCIjCazGA7jpdICC2VM/aErj7nWH03KMVHFA6Lkt1Huj1AyZ4utKHWVmYbVSMIoyQVoRqjO8YqP4Mzx035S5rTn+ESD0YvKbxWDpMH02W9prhNQnzOuwusGOa4eb2yslx5R+MHDh2XcVnAwKIvnZTBqm9aajVVcOMfMOKijgTASV1mvZ5tIjPKwTkHYt3iyfd+A5jgGRImuH3B+1NS8Rt7UsnSSV/pdF0ZdKeNMMzgvv0t0ZXQ/SuQrjzpujZJKdIX+VjHKGvkl8N7E4G63Nmb7zjtWo0Pn+IkC4au6oQYRKPzrdvGr4G6V6+FD2tThcL/yuqgUGYFXfVzKa4nu+e2coCnmGGvOFeqbwjcS901Xier5bkTfgGa+p9yphHccBvgwTgSEApTwl3PhGrXT7rA8Ou6VwdlieXT4pDw5vBc6Zr4aHCiD27u3Mfa+AwInAiO2DF3Dd/KkSpb2slkSv6WBYzKyN+PjPIJz2c6fKluufjfCX1lplKs3Xki6/bT9JLsFirPaZsWZCwV9wiGP8kkHtQdlHMdg0Emf21duZswnJ4/L6TFthE+FAQeNcSQ6py3bjUKOjMAHwCYf68DNHeY4Vqs6RdXohK/Tb3UIkhLmnnI4H6s6qdPtlE6vU5rwQO5B1ybOran9EUr/6OBpIv3G+kbZ3t6J8be+mTFVt/SewvvtPk43XtYEpwuhTvuOBZCr0wMsypJGBqUAhIyNvqIv+AxPqzOFXbMifLTrtQwGfo3h87cGmLay/bYHt7kw+w6OEixwLGjUq8xbSBpmStC/GXwa2BzRS8gKuiPlQivK0A8ID6/Yt/o53QVeYeU7tM5v9KFt6kDMecax1ELiANhtUgeD8eey9MsncNmX8NKBtPKV39ZJEACtpb9j0V44zvNxH/3vY5z0A07y4ieuK5txRPwujMCcQ5iAw3sGb0gtt6GD8suv006nnEA/ITZ4yJQC1137dHG5cGdhafX++3/Fr/rZf/HjH6ur/L7MY9b7L87x937kx28cvn74m/snx3/09Ojge0eTwVofRXHz8rR883u+yUdgwzDKSoQEhPt8LGQM4d0hrM55VMMeYx1G1WZaXibT0EpsG6sMzYWUUzBDeBmYNufpFBk9kRKedOUFiMtfJTLfUGJ10YYOgwYSeEJQDbjEtT9/U1ki+8n9MKrlbIvPeKp8t0yMt7WUyvSl4NmW1yA1xcI4M1hULm45q9B6xfYixFyfTjE6zrlRyfbSloJgPfBpGWGpxlyj5SIt62DMuGc0dEb5EZ++3nWIoe4PxuWg0y9vH5+Wu0d9PM6lclZwchBSIy3nVDWMq0TCrY0rKCYfayOqQanXudYZLHxTSSqEzrWvo9wSwaC8gl9oEhqDf2lXsxicKC7XAvT7nRpVUqY3OMwjTUMf2wGO5UyV6ElXw/qOgwCbB+3AoJE2ol8hkh+NfGRqEJqYbnetgLjQUCR74fwpClqgVfLOlbpwSuMujM6TnR4fA38LA7+ROt3OIAqj0dAYyzwV56ZCfTbXVLHfnTryueadra2yh3OwSYTmNNN4rGMxoH1T3Bh1eLxG8p62p5LASOB+aeyyUE0lwf2klOFBM11er9NWXENZu/gnryAFprxBUYdAg884xP1KHmdTeenwXHBN59eV+pZXKcvLOiJTeGJcnrT75UlnXE76o3L/8atxojzErzLZ2tgDBzvhwTWi9+bmbuiuk5WV+uFXHSIzRvKnGR23zVX5QTG+63x5Pa9VhaZN2tnxPQbbV0uvf1oeP34rzqJyLn0qkZWrkCxjjEOkAgEO12HI25vb12hjPxmfbucYmHG64B2doZVVA4gaYes4xJhRPXJltA6seRRKeUV85XfriCf3C7C8siWudVJ93WloKW6ob7YqThMwnZ6elCEOzToGXMdQfm1lJf1CpgIOnz7iWim7u/tla2sbeuEAIY+DXi+GwUyXEf1wclFOMfK9sQ6T/YNX+MQ/GCUyJX7yBI2ARB9VPooh0gzQUebWgTTROviwrmWVJ8eXxzWhHQPgOiXhYzGtToxhduwixfZtSX1lu8iDizuFS41X+7GIdKEO+iX6K7IK/fyUhtZXbwmifAje/Frvq0vsC22ozPMpH6WAB7/zZIM0CB3hD8YVXQ1PzR2COA3QqOpJTuiT9pCFaqTBTfBlmxUXICjjtW5+U95rGVN0lQ4KZeU9+ki7GUTFiUeCVe/zTzkeol8PhzjuZsCQR4Mcyw/dYKosrcKPrYXJ4ic+/vGPfUVvn6P5X5zjv/qv/v57FnrDPzDq9P7odDJ+pdM7WTh6+HrZHD4tH3rfe8r6ZhOCm9KsRlcjkTSpRKG+TFgVEL85w5TSA6LP5+plAr1IkRtjmusivhJEz8ln3uH+GOswk23DTCrMzMFIXBiqMhXlwmimUCmYa9y3LD8V7Dkh07dGy4K0nQ/74bCE92O0AxsnbQhfYJApOGX8aphr2xFCoPbTTIQCg6uZ+tMzDCqMHMONIGZ1uuS1TcdOZ/A1RqpL2SE/aQfc1Md/UKS06Y5yRqoaRTc9cQvF4egcQ3pWnpx2y5sHbYz7uPTOV8yrUMf08FKMeV2MNy6+hGNlZT0peuGTLol8aU/DnK2CESijyQ2Ulo8jqRRU5BM3DYnyo23GFDzSRo166jWdniFRTd6+hRCohI3ajSpdta3h1rDWNQo4h9BaRzCPp02NCp020LD383zyGOXuNRWgxlwjrdcs3oyCPepmQRUeeUNcuTlFt+0LRTAkGP3To8PAbWZg0Ktp5RUic180Iz9Kk+mkF342vV7nICmzdJk3zV3Z3CpXd6+VdcY09q1uo074Wfg1brZFK4AgT1djn53NMCTiVGOu4YZzqqygwHR6k4mCt7JYTON+Lo51kFyp7yOjUBI+0CgvEjVbNm8jy65yHvL3FxSVjp8Lgu61uzh8o/Lo6cNyfPoU/LmoDT4CPttdXdskQt4p61v79LsGDuFR6KyBEucaOh0sHcMzIheNj9G7C9QavmgFOJyTNrrd2rladvdul+u3Xsxc/snJk/LwwevQ3bn4atzjNOZPMoh3JZLx8BEnB35zK2UV8hZOgpsPHR3cT13xJ5/ODfVcXyiv0Tc0onH3enRQeF/KO9YaZHgvRlBEUEJnRRLniQn+7EfnWf4WlkF/UI6ODsL3zdYWOBnCGytZYKc2kccPDx5H0e/tX40TqTOkc2lfZruEwXUDdmTmZqmxVSYXRPTIq69mzuJEODS6BViSlZvpCB/r8umjjDVjEWd17PK+2b9E3OpH5MfFenmTZPRdTaXXaN1xwyt2oZOn4QR+Yco+G56zfuIsylfqMuGyXMraPe3Ka5S1bvowS6vsh/9mZbyXk0vAKW9K6kTs8HEMtw7EjGdj1DXw1El/M/p6P08Z2IbtzQy5pfiST7M+yUIgKxAOWNDv6lXLX5g5VMbkGWAFF7Ets369Jh2VmTTpYTf0kXrCwaVkC1aWyng4Lk976HtsmvwkfnxqyelMpz1p6xYO+b1f99t++8f/yQ//PT2rL+sAml/446/8p//Fy+sLC39s2D75vYPO6ZUBjDvonpTLg9fLtz93szz30rsiDC6QUVn4DKHIctyJzEFNonUQHQUYgwtJQL4CaXQFZ3EJZuG39BBhEksGssw8uglDWAaC+TxzfksA27BsiCnT6fVxjTPMgqKTkbgIPDPB0ILaLkwVZrQ8datnan8y46ysg/G7xgPBUFjDpDEZCId9eo0+3vG0Ea5Es0SymY+XD1BO78AT2KjGf2584jgipDbFf+4/fkaEmKjdNoHpHDgto2FXgfgYnIxllOYq+U5/nEfgXntK5H4yynyrK/J94cmY6Ddvt4Imti0+19a2YNBljNwJbU74Lh6NppZR+Bt8lx4YSBTZmm+K4p5pSOe2l130hXKvyr5GNBryRFKOyclo8KYhkJZGdJkLj3NBdIihVyhrlkd5xCOGNzQkqcNY60I5xoqhkZ4q6AljFWdG7FUJVe9fmDVAIxwd25R+7qmucrVcr9Mrvqu91+0RCXbLlevXY5B6RPHu0Gf6fHUFSMB1HAOi9jMcLAXYx6Di4GO0lynH3cx/723vlP2da2U8aNPmo9BlYWUjsCwu1YV2LnhbpT2NvlHdMrR21bq0yDoV6JAXg2BYxROcQp8q4conmZqSR+U11wWoVJAjx6eTBLWg5wA+cQGYmARKeQc89zHOj4neHxwNyv2nx+WN+2/hBMK/qhL5YKojCR2b++XKjefL9t51+KTu3BXDTpdmQuT7GD14TXyYkZEZ/LTH1TWMHc7i/rVnyx7n1s5e+MEnIB4/eA2cu56iFRo6fw8BQzc/xXUCA+5FkdJXpqJod2f3Bu2cl6dPNe6W9RllsyBqlepMyksyrY6VwCQql/8CmWlT5ZFrXI9x568u5OOEh+Vp6eb9+fSBDg2jLI1WK7x8jEPoI3euJ5CfnLLawMlb576wtNuuAWmXza3dcmV/P/112x1kZUTUbuZGGqmDaubDKRh14xT56k3OS2eEg85t0/bTWVpdveGaGhf3BVcZnDoFgB0HOkVdoJNCs8CMAYd3EySlDnjSmNOeW2Qr50b68pNTg6AhbdYV++qyetiX8qI+AuHBoriMoQeuGkhxJUYUfljDyZE/o/dmOta6dJDoWsGhnjB71rQ79bEXCcRm9KlG36Jc416mU6Wj0bFjjvFF18I/Xl/ESUrbjkN+VMfyJ+1tK84OsAYmdds8LW9Tw9N8d/1UTvEJjMHDHNX2J0/K4/TjI7QOwXtnBFIP0bMT6qqvBr3T6COfkDDLtra2vkjwtLy2sP6pH/3R/8+XHcUzil/Y489+5M8/u9lo/RGA/529zvHG8dEjFOJROTt6u7x3r1E+8M0fKOcMWGVjig2sggSYADUVbwfCG4nUVfIyovdhHr/DWAq1zBAieEgk78GQFdGURcn5vuHMc1tfouaWCkFFWg0xFet3riclYwMwewwigpuUkMxPOaPnMKqMvCyzwggzYbFP1YDtSFGJLuNUY68Rl6NkIgkOI4eh9JxnDojjIfqcp+Qzl+Y9BcuytXo+Y/gRQgrwQ/ygtGAkNx7RjBjVR/HA9MLh4rVEz0QCIzzF+ja4SekSYZxiwB4dnZTPPTwkeu+WgdvX0YJz94soEhWh0a2PQdm3sPjIkUbVlzMYubu5yaaPRzW3MEhVkSY1hXzWrXdpD3ic91RRjTGmCoa4drGYUZVpM6Nrja4ktC93ibN/8atyjBJnnIN+h3FNE52La1dXe13la/3qIFZY+/1eFCogBCfeFxbxoYLL42xG91HOwA1tVaq2ZbQqPd2cpHt6mqjTKLlHVO9jZVu7vk7BF5zAY+c4F5e+0QvB52/sPv9c00CtaIiBnUHSp2NcLDtb2xj6q3ke1neKm+Y2W6VSX4XuK/K/kTbjcxFZUu2rLQyVmQGHbWS5EV52n/vFPANN+yqlJR/lnB3u1raK82Dbbl9qRE+d6fCkjNqPgmfvy8cayBF4OIUvHhx0ytuPT8tn775dDk7b5RK8+X6D0dAszVbZv/XusrLmavW6dwKdxjHyhORxFGxPvDuGtTWMBONprLs4cAV+PSvbGPRrN14oDTf/gI98DO7pk7cweofAxfga67IQkQ98QHmnICJH8HtS8/SpEz83NH6aQdoEryMcwV6vnUyNjo3OgDR34Z+G2YxLfewJWaFN27ddZZXbIBjQgbtGvjpP8kY9I28MUv6QZ73nn+1r/F1jIpwjjHsfpzaOFacyWh+jrDvknZ44dTAqe1ev4TQ2cUidY5eHkAHarGsA5FnXW6gnNIKCM9dZOLbTpdKDJjpUMdzUk05gCZqKFwYCvc26TOHHZAvBUwKK2adMYHnXB5gNcJ8BRsjJqHQg0UHet664iM5Rd3E/0a1l1EfqPu7rHAhf5UnKzvR0IltLGBnPdFemCYAvejN10QsZpOVmcGrQ/e2fqX5hBp8MNX3WurV9L0YP+2kBhRweSGFBVxeDU2GKLodfHD8KJj1oM2r2lvp+quupk0WLM5zPxxk7QN0EWPYfmLRh8Fag4NDg+486iskhquIUnpDuOuC+pGmKjhNWA7Sz8+nOZDp94zf8vj/y8Y/9vb8hwr/kUUf/C3R85CMfubKx0PxDjUbr+2DkHT14Ga795M2yf3FSftkHv6WstbbAiwpKhIHIGRI9TanUyJp/ItZ7IkvmRRlK9KRUdAJkDIkKU2j4rT+PNvPdtiQGSlxCyXCVoZ0jM4qpDFW9QFgO5R2CQWwJUtsH8aZNI+iVKSwr/MImXPM2vBaGlBmECxgqc1JemPhU++W+jGKfOgm2gzCrOOp4EUY3BrEezoDvl9bTruN2oV1lKg1W+qBPlZvGpt4jcuKet41+NcQqizHXBzBTvz9C+Y3LUW9Y3j48LD/9xtvlZ+8/zTakazC4OHbBk0Z8tdGkLeemjbZpG+FtNjHw0M2Vyj6itnvlRrlCFOcCsTw+xAjcuUuYjH5VUoqd4zJ9y7BR+HUluJGN88PS20Nmr6l4RAQcGh35uNp606insrKKKI4HCkcnQMfFNhJFceoVZ/EV8OdFN5xGthptxzAeiA+EClhVYumc8cSbBkdZqIZCHRNJadSDQ5TzJtFX++QkUf0OEdfGzm4ZTqal3R3iZBjFodgYvbtVra5uUq+NM/IwONPIm7bP/HnY4KI0afvWrZfoE2V/8EbG5paveQaesavQXGG/QgVT93m7GAZacL0SXgHH0n9pRWdH+iszpu1RXPIrytd1AVXJzvgTRZ93DQiv7yLA8Mtfzh93RkOijH559SFO37175d6Bew2kG6J4eJS2n3nulfLM8++hj+XSwfERb3GcoJV8B2iBQ3g0pGYjYig5fZJhfb2Bk7iJU3iNdqelKx8N2/DkEUZzGNqoNxyf2RXbXcPYG9XaZ8Yh32c8RkDKW+3Tx+qUAXe5q/PhwhGUBYa54lcvCNs7h3KTdjTUtgstjML40wF1YxqVtbwgfyYV7k5ntsmf/KgTtrruxjduwDMBhgH8csR4wTH00DFbg+bRbxw+dim/7V29HgckO+OBR3mvQqxNMbio007Cpry4LkSHVMPvbx3+7viidCYXeQ0wCqPihQ7PqSOvKReZGuRTp1B9mMW66joJJi9xPfPr1K341flrERUP8R2rQcfuhTfrFA/4yfdqCIM/6okPcSy81jGD4hgyJnlBGNS1KakEojPMJPmdNqNPoXl0q1e9BowZk6lsdZR/jNO205f8RXmP6AnHYfd8RMbtV/40krcQv432E8BZV7ihwSIOmL/rxjmMC/p4uNg6j0IrR47FtvnMuOQjTh3FjBhcxKbwO9klri2jR11H8eCkW457PfTWKBshuabIaN5AIxmhy4s1yg9Kb/KJf/bP/v6XtaK+ctMvxPFbfmjpf3H14n+9vtr4AyjYmz4K4+MfndODsnDyRvn2F26VOy+8u/jiC1f5in09HVO82VvY3yISgsW4BoESqvpDemo+7makE7QRsXioqDVGNTqRoZZhTBShdEVY9J5TV0LAFGE8qmeLQglEFylL316vCzkqA/mpMnVaKsZVZrCd3K9RvcbBNp2LCqx6gfSp4p47CwpPGJc2wyiUv8y8tYyAcSEKVTk6n+dvI3TLmEZ1TjqbWXAvhh0gszhPh0fMyPj0HcOO4rFfF3FFOaKdxygD9y/vY6RMyZ9i4I/bg3L/cFA+cf+Y6P1pFgI53xsmd8EW4/A93kl3A0cURIyEUXd9vG0MzDol128+mzRj0utApPLT6Gb9AOUVYFFuG+LXOWVT9w1OnZSKA5sUt2k6EdXcINuei/Q0tkaF0lJFaATkW5vEgRFMjAJwQ5koSfliMBxm45I4GdTr870qJcVCuinPdh7Qw4++/1y4+hjyRhNlQruWb21tYrCdQ9Z5WC5PHz3CMOEEbO6U4cVyaXdG5QxhNRvlO8NbG9epR5Q1eFyG3SdEaCf0hzHmmjzq/gOupt6//hzysIbCf8A43N2NSJ37KodgNHjzrBFUFp4ylhh4+c2MEE6E46rZIJEI19KOSip8koV1Kk/4hnKZf6edpWWf6cd4Y/A7/X55ejIsbxyc4vTdw8A/KH1grPTD2TOdfvXZsnf1mdAnka/tyde0ETlDrjVK0kenyGmSVWVTukBf5X5ze6dsbOyi2PpZYNTHSVTJ5XljysUJI5LVwTqPERXCGYHoy1S1xp5RxNkzmtfw68g51+5TFN1OdTyUgbwFDhrmBTGUdfW9EZR8J19Wg69rBifRjnV0LDWgrhcwKhe3YUx1gZ+UlwbymutBdEgTzNC2hwbfx/Kc+nF3vyx0BG4dW+vLTycHT/Jo3JUrV2YZKrsQp061SWvXVYBTvlXnXx1jpqsa+8of8jUyBk9dQMtO/6K03XUQmRHXjikvTDE7+A4eqUV7GrzwkHWV7/kYzQiFR9A5lHXuOZtzgetaxnv8s65f1EXwX80OOI6qJ8KPOBn+Fj5tQfRftLd6gUOcoeMyBg2zR+pz2LR1GWvk2vaF36AHObFAfjsk4Ja/6jigi/yZtQvUlU4OXmILM31FZ8Kf7o4aWGfyJE4A1o4Dr2OD0WXujE+YDBz4L+2J0tgET2EIMHVslU/oCzp4rT+alrvH6OWFatTdLtnrrovKlJDj5T8cpeWllcVP/eRP/n8/RYEvefyCGfg/8e98y6/fWN/44+vNjZddgNVHyA4PH5f+g8+Ul/ca5Vu+5YPlAkKLlswngUiZPmlGEJ4IZa1uBSpi3AFIompYs2gIw6AgmyYTgaCjEp9rQSpEqGl9COF8MUyRdDeItEYWIOEcUJCqKG0fE6F8CGlrGsmZslKp1pQ8/VknygvCelcmUunyPRG4FRQSmFulJyxhqNlnfR6bqEQhgaFpKMwSRwIlK6PFyMC4bnNrOZkqTCjTMoYsIIP4ennnRvdhDo+qWObbzZ6jiCcIUSIM69DXEKUzxgAOMOxGm09Oe+VzD56Wzz86KB0dAnAYhQKDOx+u96qCm+DhC784chWozDvqn5bGmhFqxePGRt2cw2jcVcKjPt4oykqaKMgqeYVXBSecMn0Wi9kauI6HyzVlr06jqLiWEACiYhS8+MzCLMq5Bar9mv71BR4qTw2udA8mKGN0o2K2TRf0+Xpbx5BVtLStojCqi1JfgQ7geYoR83C1tHOyZ6aah9CA8vKpytXNSUy51h3JWijvYXGl8+YOY8cTH3R9dA8YVrfzxrWTzgmjv0h2Y2fvJXC0D31869xh6fYeMqZD2oc+wCVv7FCuSUQ77j2h767IgKfAKXya9QfgzvZ8/A6A+CcPatSpz7XwBJF55dtBmeZlK9BUZVmRy6nxr/Lmb7gXXLhP+mmmap5gGN580ik/+dpb5VNvvT0zJNQDr+qonb1ny83b76FWiYJSVjR+lqsOFBDSnwbSRxBdLyGsRplux2uKXcPsinKfh5ef5JVerx/+E7d938oHuK72T5vQyzEajU+NcPneaDbTpgiPwwsPu/By1SkbjjaOn3RdW9+KoZWvXKxZDUhdCxD9I59ggMJr8JJGUXjkHR3EusKf8cBHOgQxTNzLo32KK7D4myGmXeFVJoRdnnETGx3AtdlUkuXkHZ0fr7dPDvNmwXXuG8HbZwwysme7jrc6GtwDzx7yuL/jqKgL5jLlWJRb+pioA2DpTt/66iNYSZUHDJrOBBIyq7qU0wyT62ui03QUKSVt8FP5yXXqKYcJOjJYCES5mqkk2IDffKLnHf3Lp7ylDldPx6gro9alX2rw1VNo6Ee5RxdbTp0vrqJzGSudZFyZEuB7DCtj9lDHpB1gTBCkhPhbY+n9WZbWqD/XncKyDfuk7dqHEM4O4Ml9aOeTU7kDLO+cGR90iCxxT9goG/0SNFf9Il8IZ/jDYvYBXh7jPH/yjful3fNtf2ZHXV/i+qFh9jnIQmHgxC4urzU23vpdf+hP/4u//3f/2lzR/2sPufrrfvzAH/uBb24urv5HG83NDyF0Syr2MefBWz9b9i+Pyy/95veVzb3rGB2iFsZr6tG9gWUwCeliBqONbPQPkkR2jDJtw178r0GuhiHXrGc5MHhJJJ4VjjKRFzR2g+MQUOaR8EZVbpMYpvK0rkoOxoiytJ1KpdzLd+tq2BR0GR1C2ofMnzIKgowTBpCB+Ycxtm41KtyXSe0nzKvC4D6wxuvTQ6bqdIhxgCkTgRNtpS29Xf7oMX3F0CsgYkPDDR4vZXZ/Mz5X2pr+HmbrWQSWtsZ47kZCA4yVc+7HGMO3j47Lz957XD719v1yiIFyz/MVX50IrHVh3mWMvI6UDouOlQbXNL8Oj4sit3dvJKIOWRiAEbnbeUot0VZTgoxFBY1myRy7uKG8SszI3GyBfSp4OnkqM/txuB4ye5wl8GdaU0WnICQVT73OyQk4wHg4BcBvlZ7GPYLMb+sYHauMTWeuwFsRPA4jujhAXPeMsuOfYzYLIY+abhXukel8tKbtGf07Jp2MIUpfJesmMy4g1DhsX9kr65u7pdMdlYePj8pRu1tGpsKn/dJq7RKpv4yRfBEDtSurMOZ2mQww6IOD0u8+Cp2XlptliJE/G2HkwUEhKju/0BBTA/Dd7e7yUofR7AxGCb4SuXAHsKnQzfjIK9ABhyLOYQYnP8n68I20wcD6xrUODtvpSac8bQ/Lqwe98s9evVs+/tob4Z1m0w1tzDRMUEYb5eatl0J/10CE7uBIJ9r5bp1u4Revro/QsErPjY3tskY5HaeWj3wRRY9H7oDoYsRx6Z6ehF802OF/gFTCsyaC9qSZuDW9bTSrIbOEmRyjXlelzx0L4alGVSNRZTjGDJqJO8vE2Z61LdZMlTrvLb/GCtLfVMebuvKr34UhvEkjiYYpW3UFv+Fbv8dgAIt86GG2SifQvSXcNEkYxKVrERzfAKdGPO7fuJVNicRFphSAt64vWIiDIQxrbpULLyoPwQdtBS7KqHti8JELU/y+wMmdDM8ulspRZ1i6RI0D20HPJcFGe065aALl/RpwVAOlIRXv0XPcj67UgGtcOUBZrmWxXS5UnFZUGHgx9oqW4DcH8GkYaZzLXgPvyptYIKCLPhQG+6P/ZDxpMPiViT2EW/4SGeJgbmQDtOWiJVPQ1H8u+WisutcfM1jm+jNK17bVydBJ3nJc1WFwvMADzBm/5bU1XE8wl2uOQeecOuDeAMg2aab+pm50TcYOTOi37uC8/PTrB+XpQLnrITNm+lwPZCCGrKRt+hY3i8trUPUtvLQf+8f/+L/7kq+TlTO/rsdf+bM/tD3oHv6p9bWND6/gKvfaB6XbPirHhw/LdumXD73yrvLsCy9ku0i35TQaTGQs0UBLUvQgI95hkA/DgWQXQCzB/D5nrQDFUEsvO9WDnLrKU09snfogCGZxXkXPbWl9B8Trcc29Suqq5MLUEJW2bRMM01jYGXqb0oGAYSB7gZAaXglJ2bz/mP6qI2GRaqTqIxq0Yx3apkOJBKPABKbYvSZzex+GU8C9r3BaT15zl7OsBM31ylwSe556z/Pu1FO4ssUh7cmwbtc6VTlgZLLoR+VKH6Ozi9LXuGPM+pPzvDDm9YePysfxIN980i3j7HxXF965aY1Gy21DVV5uXeq9pD3B53xHMjCJ8miVG7efJ/LYBL6qhDSezpNXo1kF1HagYv3OWOpCJOyVTlNw6653Zk6MPpaj+KVXIi7GbwpchaYiU3Bcnd3rdoJLt7i1vPfCPxjCpPj4lUhIJwCa6Dzav0beDIP9mhVwgVQiEhr2vrTVmGchVVqhP5QzBAutLZdFUCjQpO+9j2GwTZW2c63C6AI8nZBevx1Dv339JZTrarn76Gl58vRt6pxiQy7L5sYe+LtRtnaeK5u7z5b1nVulsbEPDus+6ttEyr75rN++TzTfxpFbIzJbSBbGR/yiNMJf8AeOZ6ZxYCL5xtXTZ6nD2AtKn0h74tv+wNXZsMOJcsF5aCOfR512OeoOytMOkftBv/zE6/fLz7zxBkbJ5/eRJ3lehUPbV66+UPb2bialOXGRJLgxnZhDeqpEpTF1ssAOnsk2xFwTNumioZJeGhHfS2BGRCcpskWZ0MQSfMZJhW5e95Cmoat8pTxS0ghc53LOYxq+vMkNZyjz41AqzhulYwTlPf5CUBRJPoAv0RQOhqvkHVMyPPJTTiJyYMy7GoDbfc7N+FS+CIfXNv2Ng6CyFj5xIb3OkEP5XDwqTy7AU851Fo30t7a3c0/6SFvHUB212seqey0AQ97jALw1EpXWdAHKcw845pv4qBccl1kfOizn6CjIW7rogLPIoQjWiRFn4oDv8Ja/AzeHU0jSAkiCP/uj8ZlerjoJoKO/BMJFvXNnzOmK4IMj9dRvWejMd+CpafyKN/9lIMAepwL8uEBUXNZ5dEqh5yFADdbUC5F1Bk4bWZOFvlGv55rjB7c6M1lNDw/NDXLVo7SlhFvO39gPv4f/wHcMu/DYr+NjrAEx+ls+lvfQK9iOutkONJotWq39wAvyvNknm4Fgrj+Zni2Uz7x9VD51/6CgNNKfi0EFWUPvejC5yN1A44xKz8uzVxcaC//jT/7YPzyi4Z/z+Lob+F/1oQ99//b2/u9pbWzvRmBEANfPDl4v776yWt7/npfDzB6uIF7gxJVmoBJMD0jPryI1v6V9Uj4LZWXNTSFgNiITCZw5Rg2hzONvP2QumMC+JTw3aQdmIpqFaggwTCOBENDUEzqKhinstwIW74//gmxugmcIjFGv2QJKLRohIhh4hwqVSjSfEtryMo51a4vUlSFsX8MsQ+H52r4MJSPKpCoEYDDFVee3TBG3USgIBePTmM83DKmKnDEwNvtS2bm/t9vMuke16VzZbAxjG2G6IrqP4T9Gkb/65En5zL1H5XREpE3UnvR94HYhnrh1Ac86dHFDEKLhNbd6dUHROKkkH2dytfO1G89ld7ea+qxGRqHWkTIKceTSaZ629XoEnhvhDcrO043i3/uZI2WMRvtJOwK3UbE0EEA3Lomj5rjBmQ6FEYvG9OToGPzP6eorGTfSViK5Pl48fdftc1FijNf0sSVN82pcBC1C7ik/cPjMtiljV+DLF8tEXToYrhbf2NqiCrRAyau4NWBuzGOfLqTqu3KbuttX9svW7m7wNxgSWbVulsPOWXnt7bvlycEDhLmL8AMHPGfGRAdpY+tq2d65lv3cd64+m2ee3eylffqY8hjoC9of+052+NunTlRAGH+Hb5StURvSv1Gj0aD4GQzdPc/HC4dZZ9Edj8ox0aOG/bQ/KfdP+uVn7j0tP/H5t8prD+4F13KwSgZilFUUmFvR7u3fLstGHNBdYyq+XfiowbJCUutUc89v1xHoeIv36gCullbLF9NUelo+Eb6OJMBruD2STeG3EXvK0qBGWecrB7SPAZFWobdyoXGbRr/Ivzpbk9GEtikHv6gv4iBTrmbzEJ8ZHPZlM8qufY+gse3X3eTqkxvCJl8of/M1JtEYtC0PZhpQpRzL6YcZJ2mis+G6AvnWd0HAO9ubwLgavpRnzNrt7GynfQ20I7Ks2SoX+jmtZXvvwMzhi0qERV0W54ebOkLet53wLu16Teen6sbVMsAmP22PS4+IPuCn0ZlewXlQj0VzYuCc+vEpGjdhkg0S8Og42DffqpwILY14DxmJIeauizoFy4pZR0X/OdAJ6u3QIOs+1Mc64eBQ+tNG1pIIGESJHUA+dYaSnqdvjblZqao7aSLt6ZTxaZ+0Kc0DADwRp0H6x/gCR/SHeMNBFC5T+MCV7KkGm3rqavVJTvoIrpMNADadA/vzj3o6NvKP47AP4a1PFcgbTrmslOP2qHzy3kl549hth08yHbaGHm206up5+WREICYq5WtxPNtQ6pNbrdY/+vEf/+Fjf/xcx9fVwH/kf/+R77mYlP/DemvrxX73ZOHk6D54pMtxpzzTOCvf/MKzZWfvOqRXmWNE9VxAjvwVQfVT5HsN4jon4acMa4QfZ0HDRvTjfvOu3rz0PdSiNwvuMFg2EoIaDcLUzj1qvES2RIIAEhdsBpF0EMKESesX2oBYXpe5TflD2LzfWCYJMS1XjYAMISFsS6bLXI6EHvcq4f0uE9o8jKNxd6tVGbgacZQYMMWLFm7ho168Zp0CPxUoywFzXTXuFIHdOOc+BkZXG59lGkQjIqi+GtS3UKnUXdDRH07LyelJ+ez9e+XVp73SmRDBGlUoWDPBs4/gcsUV7XVzFqM+RuBoUfBNotetcnX/DgbIuXZXfuqVVubMCXMbyarQVU6SM8obHEWJcop2DbQ0ddpAxSlGI9AyNl9tU2XsOL0vD6jobMP6jl7DOhnWjII7zqkwFX4L6LCcMz75Zx796UyotM0sDHtmAMSx7FDH70Yr6Zc2VNTiUZWqgCrsPQxGeEcYAcypBVfhO26jeeG2zcZaA1jqC3jkFV+4kvllnCtXsV+5/gz+4UbS94+O++XeybC8jdP1kPP49Ch76Ps4mC9ycf8BX5Pb3LxamjvPlvPFRunibPRwenydqJsTBa/A51MCYxS06yx05toY7j4GvccpD7jzWQ+cDCgzAM7D/rA8Pe2XR6fj8pmHx+Wffu6N8lOv3y2PnPJgfBpUIxdp34DWN26+q1y9difXpImZk0wH4UDqJDUa69DT9RBEziomDIQRoEedP14pPmLpHLwGk2ZR0kSS9gMh5invGHyuKctLGFIj/hgnsSkfKXPck89CC3gjija0r5GjG8v0u/OXAxEpMx5P5d0I3razOJA68oibjwQOy3D4f9rjmwv85IUoXa44NeC4LKtitj2dO+GKcbYQv+U38eQakU67zUXGYP/AtO7jc44ZenTbx9nRrjV7MY/Zoar/cIAz9cF3zmSVlBHat68s1nPstOMLk6RXnA96WqXv8DDA+LhlAOeGsmLbGrTxxWJpIz89+N6sYBY2xq5yH/1UpwnAG4oza4Roa2701c1+QrTovGRBvZ8pR/Ud9Wb4iyGlXIwpxtHy0a/8ZiD1OrgRLOXL34mwZzpXvSQ+MzUibGmVQ70VeGiDFuLE5ZrjrEZaYyuvuMhbvTqvHyRxBjb6sF6dfqWe5dKGMNsN8m+H/oAX5+un7DO8yOVE9DM9o6NikCmf6CBKk4cHvfLjnz8sn37SLUN+C3v2c6CyvKTzq9xLAzeXEj86yPDkxVqz9eMLu1v/6Kf+yT+QiX7OA8i/Psfv/12///b60up/fPX6ne/Ce14ZDzFwXB/ipWyNn5RXbu+VmzefYVwIPEiep8mcjwvTm3rXYEuYCdESh5G7xsdV8KFLCC2OLSuDwRgQw7R8RHw2H5THGEIQEcm/lIdzI9iVAegcJGIwNOAhsESEkedMyfdKyMrMlXkkZGU8mVjO8XqIP2NS+6kLOIzUqwIJc2vsNNwqAbMJlFbhnKMg9ZrrCzcoK9P5R/sxUjMBqG+GgqGcjgAQV+OLq/qCFRXjRSL3pAIRWN/hrgHoDM8xBuNycHxaPvf0uPzs4045RPHp/VdGBnPA4Tj0lH2LlpucSB/bdG7Q1chuR7u7e6NcuXI9aXyjBhWMb5Jz4ZGG2kyASkzjprKsC8JmAsC4s5cAY5GmicDpt34674rzFkTOFDDfKvFwLNZRhnw1OpNn5vXjGDAOhWyJa7Yh7qK0qedGIlHK4CWL5hAed4rSuMyjI7vMYym0AUbo07p2bd98CjxffKRLhyrZCMq76l+vfGo94LL9EdGizy87duHznv2LDx0f54N9EsF0tbyld765faNs7N4so/PVcvdpG9qU8ubDg/L2w5NyD3o9Ou6UN+7dL/cf3y9tjNZgslSeHrfLm/dfL4+OnpbT0TlKelq6RudnFxh5ovopBg72bON8nI7OoD9lBuNyFx54cDIoj7vT8uaTk/Lqw8Oswfj4W/fLv3j7frl3WDenSUQcvLkAdrlsbV4r166/WK5evR2nxqhT2mvQk8Zm/Mqh43VrWtOLolJaeSQzxWmK0jrKsTSo/KLyxTGhX+kpP0XBMw4Ntc6VRApJaC/UgNYaqdovhhSYkqLHyLQ2djCSwlEX1spL5kiTaaCRTNUwLgEMv/EvES/tmC2Q5y0nP5iKlyPCp8BimaofaBK+8Jr8xo93+Cftc5+iaTf7TeAYWi+PxQG3zqDZn+gdfiuvdfV/xVcCGuUPmJ1GMuK3Ly4HdsHOxl1eiyxAK66JFx0kaWP//k70nrqcZjL8s44FoJ1vqxucL+EAukZH2tOXuDj3rHg3CDPIiLGkfVEg7BA110Si4ws+oTH/BWfyhDrPI3oXONJglDPfU482wV8Fh3FQLlG6lFY3VEXOH/dqZa5XHW4fVaegY6gXWAIrOBKe4Ko6jNrUd+rWyrUezn5g5WqmdGknOovxBdcacjOo6MYsZqZ9MxS2aZMJCPiebAF0kEfEqy2ec+2wMyyffvOwfOp+uzzqTcpJtkoeYvhXy8qSgVR9k2AH477iGp6Ri8BrFk7nmRa7y0ur/6i5c+d/+skf/bu/OIvsvv+vfP/KjdGt79tq7f/uBuGKqeKsyCXSOHv0mWxo864XXiwrLRQuTKyXomjI0HPDyRf+k3P8qtePMA1PHCCXQSBlnT8XgRo/6W5UrTE1FZIFFRDLeUiNbBiKxhZ1HBCWbAMLTC6uE6FIAXQQHZbxeXkdD37yW8KFWSBwom0VCG3af+6GCSEwbcqUIa7MzXdfvBGGidenV9fnRJHpJMyEP3M8errA7xxhUvDcyII0mCevqxx3YTSYVyamTt6hrXcJTDKQqJKBjdQJfChL5Ebf/fFZzgF9ati7RGlPTjrlkw8flgfd8zIpLmyST1SSFU9JzYFHmV+FI+Pr6as8RImK08htb/9WDJjZAldASxsXCik8KqEzxmIFFfVc8UZxOl5gnSt6I0ANoG1npTtRmopJL1ZYvK9RVEGo5BQinYV5RJJTRUO7CqNRU3UOgB2lrAG2XxVf+Id/jkVaJYXKkdXXRh7gUqPtmpAYGFPA0KFmD+gviogD/nM6IIrNrjjEg+SwbxX0iIhdWEzjq1Adt7whHpyrNlrzGW7HLdxOP7S2d8rm1nbaKQVHavN6aWxcg4ZL5QTDfDJZLE9REk9O+uWgfYZx75cHB0fl8emwdM4apXe2hCNwVD5/71F58+C4vPHkoLzx9KS8/viU70flrcNOnpD4F2/fLZ9462H57IOj8pl7D8un794rn3v4uLyNE3HQ7pShmQDxChTCZxTiHgdX9+6Uq/vPlF0cOw2F0WVFAMYTfq5z0ipW8Ihi7vVOKLcKfn1WXOWqjJhNE7c4RcoxtY0qbUX+8QhNI/+zBWX8Xsucs8ZLeihT8mpV3F5P5oJGjJR0OI2WxLf7LjinL19KT7NH4QN+G43nC/9i5DhcWCdtIk/Q1N9iIZGuRenfojoLyRrM4PBe2uWUT5MBEN5aKafjcCrI8j7aKf8l66UccE3j1j49wWluZj8A+cbryrN85dME9pfHVpV7+oqTSz81ywSHMmb7FiDH7KfdC5p96djOMwvytbynnH3B6APPhUbe6Rv5gHIOfdGR1D+vOT+fp3dmPF/VEJ/25Vn/AyY1FpjR2M6+x5Dz6RqqOmftHhjgEsTW7zSmESWoU//kCSf4KIj3sJznTDYjPy4Epq26iZd8QR+0OcWAmp05877wzsYex5FxZ1tv4YqOnulyCkSPoyd8iiCZ3lgpoa84iO5Cp2dBc3QBVzMu6jpWfptBc5Hq5x6eltefDsvrT/rI3AmONo63toG/THuCB58EcxrJYGtEn06latfUd2ZALbO4uHK4vNb4e7evfvDHPvaxj0ZL/FzH18XA/1svf/g7d5Zbf2p9a++OqfnH9z+fdOZZ57C8srtaPvied5eNnb0YaQclMyo8UfIaWZUmA/czLyIAkS6MywtlVpsx3qGzc/H8USCfRpwqbuvCQpSBWTXUGMkwj4dEALFxDjSw9BfCQGQoRh8wUtrgkEj1C//skPa8J/NEKCA67dZnOBFCH+MQEn8De4gNs3mE2SjzTn+cMqERexjYFBdtZYMFyoZB/UNJ1u8aAQwvZWVIFZx9xLv0Pu2ZyqmbIvis8FnpgvMBymRIJNfFEBvxPTo4LZ8kOvssSr5PlGf0uOqGFdRP+s2++e7YZWYZUCZ25zpT8o3GVrmyd6vs+7yz4+FPxUChwOmjPiq3+RiN5qVv0uEqSP5ZPqncQX3u3NRubaPeo6UoIJnaLIiKY56udW7TOVHnE+1PJ8d6wmo0PuCciDOuaGwSCUVwxaURv0oEYzujhyv8aSgKwMN+dawcT/Q5ndc0qUoH/qS+c9EqU7dTbawL40JWfOtlq2zdX18jY6raOcRMT9g++DU9rLc+wanS4DtX7XSC2QNT+Nkzno51uiSDj0rt7F0N+w0wRiuNzbK5e600NveQKdN4w7K2sVe29+/Q9l65XFor5wsowuVWOe1OEoW/+uhReQtDfxdH4G3Ot54elgdE76fdfjnF6e5wOtfnOoIzcOG2tj57ryPnY49b29fLnob92jNlZ2s/OG1tbIAtF2CNM75qgHxioaYa5VMdbvkzBkhZhCoaRR0jV9ybnteoGn1qKC0nja2TyF0e535oAv0TfXPEgeCQTFNwKHJU1BriKncoTXSJ5eWJ7mkbvtKw+ZtgwzHSp4GFY5CW9pH54xnN45QyFnlMmuiQzKdrEqnzmRXsM37U4klPYZF+8r7OTwx4HA31gvpjAWfDtTHgGh72M/s+YOxl4mHPjU6Gwa9jiJ6I4wp+qetRU/G0B041yMqg448Typ/jrA5Pjb5l5NzndOfDKt+OUxkV5Ip/nSx7SARNHYS2nKGT2v0pDibRPGNWzuIY8+0MmOgtNAgM4M1PxxhQOQ1mEuRY10wmsmkbBjg+F4/iTZ8x6Knnr9l94PIazTI2jbD9zI+KY3ku4kr76TCP1IEr+4seUuzsW/wwBtsUVnBjwFT1s3QB1+o+gyg/Z/rB93REV4CHvMBLWGjP6xp2nQqQRX1GDv5lgcHoPPJ193Rc7ncX0LXt8sZBt3QmPr3gItbjtKHed42Rj0o6befjo4NhrxwdHiZLrY43C5gpFQ51wdp689WLpYUf+ot//vtey8UvcXzNDfwf+SMf2VlvbP6HrZX1XwMjwYco8PWNMuoflWvnJ+U73vNSuX7rtu4veNWwi3DpqGDUKE5DLWHBsHdyTcZwvjIMEUWi4dYwUjaEmxHZ+7UCAqxCrhGB3q6Gyui7poBqf9XjsnhV8PZnv5X5Ob1v1AFDxPlgPGEgjWyYQzBmzMd1x2O9CFW4S2VUr7kgw0sybxhs4rvGqadhT1HnT01jqxjmET1MSBWj2LnxDRxeo129SxWeSsttUY0EfKNUP3NpGPfJBYZgXI67g3LvqF0+8+BJedxDmZ9XvNp+9iIHbl/GEa+Yc+5kiAsXbPnmN5/HvnLlFkxWV6orzCplJbDf66APlhKRqsB0sYRfPEehr9boPUoJvL/zXHHGURWyi8lsz7oqxXk5FbXKuOLW8rKOOJA+lJbOM7hpoLZBwWQAkDgVsoeG1flZjYhjd4x+qrj1oKyXDViM2nS84CUfdVtrNGlnpkDoU0Va54HloXpNZS0NFEbbce5ZR8G96TUeprGVBcflEaNCP6ZejTRV6ir71sZWxpYokj7Fm+/IN4VtSl8cNFsbRHdbyZ4McOI2iPr3rt8IvkxHuxZia2e/7F69jcO1D57lMeeed4CN/mVJYA3OGdtGa6ds4SS0cKJ3dm6U/Wt34sRtbV0rm9Tf2torV3ZpD6ccKmAkXY1uhsP9DYxuF3EQfM0r9ATvKipx4zv93Z3PPcsbOAGrjNPIU8dBo7nKd3kdygU3RtfiNhk9nanwij1WWtXFgtDTa9KY69k3gXLyqgvd6st36IP7pul7nU7oKQ9JwbkhzFQgp9ki28/OlrQj3NIwiz1n9NVZq9M3Oj86NSCQcQZe4HLdh0YuDgj3q0HWUdE58H0aGjPgA0/VEYEvaUu+UF50mOI8cC0LAaH91vZudfy4bl0zhvKH9A2MwF4dDcfjfcdTpyCE0WtO1WUMnJbzkN/ku2QxHK9/3LecsLmORXkMjq2rAb+Eny+XiTiVTLC4IAPV9lI249KY1jalee4wvnqtZjvBcvjOOhpEyyS7lmyptJ+E7gzkHfpGf9s2/dZMLj/Rx5mTt5yOAPfqi29o0bFG11f4cgCDvw0QzcBmLZPBGUfsj2VBgWX8Gr0bQ4/Thk5VJ+vsRMdPieaFk991YfQquva8HLV75VF7XA6GK+X1x73y+aedZEiPRpfl4OQU/diP7Rl0O9C3ynH6ZpzJeoGrgdtqI0M+ntzBKZU35OvIBHwoTaDzx5bXN/6Hn/nnP/wlV9B7SImv2QGCFn/mR3/8t242tv4gUdTmyeEDFFcvCmfz7KB84M6V8uyzL5RlPNY84B+Rk5n0UPzN/xINRCyofMN4EpwzSIWYow7VNPbOX6lkGbQGSofB4mF8U8Igb3aGwWm7GuTK7Lkvgr0j8amTrQjtUzYGqYms+eW1pG0Qmnz3Uhhjdt1ytsdvYY3xlwF15/ideZ94su6Op9JwNanGexat054Mp6gsLDViGEzN1yyBxDUCpcyM+eYZgtTl4hmGwJT4hPIjlIDbhpqW73oSpZ+0++X1R0fl1aftcjwYFmw+Q1dYMrq07WrtCIK/c4onjADffX+6u5TduPl8DIIKSjQBbQxZNVAjjA7R6Kopf1OczmvX9sVYUpl0FEUGrBEkYBfP0kjmNTIRL3mZBrRWoedRJ/CeR4KgsYZQ5dVwEVsaqUpLpSF+dPyqMnRDGtdTcMcbnBbXAZIfpLdHmuB0AYtKOpES150PFscad58dFj4jrURt8gCVFLqk5RmDitWINKlWWlDJqF/Xms0YjnnkqGGBaDGM0s7IzXZ8KYgGKQvA+HMzHZ053w8uBjWapvXFj2OMwQJWr+kANIn4zADoXOlgCK+v4q14X4iR3tu7Uba3r+ZcW92IMb9560VoeyfXlpcbfO4Tqd8u21u7Zb3Roh3gBT91KsE/8XgRx0L5c1Obduc4OI/xMJIFBxoZ8aVjGMKg0KWZuDdFbUseiUQZpzA7PSN/ZCEZ8Ct/4qTuvSAnViUXJ0kG9Aq4tT8VobhrQB951Dac65amyqp0jW7glF/NEJhtsF4eCYsqkosqT+r4ujAw92nDdoyMlTn528cgNbB5B7tjYYh1SPKWEbROaU3hR0nTR2ClHbNa0jbZJU7x4n3LOe+tPGxsbwFjNfwaOw+nOMVfdRIr42oYrDc39qGQ4+C0D0gfsOS7OAFpyYuMXV63DvixXtqZ4dd+uJWxLGfNyGLpmVa2v+xm54CVO8qo8/xGsxk71ww6dGA8qi6uY5hhGPiqPp3DmWnJ6Is0Aiw6B7bOwfdcx1GoWVH1cO1bXvRaHg9GzyZ4gm550ooxqE/d2jtvpltapx/kMAuldTzAh7pUiKS1nzSadU3nBin0lcgcPS4i0YauZeqOp+VouEiUPigHo5XyuL9UPn33sLx5PCpPB5flab++RnnE+LJjIXRTpnUSE3TQlq88BtjoATNegwF2kkje8vKjek/H1A2g5MWqg5Y6gPe3Gs99+w//1Md+Efai7x6Ov2lv59p/DDO90u2egCnnwdbLZe+4vHxlpbzr+Wez+Yh7r8sIISfEj0Hme6Jk0Op3qDUjcMxeDLxEzvvFcRiioCU8hDSyT1uUj7MAk8okNM7VygAydFq+pDXuJ9rzt58wicY9zALMEj9CUjkcJVOzAHEQLM9ZmYkxWCdwIhA2JbNr3GVEymQE3DdNFaeBC8IRoZ/9rh6l7VTPMY/FeV3GypSB3m3NInjduVHfEFWj+6Wkynxn+3BEROciKj47nG2M+ZPjU4w7zHfYzzVlQ2UlVuVZlaN9mn5PqtWMQPqpc+6t5i6G4Rkiuht53ls4jTLs20VCCseEyPIMw7u1faWsoNRdrV4XTBnt1MfKjEYUuLlCChb4raFSoXg9URIwqfikmU6CemSJKFZcZec7/yhj/Sx6EiHiN7iU/tJXGii03KNc6Ot46Tf3o3CqArOO31XEYx+/4zDtGpqhpHQy7NttRF3p7OK5RIeepkcT2cMKtGG6f67YjLbsXVBN8SnI1tHoCas4NIp14V8ew6Jv+dIFV0nX+5s/X4ajURAOFan8LciBO5817e0YfNxNBaIx81Cpe99xub5AI73Rcltf58OXsi++m82YOXHHvUSmNOp7A8STZzJDmWbRUE353uf7aqYpfOTNtQp5x/rOFXCDAmVs1VygpJRxCOheDPK2bVSMSJvKB84zG+XKC3GOGJPGXIfVtpwvNoKOM0h5I2vpp3FKWpXWLGfUreGWDpYxisxuedRT3rLTJXiynbmDMKeV9cW5kFk/cmj/nOJ5fgqj9c0auNjPhZaysjwqrmxTHnPcMrLlBdC68pfj0Li7M54OSLZ6lgnp2fFYVtlTuetIuo5A3vNwbY2r2LMSn7ZsOw4D/TkOMV6zSRxcd1yOPHDRrs5z9ngIwBW2uXHXifJaqmJQ6n31MvitQygT8OPaHiAoqJFkBzIvbTXr0o5DoYfgz/UXdMc9+vcDHHgdJRYaV0Nd9aNH7sWwoxcpUPUl7aee1dANlKeQCgE41REGC/AWVR1WDRyqnCfahgecztSgy1vKYYy9fMb9LB7NAKyvQ68hp3/GZTa0j8z1GGtnvFIO+9PysHtW3jw9K/e6C+Xzj7vlbvei3D3qlSN8k4dHx8lyDNB9zp3rxNq3C+ik0Qo2yyya+0hoN8SLvQ+Gvv6XbuFzed7x6cipe7P+alyfKtLJBdJPU/b//dG//Ic/F6C/jONrZuD/4B/8yMaV5trvJWr47SjHZQXGZ6NXIf7+5Ul5z50bZXNzk8GgkGDsGM2MrAqOTGIaXsWQqIHPmpZAKDE608FxWVrDM3cLP4unntVgRo292OJavFTq557MbYswu7+DVMtx3WuhrX3VhgKbc+IROhkzbUrwmhLyp3W+sDhOpqCedSkvcyZKp74OSFLdepZhQPqjbNJ3MK8eJ2zIH3VlahguCiVMqiBWo5U2ZMxxP+2rsH30rTKsaV6ULszkbnQ+5ubCmA4KpDM0ZdQubzw5KW8+PSGiN6VopsOtKmE+2qwOBsABhcxYozV+c6LCSnN9u+zv3Uzk55uuVNSJKGYwqYhsw5Si0Y0G33sR1oxttmAJZWCkWjf1qPRWSYnM6kwYwYEv/hJ9RhnVNmLkVUIqEMarkkxkQ5sqNpnf7sRFnVOVlCh04ImQQDdP266KVkUvH1Rl56flLZvvtBG8hmeI0MD1GUKayHAWbdtvaCOd5TWu2V/aiUHCWUAZm7WxTKYiAFIHSt5T+KmJw9QCh26G477kw+CktbnN2KaJPsWP1xJd0I74TARqO3BPFuSAJ+f8PaznmFQKGnffdOeYg0fo5jWdNJWIdJMHHKMRYjZroZ64Yhh0rcKmz9SvbZsR8Rlt6+jkCINRf6PpM9w6CPQPPamkGs7UTCJHTg2a/O+YhEfFp5z6AqNMa3A/fMR4zQTUR8PqdEsMHW0mCvc3uHQ8Aip0c57wd8ozNufefZICtAlO6BNccNbpOugvDjhz3UHzqcqQhtXBqXqk8jN0l/elNfCFf7kpLuaGMnxtP9DAdu0zmw8FRnnxoriJjWs6nGO3W2Vep06nQVlQuWvEXd9hhOt47N8pI8vr/C7Tlv3OnYPoOeAUbn4ErkCs/uR39qznU/iMCsO/0p62xZ1lskiPfuR9GwupZkfkgTr2AQUy7YcNi9MhBGXxvKzSFr3N6ntyR/qJQ3/nOtfEGfCKc8FPFM01b6krk1UAD1UPVr0YWkmDjI1x8xfaIZviT26znqi2jni6TFD0Bb2ZVD7OhRkj6VrfwQDtMaLq0gneSGcwKce9SdLqD7uX5e3TabnfKZlHv9+7LK8/bZcHp6Nywv1TonQfJzSw6iEXwme70lYnzhdxiX/xbQbWFx0pAz66bICmHNWpI3UZbhPy4xSXgYkBhnt1iG95KDgURYuLf3ul0fxvP/nJf4zn+uUdXxMD/5GPfGTxPbee/47F5bUfmI4nt31BhAbMFarrw6Pyvpsb5erV/aTSBTRiKcPpyQC8LnAiZxCtlx8lT7syZSL1GfJW1n2fOASFaP727XB1JT2lZQDaTTor2JAh+PQa/YSJPPyAqXJfTkgRy/NdZ0I4ILz3I9gwR90iUWVYhc06GvZzlAjfaB8Y+ZQxL7PoQrQ6Sk7qhwljUBEuruXZ9Vk/1UuVQY10XYyiseU7jDLlvsTPKk641/b0YccaWuuDJT1rF9T5CJwv/+hi3Nswx+PTo/Lak+PMC52d18hPfChctulLN/IsP4dOjULpm8pUUE6pbLSulJ2da2V7aycKQiHxlDYqZKM6FZsMOI9aNDyJzGg3xsFWuafgO2c/f3OYTliiTsoY2daNa6rgGUGoXMV1Ijev00K8WFOZtG10bDRSlYmYlwYaHVdwm07FKQi9K12lWRSaV+Qb+St9wV+BI83kcEwUylkdBtQTuJbHHKtKXnhrRO19qnNfha/hNhsTRwb+yMY9joH+wXx429X/1ve7K8u9rvJW+Svs8/l2U/pOSdmWfGUWZI47gKdXDYt4rkogK8YZs2U0DCrsPI4HPvz0sUXLawTSF+24eUvlZyILHYzQxXaWirve9XpVCekY5gCBjlMnSbx6QeNuJGr7Ki0NkLsdOtcu3xh52L/0Ez75wmkdH+fM/DPXE3mr9KUnsEjPc3h5bmgdg4e/pWGcDsc6+/TNkwxXNTLD13nWJyRjELo5/aJMAz99zZ1UHUl3n7OP0Ai0Wnbel2sG7C88obzTrmVVuOLhHUePQlHEnN6fAq9ZiUwdSSNwKa9aXrqKAxdXygcadR+RE35Ts1l0BV4iV5STjrYpzsSP8/7ylfVsz3vpi2vCGT4HvsgfYPs8v9mnjJczfOSYvAd8CYjqIIODOm2AvFdrmXbNHIkX24qTZXl14XITw4jzBy1XuKh8M9q0M882Bem2bYf+Qr7NdNJA5VWQ52cWs2n8gquZ7uCMA5Zy6rvqhKgPlXFpGkMPvvN0hmO2XtpQhxKtJ/WP/rct6gzRlUbao4vlcohBf9gZlSeo8YftUu6eXpa77Ytyr31e7reJ2Ntn5dSnVtq9cjokmke3mhVQVpIhoJ/qjI4ZK3hEJvNkE7gQh8oSkEcvRGejd0ObwA4c6NDozEAtb64mVe/v6Gh4IZnPio83lxprf/W/+W/+rz+Rwl/mUbn553l8/+/4/r3R6Oz3dnud34gXvlgRDOH7J+XF1nn5pheeL77+zvkOGbIuSpNHRAqolxNBWObdQYorj8NDIKrOYxF1rW1k7lOGUXBVrnpIma/nL4qKtv3tIcq87+H9lKM/mSAeL4iez53LfJkTAh22U1dmyl5ppZ5+WM/yGvKZwp3XlXng0Nyv3uJMsGFAI99Eki7QoP+8l5m2s6JUXNC45WTSzL/rmVJ3alkIreDqkcaTBrG+Ac559wmfkzN32TrH+zwrbZiwDYM8Oj0prz09zRvhzs5ltDqumo70yYNq5FXoWS+AgGxuXinb29fL2so6CmGjbG7vZ8FXlIkCRN0oNnCvwBlhOXfkXKQCSQeZA01qlTO4Y5zixzGrqFTA9XJVznUOTgGeCSrfsxkR9xWYuSNgyrg6e47DrED19OMh21fa10mSHuAdvEQ5BnZ4ijpnvpWKdp2fzcIsaclRH7+rCl24VRr1xUU6lrVdC1QlYrbCjIBGfAVF7Pwewopxs5x4sMz8cP7McSdK4r7TFjVKNhK0f1fLu0K/Crwpex2Cits6HWGKXqWciFa8AFciemCrr0hVqTgdopGpRlJcJbNBmTqP51xfdXrcw8DHVquzUaM5V7xncQ/Gzp3lXNznWgcX0xlVaEA0nBkH/au4NWLBMbirvKujepEFgEbumecGR/YpfkMXysv3jl9DopGLQeW6+FUheriuIGMA7vCLOKSc+KiGx7HW3xqtPFYpPI49LVQF66NutiMAMYbyD3elg236fW7gxJv4q6ljHaRq9KNXMEKONzon/VGH+joKMbrgx2LW9ymWOJGMP7xn244PHCkLicSBT8dH/CMF4KEZGJ3b11FqbW6k/QyUuv7J57YvXoVbPhQX0raWq/3k5my8VWYdv6prpueAU/iCU3Ui9+xp3oY09rBtx2k9edWyfpcP/VxdQ8+i5zTwfd85b18I2vIcbPoRHh/5oqCdRr7VYbnEb/knjg84z9M/4pm6c93nGKKL+T7neXnHx4aNusV9jfarTCl/8pc864K1vk9QDEale7ZQ2mMfVxuXt09G5eFgsdw7vSivHQz5fVHunpzze5zI/QRdetKlXn+IfqVt/tyYyFdPtwh27MdME4iHxmvVEQdP0RvwQcYDLvLCJeHmHI9pS6cWuMSNuk6sy7uOW77PGgLgd4rN9zckqJJn1HOUW1he+m/XW2s/9IlP/NiX3H/+i4+ft4H/kR+5XD4+/fwvOTk++t8dPXlwlRExCFMT5+XK4rR864vPlJ29azODBvNHOFBSelw+VgZCGGqYKAOhuuYv2/p5h/LZ3CKMqHHGYGXOnV9TIj8FASTm3swQ+FtMetWVk3Kxl2LgYR5u0I7faz9yY10YpxByUi9HxlKbi/DkOm1JIBWNTArB3SaWL2lPZs5YZQ1+myLKSncZ0SbBQU07VcYFKNqmnExKeXuxWxkoDOK17A1v5F5XePts5eTsAm90CiPjWcLEbmJy0nel/En5/JOD8uDE+VFwp0GgnXiPChmw6zBpQFVeYL1sbV0tV68+m2ebNTJVAVahjoGmjmj2WgyCypQ/PW7xkfK0bYo+970Ozh1H7RvlSN3M9XHItJXJq0KR7onMgVHFL82F07aDcUnMp8qFhmrf3udG2uWUSBoZyxtdhZf4nqwKNBXnOg8uAszc24xv7F/FaWSiUosC4ra0ET8qOR0b25k/F25/TlnYh30Ki7iJUwJ/Gr2YIZHmAhFFiUHVEHvNlLoRrml40/PC4fjdLdD7Cnl2teLIZj2BrTpZ9uOcuTBUPanRqwbWNjIm+wMWx8+FGBX5SPwbHSYlSR9ZvMkY6hMDlV+r/AizBkDaVD7QgOokSANhiYzK/3zODZ7OU330TRoQxWvkVNbUtb591sf/LjP37otmhFHelG+qwQGnGE4dRw2nzqdwOCdt/+LgHcMDjKarHXN4mbqRQT41fK6PsI4KWcfUsVRnSOiNPB0LvEHf9iv6vCZMc4dPuLyQaFH80G91nuQtYTFToVNUnSwf57SvashqXctmXJTXWHjNxZvzjWYct227hsL07rYL7BhzHZd8rfHSkUBXMQZhEpce4sJy4lmaiRfrOAZ5NQZQ5THrfw7LO06M1/wuzvzN9zhLtgEhbSeHfVC2zhPTrzLB9ylIGxOS987gM3Ag12URKmUck/Iv3v1tSj+P96bVqh/qeiIMGzBOZwZ+DP3fORmr010D6Oijej2M3xB6em2knACD895ZUDy5SOr8aW9UHnfOyn2M+d3TSXmbyPzNo1G51zsvDzEZD0/G5e6T49Kfwg/uBNkb0jZ8qSyBR6fkZAbxId2VkWTkVtfjkCegUXMi58qqv6ITGZY4G419g55jrfokI6aN8B92Jvin7FwnKHuuVdH5915FurxtNmxVJfnWwsrKX9nZGfzET/3UT8m6X/bx8zbw/9Z3ffuVg+NHv/fk8ODf6XfcQ9kFRL1sLvDC9lp513N3ZsKCt8qAVSoxqihcRp/fM3ZICt8V8gWDuby2WZHCHZVmHAOQEON6oRcpY8tslAjXityqnN5hS5Abo2+KUQGcFdWY04AVKCT6Z3/CaAGNNFG0zO5PjTGDqE3KCAqFdcPAfqdQhMNLenCmi1TGKDg3toH4eUaUAnU+XwNpz/QDk5iKP/PtXty3/7lhTMqN7zK/AuyudK7inOA2V+b3pTGjcoqROMFYPDrtltceH5e7xx0Y32de9brFm7DTNm0E//zKm7aAaXP7Wtm/9lzZ2dlHcdW0oLuP1bSTtAHu1Ju3o9MEcysMwJUNZ6Jc3IWpPtec7XEzQsfouCt+nLNXKVe81ohJ3jDlVRdyYUxRbPabaIN6ljPdKlLSIu3HGItT2slqZslNWaNlC8krYQXqKCQewqezo4BZzuxFHAH+rOucbRwY6mSBnLSi/Rg4yor/GHB+J+qjzfTrt5nA+trZwEO7Cm5NZ+ud11Rq6nJaRgXp+9DFrWXEnbwUQ015056ugq/Oh/xRF+5oUFyYp2LUMNu3MORFMjqpwBx4lROuGx2Y9jMTJpA6kippt48VJ1lYmT6VRef3Nazir9KtRm716QUduvkjUMnIUF6DLuziyYjde8qt4xR2D1rKfY3t0EfouOZCP9sQhzFSyE6d1xeP1UmpET0EhRbichqazx0Ypz/AL9/lDPvT8MpP3vOxRXFsGly+EU5xkz4dW+hVZSyGDJh1fIQ5cHPd++JGHItvnRtXlM+j88pf1UmKcaSMo/WI0kZOvDQvp/Pmnv9G74naZ+WTtcExMHrXOLpNrXPF0tA2zbwpjxaPPPJZ4QbnoU/FczDNTXlXWaapjDVGI7Svxl5HTx5TDmutWj/QUNb2q9HXiM3rVwMvblR3FnYKy3v2fwGuNbAjH6XzmnSgH1FpYbqlzTQT2PO0Bd/de2HCTd+hMKFP9dZwAp4IXrqDcXmCTnvrabc8wmA/OO6WtzHMburkRjFHpthPBuUBkfljjXd7km2eH7Sn6EDOg1E5Plspx8PL8vDwtIwWatZBPOtAtzY3g795BjGZYcZR7ZQBEGPkEwRx3UfciKyRj6x/ooyBjItT1XfS1/l3Bp9xGs1TmTYqf8kDwSOHbcqbZs4sY/9mxurUWX251jxI0iFfb67/jc2tK3/zr/21//RL7j3/rx5Vor7K44d+6IeWPv/ZV39p5+DxD7SPjndX17fw4lth+CaK/N1X18vuziYUrYLpfHlWXoIBoykX2in4C9x36CIl86JcixMg63lfBob456P27PE5FKzMZbqQE6y8w6RcyG++pF5FqsIqMlUG/IKYtq0gCJvl8yw6bUdIuZ45ltlftJCEgJCeHpCrlue697KQS0bB6UiUnvapowftyk7arOlwPTYUi3XAicwxN/jCrBDNox5XKJ8pCIBpal5h0MCP+T6IEExKd2jk3iv3j0/K609PypNOP16veJNB8sensAbvMjH31taaGIorZXvHqN2V4VWBOkUgWmIgZmOrClWGr3OAX1zeFyRI18wnQ5MoAPAVBwy01Q15jOJrWlsD7mBtU8WmYKn0jbKMbI2wbV846yH9PJ2jqtfmis+rUj24xTjqXEhuSVj7r8onyJ2VV3EZFdsHFOKK7UkbDC3CG9rMBM0Uu2PhYhS69YVXnGp8XFXvEUNAu/K4Y4xjQL9Gnfaf1f9UjtJNDcbPhRgSYE9UT3uTbFlc4TTLUvdz9x33ztcNApNGXwXR77YxXq62DTTBgXipkaRGzrShcodxiMNi/6tRQolioasw2ZdGXB53rCoes1LDfjcpeuHJSTumzLNYElh1llIv/KGxrel4YfAzbXOaIq7GphpQ5d0MhBuuiH8NtN8tYxvitxqhP1iLAAD/9ElEQVTiyh/iUdpoqOaH+HZc0Quz38JoGcfoWCfIRZxJfiTjQb/iJrDYFvBYy8KV7vJQjZIjO7kp6atitgvpK01jrHGuZ0XSRqJwYLe+d6znYVtpg++Z9sCwOO2ioZjLumU0Ln0MyMLiJXK5GZ7wsO9kTcQJ34Nbx+0QlDVhzTUNOHKhsqB/y4gX1xEoa/YvP9SyVccKodfdp97D/RJsz/HVfmbyY1/Rp7V8DDy1s93zjGZmD/BoyvAceN3uFkM9Bt8JjmyrVOPpdx0Wo3Z1mlG9793IdBF9uNgt2UmcwYN2t7z+4Lh8/mG/HE0bROaX5f7hMJ8df3dLefugX55iV4/HS+XR8YBAB0eprJbecFI6/WFxExnxlCcQ6F/+llZSxEDAly85jSDu1AMZoTBCXzNJeaqF63ODbltmOObrWyotkHv4zt/SKYtgpSl9icca0IA0mvZa1a1VVvw9D2C1NXUKxjrcuwTrS0ufaLSa//mHP/ynPv63/tYPvsNyX+6hJfyqj3fd/OC10/aj39dtt3/9ylKj7F29zbhgftPzK+flXdd3SxOFoOAoBA5KZvA7X5EYGE7FjDKTUS4v6s50y83dsoCRtFw8QU49UN/t7n1fJJPIH6TYkG3FUfCLjJ3G6UNCShwIUw23TXJdpwAEustS9nD3nccwXOZ5nDqwIO17JKqG8ZxeOB/1an3glQDzhRZJVSV6qopHZZs6XqcPo6vM0fvsJnDGAbA9F5ZQBoAyHtGkoagCUJl/PIIBZXqEPPPtMN2QU8Ouh9vuDcvBCYLw+Cgb2ficahQY+IqQ43CEUfhu+n0N3DnXvrG1h6LZioIdu/ECECcFzRiER8VjylykGXFo0GVU27bdOAzg2ehQZe+KbRWJ113UYxRbDWdNc1ZFqWJJk+k3Cpw25ImkQqGFSl4jqcITIZItC6fo24oKxDyasa0ImWT3LhcVXmF0HBrE0F24KaNzEUcAfnJMRpTyiyAJd1KgFqeOsBn12bcXHYf3hMkFQT7fLT4Ci398jwELzhkrRTV8uQcespJ5BqNj9579CVP4CLjieGbMKmYfp5M3GKOKhXG7FmH++JTGSgMvjo1EVEQqDMetgnZ8oRc4t8xkMoiyczzZZ8BxUVbnStmTPyajfjIZ2dVPeIBLHnXg4swxGFGo4DXyWbAGHBpx70ujquzrb3EeQ8wX5UBcyYPO0+ssaBPiJARXKDouWN8MSaYmaM9TPGVnO3AzV5riRtqb3RG/MWLAkcxIaCI7aVSqgypubFsDjzgENnWJXyrctq3MKs/1u+OOAfU6NBFW+TMp+sCsLFdnUP6gSBZFCZd0sH3xoI4wQ9Xrdbnn00UuonO8NdPgPXdb1AGQ75KhAVZhs0/XJMSp/iL+rE4DfM5vdYZDSaAgnOIC+KJrOTRG1tOAe8MdAuWjFeRW+IUvhsi2acvFdPKQ372u4xR555CX5Fmv549PHVCvr63WhYZnFwsYWt+QNsjLa8ZE9jHi8q1wgtMYVU56Tlo+GRLg6lOmPz7P2wwP+2cELNMyuFzLK5aXCUqMwJPpJagYDNGFtL2U7Ewpva4r5pEdn0qQN9GZjkUDra1w3YL615GoYwfuGQFep9DLqZO5Ey8O61REdUaUYQaapxsy3ZPANCgNH4pveVMnyM/wh3iEFyNXOHXhE3ldOmgTlG2b5b58IPKrzKpL4FP4YWlhcXi51vhrg5XG3/nT/+F3D+nuKz6+agNv9P7m669/56Db+6OM5cr21n4M5tNHb5bJoF+e320kPb/is7EYEA2nG7xk1bvxLYYnTBKlD2pE2BkRg+9xn28XiybJfKllQM7iaqsSFyTmlBwz5tSzitGlrAv1IpQgS8HLNrUgO/dBdLx1CFXVMGXcoxiEa3ShFleoO3MwTB1mUSCETppTuDy4Z9SuEAmKBMxmDRpx2nXORmZTsbpvvE2565GCYh1T9jW6pS6nitLyrg7PY2y2h6DoYbpn8fjM97j7GNyYKOCsdFEGJz7njpd794mRu1u0ophUagiuDGjjCzIgfa0soVib22VjYx8FsoPQNxiTY67KqKYna2pZphUut2eNggZ3MmNVrtXDl6kdh9MxKq2tK3sxAGc4JDJw+hYP4ptyMndNTc8MKn2oCGMI+FMYxYGKzftet+8oyvAJigRlrtKpCrSmbTWWlnWdhsrXfhRQvW2NmdSaj0GnJVAxhsCPQCuMwjVPjVs/EAFEFijxvcJhhI+DRNQeB47fnfZx6JS9HejT8kkrfxHMroBVaSvowmQZjaTjADlxIoIDeF0lX7MXGDD7hG7dk8MyIJr2MTRxmYwP9zSC3JZ7aa9uDDQ3gMLmHSMJI+4s7gEWYRDvHnkSQVzy2+fZvZ7Fd9RrYFyN6oJfnULg1emCmsCoytDgA2uchGqAHWPtX+zBLPzTAIoDx6qDqsPoWMX3KvBSNHirjjEVxDnjkibVeCK79Ob+ArYvPFX8lC/K04nOnLDpsHipzpVLR42X99UvKGJ5jS++390+bENYpYeGz4hWuKhEO1WnpAvKWVc8CZeOlNfrWKtMqE+UH2niWL0Xx4CC0lx41A9Oi2gsmrN3cHAj5R2UtPC1ujpr0n1Knx7qxvmCOnVGeGoGlzRV1rKewvHQZpV/dVDNOolHx+uCwDjR1MkAOJQFcaBu8554sn0zi3GuGIclpbP4rgZQXeJbAHUaoJvXldm0K1iUoE9hQGIIRC7KcdtUez866pio+nSo7hqVEwx0b7xQTl0gPL4oj0565b7bu56My4OTSemewdNrG4FTOrY2nNaRRMp/pZNjdjpD3RVHC1iyuBU9bJ3sKAnu1CPyPE2FXo7HKS8PaSAe5C9lKuXFEXQZoGOVBX/P29dB1hkL7mwr46985v2aIbadyose4sf6sx/+Cy5zUDEwiDNkRJ50CnV5ZfWHUWz/t7/zX//pt2vBr/z4qg38Ky+8cvt8evF7YMZff4kL5mNdPjOclbgA/PyV5XLz6i4lAd5nDjGGeWEAEcEFkXg84TUXC8EXKCCR4xZ9i1zL4EWYFzlkVkgWgUh0mgIQwzZpYKm5SWXnu2u0EUMMQd1wBQqkjNfj9UK38zFGyUcoqBNlGIbm9L5pfKN4iTS7xgACh31yo17HWBuVS9A502SVvIxHOY39fHGdbfNf+tKJUA4cURwJTokq/uqjXygpCuQ97vyY0Le7W/kY3Ii+3KVugMD3+uNy0O2V1x4dELl3sorVOa/gCZgzLmBdX2mWvb3b5cr+bYy7r3Stry7VkItflZfQOEwjcT+jtMB13Wtf0IXYVJ6rtn0sxHFPo9Rq+uqsbG7t1raop6DMhUTFFbwiiIka4A/7syPJGIPBFw3XiGjSQ97wpSNnjFnHTuFQ0aUa40zkC53sx5X72ZimthrFmKhSg6DCU3nqiEVZ2acKc6TsVh7UONiehhGYXCDnZ1XUddx+jwKEj8Sd133sRSFfhWdrWrimeu0z++8Dm8o1bUZgaxSZ37NIVYCNKMWxAu0YV4iCKBQ+1OAoBy60qZtyeIQgjEGnUUPiqvNBFuxpBHSUdLrqLm6+t76TVbn26xaZw0EnZWxf+ATC7EyiZPCxjjHX+OpouHuWOIoDJRyU83eFQbJhwOEh7/uomnzid8erkko9xh3HhD7lj4WFmUNAW1lsKh4YRDanoW15S+OSdmkjm8lQz2f+45RRxyyDiljceS38QXsq+3pUmMS3n943alU3zY1whcVMwNwBhV/oM4/3AUu4xfEAg5hXhxidy3Phf+orw/KeL7KRDq5NCY2pp6OhURXvZiPkN1/56xf3HY9u414yepTXodMYuTbBPrwvyWOYlSVhmMEePWaHHDEo3FQu59kNvMqMzzErb1ntL70oL57kE+vE4PuFQ5wLUvDDNf8ksuNIPeAMXcRlMhzVKPmIrteiF+C3wAIc8rj8KaHO4bXRxRLG/jxvQ/SFRg9PRuXeYb8cENMd9M6zKO7ukS9QmpTBmRvGACMOrwt38whmj4L0EydmpjMciw5bxgZ9HGHdLrnKrBncAQ6FtHXx49zgOyDpIi2yWJHv8v6c1p6OSbr4ObcfOlN+t/+UpQ/HGgfHElRUzsWdaffq2OHmpG1pV9uVvnnUdHYkcvcL+Gpg/5ZllsXFu63W5v/p+Ze+58t6qcy/7viqDPxHPvKR5e5x91ecn138gaWF1X2Zab21HQHS+9xYxcDvrJSd7S16WCOyr5taLK+ua11j1lYaLRCP8gYhvhrWOfe83B/ExEO1nNG+DIdBdmtViWLUuWA5Dg25b4MT2b5FyNS5i+pUGkZnCmHS7tRJlK7QoeTSB4iMgpHA1tcwUybMwX8qr3PgPj/nmoYdqDN/ruH2xEHQo6azMIogRyn4OBttZicmCFa3u9STw2gAl6ko57lrSl9jr4FUiE3L19SQnqbprL5RD999K5uLUAYYFRefGLkf9TpJy98/7hbMcISzbv6DQqP9Rb5vNnfzWs8r+88kChPGumDHl13UBSH8Y8wKosNAIUMH4ZwvRlOIVFieCoGre4XX8hoQUZAsCXU9NMwqZ6MnjX9tC2cCIV8zEoDLTYNmPpEqVZnVZ8idH9bomF3QuKlAFYgQhe+mNnWQ4uECh0DEgHDfPRcUQL9HiPSAMx6VTRVQm5IHhsNuDEai5cD9hXt+ifBzGAE73aNCjDEBVo1TlCz40LA7CPGePrgmF/joTBws2pa+Cq5jkR8cS5RGehBHTsH4tigFXoVcH0nTuKqcjRaMwt0ERENhalsjJN9duGUzilTYNJi2Ki2TReCIkQS+uureucc6r2/WQKdGuOMkNdzFUGfHqRidRNOFs6kS2gmGAjd9I6viKnzmIOjPl5C8s6aAI23RjosI1Q3ytiuEVXwabNcVJAWfv3rE+Iov+okhUaXRttdMi9qOz6xLC5HnIjXLTtxWDSbM+Ojf9vxun5YTxMzHS2fb5tTZsF3HoLEWVvk6OoD71sqCUvCngxqehCZmSuIc0HZSteBQnvC930mDzw55377Ev/xp+xqW+npg22nlPr3RfoXJqS6nyra2rsQwC4b49dP+LCd95Z04iNzwnmPVgFg28uhFTsc9d7Acj9eTbpYv6Vc+ju7htzwiX8V4Ci/OmviyP+UsxtL++K08hZ70JY7sw7bE5ZCoXNjk2/CzYwAH4kn+lO8a6xvwwBb02ylnF+hY2mztbFXdje5URDzSJg0IS2sTO0L/c5mTP8R/siDAqQMg30/hEdfxuEmMMDsu+crs0Zy31Ge+q8P7c92h4+rvOELiaOZQ6VitNQlK+aUeMI0vrrUbOjTiIfQXP0hJnCDaE6bqKNGOfc74cc53nt7TsIuf+Xgd/EYTXJQyWmo0/+K0bP2tv/AXfjsG66s/vioD//Jz33ZzOOz/TjzS3+Dzuus+Lw0iOycHKNlJub6zWV7c3yotPF44g8GadkSAgVwGXcFL9Tco5KxCrCccpTXsiE6uVY+qeqYgDiTKkAsY9ClRyOW4U5bWt8KwRmhgKBJh6h2sxvjHi1UwQPzFBexi9AxxoErGIRV1PKI0QKsMZF0olM8YLwgTB4H+PRX4Qf+wTAZHOBe+1lMxpRyfcSaExxXxOCgKlFG/xBz1DjDsdqOSAl76dd7d75bLc5/0n1S8xg6YRkSwmbeizw5G/bTnm79GfHbLZx49zetAXVAnc7giGvHL+PQqnWe/evW5KAwX7ogLIzcFOelGmYvxiZ+KJ/EBgMAvYhQW56stFEFRAMFLDP1a3TpRwZWRXYxl26YepbfPhjuvmNS+fTjstFNPD38neqeAGQxXO0snU9HW0OgLT9KC8g1XNdiCaD3n1kzR2W/MJ/c85mUTYTkWyquoIljc9LoGxnY17hojyyuImZPn0NkUHzqrtivdowQZb5xCylRjVhXn6tzwcCdPVXBN/Cr8CnZUo+ON8gRnfE+fQO58bzJOyIJvmFMZmClRLuxDR0XD4vCaLbx7DTIG3531jLbXVtynXYVaPz3mv31Rjn36KY5dj+EajHfgF07ay57sIpbTV7Lm8TXGLv7mCpovOWv0oTPBQflEmuDHNnyM07GtgVPHnnl35DEKmD9h0nnLym9+py1wJ0A1yqqZMjNRoYcbi/ApbGZ/ksWwLDiSfjpkji/yTT0d7vwGWdIySla6UEfD42dkHOgdk4uolNdsaMM4wh/KOHU0XNIumxLRXgPcC7/PqqsT5D9/uzBO2KtsyCcaQXAqwYA3xsKxKNPgIw6cWaCA4xyv2Qn3HOgB02rZ3ELBc88+HGPWGNiO5bkx56V5GfuQGLYTOigbnNZxLZRt2I/wiIs4segD61Rjb9RZ5VpHRKiUXSP3yAxjsZ35Qj87dnwedm2f/BcaxYHgUxyoJz2kjXj2JTbyiPwiTzQ31ssWAeCwX5/53vAtlMomeDZIkEq+x0FHrzp1GnJw6DoFymtv5C+DQeks74iX8At95wVLjC+8wqd4cG2JsiBM4Tf6Ey9+t5zwq0uy66B4opxjTAYF/FTnoDoB1vWxOh2N2Jjgl3v+gQ/vZ/zilkYcjzQTX07b8Cu8KL+6/bMElp/A3cXF4tLfvFwsf/6jH/0/Pk4jP4/jKzbwzr2//fbDX3E+nnw/Y7m2rkcGY8ZoQPgr12+X1lm7PHtlI0poCYO2suYjITVqM7rQb1sECSoimUVhknU9qzFxrl7Br56Rzx9yERxQBoT4bPuSGQOUhYsusv/7GKNKVJpV7faAQGXFPn0a3TstoMLW08u+7pTJNrIg/3zUgfh1/rym94k6xl365x+G09XNGmgfZTMCt54EyT7xEDbPsHPK5FGk+ubAYf9pX2JrsEC3zshM5VNetY7ww0B57A3G6cHALqJLpA+MvsazM+iXznBc+n4fnuVRuDc4XemZ1ciOUSHgcHHWtm8E27uT7zoQCltdse9OUdAJvMX4CB/XraunrqNQPU8Am9NK3MqUlLWcNJNZpY3CILMaeTheF085HyYf2MY8srfNKgQamxq9qTxEsPihEuVVIip0FyT5lj0Ur8ae26ZvLa/CV7HOD9utL+ZRyQiSEHlDfOgYqAi/8F0hto7jMhthJWGNMMJbvudAJSzP2Z90i3F3DDOjo5LQPFenSGWp1DI22k852hd3RsoaDYU+mQL6qbyn4KssdFJ0fOt4hImWEgl6rSod8KhiAn7rClfNAlSPP7QRz5y2p2MivnXGEtFDk0T7NGwbKtIa7VXHJW8k43O+ZiJR+AzmGqWIB8dTy9m3n+LZdPY8+yG8ym2iEdlQmCgjXcStitN6mXuH91TyFAgvWV5pMOKLYaXcypoOk5IhpjU89lM3BRLnUlkFrJHWWFrHsVrGP3k1yl9YgWV5RTyAL3DqEaeEv5pZst6/fDgOFbmGSZxpTDyyBgQnST41IBFG+cHxJ6K1L/oR9+LI+9aXHzqdTqZ11mY7/5mpM7IUNzpAve5J2cAZ3yJa1ZhSBdigBeP1MdpQX56gL3FqlK/M+F26zOVfvvFQ3kI/+RZY0hZ8o8zHmeGUPvYjP+S7epj2wxvUq/wLHaU7fGTb/hbfoA+ZV5+WBCFcBBduiuRCTGkivyvfkJgT8NNn4LUNcKQTYQGzd9E1tgE+zAzo1EpTecBrHvK8TpDwKSfSLnqC67bPhdLrdOGlmSzJU/RnMGIgKh2dBs16DvnVRoUReIR1pj1kgMCsXYrMy3OUUVdYXlkLjug3+hPc+WhpjDmtznWGbWRhI4eyUm0bdWjLsYUOtCHPyk9yIvbhxzZ2r37k9u0/8bmPfewrXzX/rx6VG76CY2lp69rl2fnvoOK/J2M0iNrWGhhzXwmLYpa5t8u43LmyVRqbO+I8J8OmtoOESR1olK1I+oK3m3QTbeUZQhUa7burGF/CYAuuXEag8tY3hq4BsR7Yh5DVWNuTghumANFQB0RSl7YTkVDRFH5Srxh1CbWw0sQBwGirfCW2RKP/eH4YcxWPK4zHvcMQzXfTL2Dc637GpiDpG+dgePq4jIenKJ0rXNeAVPAqg0JGo3dg8r3tMrrG3pc21N3o6vOgeuKWkfe95osLfDOcG9r4/fWDp+XVx0c4BNVozT1CjcHO7vWyd/V5lMR+vEGZiW7TXmBQ6MKYPndbV/CLMxWBUWMyC7RZ3x5ldAxOoFXSXzFsVZGaalPRVMPJfdAs02f1PPVl3MrE0C8KR+Ui6/s1zGCz+ayZjxqJ6dH6bLdtadzlg0R4tKWBXMYxsM1EGiI2fVWFB/NEKcRp5LR+BJLD6EllbVmVkOV9+5rKWb6Z85hGpm4CpKDG8mSMyRClO0dgn9UoyMdx3jhsNwKctgTHqELlX3lcg2K0ERwJB/Ucs/hTDmLsLlW8Xps7ECjPGT5qCr8qXM/5YTpYXg0fg3fHGOfFa/SnUvOemQLn8sU1l3OYEdER8VBGHWTGCB2EJ+lQ79k2cGr05DfbFf/z9G2UH/1YLsaJT+ej7cuIt2YmfH2sj0Ci4KirobGfGBX6DDmpJ7+okG3XcYh/v5t1SRl1CLD5jHnWKMzooeMQWoE36apTuElUGBxDruga+QHgbYdeU9/rUezinH4SCacj7jdW4ZNWFK9OUJ7AoC91h/Rw3MKeca2tZArKxnUExJdrMqSHSr7X71LP+fet0FhHVZ7Woex2OxnT9s5u2nAMeT4bGiqnobYEUs74SHTpJXDl77kujTx6HRjFi3izgLIob4Uuwo/OYoQZo5+RTL7HWaSOsNff6g3oazuU0SALF00Fhsq/tVzFj4ZOmbNVClnQfiljBiVOKLAqF05ZbGxuBB4XF/pCJOfbpYnG2H4rWOq46tCphzxtXgeHW+EXywiz9iDOBb91AMJPGlA+3dtfHemjxjasEyv8nuoT9V1A5q7z9V5XHylTdThuCDXJ1FCifeiiLCjfkakgcg6Tslxht766V3ooT7UP20VO4Rt/Cd90Mr5cW1m/t9xa+xOvvjr90Y9+9LsrkX+ex1ds4L/1lQ9+5+XZ9D8AKTfcfjaeJN5+++SgHD99qDYtt7bWy52rV2AGFbFGIBiqCOBrfQZeI28UQBkZynuW4lpNWcqktO3e7u5GN2M8W7qY1G1H4Zjcd5X+PJKf+uiQaRPqJ2UeZq5M6Hy70bcr8aNgbIt2fZxNob64QEER3U/GRPTcTxvUdZGIBn1pZYM+VHS9ENf+HJcGPsoF5VYWIKKwmAXgzAplSskAERjqqUQkutMG8eBhHNPwMwzgMbt6XqUwxrBfli7CYNr+7YNu+cyDp4nwZcB4sDCXEeLNWy+Vm7e/qTSJEGxFBs7qaVqVUX1UbwKc3rNvU49RDLSh4ovSBQZfhqBBzDx9nCbp5XyszFmdJ9uIIZJ+1BfPPg+/uX2FMVpMhT03RH5XqdbvMr8pMJVFIkeu2Y7Cr1EJXiifeWJ+q7hiiDnzvDLjSDQMEMIbozobh4Jin7Y7haaeMQYOgsM5XMuIsxgq4HSjCvt1TEmf2wb3QRuHg5HN5FF5pTo0tpl1CBwqc5nadj2dz6sLx/gXPNAKSJHPpJOrsOWD6jxZyPt2Bf0p4yEcpjEdp+PyuuOSjrYln1BNhgruMheZK7nKfa7TdlXm9WoUmQabC9LbSNPvKl5/R7boJ88KU9b6tbWZjNBOohDokRtcCH65Zlpf2JQBlSsXQ8dK45pmd/GYytFFhCpU+3PRmusqVPjhl4yzGik/Y8Bpb4pza6TuIR/7fLuKNVEPbVlXmmdsGM7wtE4Vv5H8ij8cHNvkIvBXPhbOlJGPwUF1qmbODb8db+ABJx7UTPU4z6FzNWjCE+eH+zoyoQl1NFI+5uqe//KcTrR8Lf3FruV0iLqdE/pzbcJ6fayYPk39hg78Sc9kHxmHPO8hDuV78VyddWXENRnW4V4cKTDJqTzpKIIWYMBpYpxqG8ea4Ac9905aXvpySFvxwYhCW9e42L88rkKzrKRWfwnTxdQArTrfwmW5OR4tJ/bCGyDJxdjKswbOtq3n/LbUEr/uE+BLmN45qOe46n4OTtfUp1CETx7RyMsP4r9mTJShGhy0cCJccCrNXK/hNJdOvVmhZHacDggM8JHgMTYzANJecH3/vuMWsGTF+DP7oi4Ql5l64DqDy1iSTQOnOhPqxqwFQtbCp3EuuS+O7UhR4szjo2XluLmz/x/dea783Y9+9AdV3F+To3Lul3n8jj/zZ3ZXj05+O6r+tzQ2dheMCPqdU4itEE/z+NXWzn65snZZbl9x0Z3MAFPMoqIsnANr8WxnBDfiUYgtB2cH0fXlLR56biMi9mYWxc3TR2JFRsjb5xQ0vtdXUlZj5itPM99OxCweL8+GGP5ODK0GeDI4JXrv0zbCgXPggrhE9JezlDV9apyjHoDLVf7zrWyrwyB97EsnAIOcRXejrA9YWKmPJRkNywhTHRTLMLbs+Q0UCkUWoHHHnZuM4OsCO40swsbvAQLen5zn7XAD4Hl42imfffgkj5fIZBkYztV6Y7NcvfZC2d+/EwbMvvdxXiojqRzi3FDFQ8Mk7Brw4N1xOy6aq0IJfjmy5zjtBW4Nvde4bwrdI0LMVYVMBe1KboUoShk6ZNtHhZ/+HKeRmwbOOpkH5IhRRwgVAHHkKVyuEFdojHLmwqzCUegUNuftBEhFbh8ZI2NyXNVQ4PQgfClDHSMDbkXgve61Yc/nv+tiIOkknPKzMM2dmOCDMlEi9FXTiC4iUnnqIMiLl2UVB1S4VGaOUYUbZcYh7CpbD8uIRxm24p5/fFrSepEN2pAm0sFn7R2XC9uihLwODBqK4FV5kV7ANE/fmm3QNTb6Naq0jrzoPSNuP8VjUveUSyTDOLyXPqLQ5YfqzFQDUlPZ8pcDEC90Gbilvf2JWx0TjbYKd75oMtEo+PMlOhp4F/TZi3iQ7pFJDiOuzGfCX4mOs1KbsYEreeQLdFWXyHveo7a8rdxzejDc0Mz1CUaFwpg+kTfxr/Gw02pAq0NpH1HiQGVdgYuxmuHILIN412jrnAfnKW9TLvRTluy70kLjZ8bI6Fy4lHX51+Cgbu5lGZwSjLvv1R8O+zjmG2VD2OhPvST+dADCZ4EFVe04Mw7HWnk/js2MN8L/3pnLLXwoTNJ87ig6Lh3seVvS1OnATKOEN2Y8Yn8z4lRN9UWOD/fmUz8VRvlZJ5J2KSdO5c84PdyzT+V+jrO8uRC4lcXNLXcsXSwd9Juwi+det5uFcuJbXMuv6jT70HDbnu1btrWxGafUuona+csjwPQlL9ZpP/UUBlnepL21ddcPmXGqOsx/8q5tO3bJKCbFh/eM/j2UY4Mf+/G++FB+bNc+5k6GLCXdpY9tyLPiRL3nWEMTHIAc0GBxYemwub31Z3bf/+JH/8yf/KNf1fPu/7rjKzLw3/tLv+vbsT7/m4vzy+ecJ3EAMsa1my8U3yrle8GXLhfL9dZyuXFlK4pxjkQFbXlJrwqls2x0oSzUwUKNGGofk/NwjjxKxDTr+nZlFt+ba0odATHVnhNDEIEABqN2V7Mm7d17XM4GJxhcX8lotOSKcRU+wjg8iffo6n493uoIcIvxSLQLo3NgThQu7Y3E6V+ZSoQRY8ef0bvXaCMb5qhsfM49/Q3DkNbPnD0FfdFCdqbTmGOY3dRhiID7bLuPxdVn3jHsw7pSfnR2UXowpxmAg95J+fjbT0q7O0haNcoMoHc2r5ZbN99VruzdyjyUfaoU9Ur1qufpPac3FPZ4oN6HucWZykyBiPdKueBuphSizDTeOC8O1C69rrFRuOscWBUqBcqINPihXZk9+5tDozgFIM/rYCtteU1FUrMMGg+VE3XBXTXm1cBq9Mz2eM/0u/t3O3+vcqjjYMy2y/0oHq4pUCoC+3AxmkpAhaQhmvcXYwcOKBTv3nEo1Wk3+IAnacRPf0c586di1mD5qXHKO+/pWx6UQVI+yqwazvBExlvFzJfSWE48em8eKUg3lYM4sn7GRBvzd8F71P41rMAVOtS59LTvb3AhXaRxzTDUx3NiLGc4TX/cy1vMlB94UvxU5VnHEONopD1TlsJRccovfso7mcMUf8F73ZRG2tmnhtR50DyKZ21ho80YZsdInTiF9Cl/+D0Gk8a9B1HS1xwX9m+GwA1h5CufiXfMkd3gUoWsQ6RzVaN8Yattn2VKJGPDEdMw2J79CLcwCLM4zR3u22941TqAE5gYm/yv3Mk7fjc697s/NFhxfqhAt+Ht8BCt6hy4R/sQB1iZ8vW49hWep3y3e4qD6eKvDZySRtaoyDtZDAtudD7FoZkmx6EmtX8uVfwIO31Vw1unAL0mzzkO+cyoWpx5z8xpMkwKPG3FOReXlBMmxxBHQNj5qYEU1x7iWwdHvNmmutzIX5oF35y2YD2nWfIa3CXaEeDArCNo6rs6N+4EKU/mqQMOt/Hd3N6mvs+f93HCkC/gyjbJIjZjpy7926Q4VmbVz9VgV5wHJ3yIR+973bHJC+q3OC8A5GYyjimGHdxVOVXXyR8adfVOlVHbEJ8JSJxe4XfVJdXpEU4dGgMj8SIe7N8jus776Ej5RJ0Zh5H2lhdWnl7Zu/bnm89v/z/+3J/8D+pzwl/Do2qeL+P4yI/8SGPwzz/5704Gg99CtXUVr6srGXoijcNHd2NEGhD1xmaz3LziYhIVA4IFM0SIJApthS/zCRuF+LAtFzXyiw6e9pxnl+xZyZzNbRRqvDGvGQEi2EbqUQR5vEKvUaUB8dUTS85vQBQMsoLiJZ9LPxue4iQYaZuqMdJ3tfsgz1zSsuwdTzsKWm8ZSH2k7GyWaq+rpPnCeLKADQZy3/As9BMGPUbQappdxmP0KeuudBrwOud+kfl1F9dFaFAQ/h4r0DD/aIRCGDv3PiodPNmfvfs4+8xXAWdUAOBCuus3XoABW2EglXXSoY6C+womxSvuYUbxnfr0l53ruKYXKc4qo7rTk2kyFCTKuMIsLo1UbV+hrM/5q0g1viI6ToNlob3KzI2NoFiUYYwT92T4OGn8jiJO+1WQ3GVP2BR0YQ29+S38blbhY5FVeUvjGs14KFS266GSFgb+ccKR3Es6D1hV6iq0KG/GHmGloErFcVjH+34XXuH02jwbIYye4U/+anq5Om7CEKXCb/FgJsd78o74UZDrXgwoCtcP8JcICQUjXCocFYkwm6I1deqYpJGw2phzlY7H67mWA+NCfXFiu47JBZ0qwSgpYLMNaSp/WityQh1x6SHc4lPllntepKBtOcbQj/vCat9ZkAc8VRFWPpLPXDHvdxW2iLBO9sUf6aRXfOkAaOQzF8wh3iovM07GbP9+95/X0w9w2JeRsNcFcG5QVdrisbZrVkXY6hircSo4bv3UX19vJuMjj6Q9HHbLGo35ohLbDDzChb7ycDw1+Kh4Cs/Rb+RE/MyUv3Q2KtNBUZ409JY3vexaFxe2+lu5NCKXxgl64H3blq/6g254Zd0tVWlVmmb6hsN25Ucf6aR7cFCNvnDIS+E9D9qxwJx23Ak+paE0Cr/Lw7QXWtNRnAYc86yV4J44rOs1lKM6Hs+qP6qDJ2JtS/mt0iC9dRZqXxaRUNmhTt4RFk5h0Kir/4VPep5htM3UbRCBrxDwifNeGx1HX2Z7fDzUHfzkoyaOrvSQ7r1OBwcVmaDc3FGQR6VtnlQwmOPQgIrH+gSKOkE59fFPdA8wVp0JXOiBjG2mjxyLcGclvXJMuylPe+LeR051XsOL1PNxVh3muXzOdZJ4VieIK0kn70uf8Cq/5Vvw/3RpdfU/u7X/TX/t//Jnv/8r3mf+yzkqR38Zx6986YMvHT168O8PB8NfsoyBxErGIDgH6QYliuvm3tV4orsrlxj47Xg/EgZWCWOI6BBj9j3MA3NH2DG2MsNycwvjbvSssSQqlGAwpoZWRSxRz42Qx/1qlCUSApQtZv0OkdyIQcNqHZEu4TTudWMc6uBlUQjlMaivbuWaC+Cqw2BkoFKvdY2886wyfRgRyMherwpQePyONwczyABJ99JvVtxy39S/DO97iDN3Q728PAbFYB8+HufCDw1/om7uuZPdCAN32j8rn31wWN4+OqGeQ+U/ePDK7jPl2WffW5rrm1xE6GTGwFKjRhkzJ9/FbebC6UtPXMaTMR2vL9cR5rr4UINhJHaeeXgFzbr5sw3aTpRGeY+GkbzKSsEBBl9Q4xczOVPKaIBSHzrbd03zq4QQLHFGn4kwFQiES/7wT6WpktFZNHsgHDG04sZ5OuvprdOv6PA/xxoFwp98Zf0YddrUS7et8B/8VWGG5+Q9eDFCjQOjUrauyj5GQrg5VKbhB06j7DgnHIl+aYNm03/qAcsK0ab9CpvzrZ7JcoDb2qZjlx61j5y0UZVKVaa5D/96T/DMRKjc5GfLVMWmM1HL+F0Hy7a5CTymA8EjVzJ2up0/5y2sGnmVDQMPPRxD+heWGCv4d1INiTiryswx0z6F7VfHQUOf+9BDZapTFfjhZXGg8U92AZypKC2vIxcnZo4H2vVaMizA52K6yiN1HKa/pVF9tAy+QLm6gM75T5g+MM0Xd7qYz7EIg4dwSoi5Y+FveY8Bpn3HWR0etRfXKetvFbNt5HW8wK3cC4POUNqxtLigXekRg8h1F+UJwGiIrqB929TI+8bABD/AGf6jjH0rs27aE0cRHlQvJhPHuKscc1LflH+mEDmrvCrX1VAmSuRTPkg2kd/CxqXZeCrdv0DLyueIZGC27FzW0w5jiV6GD+K8UzYbcAkT7QiX16IrgENZt2pkF1jt10VqgXMGg/04Zr94ba7H55sXaTxDT4Bqt08zpZasD7hNah28NVpOfSqLOtaVf+LQAq9OQ3SvMgJ8Bpk67JIo+IYNqpzVvswu2q/rx6wvfHHqKGOmpD6mCu64l2kM+Fu8Cof6yrFaPgEglSMHtL2og0ifGSP/RZZsXzjAlw6VTp6wLS+t3G9sbP/pi+Xz//LP/aU/fESVr8vxZRv4b37Xy78cIfxfgs7rKsdsqYp35dHa3IYAG2XQ07salC2in2f2N0uzaZoP4UQZm3JaWlGgoLPIBtFGJvXkO4hbIhpdBLl6v6AHRMHQzpEbccJseXc6jJJXtA7aFJlFD8M2TFUZKkyocIloGMk3u8U4yfiWcOMdnAnf4qYIxmBbDuHIznRQzPm/vJM90X99nr2yqQQEJiP3tFcjAhlbJyDCqJEN7LRBd+4w51vgNOK27TWFRZ3jd7pK1D6mLx+TM4p3EZ3vd3/18ZPy1tPDOAiZ16b8zs7Ncv3a82XD3bBApsJrmsyFfioehVVFpLc+FySPPNcMTNbx+1w4TLlr1GNwZV6cH8eioERpAI/OjdH+fC44xg7cWz7rDUCNzp7ldfBkbIqlfQ9hsF+FQ6OqMomSo0yibCCrxgMMq2wQmGRMwLHP1tt34INXLGP90CzKpRqpKC55JH/2bbRQhatmNihnelChDn+piKrSs7/ARDsKqw0EdmBSmOVR7yuk8ei5boo3URHfozytlzouvDIbUB0RDUQA4r84iNKSsjoIfheX80/7smwiKr7WNoF7ppSCV8rZn7hQScWREw/KFL89ku6f0bMizHl85x81uPQCmPYVg844hFPlYxvKSo00agQThQ6FhEMazR2HGOvAoEGs0ZCtCl8UN202iXbcI6Aq8XrWozpL9uG4w3depom66YgOJ/Sxf+gcA0RZCzjGZD7gieAufIDjTv9RoNBIuG0g/Iksqa9qNkV9ZTu++MX939VJNTJT5n0b4JxnHY1jko7B1owvPWyrWsglHNo6DWh/0Yspz3fKhq58Dy8w9haRaF6sgz7MVBN6QVytrf7/2PsTeNuzq64XnWv3e63dn776St8BCQkJrQRpBEQQG/TK/Vz0KVef5tqj912vknPFFkQR4UmI+AABBUEgIYIdRpEmDZBUpVJJVZJKqurUqdPvvt/rfb+/sf6nihjSkYSQ2nOfddZa/zWbMcccc/zGGHP+53+WeTObaIzSW2DqnFBHCPSMiXLEGFhnyStfyaBMuEbs0kl0I2VifMrTZMpgS5H/kcrItk7lzN/lX6Ii6mHq7pbbpCOgOqLBcTElqkI9mTPQJZ/Ml53vtsN3eV8RMEs457wuPc4tykG3HrcA6mmUZEiUw/V3ZdXNcBZVzrfxkM2rvHlXQxfWrzlZ0RejyIP58vTdvGf9OaYZvW43pcEU2SBJl/M5d0Cg15RRk+XtZ3ScsoGuz28UMN8hhq9RIeWnoo5GKJFZGqn5o64b6Smb5NUZFtl4NzF5ODUz+KWJqanzZ257+o//43/8CoDs45e6GfdB01/5K986WF99/CuwJH8PwjFQ+DyeUcGd7Q8SJvbpVlvr1xPCcFPLyuxYO7HokYxaUa45MKh8tqOxrE2ODP8VwGMMyEgGzTXtWKYk19UFdHe6o5K4XlZqbxwLchSiL8FCWSiIozCydT8B3j6fF6APcJlfQwHlD0hlQ51gzkBaKFYZ5RLuVwnzKiGVNrPkPwAS5UJ7DqjTWNEX3MuT5kVn9co9ynEf5SHg7UOma+9+Vm3qrWezHd81BAzTu3t+beegPfDYJV4Xs1FHKZFnpwD2229/dg43OYhShxaIc3Jl4pPHiaXSVRE7QaXNSeIYlNLQWCkQkU4FPhMVQc01y4z67DnqLnHYZ4XbiypD6zLE1C2/CBZ6T6YplJX1W95JaJ3hH//ZjtxzwuRJaW4CI3eAqdA+1rtJQ9FJrWy581rw1TKXc7W+X8oza8Jdnylf3rokq7jsBwoN5Wo/VYAqMz+rcMMLy/A9NIRQylJBeSuUpW6VWK77kuXhY/UtXp0DGGqekB+fBx9lCb/cAxLP1rZovwi0uVKIRnLKoHB+VFvyObWmnyNDw+vOB+gWHBM98deMvXytsLav4led9lYK2RlS9PMPnlZIMYZg+gMt5pVn/D4Oz4sPfLOAL35ROcs7y2cjGYpO3slDZYdCyexpigKWQKaytV0rTn/Sb+sqhWpflA3p9nejX4kwkE85c3zNozdmH81jXY6xdXVjZbvmk1brM480BcihWd7bp9qPUSCoFxdeUz4GKHyzfseuZEhjQc8O/cS1yDM8ydGntJG5Ls2AdcDd/jiGabuua/wKTgJDPFl+9E/gMtwcgwGinRe5CwB6Mw8pTyN52bZgb1uOk3k9E96+RRaVO2hR3qp2+sU1+SuuZmMddDvmCcWP6nXswrtRnfbZPoZMkjokxlgML3jEeNbcSReznCcPMo7mg07rCf/sE23VuEIRhcIzZEWDQkDUqPK6oXTP0aBpHMWt7D9RfqzHg4A8qtb8jkMfb953+9NF6uo6AN/hC3UiVaFf3pkn0VuNMnSKfCxZhj7yR/+P6DNqe7MMf8pEDFne1e/uJXMTcYxiuKDxFx6GvxXZm2asIxvofsP4vnBSH+8dHf0r9Pe3Dj/n1M9/+1/9hlpP+DimDwvgP+fFn/v01dWrv39/b/fFKPoJ7092vak2mrj2oQIbZnOOIY495HzAZDm7PI91yuTKBIdRlPOQGr1xLqRuFYxnBsOlXNODOERpHGzcaAdMDESoHWyuxot38LPm7Wl3EfQSljzMRgXDkApOrq3reQfgyFeDR34BXaUO411iyMTIpGFSkEeRuAnqEV9/Z6I4ULYHyV7Vo8+97FwvoIcuXm5W0YuXDjfOCdoCeMaewq7De22fPP7uzvk9hd1rKAdDcd7vfv+FS+2dFx4D8PHaKOfBGEvLt7azZ56WaIkeaZQS7ZeylC5FTSWvYh55dqOXrDbEKbh1CiATnXwZFyZOVSJv4BcE16Sv8Z1gzORDnZe/Bz0VnldpdErBSIbyYF7rkJrugBpf0uAENa+KwHCk16J8uWYZjRKt4YQkqUGeO8GUqwCwecKrCjM7OcNbrjkJ7Ut26HPRNh2nDmBMpaRUhOU12ocoa+pT/FQW9tvfpLP4JF3yhXYxOKzbevkp1xI1kE/QIh2Wka7aQyB/+B2+2JZllaUoWPoj/6VbwbK8gBkAS+VOB5WlhFVIPvnDN3mj4arnaqSi6okytw3p5bpjozJ2pmW+pCX7u5+8drrrv32Jl8ycikxRyHpDF/THsJMvVkLljks8PGTe/mYpy3qpQxqk07Crvzmm0mnbthfQtIu8VOCCuPJ4Mzrgn7RAhgacc9S+yJeiQR7zblvOttAtXU/MUb2lLGNQvzywsRhXlqY/ylPkgsyJtNhXXl6QtxpdqYzvGgfpI/31issXfnZuWV7a5VvGihxuCIxMwQNlOWPHb7XfwhpaDrfZ3NzMvOnPzWduJpKS/mmIMiYZI+qIs1HUKAN+iQxDk16ofMkY0n/7XoYQcsfnREEyXvCUutTdGub2UU6Hr45J9JQyUqAnf9Qjep/SkHElX3RGxtj5pGwpj2apa8pkeEYe+W799tkxU+bM6zhEV9BXaTPKIs22Ydsx4OHb1CwgLs32mXeP89XLNxJldKD2M8jzYZZ2BnMe82pkeTvga1S29I1jXXR7C5u8tq2Sm+KFYxkgt+/+Jv/ob5dfGtzcp0G/Q/2Op2PkiavpM/U4zuWQMCbSjy48ffKWNj+Y35mYmPrP04O5f3a43/uB7/1Xf/Ntb37ta2tCfpyTEv0h0wtf9vmfub2+/jUHewdPV/AVLgdIYZA5Clkf5urZbayu5kAWA68DlOvJOTcrlTcAuit9YXSEB4F34BREPXhGK4OiB3/oGjaDGUUPI91EtL+7iRK17VJIiFHyG1LOIEGXQuZrb2e1bd14bw3mjI9fJA91acFl452TxtCtk4VfBHc/5fY4hMJHGsbjo60K82gI6IEJ2kxalZsTw4GFppwZz5zJ+jo8MqzuSVVkyUvadq0Ltt08c956vD6q08e/vuPRx9vbHr3QNuBhlPfEVFs5eUdbWbktPDNc7gRR4EJPJr+drkkob2OUUF8mPJ/NX3lVOlqregelrHwPW+SzPCQ/tZXgUz5gwgXXeK2ry6sCcYIp1PHe6ENCUYxj6iTZVtqhjux25t2JX8egUjf1mSdKz0b4p6ejYeD9paZSRP5En0aeaD3VzTsuVA7llTmBk2wD2lTKNaHli9cd3zIo0ifGyTxRzukUNJI3feS7//vy/9BPuQ4kS868brX2zXLlnZvHZ7YLsiqLKGD5aE2U8eEYWvelYAAOXupV5dBbHDV4bdi69ea87mdByXY1WGIUj9qN10l/rT90U1k8ZupVgNJOlDR9HwGdfY/So7z9UglHKfFbgMKxsULbkG77yzAEDKgztGHcxVBzlzQXYtrQD+vUQA4oAlhdP23XjtmGsqgi72jxWtqQdnIl3CzPqMvxs6Teq9eUOWkqwxyiLGvN/kd+6+qMHZP8UaZUxgXktScjHi3Ja53xFfqgo+YOfbEegYE/Wk8dyktkjr7HEKSUfPHUTjdUqhdjAEKLdSv/6ox4lsqQFTsvePd+cA17wcjvgoZh5Zqf8AIeOuYBfz77XSkOj6HD/ncyWzJWBqUHVcl3l1EdePkYJvHmxuB89zr/Vz38SB0xAKBTHmes5QN//mz5GktLCdKlS5IPGq1N+qXFeV35a/z83BlM5jWqYVu196KMJflsH5Vv821sbFB/RYry4jfr2d7cjkdvE8qQdx3UmjtYAqE7OzqCytdUHK7cakr98kUe26dEVMivoWCd6vxiCf/xT1qcd51hKwakPummHh0scpk1bWVjH+8erjUzM9cmx2ZaH6A/eeLMwalTZ35lMDv/PYeHU9+39KLP/S//5O/9L1co9glLcO1Dp6d/2gs+83B390t7R+2snruDGwFkAnTC4rqjj7Xs1mIn+4O2sb3bJuj4wqDf+ghxdtXLPEeHcnms64jpjDiAzgQR1Bn0o1hxWp8MAICM/MJDFQ0Md118z40r9cAX700XwL3uZjsHUlWcXfMHW7RT68xDd9gPmVwMaEL9vo8GMoLONTIG5BS6rKkLyqOJXZPXTXCuk/uEtz1A2gnvNQQHt1x6zGNe72vfAfXNI5DHKIhAOUEUHur0vneuP35jtd373gu5133dsCc87Q9W2im89oXF0xkHPUgFqsLjNXHDH/qhUHYngAm6Tnh/9HuMGdpwsjopY5mSvwTYCV/jEcVCOSejykijwfJRJEw2hdzRrvv/Dce7C1c6xmI1O7Y+d8DxV/EoF/Iu423rvAd4aSsHj1B3FILyAu3x+K2DiWsIj5YcjuQrr5r+8spyA9flhzTH46AO61Jx2JZ5vZZ+c6m8ET+UR1e/V9jWPpvXNkwqqOKVCq/qlsbsAOZavA2VWWSilINKS/5IcOggr8ovIKGi47P1yStT8uQ36pb90oqMGmmJ0nT8yK+CiRHE7wKf3r9txlDhJSNqbCv5m/TVGmxd8zevhyb6o4Gl0nSMHI/wiXrkpQMcMPGaY49ch27yOqvMr3IU4K1fAHLuCmr5aJ/TTm2OlE4rldba1NiNd/G6wEpZpW74oS7IMaX+yH8xTqTFtlGuxXPopAy1po70n/LdmPpyTG3fTY8HOAtyIXIjN0aVW5d02hHZnTpCm3c3YICQQh/XBXXz+dmyk9AoGHm9xrn4lXG2DgDfur2fW6CpfTF4e7QZ/cS7d0gI/hRKWTdiyq+SDcaeeVd9K1l0fwIX81ueyyAPuJ4+0K3IkqMkf7heG/FKF/mb/HW+V/+VnZpbZKUPfE+dSou8TTdTvx+yLEoWNx5aUOPBPyMl1p1oj3WQpEfjJmXtK3nts+PVRUOVJ3nF5ZSXFt+Vp/CKss5NMziO7lFQ7vTg1SnRr1kmIQufd7Z28lvxbgLeVrTNsaw2S27kjz20YOYWfCiDvXhRdNQTJ7vlKuXJ3/3sniPnY+py3GjbJ1suLJxot5y+oy3PL7f5ueXNkydOv2Hl5Kl/ubCw9Ko7n3v36/7yX//qd7/+ta9SqX1CExLwodMLP+1lz4Cbnwvg3ipjM+AwLGARFrkp6on7C11TcoDWt7baOnxe3QEsAbN4ZyoHhU2lRR4HREEdUl5Adw19f2eD6zCRibG/eS2TL7e09bS+/X0VEVTWGThar3X5WkdXkVkn2gRNNZsNe3nAzIhmBdx38/iuBanACGKCioLrd4F9n3JujvO+9XjkDLgb4HZ4eazsLsB+sC94G2pH4Mij974HeGVnPERuU1d+ow5/SwSE14H3vVP2+uZWe++ly4D7I+2Bi5faFkAhF+cA99PnntFOrNyido7VqKCpeJwoLoukn5mJJZQ1GUvhdXxIHkdJfvOXe7dJ5nTSkiHCrnAbHSgwUbk5FUYKnE9OZC9oSJXn1oVf9X56OclQWZia6Weip1kaidWcL/VZ5VdtW69NIz+8lB0nfbe+bj7H13c33MUrR3ZifJBfb1dr2utW+GReZEmGz9LpJFVxhBcZf4AOcFIW7Q9XA2J+VoFIS2iijP3yz+T/FdZWabi5syZ/F54zh3Uqy1ZmONYxsFwezMP3aotxoe+ptarOm/0PX0OXtHIdOmBaxkC6BW75kWgJspCCvGxeeq0jc4k/lXmFFwsgpF0A00OzgB5sx3tl/4D6TfIg/ePPth3LtEkZ88Ww8Ff6oII2Wufubk/eE+TdLGudKng3MMm/GCsSyvWiSyCgfukYgaP5/CwdbqLrgNQy0i8d/t4tP2SHN3/hMXLjBkr7U4aI83pkmPDZ+6jdyKXMecBN1o2h1f5QILxU7pU7++R4OdQaXCbzqSscn/QhfVQ/wTNJJE+MDuqxr/LKetQtG+trmWfeueGo3wQ68uc0SeqS9nKMqg/KqX+5B97ai1WjUxLhC5/DM/vHqzIoMFUuwC+P+cl+qpvtn3PV/SxGMJTtGK/0qdMdiU6qHx1HykdWQkHJiCf2aXDJc521GFyZx8pTAX3HpyyN8b2WKEv+TPZD2jp+Z6MbxlDklh87oysySF7rk7Z+v588GrmCtuNbSyWAO47kxrrLHYdZi5cuN4Dbr5IjgBmaj7SkZQr12QfvyrFuDZBu3pjd/jt25nUOuexs0oBXD/Zn59rC/FKbHyzgpZ9ut9/+tHbbrXce3nL67KOnTp34xaXlEz945tyd3/fyL//in/q9X/OsB3/sx15Vu9F/G5LS8SHT//Fn/tpnX792+f+zubHxVTDW6ZSOK6pZhwR4Z/HmFpdPMAF32tbGavNWtdm5fls+dZuj1BbGDtpdp5ba7WcArpW5NjdrGGgkqHA1j22F/96qtru9hjDNYXlvtP2NS218eiHXba+8bwSfQdRzNdVmKV8liIwe8gttCKPvbqRzUFWMlqfVTDTpcqBVUNgTCAy/O9j+Ri8PoKtubSMrL8Np2Q2fOSZI69Hr6dMe/Uj4BoDWi0c0yCfg86JwgD3ECuyH7cbmBl779fbo1WvtwpVr7erGZtroz8CbueW2vHxLW1w8lcm5G4NHK7uUQT3Epjwe6ZdeBVmL0kiKiiyTOBPc/jLBmIDpqxMVWnOWgGXou3QLit6WNjburUEoI+nu8ptH/tFX65qerueET054209NzscvvKfNLSy3U2dvZ9I7FgVMHZBLi99V1DkOlfq0zH1oifWqmLkUr8YDMlQQKkDp2Fi9RjvuNB6EVieu9LpZxnIFsvZFeWLMq8UAuWFTDc7O24+yof/2IbfLjEBRb8frWYtWGVFZ8ttnFIO8lW7pcUOiikg+5vAa8uZ7ZlMBlWC8u+PmTjebuUvXdeaR/I3qp/IYSRE+2rBvSo4enwpMY1hgr3LMM+r1mkpP2ZKnFV4ejTN1hpdclzbXB3MeAN9V1j71z+iP4+ptjAEU/lR8qZOy8kBvLH3nmvyxz7n1i2sCfBlkKvGZtrm1WYYx9CmjHai7Juq56tLi+DiPrFsv1YtZ9qKAZRzPRBbMi1waxZCvLmeodO1DZJDyNbjk57OGu/KV0DVyVcdm60wItkVn+EAhAd5b7ASxzlix/axJp9L633llOb7SJu3x4QDaJS4bXq2PccqhWszDKWTViIg7z2k+vO5AyWinAC/RPsjI22m97hzQ29xCB+gRG4F0E9lgMJ/9Jsqj4+seBsih/8rDXpt0vZexk84YeCTHRlptQ1nzo3KS8bSfvGxLgDVC5pi4MdL+5NkNjm/0RTk6JsdfOZPHjnnHe+eaMuKYWC7PDEmna05lDPgqjflOueTnmt87nWDb8tnoh/IrTeaTZo0Qf3Pc5IF9pRMB+Mg2bXhxHX6tC+qRDfLwn5vvFhfm4C96GPlxLMw8rcGGvEqHNFi3kq9x4rjQUOpOZIr25VUiftTDl+Yxy8qtZWeoa24wF1qXl5aga2Z1YmLmXbNTU2+dX5j7xdO3rvzaSz/vjrfBs4/piXQfbSop+RDps7/4S8ZuXLn0fCbIp8H7KRkfT4PkwyScUB4pqnWsEOxsrsfqUXhnUcJ675evX2trO0dtdfOgXb6x2S7d2GrX1rb5vtM2tvbw9nfa5uY2wsikZUqqNBQAWsqk3Muz2Z1gDM2kx5ci6L4gKGA0UjAqJUPIFX43j785YfTenIQd4GKlqQz8Tj/2/c6A66W7691XnvDGa2P3AE97B1DebmvQemN9p11d22zXN7baOv1f396jb3tt1X7sHPIij/3ZPeTFJOfaxu4++Q7bxevr2R3/jocfbg/xfvH6Wtvc3mHyTiCcJ9vp03e3lRO3IVAKHv3GU3eSOski+Aof9LqrvXt4SO4xR0BLYeO9MMFK5p0kNWlVulFogkgE3+R3JiJtd2F3f6Q1XvKsFKsvPU/3OljUOmwreyiYLCoWn4bl2vLSyqmqHx4jDPFQlBf7kPHhPye7YeBpvIlEJGzTvnHdpKJwt64V6VHoNdgXrX3EKzIGeZmIVhrvjs+OfSmabmOW9ck73qlLD7sMkuJn5Fie8bt0SEMM1vCk+Fy7ch0Kb1VScSKd9p2LATraqjtDaAKN4rxQtqI8VRAyNbQ5dvW7yrMAqQBVpaWC0TCQbcpqwo0U9bMAlvuEuVIGjkpZ0Cll7HuUeRS84XdBv3guzfbDvjmf7GdCn1zVSJNPJV+j/joG0KkS972Tm7yOShY809++Rfag0/IJq8oXynd3NsiTAkuVqx6a/GXgpAu6/Ul+So/lI4vUW3Jb4+BYk51r5THaH/kgv/xBMCtgkb6i0zr15JSxbmObezrskzKkEe6YafSG5+T3N+XJOsIfaMu48me7ymYMB2ixD6GJdk3mqegf8jTiTfgkXSOeSke8XMvYhrqNPniLmyzRmNU4CqiP6hzMDRTzGKeOrdcDWtSdueI7r5rDRXu8ceXDz8oGutTfHCP7pRMbYz95/a34afKz/NBLtd4yNGqsBHvf5ZNtp13evbdfPmU8IMk8GgoCbw56US74Cx8wjJOqg6NIFHwKjeW1p11pxcAtebAvypljNooAM64xsq3LejL2FdXxorcl+2x6T8LTATOUr5G4xTXrCSbAzyyX8FnHTUNGneoT/QT0LP3yW+Ya7wMfEsTf/NyidO3ubm+968y5c7984vQtPzkzM/X9R9PbP/7WP/LZ//V/vXPp0fPnz5fS/SRII45/8PSP/s0vzv7yD/2zP4PF+dcZjjM+ztWBlJmeyhalQ1VujFP3njh9qi0srgSQXVdX8e3tbrW5xROUm2xb66tRtnNzc5h7O20MC3Zhfq5NKWsA2sL8AEsJBYBAZvId6d3Xec/ehhVBA2xyX7wzjRRQd5ShxEtZl8cjtYvlkSI0eIedQFivHrrCYymLqkS8VS1r49Sh5azVvo2ArO1gfCAUR0cTbQtA1yMpi96w9BzltjBQNtrc0mmsR8+X1sgpS88+y2jXhR6/+hjGzRUam2xzswgNM87oxGx/qS3gtQ8GS6Fxa2tdgigFvRFGjRn6L8gxsex3TSate+/zLoXkdY0dlVX6ieAW4LtEIh/KMLKv1tdN2pwD7uTyj+s1kQGBccCCZJ880c/801N9AGwuEwJiMhkvXXiwzc8vt9vvfFb65ESigoCN65DdxiO75IR3maY/4wM23BBUk1rlpTKjxzEW5MPm2lr6onLyNhoNjUw8ZY7raqys/1FflIx9oJyer6E/3528Aptg4z2yeT45dQgkKlxBSroC8iP6wgRkyQ19gqneeAG2IfraXKgyCphagvbjTcA3lw8G8z4bX0+tPPwD6LCtLE3RX+uyDvsiTwX0Mg6UTxS+4UPqVCELano5AmQiAWTKvIBPtSMa3inEUkKZgPjIQ45McF1AEYQ0POIF0lEVavfkLss5DipPU8aDNjytUvqlWYWp0rXPGicafFvryDnelY8g9t5gozKJzNAnO6OXlPwYPYmiyAfaShgcNldft2lX76n6L/+VP+emeeSz0Qi/aDxYhx5ax5vwib8oel/8ufFKnvBT297c4jPyLO0ARDa9obiTk0zyyznTLX3IW6pLvfJAWcvvI1AQ6I1ghK/QYoTIOm17RHBeysMWbSuXMYCYc9Jo0jFyQ9jcwjx5x9tjFx5OPcsrJ4se6vXMdNvUu7eOVA9f7WtEnz/eJLVoHvFDOowu+tklR8c9vEkdGj8+bKsMym7upDYrtS4ZR3674bgot9Lj745j3futDMA7yjuGytEExor8Mhogv53bjr1tSX+Vt375jBPHGGZO0F/HpY/e9w4E6fXhNkZy7JR603Kuw7sJ0YfE257HwqqzVq9fzxq8/QhPoEk6jAL6BEppd8+PetDlH8fO8XSy24fIPmW8rdSz7eWfz/l3s7dnaaDnD0+cOrU1MTZ5cXF+5cHtzc37mdG/8qznv+hXtw7vAtBfshXGfRImZePDSv/bH/3TX3v18Ue/hb4+b9bbERBKJ78H3Lir0TC7qOi9mWdvuz3C4/3lOwint4F0ylCltom3Nzk9aNP9hbZ24xoTcK0tnTyd369ffiThvUWMAQVy03A/gDRYWAzIuAFqmkmu4Kt4XVN2oDOTUXheU9j12l27VTKmpl0XHqc8FhyDppCr1JRglZTviBmiJJA4CZygFUWwjFm9rx0J4jeEiAmvgF+6fDFrkIam11av0q6g0kc4NzMxBAg5nINPqOTK9Qvt2o2LbRZw9JY3n/y2tX6NdrZz9OzMLMKlUkOZalwYXRDYVCrSrWVtuMlJIeAIWJ1XpLKSB5mkXpcb8E9BTl5+815MDS1/TT6UmcKt8WD9bpBTEcTSpw4tYvtpffJSQySWNv2ZnPTWNUNYGhKtXXr0gbZCH86euzND0fHY+uPdwFd5EcVIAafiAGDQkKO78dgdM5V9vD7aESiwlKkLJQU4eMhFbEAmt554Z93fDAnaMPVSOjIgGEh7QssoJYE8z+IWiO0++QOAyFAUn/eqOu4CrwopdY68N+WKV+cRhueUMewZ71LFSh81tpRNz4IQgexPDmmCRypuFZZ7S1RqEmHfbFMPrtb2BZ0KS+d+aseK/6f7PrkRQbQ8Ckuj1R8y/tQtf9MfwZR8Rqv8QYOAH6DLk+ZQWPwu37KTGZ64jml7JgFO1uuFSqv9EMBUvsUXn+pWHpnr2oL9+tpqjDGfLOnxsBphiVBQp3Q6JxM14XvxjLagOcYSyXo1btJJGq+hVyagmXHxsjJnPmU09z/bX+W1avBr5reCFM9VPkCb4+6ucQ0TAd9xkicupxUIIZ+UVu+gOUrZ006I4HrNn5pbXRQwe1FsNTJe4JmNkchFIo3IpkBS+sYwvMZLPSPduSXg2j8BbHNjrS2fPBnQvvDIw5LWVk6dCTA6/23fOaBxvDkyUvxu/zLfpYO3bArlFXij38p+AJ1u3JQtwZK5oiHvWHV8Da/sTCrTkFImKR8ZK4+ZCvlXBkyMAuS05qbLNs4llyMOkQPXqv1cAK+xmDoYa2XG8dN46Iwr9x3YN6No6nwBXrpcKpWvGsfWbU+pLvLpvfGeoREdAt3S5HkCzknr3xXokV8ftKQhYzTDJE2Oj6crqt9s3zLKv42qy8JR+hoD+GgIoI9vwJFLGDXvXlhaun9xYeUt+xu7b/6hn/7WB8xp9k/2VL3/MNJnffbnz+xv734mQvcseBBBlcmRIt+wyg53DyOgJr0YPTd3Wuu5e4SpG8V28WwFQu+lLs9jZA1T3sFSQe5S9oB6dxj869evtStXr7Xh+EzuEb/4+OPtyupW26Ct1Z2DdvHGZsLebuTzZfj/8Wvr7eraTlsD36+uk+fKWtvYH2trOFOPXl7Di95oO2PT7TJ5HuP7xt449fVyfW37gO/DvDxNbn0HcBL48Lg9S76HwC+coD9zc+36tWsBYQVOI2V55TRWH94gk2R+4USE05CPk2Nt42oA3gfZ3Hrbc9qZs3fCpaPar0Ad3lqlYCp48Ra4lo108CgbcVAsTj6TwupnwUaeWX+UkhOHwVGAM5E0MrjuZxVqhbBUMKMJTVv7GDjdkbBREbw7yToFXKHgiH7KeoKd6+HWEYVJGen0OM6TJ28BsFUeTB4nJrQLEKVI/aMFrlcYsbxn61RBud7qhHO2+b8KONa/CoTvvjv5BFIVpmXlQaeQqCLlbcuJ7+9OeOvwuvnsk+ui0qYiVClLk6dmhSbLkU/+GqGxYXueUDx8EfD8LD16Esqvn+NF8i75Amno4HvGUtBEKUpTR0fGLPTWZ36krhqjGBb8+VmPxEiX46titW5lo5STDdg+dZLXalTqXg6vSPZPPli3StXrKmy9HsE6wCltoc/+19jYzxhn8sgX+WxfvtnXGNbwNs8sSE9HAEv7tpkTBKWS72mP9gXbAIqE029lWt3RGZP2QfrlhY/Y7MajQt7KOWNMPfJH5skfeWrfOh5KSY1hRURKp/gTfAQYrCNtW5+ALl81zBwM/gWkwzvnCNetEBGNnpJsroUXk/Z1ZAzQvqAu32s5TP7VuBTfXcOttW7ptK9WLNA6NzSIAuLIiXSGz/AvfJJ2PkuH92BTOHM4/eCishQDl3oMhWuIxTMd8USepz27kXf7r6H55LB5gXyS7UGvbTrWXgjPnQvkd97ZTmj0z7y8G3lQVl1iyGl9GojwyHpta35+sc3hFCpLGQv6q06SP3rZ0hgvH9otMz2LIU87Gjkyfsb74SFdmZVmT7f0gDXP5djHUHKZYEYeYrROTnqroQZXLZVIt7xQJpxLGrW2G5nzj/bS/+GQysduUO7i9Oz026ampv8bAP8zU/3+j/YXT/zQT/zkP/nRr/1DX3zPPe/4RY+VlYzfEenDBvjf98f+XweTh8OnIygv2dnannBAHGhDiVqHWsmzeFjxFhVmGKuScDAS6ga089AHBtHb47oBdI25s7JMKq9driV05ARCEAytG55xMujR6Z3MLy0mt78pZB6LyVSIYWHYUsFJiDbemZ615wCrNFVGLU8tMkxme+a7CSaWRUCkfXtrI0LnfgIFcndnM2ci67EYNvNYRe/DNEIgcKi0tPQV6oAB7bkR58bapXZj9WLC+Avzp9ry8tnQooBubVxPfxYWTkYopXd3F4sUoXMKCqK5r5TPbq6raVfKUmVVtxD6XQOgQNmwvfU4Pp0xEMXEq9sFa0Wegy/AOwHGXfP3IvRbd65Jg5MPRVGnCdZmnVnG1D0X5tdo295cT39Onro1ClgFFBB24lA+a81RLE8okwJl2xA8vOZI0F8mtApCJSOdVUXVoWet3ETJWYl1qiDIJIvknyntOxaUD4BEWdmCwFYb6xLqpFyUCn0CCxgPlwcsD18CPCgo6rF9a+iMLOtXSah1rFqw8xCOAmXXEmtpQMAomlSaAoPGEfTTB0e3FA194Ls8lmcTocX1QPplJ/m9G8MYRdQv76WnaFB51zjFa5OvxZ38r9cTuYafGk22Qfbms7EDoNLsNf7cgFe7n5+gV3nQWw5whraDzFnHOX0D/KTN/NLgfcdu4EtffGWsBEwahaDMC1vjs32PHJPKEJK3tE15Zd4+BkRoN/yUJtvhr0KrGBzIihnNLb+ttGSrdmgHvE28q3tcGqhbnazFFoq/fk9ZeWoRf6fd5OIn5aCiRhWRkvcaOpn30CQR4QF/oRHaOh5ZpjaxFbA4jhDIuNTyRbxyrmsoREbku/2379SlPIY/5HEZw+Utf5fv6hqNo/DTcciY1jzTKOnKWYcpPCLFOPF6fYHqvKWcDlfGK31xWWOiQBQdmt9pL3cQ0EB4RMG0B3+Tl3yOzx7g628Cv+NshNDon5FYDRz7n+UBiNjcMrLo3qJJ5LtffIR3yksIywgr4xXlG+AwupyR26bRdVCeuR5+84q+h07LRgZGcy10khtZ2IMla7R/FR6/a3xi6pfBsddS9ofHpid+ZGpp8BOv+cnv+rl3PvDGd7z97b947fz585T6nZeeQNYPkV7/H1679TV/4OtP7e1ufQ5e9ZIbFwQ+BdAQUHYZwkCFX4DfWN9ofbxchfTalYt5LKKqhwsBe8s4ovE+eM8T1QxnahzwHSOYuvT+PMlswDU8GCYMBTAk5puHRGSdiXan+N3RU9E6iApxF3KJYEOjVriKbhaanKib3W0VWdOhLL+FILI74TfwyI9oO0fvUv8CnrjrqgqIgrR67TpZa5JpdHTJ0Km73hU4J/jG2vUoxL3dTfJO5sCa5aUT0OCJTTvhi3Qp+E6GeEfUr1C69OAEyOMSBXJr5btAXuuVo7UtrvmjE8wuZILz0tiwjWzCgw+Z6PEy6CPtGDp2AjmJ9T7MZwVOWnlgUvHk1kINJduifqMvxYc9xmwrfB9gfC0tnuSzEYEKZevplIFVoUUnX5SVbVORCljSuRj67YspG+xIKtHkURmRLGu7Cki8TGnsrlGfu9ytN2CAHFFQdoQ/1m0z9k9DQwBXVs2Q22XSbxsxf4FblTZBM3lLgXEd3rqOLxDJ44SC+b0/txgDwlKCWwCYRlVKjlXVBu3wOuPGdZNylH0AvKuYYrDhaYQ4iAp40a7kZ2wlFPmw/oAJ4xfPTdrNHzDTy94jj3IkMGuQ6yWXQeMZDckHH62Proz4Lz/pv/OQOkv2al6FZumnjH0auIfGfoEutjGDoauxUn2zZwW03Tg5Dt4zLHi7fGdyfNURznnnrLQp2y6NReYca+jIxjjK2ocysGxXuikYzuWNukpuNLS8sI+xnHVi8qvwlW3l03bsp/MtciUfKRFARRcl4kCfUjttCNBuxjIZtfN6+E0eQ8H2w/MzQhPXsjxELo+iVY/RWAyfGK/IhneLGKI2CqKDoQzrLJkERM8ZsM8VtcDgBPyl9ebcRt50kGzLZ987tzr9lz7wZ1+VcWlygJVVyyfSI8O57md52NUrL6xH2VDWjcZkXkGfjpxy7Vz24UzOgcg4/Qx/+U2meN39GMpJDB3Hi7GU39KS5wDYHjIW/tBP9zPF8Ibmycnqj9/N5yOdq6+MMzxXvgbo5NOnb8PB6rf1G9dyZ4BGmOUm0U+OD7pJscDWQALxROjbdb5fRKc+xAx9w9T07Oum+rM/MDUz/arB3PS/+T1f/r/9p2//9m+89533v/Gx+9/6S5vk/R2fPmyAN507d9sRzHwW2PW8oyMVrZNkLGsgrr+opPrzeMYecJPB6gGEVzMBFGiFRxDXk9c7jhAy6K7juRavwAnO3tPo2pWyo7eytrYGEK63tfW1GAAbW5vkX7N0JqtLAeZRyFSkhnJ2sollO0LkHgEVutas90dKizstFVrX+GutbDN1xfhAWJxY3gZk+1qk3r6i4tHI0NLOc5zJu7uNl8/EczI4URQ+oxi169l9B0wKJv+2u8wn+m1p6TRCiUGC6GW3p+Wh25C+95DXJNOb7Na3aleq77XB0EmEkYQV7MbCgJsTTKUafjouAniFvPxinnif/O0f7GYcBBnbSn0BC5WHFq9lqZe+lCdkOLQMDZW7xoWGnWFUebqzg6EE0C8tr2QyBgxEC8rHE+NPBS8tUZhq4Hi+KI60z4u+KS85uY32HD9P44phwTgoW8pK9UnFU6BgvW7UMZXy5ho889WtXzOQ6VcUlEqDz+k/r9DAOFWEQeAHvKUdml2PV2F0/CsIKf4mxEh/rMPQauTDW/j43SWmGCi0m6MyR32UX9ZgnwowXaPEE1LIqcu2pcf6HZcoZYGEz7YVgOe9nsmgEh/1g+9ZT/YaZZVxFaqeKpXVOPor/6xX4xEW5nM8dV7+rkK3PpHZsfCj42AflV+VOoTQF0YUApQ360jomDzKl3NAz61bbnOsbFg5SvtQbnnblMfS62++Cx5ZgqC88yx9h37p6vY92E7klvL57qiQTzlQF6jcJa4L5SfESzZBIFES6NJz1GDXOJXfwpPlvG1SB0T+5ZyEkZFZoFlynDEnjzLjmHrdcTDKpl5wp768c6ys03X2LTfIQUPmljygjPN5ffUGemg7UUm91owN+iARUcqnTfK7FGpbrj0bYXEOmdK2spKXYykvKWA5+CPvu+/KQwwW+VmlI9vyrMungWidzsnUzUveaQhEVkYv695F3+sU1FzOsKSMBBdgw3fymb/WwzVY4D/j4b4D83vWvHVF9958ronPh9f5WkeH7sYACtM6+mlzQB6jpo6LtxSfPXdrHKyLjz58hHF8MDUzha823MWgWMMguzA5Pvme/aPDt6EPXo8+/3fDsckfmB1b/GcvfOny97/qe7/1P91//6/c9/a3//Lle+/9pa3XvvZVisOnVPqIAP5P/YMfWdt59P4VPI8vYGJN51YyJkwmMwPghjsHSaWgUlbAnRQKlcCpMDnpVJAOssLsLmkngZasym59fZXXBnlqjV5AWr1xPQdoMPcBfyYGwC0Yqsi9l7QUcXmdWXtT2BE4d0IqCIKEa8RKbEKvTLYsDyBAKgu9dwVI40JBFNS7d3dVOgHd8KNhsI0hIM2CFNMvAjmPd29o034ZurKcky63Ck73242rj0H31TaYPxEgdzIirfDpELpW4R0Gwqx7FOSXk5r/+N2JbT3SXcBUnsskQGhkQWAULGJx81smukqLPLCDPtSGJA0Bpl+UjjyLh4hCtg95ehd8mxhDeYyUhH/ZuGiheGhO4rpenq0eI2BGPW6+Qz20lZVzoVdFqHJw3dHpX1U4QYs+dYK0agyqeHKbDflVBvJQRdkpG/lC5rTp5C5laoiwvDCVkXUmbEnfpFFaPZBD76GAphQ/w5xk2wJGTgMcgZXgpGLWQ9CQUl70OHyPEZB2R3lVsnwQKAVjf3PJxlChd4e4l8INPtKn3Lvj1x28yol1234UKLRDfMBIJeiYdZGZRHCk3+L0VT6lbdqigpSxrowXn81HloytcK1cuBfCPtb8GxkpMgF+xLPimvM0NKrE+U0DyBB7mEWFAVJySK88E4DDP41Xf4+C1yt1zbMUvnnNl/lh/Y47eUK7uSki7ZaTBzHGbMcfyF+bFmWNmznli3fO4DE6XiGrgN98GgUlU8wVxs/y1huOkNdX7ryQhtCmgQWwk9/57oFO6hivm5RR+dUZWabIvfXaJvwpb7TqkxczzHFBsAydFAgtGiaCHT/lbiHl13FNnfwmKNllNw8nTF0jQd1D9Ebd4qcMyU/B3TYFToEwt/bym0mdozGroRlDmmpCBn/2R9qN5mgYaeTYr0QCmFPO13Sef46BdCkj9bQ+5vi+dZaTIL88qnVuYSHzyUa6cUSSKI+jB1ALzI69IqTO9oFeB3s4PZv18CjHzjpdItpY3eCdOgH7hYWltjC/3JbmltoUY724uBCdtLeFo7O3N5wcHx/OLywdTk5MHc5MzhwuL57cH8wu7i+vLG+dOnPi0vb21nuY728HxN/EGP08RtdPTs7N/Nup/skfnJ655dU//Zpv/fF3PPCmX3nggTe+6753/o/V17/+9RWO+RRPDMNHlr7xz33TZ159+H1/Z2v1xpcfNrwsZNYJ6G0KyydPZCIqjAqBAqrFvg2A1+Qqy15hUZGrPmKZIRx6HFq0pgnDlE4s/gyf+nuUGcLhI2lVliWoAkfdpmKYJzs/mfgaCplMzi7q0ADIRpiRMMdDHNFnPdbtRjGVWzwelSWgaKjs5JlbU96Iw9bGRlu9fo0aPVRBb1sLuGVne3fCm7fYOUkEXife5sZ6e+zRd8arP3n6znbi9O1ZP7L/6xvX29rqJRTiLhPnVIEA9FmntKmMDEuqNJxG/qhRII99qWBcA0d9hm8BRJIKSl/DOkwdqKjwd/H89V7Gx/CCBQ8UmmfzezucfMuhP9CQsmEfSkLgoHmB0M2S3iIn73d2NaBqZ/3ZW57W+npBGBvSZKjZc3lVfNnBznRS8VSYjfH3UB36ZmhfoFZxq7Ttnx51nwnue91uJ0CVMjHkKKjGiIEvjlcH7rnNSaU1ZhRgF5lyX0EZnwFS23H0LMOYFn9qjdC6yvDRaCpQjCJD6XXRDusKnRh/ZIzizD365oFH7pGQP8qOBms8YOo0/KgHH7mAFkO1oYXflAPpjOLmu6C1gxGpgaxBoxxXaBUjg79AKuUdU+W0PPsjvCDvNsBzB3Ayd/jMrIkRLa0CgMaDMqrB4S1NFMu8hR3h8RT9zfqpvHRi80MMZGlGdhItIZ8AJh2TjHeidfRVsDKv/LQNeawcepustMtL+2vGXHdMkFFBKQYYfE+InrIa8NMYxvZBI9z2lHfnlLQ5X63fMbIeuEAfy+iyffPLZxiX+gzfzs0jTwigY5mQuaU6wKOctPd6ZUAaXenqsE5BVO98F8PFZUEN/hjXlBHgU59zRkCkjLRpPGW8ZbLjxZvGjuOu3K0bjaQfAqbfrU8+bAFoJWPmk+8a+uonjCbHVNkfja9awTKJBJGXC+FPDueiLcfVXHFilGmJsAz1hWAyxGiWF1zrDp9Sn8mscpjkaRmNGkPufTJsHweB+jbQbxo9Rkbcke59/d7SOegvtltuubMtL59AbnYYg6124tQJ9OlZHK+ttn5tNWM7O+/BMfPUPzNkXg8nJ6eGC8uDo9vuPnuE7h/e86a37733oYeur2+sXZ2c7V9jbK72huOriysrN2Znp68sLi4/dvqOM5fueehd1991zwPX7l6eu3r+O/7SDYg+TiTH9iNK3/M9P93/7//9Nd9w7bHH/87W5vby1AwKbR/BZcBVXAqatzOprBR+hWP9xlp5KSOhU0mXdcmvXKiwkIrUEKdCMgWgbuUc6R0sP082q9uIysOzoILsZHGTi8DhpFPgcn96ogXdbU8qc0Omw2wG82EoexgSCrufs+MXL8t8zAb6oPDXKV0SG+OCPPZLReHav5PCMHHqyGQRNMpCV1EZHcgLJbm6dq3duP4Y9U62U6fubCdPnE3der9bm6vt+vWL5N1tyyfOwa+5tokhISlUnT46QG7Gs375aRuChkpTpae3ZLRDUPakMqMA9jUg7zuVuetd4yeH2cDj3b3aqDjLJFTpZhOflrZKnb4YAfE0NZPAZH3eSiajpdGNkypGw23e4idYLi3f0ub7fVStm4XqvIFJlYIKD9nw8YrSKP0FpAVyAUvql8d5KJF9509FEyVNm16LQuezJ5zZtootY0ZDCbFTnylgRF3yzvJusJQXPnPbCgQilZH3t1uPSswxzkYy3icxdFTM0i+oqdhoIPVaX7xN+wItypjLF7lljIrlQ+6JRhm7NGTER3lQIcf7HY2bv0l6ZIs/gUalrrE6zlj66GWNFNsQ/ONZCWLMEZPK37ngPCrFL8cKUKXbORQDwvmwC7CPIgo3ATj013yzxi4cveecE1B4Rfaoyz5ap7e/asQYIUuUKIamc7plT4zfBbN4yqOxiFHEvJGufKYxeZhIA5V73X5ruFhGmoUgDTUblS7lvm5V1RDVC63bNNUlgrW/y1/plAfWJ5+tx2fRS6/Og3c97GxuJNqyzXjRYMYuQApf5I/zPmPKNXlkBJIao488BGuXfM599VGcBPpgxC76Qd0F3eEXZfW6BX4PV+kMNPs3g05zXK9dvkLNQwzZRfTAVuv3BzHAtjfwgnFGJj0UhHzyQJ20tbUZedK4DbjCYve4qAP8ogFSYA4t0oonLV1+j9TQaOSLvmkm2lbJ8chgsi2uJeojb/keM8Ch5L9EvHg3YuvekdPnbm/rq1fbpccuZp6cOHmqnVw505boz+nT59AFy20BPTG/OMtck2eA/vzs0CgROnc4MTV+1J+f2Z+ZnYTw4f7B3tEGTT4+NjH2yNz81KOz/alHe5PDCw+97dKFd/7aA5ff+/iFzZ3Do93+zNTu4xtrewtr/d2//O1ftwtNDvVx+k1SzcSPMP3f/893Pfe+N7/hlVcvXvg6vc6jQwSJCaNIGN5RmWkxi5gqEb0pPegIk0qBiZAJS/MKvsKn0jW0qXehEEqaSkOgFARqY0YpUS1Gy1h3hA5hTriI3ji5nThRNgpu6FJRRQUyUdZR6nV8qRPO2zqc3O4T8KjLKGDqjOXMSwPCEL6GQ44/pN0oMN7TIPVXOxgQLgNwSaW8vnql3bhxCW2MR7azGWA8e+bOhKLkh56tXuzGxlXe9wHbJSakfRtZ2tnfAA3UXYpZz0A+1zW+MGEBe+iQl90Z8+ENSZ4JDNlUR14Vn557zKHUw0vQoKx8CPCSzzVf+7iL0VFK3lxctw6+e1jOzKzHQfogjVX6tpG7AqZ8TCJ5Zqd9ypuGUpqNwstmSa7plVqPBpjtqjTknTQLFo5vPDLZSj6Vr++OV9Yl4Yc0CMrSJSgLXjG2HG/yWldAPmNnPqkpz8Q0GrUkFaCRH6+q1Ao4CvDz4A+VnXLqEgeFlAWBChLSljwbERta5bfAG14jt9JiXiqMXJlyDzx1aHQ61qVElesCBMczS0f2nT8fP7mztUZ9grbem0ssHiLSZ75g+O5qrNlPPUres8wgcNbcsH/WJRnFuzJUTPLNeSEdGV/o9m4VwU36S8wEAj6QRwPX8XQOxrhlPBwT76pwTHP3B32x3krF13qHNur1Pn2JUbblqXffVERG41gZU641dlyKMjRPfvI5DkZ+yBHey9eaF/STeZMIQF6Oi1669JchovGfXd+UjrdLYeXc6JAykMr4TR4nukUeyzpHBFjzCWwahXrwgns2oJEn+smx0/ChztIbetQHOBQ4BPDb2ot+H6mNsQ3P11dXAclbmDf99p53PdjmFj0rBLmjDpcWzauO8l3+a6g4D0zRUbzkn7xwDBwXAdxkdyJLzm1ocV4rD46Fj/VWrjsgp4IyOsirkaBuiS7lXV0eQxs+O/YeGDQOWC8vn2qnTt+NgdPaYGa8LS6ttDNnb2199J5LfvML/daDHoZSnb4PhZuIyyb92EJPrgH2j80t9t/HtfcxAR5eOjn/8MzE0YVTiwvX20I7QBbtSPeC/JFle5w+4sQQfOTpR+8dTv2Hf/JNX3Hh3Q/+/c2NzedM4B0d7iuQrlkPCsARHmSLBsobzA55/lSSturE6p66hlxnkitcKmcVkpM3Vj+ZLVtheMPRhmn3ssZrSMyRd/KpuAK0CKxGhAqrJrqh4LLMM9G4Zr3zHpyzt53NUYg++WvDk6KkknDt1LUz6fXRhd5S5gSShkwC8icsi5Tapk9TMzlJVcK7u4A9imeb9y0U9MmV29rK4umsLyW0T7n19ettbe1qJuwMAK/SiVKKMihaM0lR3k5MCiYEbhhX70NajGgkZAfhsciZyPyXespbEqhLCajAa5MddeKxFygW+EShqwwcI9tXKcgZ2st96ioS8qrMZ/sab8Psh1AxrJy8lXZqiUTjZor6NNZUphp2pfzKOFPhCIyOb7xe+pzQMfTKd5qJhrLfLiEIhhXSridJ6WVE6dFN6wl/+E25sL2MBXxxHTM8iByVp+i4B6AYA2XI8RNwsgFuNPamgDy0CdYq124crMfr8rXWbw0Z653VpjvploZ463xOXbYHEBvGPkJejR5ZTw7C8XfqMmtkVI5HnvjMvLAO+28Zx0/6wx7qdIys08/y2HkkuGhwyxfXOGcHtBHANNTc3d3g3Kg+zA7mMFo9lRHgoC09Ysso33XKmECi3Chj3vZUUTTlIuPl+Hl7JfM3oXT4YNsFEqVabCvjwPXsf7EcfVEvJA/1hgEaJPxmpM+x8Xd/Mo9yI+3y27GKIecYULdc9uWYytfIDymyD93xtOmHSTmXTk2O0hHkT14NSA+X0WCueqNPqM8NeuqS3OJLQz4OOjqEkuaRH46RDkLkDKKlbdf1aNo2GkaHQ6R8cIzc0OtdPKfO3Rqj4eLFCxiUyCC0zCYSOWxrgLz0SmCikyQ3n/mbAK3h474H50MiDMiWa/7qAumxL17Te1YluDGua9/8NqZDozxM9+v4ZiNh6lkjguE77WgYrV65nOXL02dva2dPnUvYfXpygLe+hI70+efwHnuBIjfo+9WZ2Ylr9OMa8/rCxOzEoxPT448ebA8vHO4cXZien7p4ZfP66pd92WfsvfnNb27rr1kf/tf28qNXvvIYyD8eaTQdPvL0bd/2PSfvv/eeP/PwQ+/5m3s7B1O93lQAfhfFMjc/j4C7Jjhsg/m5tn7jBhOUyYDSjdWMoKk4BNRtN5swgSyjAoiVyjB7LR4OitQ8biozBO3GMZVarHkmosYDX/NZoLBwLFUmh3kE5VJ65M8sc2KiyKjPB504Kes0IxWOivUwJ74trCymfcNnqzeutS3aVrHVffj0gfzT0wMmkrfBuIa+HEWhV6sSml8+A9DstIcfeQdeWL/ddefz20KfOqHHevYA2suXH2kba1fw6k+1weKpUuSu6fKnMnNi1tqX1vXOzTCZyl7FYr8TWRBQUFv2RQVgHvmgARBlDC/0Guqahoh5bCeMzjhNjNeGJcckZ86Hfxg19M/aJlyC4ZoepQdReGqbtwOOT8y0haWT4YMALO+03lXCHrVpEyobK3F8NCDCA+iBWtr17gBDsYA442GYfhrjwLsgtgMaAJt1AZKCpd+tyzrsq4pched42G0VrGOdE89IBSbK2XYeWBHwIK+ASC3hTUAARTdJ3QFPeGqe/KFEBdK0xbiHHniRzUMaS9Qin5Rp+eR4aVS4Pq/c2U6F5B1TjYACGj9Hjvis3DnYRopU3IlSORegxXyWDdDSjv0zCcAaS/Kk5Bf+wV+BSvqVRfvkdeeDYBT+SQt/GnAq5q0Nz63QwPJwmLr7I8bGqF3rotn0T95YxjksEFi/YzvJOHubq8jpXhTblH8yxHfrsmx4ZF+pL3whQwwGl1H4c1+InxORYpxcQpMv8jLjAY024hjI57CCNjzQSTnIUknGhzb4Z/Qi8kImjZROFt230PHWvjo+1if/M57+Bn3Kq8ZKJiLvypVheueSdzMY7jf877zNQ2L425cG6rei7CiHeTVixQvp9U4evXTzeZuuY2Mb0uEucRm+vrbedpR/+mYh+W6U0yhX9rdYL3S6b8U5pN5yDPLALH7TIGIYeDH+jg1zy6ROM2opV9xE58NyYhhOTuH01DHZ0q2e28SxGczOtdvO3tVuueWu9vRnP63NYRz0xoZbs4PZx9ZvbD2yvrr1GBcuTPen3rezvff4zNzU5VMr85ePhvtXJhen1269dYrptTe8fPny0ctf/vIj6OnYcZw+AalG/aNM/+SffN8z77/nnm9+4L77vn54hDWJMKxeX2uLgOO+B2kwKZwghnf0hJ1seZiCAqhiZgKVgiql4MSKcmN2aCW75uR969kgRz0KsfV53Oja2rUIcB2MUSFDASu36jC5nGxRLnyJJWybKiOfD+0kZ0LPMlGcMFrmlvHWNJOCvriy3Da31tujjzzULj3+PryXTSYCSg0AE3B8gl4fwFZBOTk0XrY219r1KxfaydO3ofxm25Ur7wXEH26nTt/VTp+6vU1jGetNSKu32T1+8T3x9BdXzsGX2Si17HyHbg/7cXLmqWcoEJ9zr/I2RK+is18qvj2AFdKhzfvFM6Pz3Y1xelNR9LTrhNfYUfnJDw+bCACYF74LWnrC6jI+kF/P2+iH3jPqwDzQNZhbwNjCGIO+XfgzPVhsM/25trOxFkWrZ+ppfvF+ZircK7jKX/kkDdJUPERmqFvFFmUPXZ5ENeFzCPjd5+4nlEo/DF3GUEEZJsLii0pV0j7Vji+RpYRHBRR4rJzZIWVOxZ5DTpC1ABr1ua5ZIFgRJDdBaUi5UU1aE0WinYSkw5hRYgxUvBp2Ma7sG9+lWWPCNUoBzNCtfC+WSpde6FGMJLJm6cYoRm6FI78VKU/KNw1mXjg2glWBESDsXGIeZG5Nyhv5Wbv03QcjLc6RgBVf/EtkRVCgLo0V15al22uGcvXW5K0GR5YaqN+5ZpsyRy9TOpSsDujdnZ6llvBd73vk7WtU87uGgcBRRolM4z+HDdnVM5RfApsyz+XQb+qiFUapNCqLv2WY0DPaLuCqkDPjLMdtbzTm9iUGPUbPPjLsZ2VGsJZvEuHYSXvo4j/H2L528iNvpdu65KVtyWO9d69VdKWOI5YPm3jk8erpv/2Uf8qCXXaDpftPRDXHyrkkb25cwxGAJp9yt+fRrIy1wL2E7nR8lNtr13yKooBKv61ZPoeHNScdq4wXtKZvZKo7m8qItW/+Zh9iWJV9Ed1HZ7MM5dke8trEJfqynrrmmONLCyvtzjuetntq5cwjvYnxt546ufzgbH/8oenp6fctnpy/dvXC5uqN9StrO6tH6/2j6d3e2sLhqZcfA/knU3K8P+qE8Ix9x7f9yxe/4/57//59997zuw/2nQBYgotLbe369bawvBzvXamcABAVSgX/5qEtTLRMLgTKdXQF31PkvAdagU9I1jxMug0AxEIqB+soAJQKgV/FWYKsNSsQOwE9E951bRVZWbh47v0671jQcO1JcFHJ69F6oIIK0e9O9G0U8KMX3p3NeTOzC3gt3gY4lw1btilYdffYSs/a9UvMy6M2N78S5XL5sXfR/kw7lbX3xdQrwHg4jOuVa3jve3jU3j43BUCrHOPXMjlzmAY0eSCISk2gFyRsSwVrXwQg+SgjcqY+SUMh4VS8MRWDn1UM8iOhY2h2DV2QdRyY1lFshlrzYBkVA6/sO6B+o2bqBnkmjXODBfJizDAenuy3guGiseGGu5npQUJ27pqnwSgfx2rHZxVQZ7w16hFIooz5q1vkaIDv0/QtIEJ5r7nGLP3S0UcRUmU+641Z1jzWH9BJPwE6ypgMqUZZU6bzWnNfOn8aDtm4icwpVNnIBG/VcFkCgY4YE7Zj/bxSv8TbD6MUkNx5jfbN/QV63VyEj+XtyVeVvqFrFay7660n58iTcocA/C/Dq3ZD219pUZ4NmWtMSKP8ly4P9VBGjZaZ5IftuDcCQkKzIOp6skaQ9Mcwhg7lZbrvpr3DGF3Ksu0F2BnTog2eUZ93rxgd0rjxts+0A50ZM/qnEVR3nkyRD0OI9m3H9iQ2IEk9zmnTcHQtn8Mjbyt1HbiiOV0SQP2e27jIL5g6X+S57WoAZO8F7Wl4SLtgbZ+txT64iVX9obcqT8JbeJqoFH3XE5aHHjEtn5Q551PmgfoGuuSVURJpdOOle4AMuUdWAGbHVwMlmyChMYYK9LmDXMM4D+lJzVBFP5Q1jSlPwpTmG9dvwNd+xrSLJpgWV5YiVxbzltyqg8+0r/xl7Z925IWyFYOdlzKkIwRJ4ZnGgzJkvwzjOxen0Hf+5pg4xotLJ/NQMNu44XHgeDpnz55rKysnN+cXFt5z6vSZX5qeHfyX3kG772h76/rSqeWtO5Zv2263PLb/4he/WAAXyCXvOH2SJvXGbynde++9Uz/+b/7z573tnrf8vYcfetfLxqe0ahcyOfSE11brjgWfy+1DFBRSrWEVgYIWQM1EV5GXN+Tk1jtysjuJBPzN9bo9julKXpWaFjOTUcXFxDNpmSrwKcckUVFkzQ4Br/YEBidJefSuE5tfI8Oduk5AFbtApLLynnw3m8WjQtFKm7cR6THq4QqQycsPFzEE9LBOn72dCdvalUsPt+vXHmtnzj6jLTGRBCPbgqi2ub2OpbyGkl0P3f3BEkpE71m+FLjWpBdw8Dgpp6dr//XGozihr24r7Ayc8pgEj4Q4BW/KOPv0LqRdvtl/FZ6K0PaOhoYx3cwEb6lX3tWTu/AW6btP5IsXa/sofx9jm/VKeK6yXVg5S57Rmjrl5ucH0KrCgdfQ7Xqf4xDAgYiMl8qTMoJOaCa/fZh07OCdp3hNoIxUtgKL4xqF5ZjSAWVGeVG3RCFTzjwBF3lMcsOj393NbN9VgqWwp/DcffgGfKT/8lKwtu4KdUIABVS8WTfnepR3gII2oNU6Mj6GfpKgA5lVxiNPkNEZX/bRpNfobZ41VgX+lfTKyqu0gEaevwnptfGujDLlPmDAWNbtmXqsFKDODkRNPo1LHte8GhkWAjA1mN+6O89f3ikrtiud6bs0kr8Mheqzr8wd6KzDiNyQqLGm8Vd12dfMw1FfYqwoA+EbYO8f5czomyngiUwLiC5n5TZV+Gt9yQjNriNrpYX3jr195jejTfkdWp0z8j/7DMjv+HjrqQWsK/Kh4YLc2z+Pt5Yer4U2eKI8xxjjmmX8bv0xDoc0bOPkdVzVJzl2lhyhlf5o1FqPu/VdTtI5Mcyt3NtdN+dpZEwPfK65B92sM/895htjkr6pAw2NO19syrE4cepU9lJcu3qVuWjkong5MdHLZsiMGe0nmgevKxojn6TTz0WvfXDPkvTJo5MrJyk/x2/K3kQbYOgtLS4OV5ZOvntuMP/mfn/mv03Nz/3yuZVzD0+tjK990Rfd7Ykzx+l3YFJGf8vpO77jddP3vfW/ffEj733glZsbm5/lo1C1rhVoVdWh4TKE16Nr9ZKdFCoBBdbfFVA9AydvQm0IouHL/sANcHo+WN0ogVpfLA/O8gp4LHXyG55U+GMJ0yuVl56Qk0Xh16r33dRncuid9DE4BJryIsqyzYQe1aUqcVL7rgUeEEAB1GSSHr2MCazxq0zO9TY7WMzBFZvrN9oj77sPr26x3X77czEKyuN3yQGoi9J2450vgWZ+4VS0XlQX2kDvv/q8HW/Hnekz5Au/4FEp1cN4NvJCnWc/NYyijPEUrUPHKLfA8aMgrhFjv0QgQcu65FUBLbziq8aLm2ykUQD3oqBfv01mjV3vqZZNeozpUrxYx87IxnRuY3J3sUra3/HopRdF46uAug5IirIaGV+Ctc+H9975AhAUOPXL64VF9zcYsVDpqpp98/9S0ip1/RzX3eP9UqZuhZvKpkZvO6uHw5QBs7PjsoXGZgGjoVG9e+lNdICq5Um8UNqRPoHIpHwZUoc4eFxPjvMoTw3D7BymrGcDyFcVreNRMukFDTzfyutC8tM/6dTo7XbY26ZLWN3mP/vuYCp7zhP/aZwVSDHe5JUODTd/9HoiHbRVS1b1fHp/c8Oq4+c8sqw80TA1SmQ90hya+M3oVu7dhocF8Bo3gpsbTV2fpjxtJIoBX2k2vEn/wqOa1wFj6VW4ST5ruxLfuZZxUQY0cuUvvyjLvvuEOgeEqlOXEQP55fq6c0BeZf6P2jWjZY0u2c8YGblMbZGzuo1VYN1nTjsO8kF9IC22keiLzCN/Qu/001D6GG17Ap2GmryQwbZvHZaT190mUAE2m2CpKwYXdVmlRo2kXL96PevsPi42y5K0bV5/1ODV2FxYWUm04vLFS81TL40STWP4WpHsrlt8jdAw3tBpu+pLDbPt7Vpey5Io7+5vkWZvx+vrhM0u5Y4eMu0tLCy88fY7b/+FlaWVX9zbO3rb2f7s41/0dS/YgJjj9Ds8lXvxW0w/+7M/dPhVX/0nH97dvf4QFvWdeztbdyig8WJUbghe1txUVAimE8G1Kad7lJGeDwpSqTWslNttmAzxzrie9UyUWzw6FLeKws9O3myk4XMeTGN9/kbbhrQL5MtCd5Ip8Kq/KGPeEzmADsPZtdZsCK+ANiFxJquTnH+SFhrsiwfDaGm7hnz92hXAfaMtLp3K+rSb/q5deRSA2WqnfCTsrLtMLae1X2FDPWkPnNHrnsaS9uXkFORU7O6It4B55JuhvAoTq8y02FWKck5+1Zq2+eM5oYSMbJAl7WhYBGjIofJU2cYIODScp/djyVJU3lHgo2y9so/x4NGeQwpaf3gC8HtCWq0xHrXFlVMZG8FUUKizA6CRNi1ju9KksiwgwQOEh/JNWbBOQUKe6rmVFy6dRatMd3yjMO0HitT7tDOOKGqVmwJVa94F1tZz8zO/Vc9Vhoyt/B15pzFaoEBaTYIUFxJJ0ZBUDvQCNSByuxJ8hgzyYAwBbvJOkCxgkw74bx+UGfJZzpfK21e3FKV8CkYxIOUL13xZSEDVW3QMk5cxTl7Hz7r5XGNV80GZty8eoqTRbDk7IShHOiDLtv3u524eBLDpd4wo6rJ+BomyYQGpxiPslQYBzGHyl8iQXxwDMozK6TV3HrDzznrDW959lew64ykHL/we/nMt82BmYO03eWo7yR8ifKP/GXPHuJ4WV+F1LkBCAJkPjkEBPX3g3fkYoxY5kCfdXTXO/fCFX2pOqCeog35Zf7UKn2NQaCRVWQ2n7GeAEI0qo5LmdTz03J2/3pnQ1Sdd/gnCmQMaE9ThUduufXvsqnMnxgo12Y7z02iZfHGsd3wsK2VjBKVr9FN+QKd56xrz9AA+j/JpSCSCST0aHT6a+uTpWwH1k226N90W5pfWb73jtp87eeb09y4vn/2Xn/6c5//7L/3qZ97zaS+69cr3/9h3a+0ep0+B9DEBeNPrX/9TB3/2Fd/43scuXX8AZblwuLdz13DYm4xQO2EQQtfRBcb+/BwCW1ZnhelJZFCh1oTzVg4FX3AytF63sWSNE0mOalYxogQyGQQ1JlR5DnXbiJaulnk8EUHEJpwgvKs8o6SgzUnubW3+Jh1OtnhF/OaE8XqUkEoq1wwZq8Sm2ubaarv8+CMA3UnAfSmTTLC/ce1CvPKVk7fURKWP7gdQYZhUFDvbtSmtP3ci1wz3axDRCLkEIr1DlTBKAA9e4iAl/ZQD8R5VnlxUqd5UyKQoRrlkn8xjCfkDjysKgqEBwKvoDDnrKUr8FJa9fZPv8lbcUpnYZ+vRu5/mJXi792BhaaWtrl4nLyqM/DLXHfGGlPVeujZ9SEcZGipoQQnwJL/GgQpQuh2hjAX8l4/ZCMc42K790IjQg9fjF+At57jadxUlLdl1/jckrRdIHvju7YUadDfHkD/H3np8V/5s3zYCpP6NZMmxCGhR3jpjdNg2dWis2ZfOiDS7tPtdoyyUqHwlK30sDy/84XuMjI4XMYZqGcQQq9620QAIttKUi7fMd8PzymeMUX6WP7zxXTpq7JIwZkIXL8uZ9FwLFErewtsRH6Upxoq1QYsyFkPB+n3Zd3/jX+azPBt9j2GRMtSLDMtv5ycFAzSGrzPPI5c1x+oUQI1qjXj5DQ38XsZjzTnHIQ0wJvIGScy3QKZNK3e2QfvS7pxVHpS1qtfxrXFKXfZReqFJg8j2MtejVwqkTbZf/au5ZT7rtIxXPcseAvlUNCpnoSqyK+fIpUHH564fGX/G3tC6p8N58mCiAuSrPQGWSsGbci+fNCKMNthf9ympIyzTxzCIcUEx2/T3Mvrre/Yu0a4ysbR0oi0vnkSGpocnlk9fOH3y5Gvn5gbffdfTn/GDn/fyl//8V/zeu9/1L37g2zbPnz9fA3ScPmXSxwzgTa997WuP7r33V9/73Oe/9B1DzdhhuwMhW1B4ncRdCNykIGrJCvKlrBBOJw0goNcR5ct3PS7vMa/JD9B3oX8nJcLtTts8CGakaAX0KEAVohMExVReRSkxlXwBogrDieEkVMkzUcnvjBFcEvLiz4kp3S4FGD3IPfcoyp3cRrKK991vyyfPJc82ntT6DY+e3cvGuhk8YqdtNylVgSpgAVIPX5o99jUKJgllq5Khr9mDwJ/rkm6ci0KkT2SJmWAY2LrkXbz7XC3FqHcer1ulTH8lIgCCUWId1m1F9tlkiFYNkY1aNjD6PwqC/BobhvdnRx68eTXAtne3m7cw5nYm6pfX7py3z1GyjgnjE8+IlOsZAz7YD8eU746FdcYz58/7ezUCVZJZg0ceLGshxzayQH5lxLH03d+yHslvUdDym3fBJrznlUYpJyC4s1qFbT/0vOSjybzyzPfICJ+jpKlLsmujHLyL8gTII18jb4065aX5jTi4h0GZko4YTPx1vDZPDYz8F4jLyLKdjBmf805KRCF0lPEZUKE9x1GanBP2M141NEt3DCV+q/oELzeO6ZgV0Emvo08v839ok4/SwJhH1rgmbyMn1BE+g5D+Rq15ORZ+MotzoMunTFurEY0CTnLzT9rlX9ohnx8TUZNMvgj0VqKX7HflyOWU9BkeyHf5nLyW4Y/WqVsjIRcy3zpjx36b8pukUoftJrpIHQF45715+FMmwjvbTt9IvFs+/KFRx5MM4aHGrBvtsich9dWSU4xvE1nllzqt1s0nsnmuboHTcEQfUH8X6TJqlgdVUc79FNLTeeNGLNSj/cFslhl1HsJrZYG8tut8tT2oh291h89gam544sSpd85M919zYmnlez79cz7zh//kn/mS//ppL7zt8e/6rvPH3vqncHI2fczTAw+89fHPePHL7wForuIhLh7tH9w+PTXb68DdE5H0iEr4K9SkoEcwM3GcYHoNbn4Z7ZBFiJ2sKg69ICeHytmDHLr1UZVZ1tRUmExIFSLFIvS15mmoV6+/lJybZWxPxSdthv1UMIK7CjReERPT9WTB3EMyzLuxejUeufeDr5y6BXqm+X29baxfazubN9rC4qm2tHK66FeROIGZmHyIgjgAJLo9BTOGJkd9lh96GDk4BRoMC5tHmlQuetr2p263gkcqHuo7PKo5qqoT3DtAUsGqnBNm1KOhHqMkHi9rOb+rQG3bk/Y0JGIwOB7ejxxF514A1/qHbWGw1AbeA09++biFQeMJdvJXZWqbhrhVQhkLDAZpt62byod3603I3fzw1/zWn0M7Zsob04vRuDOf8lH3XVf5MAowS5/pq23HmOOVcUU25AGsimItQ0ZAAQRG8iD98rAiDoyLY5MxV0FafynmAhZAekSDMmSyfjlsH/TcauNoeWoq5crjGI3aleZ4xI4zn/kXeqkv4Xbqd7yMDBwih/5u+9Jqm+aVL3a7+GfERxtao1EPk/apw7rDC/pjX2PccC1jCl22JS2RbfkEv3wnZ2hw3mWcnCPUHbmB78qF8896pesmn5VT/vw9chcaRn0HZGyrqyt9gBbbsbzJ9v2Ua36nDstqGFqPc9s5b1mL2CdLWKe01sVRH7lWJzqG25EfAU6Z14hSlrp5Y32RO4oXfWUYyKPQ5A+kjAv9FYQz5tRTxpZ5jrJs5d0I8sL2BOqKKBTPbKsM/LF44rbvgTV75uX3jJ11U1eiU45P+lLzxPLqI+VesVxcWWkDHBr54G2l0ufdGEZnHFsNo2z0gwYND0D9HdMTM6+5/fY7v/euu+/40b/wf37t63/kR77b55tXB4/Tp3SqWfVxSPff/6sbL/r9X3HvcPvooaOdvXGk6TaEdVaYdb1JwY7SQBAVcIUUGY5XouISeJyUCrhHJvrZtWh/87uZZ/LAlwpdOlNzy5WTn3qiyCzvH5PHTWGCrGthpRhq8tq2k0PlKF2WMa+HQwgchrCd7O7Kdtd7Pdd9vA3mAbvBQpRh1kCpZzVnzk+0k2fuKMWSDYAqe/uHMlYpQJxhfEHBB2oYSuuULplDFw1kAtsnlZBhz07hSZ80U5lsrvq5pnduv/Tc433ad5SJ7yppFboK14Nu9ELlnwC8D3ibZmcXosBLQZOTtjVEaqOQinImAG/0RCXqBj8NHG+5c0zcbS+4Owah23eSykqaTbXRZ2R40QezVD5HCYUFH1xjl98qN6MmYQP5LWe9emEqSz1DFX+1LcjQVmqqNs0bJc3nPH+c+qKszcR/1iEd8t06vOy4pqxl8LTNE4+R8oKrBqXXbE95dUf5lHdUKKuMUwCQfimOhoE1zooqPTSjDQXWpgIK6vWrdHLdtrPZj+/+6e1bRrmMkUHbiQyEL8W/qqeq6Ggz5Gt9jpVP9DJFHigTg5FZ4n6P+qMO+0i5rNfDEytT7uWNv6ULvJyLJtu1pPPXpIEwPNI84W9Ur3Q5tvnjPcsvo7q7JI/juQZ463dptB3pcW5lHu3s5HvGhvo0qLNZLXxVh2ioI/uUS1QrRp15nR/oGucPY69RnU2d9Mn5bsg8c5I/5cOX45y+83u8f+qRNg3CeNCMR5Zr6I8Gp+DuOD4xTzzwq59xc8w8QS6yB52WtS4fAGT5MqxqU591zuKZG3b3t4xBeoBM+Dvl7PO8T3OTPvqrHrTf3jcvH106UGYc3+XlU4/Ozgx+enn5xPf1B6d++O9++5/6hde87l9dS5XH6SmTPm4Ab7rvl3/54J33v+Vdz3rey95yuLuzjUJeYUadnJyYYu6rcJj4CHIn0N1kdG46uTNRo2BUE64RO7Frvd3J5Hvq4C9eu5+YCOqQlOBdy9h7yrNrm0ngpi2Tasad6hoH3heNOuVlqTICDKHn+NkoepWsYfkNCh7laNblE2eiRDxQY2d3O57V+tq1Nr/ovaUnmJQVMjO/ZfXqfKiIBozPkPeWMpWBaJCoAwCuEnYntMYPhJAEZw0VCdYwEkj4HVCP8cEPUZrmpG+dAlSxCvSuP5YHJ2gbQq31SBWYdcuXvd2NKP3pKT1xrnNN39d8/Dfi0VGbwRuYBuRVZIae9VA8vU8eC5Bo8PApYUPaSsSCco5RAadUOsYjr47fVU6OV42x+Yp+/5ef7v51oLw/V48rn22QlwBf+SWT+lKH/xjJ7jMveeVnr6UO2ol3y3cVtssS0qK8aWglGmD9LldQQRR3eA3fqCfGJB9U/sqjYxZgmIB+xwb5jTxCn7dXBsAp50sl7AcVtv0wf3l59I/v5pcejd4Arf0CaG7KgwSQ5JvtJ7Ij3ZkTgodjJa3Ff/mSItSfSAa0xCCmLWmm1QBC5kjAaWQUj8ZIhodXvOduDFLnlfqzn+WdPPVnwVEDRSDzQrVf9VivclnjZ96iXXoCsLRvWxpRGoo0kjocs2yQtEHGTFCMQeFvylfqp4vwyGvKjdesy/GsOVOGUg68GekPvWlp0iCSv6HLPmG0lZEL/5QZ2jiIkS7vqv3uttw8KpYyuduE4i71ZEwZGze4+lRAxzoe/c3xUGdolGpwkpc2snwoS/ls23rf9l2aErWhbkPwNeZ+p0+0n6VKaPflHiCjgfu7e5fHhuP/+dStd/2Lz3j+C7/3b/2dP/7ff/lNP3M9BB+np1z6uAJ8lx588C3XP/OlX/GGsb3dC0yiGebOCWTWbbPOqZroKgkVB8kJ4QlRTpqAnvkEKWZBDkFhIkSZMDkFoygZ3vXEndgqMEPjmQzOQEDTaypnw13OGCeTVrGAL+jq9eSgCD5vewvbxo3kcRJ6j65hNhXw3Pwyk8lHJpZisk7b97GvgvPyibPplEpYJWseN9U4sT2O1+smJ6v9KM8aeqApYVPa44coDtuLZT4zE2XlZ8t4C5DKvEBH9YsStgDf7VsUA20YojOEGCWqIkBRCR7ysp4pjSdIXg+o0esICOK1V7+hC/7LY+v2YBW57MNlBLE8A3+qTt+rRGb+5alYKkL7QTnLyitD8X4OCIUH9tquouDwTBiqjH+iGY6bfOU3x78e/CKgl6GQvlJY0NKr8d1y5g3oUM6limSjE16Pl2edKmjod5CQJBRvtednmabhCFXhgX0ziiCfHS/7LeDIC8FdBgkgMbJozLa6/RwaH441VYbWGAYkac+toNQT48s+8TIZhRHgwicAQpoCxoCBfZJjvtuv8Nfa+T2Gkv2UX9QpL+SJtAuc9kf+K+MdXZEQ6ZVGKvRV/JMe85QR8uTfIrP87jxUFuWRY9bNW2mKQWXteVgSr+QvGgucy8jpPGfrLnqUhfLonf+RBWhW/vgh/O1o1ePX8PI3x1KAq3V8eSR5yrZhfo0IaeA6P/i7RrZGnEnwzkNoYIX5NAJKl1iHvHFc8y/tloypq2q5yYNyHEeTB/H0B4tUJL+Y8x4UhPx4wqX9lh4jafZJr77W040iVARCHZF766nbp+BJm+Afr9/+8VkRCtfsDNf6APr8/FJoYfTX+rOLb5gYm/qBp9/6jO/61u/+P372Z37uh44fm/oUT58QgDfddx/e/ENve/uLXviF9+zvb28c7O3MIeArY+NTkxWCrQmf3Z8IueEnAdiZadjWtbisFzPpsstYJUS9ToRMVAReuc81FIEqwwlh6FzvXcA3zK6HocVtDhWzJ4Otr11p2xs+sWsnYXhBzPqn+/PJY35P7tIz9znw7grOdaMB0DrsHbZLj70HcL8lCnp7u45ANSQoXcLH/Nx8m6NsnpU8t5Bd6ObxuEs9ARVvp7RzfXaAQbCQ0KRRCxWDFrrKSaVt3oQ4xz2FTcVbYG/5KDJ+N3yeQ3pgjLzLbufwRyCq/nuiWN1S6OEtbvipUK3lokAxAtzo53KC+RM5QNkY0heYpCUGBLxWQbumHeCSEpUjr3hN0OPY+ENnhEWpCijm46cOiCkeg4QGR0rOW3306ihDP10Lt1y3rNPtyUj/qUOQDY+QpSg/BKEDD/mikef41v3ULp0USFk+txpBi/2spZuxhD41lgLM5LMuabGN7ICHxhBi92g/hgh/GhmdQs4Oa8vyu23rQctb65GPRj1iQMCbuu2txljOaGjUeJVxartPLBfsPzFPGN94u+STGo0R+y6vpEM5ts9kJnsZWVDDe5EvXdKfz/wnoN/kK/UrQ1SY/jkfpd9+pf/WwxzWyJVeafFl3sxJaScZabKB8JtytqeRJD22py4Q0CJ3zHP55Ny1/yZBt8bLHpmgOXSX0VDfy7AwYqH82IaGfIXl0SOUT6SQvxh+8sExCJ8kD4OGchk3X1zrQF3DyH45j6OBaFNjNxtYmUsBYvqajayWgX8xlMjr8zSkx0126gXHSuPWZwns8SojuM6q13DxkKYYsOo/6+E3y5lvaXGlLS+fZh4OENWDBzY31v/duXPP/87v+pd/9V9/8Ve99LKcOU7H6RMG8F267x1vvvy7v+zr3rh5/eqDzAjm7t4iimOOyWWsMGCmEs9kUnkwMVTgORGN8qV0aj3N2eA1w1d632SOUosi5jeBfWtjNd644fXtzVUmj8fEVvhdxbGzuRbQtz2Vj+HqRSbO0slbA8R5Qh5WssfvOuFUGiod10EFwMHiPPVtZ1f94tLp9LEAb5hDfQToBYD63C23ZqKqtJdWVgDvOrrWNbd5fo9ycdKjcAz1dbe50KXww9CtvVUxCdRO8k6B+tJLzvtEnUkuGGsMdUrY+gt8ag3dlzuA7ff0pEevlmcUMAXMpDPAwjXBxPL2WYMiZ+pDn8CkQg7tUFehUTcvlbJUgXafO0VthzqFLM0QGcVs3yxfPCqQ8buA6BjLa70265NH1uHxoSprw+G++708SJP1Vzi3gJFL6aOABMCGFtc/9XD9WO0ILtKt/EhjoirUIT0QSl3QGjmrdX+ToOEygmFf+SMkdH1WDkwZS9ug/qJBClMpvxXvHCsNC8uLv9k9Di/09mgxfUzCO9YoExQ90Mg8Md5oqozlMkDlreNptCF8giZBRn7LE8evW9rx9wK26ndAW0ThZTlvJdWgyiYw+6RBDq32IePJuKVtIyHpP33lu1Eik8ZoRTuQcee4vIB+eSLPUyX5HA/Isyu57lzOF2jyJW/MWHSWYRV6vci7hmRtPqv2zeNRux4d6zVpMGvJt5sOnTNGFWyDl235BkEZ6/pKr8posF3lz2UE7yyxjcHCCWjGKNmvu30Edz32RCYcA3iZaBpjJj/dv6Js6J27tr8LTdbtyZqmnN5HMhLmzvt59JC050X5s2dvb09/xnPa0e7B2sULF/4r4/+dexNbr371/++V7zjePHecnpw+4QBvevObX7//4Pvuf9dzP/+L/sfY0cG7POOcqdlnMkwzRyfG0RiZvEwQd8mrwJxsKj/XCXcAbqZfAMdXvDAmkhPO8LWeVzauoMSdbAKpCiaTPRvD5lFKk0y4QesD3t6vPg84+30Wr12AEyxVJwKpHpwRBSe7ilGwUUkP5vGyF+bb+o1VQGA2QCj4raycBNhRvBQ4e8vt7bbb7sRY6Ke+AijAmcmtF5B1OxSAisLz0ZdPnII+D5OpNuYXF6IyVUSuzUURoJBmABMfMWnK7m6mtTxSccbToi3X4fcxPrIuCLCrfO2/3rPLECpFPXMKRuFYxhDklIDPN/kZUJG38ph6rV9AK28Yuvmex9Gi8OW7dZTnyScGM9ECXqUwqYtrUXyjetXmKmgGPWU1ogQUk9dVwrxVOemTqaM66r2AoDs2Npu8+Ch46bHFo6JvoYE29c+VB+u1PoEsCp7fsq8D+eoUuTwzr2OjcSEd8Q55pS1eoZW2/OaeEWW0AFzeSLjggNHCd/ujt21PpjHsfFxrt6dE/lB76lDmArjm9B1anAPKr5EV6fMuDmnix/TZlhxvH5ik7HZ8dWOjhJch6NhNZV5Yh/UXr11qwNBxHKWCMr4/GQwdd8dcOVS+ij5+UwapX15qvGg4akTalvMEQiDFPtDeyPCENPrl0hX002/p1HCmClJ5yH7Ukz30KGUNulE/E60gxSCnnIVCC+05r5Loh79r7MU5mOmHN9Lg+rc8sC8a+/IlnrXjDJ0CcyII9FEaE7anbnlQt+cZhSlD0TqcCxr4WxseO11ynaGEBvlXOmc2xpohesc5G3ZdEgTIcwQtNKTrcpTfO4NSHeHylM9/8ARJR+zE0sl2953PPjpx4tS7d/d3fuDeX/+1f/hT/+n7fv6++37Nc6uP03H6Dak06W9TeuCeN+28611ve/tn/74//B8Ptjffhs+6Nz02foAy6x3tH04I4rP92bGDnb2et9ZFUSD5noKn8tUq38JzdkKpFExOIDdI6fEK1PMA+PzCcsLbArjffdfjUXmrTFUGntU8mKtT3Hy4jJNWBZVJjnItj2HYZlAOs4Cy93svnTzdrl+53C4+8lDqnKK+leUT7Y47n9FuueWOdu70Le3cuVsTfdje2oA2nyQ2Ew9IRaOC0LvyugrENT3bUYF47OrU5Dg0zedlGRWNdM4A6K7Lu1zg8b+G+PUcjT7YF3mgERAQlk8YG1Gu9M7wLxejgOSPBk02D5IMM3rWvdfLoCoPNJ49ykWPAhLSTpQcyiyHfqDENAZUqK5DCmYBYF96PvRJIKGqKM4OvKI4BQ7ep2cAD+uHh0Ycas3SEKbeGONk9IS68lRC8qgBA1KUl1Z+jGelkldZ2maUO/zV8MiyAODSRUCUI40rwb0DCtuxzewroBLrk27pVKHbhgrX3AVaBbiCuspdoyHGn/3kcxKZO4DUUNCOkTZ5IXgINpFpFL77Ikzu+bCPNZYl846FdHs9PASwBK4J5KA7AMo5kNPeZEDPUG7VnY1v1OXz3P0uGFuXddt+gIjyRlScE8qGv8lfaZRW+aHsxsOObOi9V9Jo8kRI2zCrRkUBsHJQebLJzH5zDSKow7llf6stZUBacjdIA2T5LdEceSRwU59tWq9LRgmJ8znRAGUmVSFV1KNBK60xtkYE2D/HP3SRJ8YHbfhZnthX+5ZlGb5nzHjRidCpvDp+zuUYcuQ1fG4ex8v6jRR4roXh9YwXsuchTJ5O6HzPMuTwsG2sr6O3djMflVfve1enHWKkSt8MnrwGoI83VjbtqxGDk4D70sLJbcj4pesbW//w2rPHX/UT3/ttj6WDx+k4fYDUzdFPigSYjP2lP/e3n/vYhcc+b/XK5U+HuGdOTE969O3p7Z29qf2Dg3HAanxyZnYcJTOmt+KmmUm8UCehB9E4SQx1RTFxzYkqWKhpAjqBKvKoGAUSFRWTON4RiiJeKDpBRRGlxJ+TGWV1NDc3OOoP5o4A+aEbZa5deXz42IVHYqHfcfez29lzt/UW55d7AOSYm9UO9raHO7vbw739PTDrQE0jEaYoHsFX42FPb18FFgWzCxaPjw0Ph6joo7HexCQkTPc21laxegx/6wUehk77p4Ly8ZCbW0+Ep73my2e0a6ioLOWBn+lY6wW46vYk/qNvKlIAFhp8l0suYcTboh8qNm+TEzCyNKBRwp/1+nS+7S08mDy9bRxjygfnqNDc/GQYssC482At4/Uo2xHP8xv16aUK9ObzurxPyBxaVZgJ5Uov41XgU5uwUhdtqwzlrRhi/wXnibHqZzfO1qF87EKzERP54H3+gppjQJPklQMCMLTx0nOzfDw/8ggEJUvKDX3TqABwPWnM/oaHyGEMJLgZA0YPjt80XvS8Le8as8aSgO0Z8XsofYHJ/ggS7tPwlkZv2dwnj8aIUSLXkwX4ceiBbL77zH4MFg09pMxH3gpJgk+FyItGz16nk5kT0ikdCV87Thkj+g9dylEMJ3hJB9LvmkMaNVahrMpT17GRtfRfg6D6nscuQ5f81zuVf4b4h8iZT50zHUQu6ROGqfVqTFm5yywV7veae0EE0Arza9ArP50c8gWjSK9enhrFK0Pf0Lfyubu1BcgaaeI79Emzc7q89NosmTFMnyAYHmjs5LkTVKaBIQMsT47MvdytM5Iz8+sACOQa+PZ5bMznw9fDbBybIYae/DB2pNFuv27cuN62dmpcpF9ZzR0tO475LHPIDcb0k/Z9KEx/ZrH1pwbt6XffeWlmbv6n17d2v/Mv/rWveSsVHKfj9EETIvjJmb55OJy48A3fcuf1a++7jQlw59jY8G4s39t39nZvBSvPgrenAfkBU27cOYLXNcYk92DSMaxs9MrYGIoLnd6FCstD4y1JJRCvRcWH8sxGHvKp9JmZRyiQQ7y0AxT1Pp7e6snTZ64sraxcu3L5sbVLj7xvdxdCekd7eydO3XL0jOe/qHfm9LnJibGZmfWN67N721sLuzvr48Ox3hZ1bUPDbm9iYguitg4Pmf4720d7W1tHUwD8FBMY368doSlRmZPDw73Z3tHEwv7Bdn/3sC1sbE0OpidWT/UnD+/e2Z/urW3Ublu9nMkJFC5KdmtzKwdnqEQ0TKJ4BBeUid5FKWofk1pKZWd3MwrIkOHO5mobzC23mcF8QF3+qNzdkOWmQz09z7EOWMAn+alC7LwcAXAL48J2YGg2/wz6rnlirECTeeStCjlKVIVK2QAzNAp+vhL+n7BudxFjROApCWhRxihRlbyg7rJGjaf6vbxmaXA3skZCDAEUvpuSLJ82UOom88XLdKOWY29d/O7TxYxaCBjWqdEo6GpEZS9E5EZ+uRatAJUBEO8NozLnNPBbeMBPgqdrqzHkoNVu993PQXuCqiBiuDkhX/rWrYMLwD1ABG5kvKTfBw7JM/shWHrSmeNjj/YOBOwaB/MIRJ5D4FPtNGrshzTUpjz3WTAXwg/pcw+C3jF56LO8E2jktfxzXjgWuS+fpFGT6AeAOTt6WqTj6oiG/2nLWqR7PL8rTBoH0iA/BTPZF3C0HLT6F2OJzyblMmNCey4fyTP5Wne81OE+htSNpOgVuxQnvwVuDR9/z+ZJeEz3KD8DyJbn7Z4YeWD/lQP7qVy5JCZhjq3jsOsYYRB4zoHf5QVkJUqVJTVojpEL3UbOZvoLMYqwxuFDHwNhk7qQpYB2PefC+SV/3Qe0un69bW9Du0YH/E4bGJ0+OU4jcN6Hcm1s0pafV9qplVvabbff9fDps6f++W23nv6XX/gVzzv22o/Th5U+aQH+/dP3vOlNk7/+L94wt7n5SP/ie985OzYxvYzyOLO7uX16bGpSsD+F13gC9DzBxF1G4S4ywxaxgt2lP7a/u4cenewJHnv7+70dPU4m/WBuwMSbAA+PMPIPDqempvenpicvT00N3oOqvQfv6N7FhcWHnvaC59/YxiF//etfs/+2X/n5wztue8HRX/ib/+zwxS9+Wuh7xzseGXvsnfeMX7z86MTi8mBycmKu1+vvH2xdvsZMHzs484xzhydP3rJ//fr60f33PzC8dm0NlXFXu+uuuyj9UFtbuIbN8oKxiSsPTfQ29ia2xi9MXL06Nfns2x8483tffN9fn5sZ/9rHbwwmHn58sl28PmiXri+0qzf67doVn1KH0kfH73u62QiYfJZ9PB0UhsfJuglQT1glsx+jwDX4UrgaOvwQAJ9CQcVDoy49+s5gyI586trZ3ozytR69d8HJx6+610HFvTi/kGM0VfLCUDb0CfCAoNcEbAFKMBK0TFRfgIRCtu0oYfLqdalcD/dVhIaT9WDrQSwmD/iwPr3GKUP5lFGiBYIe9eVODPIKop7MVyF8PDzBU8+Ozz43XqPFggnP8imP3KUvGgJhEFc1UOy/xAoituVtgtktTZ541nwW8H1CoP0IkPNbhYUDZTEg3IgoWAviesECo3m6ySjv+4CG37c3VmM8jE/6/HqMLkC9wtN6m9DLbxoaAU1ppn4aoT6u8RfAQhZ8zoAgKC/cs+EY8jF162EGasnr2FiX9ctXIya1xFNjpnxVhEJPuh7Raj9iGB/VeEuP8iHvNS5iQNA/AbT6W9ErwV+aHS/B1nqNSvgEOSMbAqTAqrEH1wLQGoN6/UZMYmCMGa2DzqxLkB26OnB1jOXtGG3Y1s7mOrTZhgZV8VujwDV+aZJW6aGIzYZHxS8fIgOA81sfoLbvGl9ZV/egI/J5tsXJU3ek3vV1n9nvxtB9dM1OjAwfoa1BsLZ2mdcN5swe81ZelbwjGeG9fM9SFUS49LaycKrhPLz37mc9/fzzX/zMH//sz37Wmv08Tsfpw0mdTvkdnL557Ju/uY1du3Zt/D3v2R1ff/f1se259bG5uaXZsYPewvTMQn96enLu6uWL8623PzM3tzA5HJsodwf93esdHKDIDxcXT+KGHl1nZl1p0xPXx8d72/3+s/Ze9ao/XdusfxvS0SPtRNvq/9ne4dhfbgcTS0MwAR0K4AHUO5Pt3VdX2o8/fHd74JETbe9RPMhLgNTWUdtEEeqlj0+TmX96hgEyAErwcr1vc+M6SkUQU6d54M02QKeyEdwF4dbm5ldQOHpj5bkYPhb09PLieaqcqHMXBa0x4d0JKuA5vMWsXyNeKjrz6WmqNhMmpXK9qEAeyj/rjAA0X6AR5WZ+CnqPcjx/vhvy97ZEH9ChMtb4iFJG8XZeei3N0C7gIWQfupvZ36BFwFHcBSsBWKAX0G0joXP6k1sawwNpEHzrNsGAn4rXuvV+9RJHvPS7IfIQPJpN2bGtYUJ5PdrQA73mMSoivbavQg/gA26OxRHlrEODw6cQChCHhx4qBD0ASi0dCJzwwY1hXPdpaeGBQJxxq4jIEbzqAEOeC1K2Ie0+9lRa8nx62hcUHROT/ckyhOcI8F1P1b7HcACEcmtieG9e+qaHjYEn2GWE+aEiNnruAqjhese3PF7B0H0OoYt8oQtwLrkQaGmFfN0affg0MtwMfWdTqG3sukRV3jtFbDkRKTfuaUjYD9vMNGd8pFm+WrdHT8eYBXiN5BlpGtJ+kL3EhCaUcz7Cy9SPfDjmvrytzU2OMwNPjnOZybGcwFlYCT93PSuCOikc2fV3jUF6mVty11avtz0jU0N39SPXtO0dP0YrImvknJ+fA9zPtLvvfO4jp28/+9c+4yWLP/m5n/u5xxvpjtNHlJyTn+rpA/bxm7/5m3u/yS0lH+jaJzwd/fqZ02idV/QOJ/48imdxdLnSOABNr/7L/q3tzUdn29YeYLmFWrgxC9DPtY13T7a1R4Zt8xo2Cx5fb6rWdF2rV3Ft4SGpWPLMeJUkyrCArjakbW+vthOnb+P6VFu7cTlKcgYPUK/FR8oG9Eceu6HJId/dbLaB5+LmxuWl5TA9a8MoMZW96+umAjRDwipRPUwVpN6wIdP6Te9YkPHd7wltQ7+GhR67BoHAz4eMbvLyWRCPF0rd4pVgIRhm5zReoL9JS45+pd8FtK7zuhRQQNsBr2CUmuyjAMp327S8ybY8UUya3DWea4bX+byOhxbjh2vWJTECjN+zvECfsiueOkraNKoENEHGut3DYCQAIKT8gWWog6ZiiEi3PLGNACpgbL3ASa45XkP66FhYzrEWpJ8Il9cmsIy7Hi91CrTy1c1y5oEI6imvvThaSTo1omzPaILHRwuM9kWZMK8bOuWfSQMnkRCq0CASVLkQg9NDpWbxiGfn5rJc4T4Ok2OgsWgbeuGG3Bkavlc/wgN4qAHQyW/ooA0jVS6L+EWaCjTLG7c/hsQNjVuPcyJ3AZgbmuRdV6+yEqOQa8U/ymq4MR7+pjz2AXifxTA1MUse55jHaBvudzPrJmXGW39uMXzV0PGZEds763mqpnuF3JXjOFhWo1veSSOjkPl0++0vevwZz3jW/333s572r7/u+Pnsx+mjSLoVT8n0+te/nun1yZmO/gfg3sZe0Y56r2DSL40uVxoD3IcT7ac3n9Z+YfMWvGfAEYUwBoiPLQJkt2y2wbO22+Cuwzbdn2iThwDyzixeDGDUUOwBl1p7dU054Wa8Vq+pyHZRQDkH4MS5KGxvp1Mhz+A5ueM+Cg5lJwbIQHfzqyQ3129E8Rm2n1tYyGeVrKH3bi1erPOzRoQV6A2ZL7uLUbz+qQyzQY/fbUeFa00Jc/NbbbIrev0hZx4IxrYnQRlVPVUDL/SVvIKYJ4sZWtXz3QUE9JhUonqFhoj9XWATvFw/rjB80RcarF8FjNHh54St+RN0pE1apFmeBSSgSYPJPnZkJepBWW/Fq36r0ClLOUFFb1lQzjIG1+WZPKlEfjxU65Wnvtu3tB36BOMCK3kkbeEfeW1dr1CeaQT0MNQ6T9doRsbTFvhP4LMvZSxZl1EIygvi5hmTVuu32qq3C4/HiKOQ3rdhcz9Lp+V1jss4Efgd21AYg8HryoT9FbAFfsu6TOIyiv0yiqR8dsn2LSM4ykMNsFpq8EflBJ5gcDm+5WVTB/WOYiXkwXBCzip70amhkAiGvO/GnuvOGct7C6xr7vKm8jE+/Oa5BM4Nx1aDMh47QO/yQPZw0JZHX+8f7GQPRT3oiD4nyqJMaSBqeGDFhFcavItHyyeW/xnW8vf9hT/zhash9Dgdp48wPWUB/pM1Hf3q2VPo4Fcw0V/B5F8ZXa7UO2jbDNlPbj2tvXH3FBeGbbqnguGfD/vwpa6dwBMF7PtP225zT99vUwMU0s6gDTcqTDo1W6fbqagtq8fE5YQPVVSLK2fa5uY6oH09ykrgEUhVzh0oJQSNp6RyEsS2yK/C9oz9HDBDHj0829OT0QurzUoqeHc7uxvfjXSAAklwEKxUmCrQmYHKFDiiPdW57bhxULrTJp5dws0AhfVGSetVCmgoVMHal+2qiA3pGo5NyJ7yAUe+S4+fLSMoqYylWcZYJ/+FPmCZ/uNpUY+g5FXBSOSKcQR4aLwkhC1T0029MY0cAbGARfC3r/HguRIvUTCiHUPWMUYAKn4AJGoPgcfpOg72L/fBx4stXlhe+usWt8n0VX641iy/4uGSJ5EJ+2F79DGRBPtKe/Y35agjWE29diHdpy3r1xjQE08kgnJZy87YuzdhMu1ATX6zXfttuwe0Y3VWlnf+Sx2018mfQK3RVaF52VGNVzsVLYgcWXfoqN/NFxpdVqHtqr7C89Ic+RwzSkE7qQ8e26Z5zUzKJk54kP0A9DWhdZJ8ysZAfrOuGAxykPFW9t2c5zjJV0FdOt0QaXvuVynw78bIw4Zms4TgufYxaqjHzbJ67spE+kL70rK9v9C+7HNu9L7x9//sL/yhr/zX/+38P9x2x+JxOk4fcToG+E+idPRLp8+gZP7fqJc/jzL6jeA+JriPtZ/cvLu9ce+kqqbA/f0TisMt+YK92np87qDN3rXd5p+BEptBGV2bavsbeCRTKJjDPUAE4Edxu1NZxbS0fAbF7RP+ytdR0amQBSl3B6toPS9gMBgkjyDrwR0qKRochWD5x28qeBVvQBPFpYJU8akgNQAEuCjokbLlAgoTZehaOr8H/PzNzkYjq9QLtLxWbfKRbLbhbWVuZnIzWa7TtnmjUPkrpc93ys0tLDbvNfa3RAPILQAM5hfpw3Tz1jT77Ua9bOJC+YbYIoa6aqOZ4BHops4c8ILRkLVa60CZC1rWH4/WJFBZx6jPHY8EcGlJ3YINxoDfrb8La3c76gUVwdg+C0w5WwH69HDTTxkinxjXREKgW/qkwe/hiXQBjF1kxNcR8lAeKS8GRWOiogL2t8A7Bg1lHLsYXJTz3Xx64gH0EUD7yg53gYvrGjDWZfchRHOn8vO11vCVW/jJ7wFc6Ki7Drqd/PKneKWBJ8221Rk2TxgCJRvyzrsjKgxvn1w2GkWT7DvvMTSnR8sd1GUZy8oH79AwFG+F3VhnY58Rr4yb51XMhf/OAxuYWziZ8TGfYD9wCWLWZz0whrTvraretSMf5IB99T/3l2i47R1MtdNLw/aNf/Qt7Vm3Xloeuzb+hld+8daF8z8WNh2n4/QRpWOA/yRJw185dRZk+t/59IreeO/EE9MZDQC47wzH2mu37mq/sqeD39rUBwL3908ojgA9lY0Ndlv/rp02uJWvOwDbqvdgo+iQAE/hUtGfOXdHTszSM6FEgCIeE38ClRgrGAmAKlUVop6o+QUjgW2mj8JDOYuH9iHhZJU2XwWa1IbyzHWBAUWZA0N4lwZp4iMKs9aCxRrX6Ouz4FSnwKnIBTQ96s7r16PUIFG5Gu4UoA2/uxfAMtKcTXv0S68rz12HMIGjo1GlrDcer8xOeFHa/Qz9uY2NegVLr8kLvTf7FiAmmwAkGOpJZ/8BNOXFj+GD5SkjQzWuLC+oCGbSn6iEACdS2Sbf46WmztFhRuSPcRG+lDGgEZZIC/3xc46lpUHD8AKwNAQsA9T0Fb7a1phgTp1S53JJ9kDYJ/LnzgP6YxLEHOv02xC0bfFSJhwb+a/XG8+bPPIixoVjzZ990giqTX3yiTYsC5HdsoT1enCPZRxH+VWeffXTgn63rP0R1AVf6bCeMqSKb5aVv+GH+xugS37UdXfEz4XOyJFyQntm8ARCjUDrCfDzZz7HUtZZg9eVJw8bkreC/eSEh0QZHav6I5O9inJosHpk9sbG9fDP8XGZqCIjKUJCQiZW2h/58ve03/2Sd7WpvfHT7aB3uS0u/ur5V68fb7A7Th9xOgb4T4JUG+rG/hQf/ywAckZno5KKCu+a2f/vt+9ov7h7Jlc/LHB/cgrQ8z521KZP7bf5p1fYcfN9Xhpvg4V+m8PTEKxymxHNok+j5FRe3rIkLfFuorhUzNCRQ1l8clbpHgHOkHvO7EdJjuCM/0vZGXIWyOLtQJDXVH4CiXlU+lasMlUhRpmTX2XZ1RalaRnzWx4AShvkcdOgBxCFRgDA9Vfb8tZI6w7oUIm3dGkg+DlAG+/OOgBK15x578LBgm7Wenm57i7f4u16cAslycLvteEwX6o22t7ONQ2YLqNvKnY/y58CY4ANsvZ3fcDMAaDsqYQuKcDT8N+ow2jjWwaR9/SljAbBrtvTkEjEqG7HSM/UcoKoXqy8NMLgjnx5IWA65j7wyHq9Zv/IELANPwQ9QV8+aQ1Sn8aXbfi7kQzLVt3yWQS0pyEyfBNAfVhTvFjKZ0zpe8aStuyfBopl7W88W+ouYHTtvJZFaj2+aBDQy9DCYKA1mejnvMiXRB3eJiq9RgiyQZN+yCeos0gMBGmMvNp3ZYk/fzOfNNqfHBk7v5iIgHzzlZMjMXClf3JsCrnySYoYvpSwXumboc8aetK7tbXWtrdWYwS5d8Dxd445Rhq5m9sT7VkY4X/yD9/bTkwxpocagb3TsP0XX/k9G4+cP19dPU7H6cNNSvRx+m1MWXPfb38KvSK43/IEuJMAd4N5P7dze/tvu2dVO20ScFc5feSJUvHmGfQ5gOQOvKS56bZ2ebGNH8y2+YGbiLwlDi9tv9ayVVIqvqwdogS3RwfkqNh6KM9AGSpH5VWuTb60waBPnpHipV09ZhWlYVU1pyH5nAqGAi3vnD5ZVMCwvXjxHeirZGt3sz6wbbnhynrc4GcEIeBA/oAO+TQA9EJVvILE7MBTxuq3gAMK33IVYi6y+Tnl9dL0wgICAt5IyVtfdppDi/Wa3/+y7kpdtWGvIhkaGlackLht+iIJ7gFqUvg6WRvc4qEeGhIvUI6nyO9d6FwQlE7Ho/oqsXCDN8PB6Qv1CpAuTwhi0uZu+bQ56qCn4pkSyqfN8Ir8jqfGi0Dq2rBtWUb+JB9/GWN+yN0INCwPYmhR7y4GnqfZyaecgmdzfDbZ/3j08FEZMppS3jDeLt56Z2DJv+KJ3wFUjA7HwXal0/omp+qwHmkuNiJLlJFGy8hHgVMDAVGBP+MAvJEPOkQdAXrqj1Egz+GnUQXHNUsE8o+s/m4fO3mZhjZPlAtXKDc9Mwj9HgKUuqHFw6Ly+GRkwCiHY2Df6uAsn+RXt1JKdqJK8K/APZcxjuAH7f+RL3lne+mnXchtsKP56lLd1fbIwpuPvfjj9JGmmoXH6bclDd907mQ7HP4JPv45FMqtmf1dAtzdWfMfd25t/3X3XDMQqueeKf9RJsseHIy19e3JtoHie/bn3Wh/6A8+1G47tdXWNvCOJtwB30c5QRuK0t31noGtUtNL9XjR/Z3NgJog4a1FKsMcYoMCd6ew110/rQ1selkAj1Jm4+QXBAqMBUXrBoj2DMXqEQnspVhVhSrPyckC2J6hecBFUJdP5tEjO9hFUUorebwlKiF4mlJ5W06ADHBQryQI+IKeR7QmdA14BsDpp16vSrkDDa+7C9rIg+v73Tn0XKYPGCd4c/Y1B9vQ/xgsAIXDmNAr9QhwUeTQH5Dk3RC7hkt0O3lM8sLNiWKT/ck12rbO1CtgTAjmFfEwuQFM0A8/Am4CNF+oMoYQQHLA99Ay+tP4EIQ14PTmLeyRxq7Ju0s/HeSaY2VdnRfNzxV9IIMGhb9Xtooc6KHzlXb5n/4FJDPwdplxgpZEKxwTBYzxKFlgfOlbeB150IzV+HL8rZFEPRohMXxoJUYTybC7kRJD9NIoQcqRdWSJZxSN8ZolcrIff45HbWpjDBwb+8J1O6nc6vVnb0JeJafKxPbWOn0wmsPMpE81LpPMEc+Nn8tcMcrlkoYGgTR5a51j57kGUxgF/qbhUkZEGWk2b8Dm7C077SUvfqxN7DmAJRc9spHjq5i5Lxz+6LFDdpw+snQsML9N6eje21ba/tEfR6+8ojfZuz0aaKTP3C3v6eKv37ml/eftW/Hix9sMgP/RpihFlObWcKLtDcfbSm+/ffr4tfZFgwvts+98pN1xeqNdvDTbHrs2H+CbmurhJeOFBITd/OV9ugD8aK1dZev6ruFkPSJBXUDRg9WLmV8YoHRrI5EAJNCYciiJypd89lVwVIFadnyiPLPk4z2eESneG38BOpSvgK1CVOmSyRxRxFGa5LF+67G8R7YGWAS7tHmUJ7ip/OVK+gIN5hUkpCmRBK7bRoBG4CN3ogjkESD4FtDKGnKUdAG5QJpDdQDvmBNcD1Dw7kte+RLQAjR4gBXuhs/URSW0Yf38qjFAHfmdT36mCrGOdox0yCt4qcec34oG85lJ8KtQvABd0RR5He8++QXa4rdFXMaRf+k4F7JhUD6SJ+AJEsmvCq0XeJtfI8Hf5X+Nc0lbxg8ehX98tp6iv9q0Lvnsu/0OX/mX/Q98V9Y0imgs5QVEM2TdnzLpP/WlPMm9EY6zXZFu91doUGgUxfixPflDfb5rEMpzy1SUg5KiLW0V6Av2GK8YcRqdRjiKh/XQJvk7PYUnr5EHcBu+t17vb/dYYuXFTXpu0lxaWuTdkwi32sbGDYws+khljmMIRp58ZsLSZ+62F73wUjtzCNp7qtXN1DvBf1d7i/1fP//qreP74Y/Th52OAf63IQ3fesdy2z74Bj7+WcD9aZ6oF+3hbAfId1C2/33vXPvPeO87DNHsRwnu6g7haesI75p6Vnp77dOnrrcvmLnYXjpzqd013GqzY4ft9lvW2y1nN9v6+lR79PIcIDRo05OoaTeiqQBVuAK1u6xBQAEjnh1KzAftqCA9DlevyCffeWysStLfs26vwoQWASVr/HpyKGjXHX1JZ4BP5cvv8bpHm9niXQW0+Uxd3Zql7RdwoPwpax2Cc22+qry22xkLvqTP9iwfz4/vOc4ULrnWXKBpRYZpzUd78YrL47Oc7ciTXMOwCX2k2nAGbeSTVtuz07WurQIX9L0kX2tHuXQG7CmXsDbtF7AXrxKhgOfS5Zq4o+l1oDV50wDtCETx7C3IJccnr3i89Bsaw1fA2B4IaoKKtLXc1663XPRaSReN6JKgLI0aNf4+Nd0n/6iP/ONHC4VXrvUb2ZG+LBdwXTpsy/yOh+PvhrbiV41p9ccIE/2Vf4JqxttloiLNSEPGgAtpm0RRrvkyR5EjPTX21iOQe857PZNh2jA/mWppQ4OTtqExxfiL0WJfkH37bD7rdvlCGaBT6aNGjaBse/bPuy4s573yHnbj3g15vri4gHc/oF8e5LOedXiNMiiscaDKMQzvwYmJNve7NlubO2rPaqttKtGL6mNvAoqPmiGBt77ySzYeOt5Rf5w+3HQM8J/gNPz5xaXh2DjgPvxzvYn2TCZuJnkSQL7NpP5FwP0/4bnrcQ8+CnBXLVjtNl6AwL44hsc+da19nsA+fbk9Y2K99VMvw7+PZ0T7Z89utKfd7mNycRVWAfmpBa4foJDWC6RRhLuGcvUMBRkVODV4Nrfkb6xep+FePcp2utvERRX+R84KJ1dfAsD8xYtTEauEUZqpFz2vQlXRBvwxdsxjZQWsRgU0GPiLDhyBD3Vb3pC7R77Gm4Mew75ZZ+VlCqjwHkCmAl9GIPSUBQQujOoeXae/thNFTv0BFvvEu/QIoJYJoPlH5nir5Leffqjy8sN6qw+WD1DwkgYBRcKCudIxqs8+WUeAkzIBFa6V0UGfuVZAVmCG+ZH8hoXN71q5RlUd6SrQCyq0R1kjIgKS36VX0NKwsU1/pwGuwU/zuxQgzXy3Tdu3vjolcDZgmagNdMfAwYAwWbZAs75HDqCBy/xWY2G9oR0i5KNeshZP5G7koRsKF2Ctt5Y3iue1hFCRlCx9RO6olQZiTFDeUl1/zWNSDuRFwJ0yronrlSuHRoDcVZ9lKHlIfRohEthFnXJnAW0oe9IvmBvF8JY425Dns/2ZtjDPXIK+7e2dtrG21jybHrMl+yPCh0PLtrb4nIO2/OK1dml/up3rbbdz41s3eVhMaqdo73I7tXzP+e9Z8+Hzx+k4fchU0n6cPiFp+KblxeHk7J/g0yv+Z3AHTIdj7Zf3zrT/uHN72zjCoh8z/PrhJfP5OgQQ9fqB4bbQ22/PnbzRPn/m8fa505d+I7AnBKhG5c3vR722tLKxdWp54xfe/u7Tb9wb3j49PT25srOzkcM40IIoJEOqKCUK6TFOqOhQ3gJD1jxR2Na6uLgYpStA+FQvFXmAUeWd/KWIVbAChwoxt+xZswhHilcrWKCUC6hsV1CgGq4bCo33xTXbVmHXZzzulNUwEASgFTp1iFTCAS5yqthtPyBTlUa5+57v5IlnLADwPWvxo7VTlbz8sD0VfTb1CTK2Zb/9lX6kPnLZLpVSh+v1gGHA1mrLOxWkTBodN8GQDJbPI03J47WEdBlfwc1rth9jQprDC/7gjaBmvX43CqPXaYSkQFkg97NLJIwhbdg3G/Q3S3Vh61RCynhTr9/lRyI7tJGwuae4DTQGNQIYoxF/pcEz3+se9mo3mwRHhgKMypiFHtofNQWptaveiFH6MBqn7tz/6iuGDX+Ro5RTbuCDfBul0JaE7ECvZd1L4VKNPbV+AVzZk6+OkXVX5AA6NWQdS75rkHXLEpFP8mce0Fcf4uO4enuoyyuu3/syr/fHa2BqMNjezo5HR++13b3t7IWw3iMAvo0dtlOfs9UGt++0zd3Jtodh/+zJ623myV78FMQdtoW2f3TPK2/beNf514d1x+k4fdCkPj5On4A0FNwPZ76hjQ3/fG+yPf39PfdNFOUb9k63/7h9e1sfTrYFwP3DSU5/X5oCO4C2PuU8wP7MyXVA/fGE4585sZpQfENxoE1GJUYfkQD05VrvYOxe8Obfrjzz4ndfuPGCn7i29tx1dNMdhwe7p3yKWcBFYMV7Vvm5Dh9wG6+nXsUbRpFOAcjLJ08C/BVi1mNToQpiKth49tSlchZgAvhcS1gecgRnwUzWCLQqSMFDmgUCfozyVCFbh+2TIcoym/UESRSsbZf3Bl0CC9fd8BSwp73szqe8ICNouYFLEMhJcbwHEPBu4xVSt22bp0LNhqMFIEGGMgI+JHagKC3x0kep9HR5lAKFP1UI2Dqq3ybpgbrU4Z6EAArX7Hv6F0OLwt3wQVt5u8UrLxcA0pbVJBeGhnzjuvTZWgFVAaSD754Bk8AquDkG8tC6/O57PHusUhoMfyqSY9/rDguXHCoSIbDX3gINBWlR1L0eI4y6iq4y9hyPGm/lShkrA0O5SUaZFVbKU2TJZQJSB/aJssSI0JgzskFm6tGbrrr19j05EeMKefVAJ6/FqMhvjot3SNQ5CSYNQz9ryEmzbRna72jxzakjP+YXVqhXIJ8OfzV6pcOQvA+lgcTwuSIHw9yJsrm9Rl74QwePDoZtauWonf6CjTY2zfjs99rVIV78xFY7ixcfefBV+uIU8/Vyu3vpnvP/4tiLP04fOtXMPk4f13T0Cyfm29jU/8o8/YsBd3WUWscEuOu5vxFw/0/bt7UbR1MJqX84yamvyt4NsI/F43/GxFq89S+YvdieM7n2BLA/edNOgB0gOGgbaKt7+fbjVPN97dLBD469aPvBn/qZt934+q/8Y/cd9Nra9s76uZ3N9VvwmHtuDPIkLpOgphJ0d/DMzHRCtT0Us4p1fnEehTaWsKSKrvS2IIpSpazej6lAvkLnKu88YpZrKm5D6n4XyA13ulNf0FExd2HebAicrpBpFDv/Jj3QhnYE+IDJCASiaEegZT5B3nImFbgGxhPh5DJCVNiCndDpcOUa373lScCyXLxdwK6MGYwy8pg0NKRRz9cohB13o5drzxobti2dku3mNBW+ICBPO6/cZYeqp0BTaAywjeqXps4wulkmhoNAKL3paNqKgUM9gptoEW+3MlXUwzEhr5VZo4ZF8li5Jfg9hlH4Vv1OOf5cW05Z/mlk5XY7C5k3YzYVmmLp8K+O87Uv5YHHCON3+VXGF4YF3n+WF2gncsP13JbGu9+7seuWPJSvyLV9oi75ZFv+Xu2UjORF2/K+22QXQ9UI0qjOksvuZD0MQOixzUmux+gbL2NvJqfYzcI7anTsaMMzFzxDvx7shDzShuUmlRUubG5vtO29zdBP0/T5qC08a7ctfcYW/aMLsMnjqPfpTAzznHlRg9CbljHDZX6+7/z3brwjF4/Tcfog6RjgP85p+NPn+r3F9vV8/Mu98d4zRpZ4JSavu+XftHcSz/22dv1oGs/9g4P7SN/G+t/DMDAU7ya8p+Oxfx4e+++aeQxgv1Gh+A8E7CrUo+EOFdwPHT/VhmP/397k9I+MvfjRe87/0BNnXv/s6//d7n//xdfd+7rX/Pylna2ts3v7e7cD8mN56pVamYoEC9fc9X5UhFHWeD8Cvt7q7vZe29nZRVGjcCcFDAGoANCksh2R5BeUqrfcTcVjzuY48mf9WFAikx6RQBCvCgVpWF/QiLdHMhSq0tYI8LNtagCo3AOoo3B/1os9qAYwjuJ2kxR1QryEhJ4CnQpVC/FedC1WJtpX18S9phI3n0AivbmdjVcAiB/THvTn2FjKeVuc3qrXpdM8WRKgLo2BjpY8JIU6rD9GAWCX9V/Bys5KU8iBp9JpRn7JrXKUT5u8F2h5zO1u6DJUn7sR+Cxv5WPRYC+LrixbSDt16937OZvM7GP6X8ZLGTzkkybqS7I+CBTwErGgT9IQ71wSeYWu+pg6TMknb7o6+VW+1G53jD34bZ6KGtX5AiVzGlDyHGMp40DfoUe+eM+9htcYcuB7nlWPcRIe+Ze26mV/jDpkCeFJKcYB7xWx4Tvj4/PoKYxszXBN73ysDTwimT/HKIYk1/r92eyin552KWQCHh7kUc67B24WhFYs6B6IvvRZG232Nqbk9oh3tHftaKadG99sZyaEe6/wglXw6CSNX/vmPzn91vOv3j5+Nvxx+qDJ2X+cPk5p+J47Z4Znj/4I6uqbAPdnlkar37r73N+8dyJr7tdG4O5U/kCpu66K9VY3LfypsWF7Bl76V84+3L6u/672BdOPtZNj3g4msBtutBQNOsp8xNPYQmnex5cf6Q3H/lJvbfdvjL3ssZ/rvei9N6z7/RPKZP/VP/Bt/+5gavqVvfHJ11HDngCkprNmFbLHbdYhHjSjko/CFsj1hgVWAQ7lnWsjIASUVZYCuYpSz7UACaVLHulVoe5uboVdtuMuaD1GXx5UYzLPzvZ2NkR1rPX56O5gLgVu/Z64V2H3gCY0zQ769QQ9/tyUJ1AYzo9xoEKHZo0WvbihdNJ+QIM+hB7Xs3n3Nih3WSfcSx4Vu9/lUTxrynp+wM72JjTthycaOHrsLnsYDZEnMjMc5Z+h++onxgx5BW7pmpkZBMTMFHCDsPICfY5AbQiLwdSDBj1MD2+RNvLYjwJGDSI9ZyMpBeQmvdfp2X6bJn8BqwBekQAaS3RG2tLekUZW8TYGSpYe7KsccV2/eE32AJKGgWFxByIhfdrOiYeTno6ofHBNg4x3mRpeC+QAZZ2MKC+RH4xZ6y1+Vz/kjdds0wZj2HDdsdcgiiGBXMkr7/7YHcmF4yuPva3TOgR8lxh8Kc/bO1tl0MRgUI5dVvHBMLv8vkndzlwjH/SLNupWOtfcK5okyM/Nz41kaCKb7TQ0zSvflb0DPPwj+Dq9dNQGt8FrxKCYBg+hdYc5/Kt7p9uNI/pKW0m+TSTTF7exqZf54Tgdpw+Wjj34j1M6euczptvVzT/EjAcce0/P5BzN0yfA/WT7D9u3t8uHswnLO3W7LO+f9GkO4rGPN/yXdvvEZvtd0xfbl81eaM++6bELACM0N43MN3TTJv8/hJb79/z0T9vi49859unrD5z/QdzrDyM9+OBb33vXHZ92/8Hhwen9g/27D/d3J+OloPw0OVRsgQoV4tF+m1tcjKJDK3o1SleS0KtRrnqQes61wUtlzW9cV7nnM2Ca8n4FPHKWOHXFMOC6XlsXTk0bvAQd21EZxxtDeWo46JXGexsZBZ2HtevjYUdAJUDq3etlCfQOgvwWiK3eOrNUQF0dnfH0UNgJ9aLgBQ5pjGcmLrosALCo5HPQC4AtN2zbV/qngSFACazV9dRj/Z136SNnrcP8eUYANMcjhk5pkH4uxUP2+hTAqZctwMkP80zNehCPR74KtHjg/C8/BDkNAAFd4PRJgilL3dbbrVELnAFuvsu3PFDHvQqU7Y7pDY/I561yEuS1tDOiQxB3/BNtIJ8ptI9AVHqlJ8sWGcsyTGzbDWq+O64aYLWjXYPByAhtYIxkPEZtCqJUDJ9LxlwasY4YRvwpe7ap9ZbbKkfyFsMsBkFFAWrcRV7HhCqRAccoEQV44DPfPY1Q3lnecfJZ8936vfQMBt42N9W2N3308nbRcogRqnFB3sHT9trcp622oeIJPSb/10y5ihd/68TWyIsf/WIHh70TfFz/5j83uPf8P9/8gMb5cTpOpmOA/zik4ZvA4M2pr8ZU/xYUw9PrYv5njuJx8fareO7/YfuOdplJ/MHAXaDpvPaJ3lG7gwnvxrkvm3m0PXfqepvh19o896ShLD2hokSj9x7i+2sBx+8GAL5z7LMu3nf+Oy30kaX3PvL2i8+4+2X3H+xvn8ZDfiZAN5HbilBmCyNAP9jzJr+jtrC0lDXfbbzrUpgq/AJHlaxgZxJcNBL8TW8/AD9eAId+DxBOuRHPQ3C8xs96i3pk7qIvoKjORsGTVN5yzT9D9Alr046gFR6DCLt4aK7x5jnmXFSZelKdKSAATXr7gpPKPN8Bsm6NXPARFMl9k9eCazxBAUsQAxg671Kv1SRo5EhUgcnytG+/rF9l74Nz0iN+r9BzeeLSr9EQUOCDMmF7BVglIzIn/YshIvjpHY/HE+3C/hpKCU9bB0ZHlhPiOZcXGyMJ4LLuoX0kX27fS/WOI549dVi3Y6QHnLpG4+AY+h56TNQhgGb9O+1XVEBask5PWesRtK3bYhoi/p6+Uzb7G+Clu86ly97uZtmH8Sa/4F500GvaCSBTr4mWik+jsffIYts0SVPJjJGI2vhYY1LjpDFSa/EaX4577SOwnHdTmNHrsBs6p/PUOH/b392H3xiZ+0cYWxNtgPe+t3fAy2NynaPQ72E+WbbqtYVP22oTt99ow50ydLs0gWxsYLAfYtQ/fWq1Df7ntfgBs/jB89+76R6a43ScPmA6BviPcRr+fJsYTp7+Shyhb0EFPDtzMsjNByYpsPKE5340mx3vT5rXN5NF9Bd2meCmO8Y32ssB9i+deV973uT12nzz/h77KKGs0MrDR9B4r+HrP+pNTn9f78UXfv38qzbKjf0o03sfuefSudvufhAQu2WiN/5sMaU8vzp7XgWpJ7awvIJinGx723W+ucDerX8XDJXHaarNdCg3v0O4oGP+rPECOPkeBSygyhfgQwCk33rMKnSVu5EB8drq9cTNI0ALnClnHjIIeq7Zx5jgu7ufZXaUPe1VuB2e8ipAsb7JHF4ScAJQBPl4fgEPQFBgIGtndGRTn0AFbTEK4FHtECcb3wXp0Mv3AscIiD/eNAAEHWkUYPcAND3lrHVLm54e/Sm+FO3m9ZbFIWAmXTOMibv084Q0kg+vkW6bEuSkK7eeSc8RXjZ8zi2N8pe6im9FY8bNvkKr4BfekQRfGkl/4qULfNCnJ15GQNEWxzTt1thZ84HXqV/6DV8b1UnoH17W6YOOtMagmxIrUiI2y1PLZpz4y9KElTMA4RvtmjEyEhrKqFSmQhN/nYESI4exkVBlw9vaBO+bS0eM4cz0gLEfVHvU6UmN3ro4PjaJUbiE/Mzm8cnWacccg5y5wGf3oihrB7sHiXI5BzY3N9ra2g08+s02Nn/Q5l642nqDLRjyG1WxLMMsalf04sfx4sef5MXLwNZbhuiNV35j/x5A/np+Ok7H6f3SMcB/DFPAfeHsl/DxH6IynpdZqu4xoUDcriW4/yye+6VDwB3PvSDkNyY99n08djfQ3Ta+2b509rH25f1H2rMnDMWrfPTYff3GhAI15P44xX8GbfQt7Wjv1WMvu/y289+zWovkH4N08eJDj99+x3PfMz02+RxavJN2UHiGxWvNWKXUnxvE+xK8VMadUlbB5353PL2EmqOXAaqR956NcShIv8e742cVvcCUUC4AWgCJPsQjUmln/Rjl6S5l3a4o9BHoqsxV+Hqp5YnpyQO6gEVAit8q9GxLcDQAZR3SU+FzjQWvmdT7pkQWZmZTl9GIADx5yjCxn+Y1KkFf4YhHk9aaLvwAsOVL18d4nHTI5QA3qklKHVfrO5qcynIKm/mUFn5KHynrbV/WY71Fo/yhHwCJ/A3vAUBT+szv/nlmuncleP+7wOnzyQ/24a+AaoidNgTyrNHbL+gKkNJODA8rhD+2G+MC/jou4YXGDUTYvrfSuaPciIf05xn0tCnNXktd0Gs0xc8aTTZZSx0lO+MYYBoiplDPb3Y1Z7+7g120Gyo7jlPl0rOW5jy9LmU0FqGdghWFqTF1/T+7563Qeslrsi/dnQLF9+pnPHtBf2auzQL6ZVCMQ0ud7Gf0aJAoQQ3H9Kx7GmiT8VA29gD6re3NHHgzxDaaOrvTZp53OfW3o/9ZE7gWvz7EOKR/T5vEi/eOmJHG6E3BuQO8+GF79ytfvXnv+Vw9TsfpN6ZjgP8YJSb1xPDKuS/iwz9lUj93dLkS3jbqrb1p/1R73c4d7crhNOAufKt+nkhCkre8HTGhPcnqS2YutK/uP9ye6aEX/N4LsFsqmuxmQoUZa3wUjfM6NOe39E5Of+fY8x95x/lXP7Er/mOZbv3qL708eWPnEuDxBWjBBTcRqQxV2novJ06eCtAZ5taDybGdgpqKH0Z1n1WCuRWMa3qAKkE3JfldhRrvjXo0CAKUez79y/AovwOIrnmqrAUx61SZBnR4ySM9sXjT+dzazlbdz19KXZARCPXmBRXKocz9bpsaGhS76YEG8A1nO2LQWeCGkUH7WQbgd0PhAk0HSNKXNWN3ctNf88aDBfzkjcebWm/W50OzQO9QVrJtEa82/fnkufKerUuPsgCSvtG58M72yWOZ2rPgxq/+KJ+b1ATXUXSA+uu4WEFDjxpvdso6jTzIwxqXHFizs5vQv7x2M57r74KtefRy7Ve56WXgOFbyB6LgdS1xhI/QFcMOWicY58gA7JRnfj5wzJEV++kdC9LidTNZn/Vk8x2esWMWntFuxxc6XbTHGNHwALIZU8Fa8BX0bd+ISNqEFxo4tmHkIBshqTPGAv1TdgRfrz1542aiVAvLeOuTbWtrAy+/H5BPlErO0ifLaOS6/p4zDfjTWNjZ20EOaYe/ydtutMlnXGL2Omby7zcmdYOh+ivD2XYaD/4sL79HMOk6dZ6gk5vtFYtvPP/P14931B+n/ykdA/zHILnmPnzs3BejJf4xiuZ/Avej3kHuc38dnru3wg0C7qqLqAPmaq9t4ZG7tnwbwP67AfavBNg9hW7aCX1zR/z7JXQf+uYRKvppNNw/6G0cfvfY5z3+9vPfsfoESnwc0mNvfvPRC17wWRc3D4CjnZ0vmOvP4Qh73vcuCm26LS4toXd8Jrq3A4VGgN9bisqDVvFGcdMnwfbmunnApoBOZQla0UcAEaW9u4MHTEUBBZS5ijafqatCuwUAvguYKlgByafQ+VAcb0/T65/pe3Y+eTAQ9CgFHQmUNuuh0oCytEmr7/H4RuBkXyoVyEuDQOEPN/vrdWnkXXBPbkGL+jqgyKl2GCsqf5mVSAJ9jsdKfW6om8YblCYNHcvLF8H5gHoEQgFIQOUy9MM5Pnfr3C5t6KVnGQMP1v5Jk/zKs+rJo+ed7vBfgC4AqGEhsDFGjoHlyGcfjVoIajWOI6OKz1nK4F165H0MB+rU85Q+24oHz0uDwP75WOJEKhTrEVOL31wyKsEleeJRwe6Z8LnqLjuYvFPCR9QeAJbyMqBNn/KYVow2DQMrlkbbUl7cHCiT7KfRigNo8rsPt4mxxfd46FzTWIshZZ+RW2k0AmN43qiHsuPmR8P7ku/jZJUpH7IUo4xkqF7ZcHzlaaI7yPfOjuODUTq+18aedrGNnb1O5SVvHyipJ7Yw+tUVd45vxDHIxDe5o/5wuEDFj57/3s1fq4vH6Tg9kZSs4/RbSIbl2+TplzMDvw2l8ILRZVJN2GFvP+BuWF5wd7d7TU8Agtcmk124v2t8E2B/rH3Z7MPt+QB7HjBzc439/RKXALPLVP5v2tHYt7XBxKvHXnThree/f8v9e5+Q9OAD9+yd+76nX8Z2eUZ/Zvo5/bn5tr2xGWCenddrHG9bfBfg1N+G31WuUbgwy4sqwA7cvZZ7tKOQ7TO/o0zzi/sQULgJ71OmwqZehxWeZMe/igDo+emFG4Z+wkOTFnnWAxy9j1/AFCj1Xm235wltfFLJBzRR0rVmbkRBEC4jQxiqsK3e4WgDGe8aCQEQf4c2DRXr1+BIeN12ALsK/VZYN16iHUilApQPlRnH464HlWTd2TooK/B1PMzmQH7T4XPjWU5EAwS9ddC+xKOm/niv0BV6KRzvWaSRZ4Kg4DmKnnA1123DW9qU3M6LLSmGN9bBJ2818/kEO9Br33fJv7u9BSjbukAoD2mTPvm7Y+B1oxXy00i0fPaifXHjn0njwuT45XeSdZdBV+Nvvw/IL49dtnEDooaP16XRfgu6MxhGthvjCP4I1hAIX6WZMaMt9zO4IS5Ghm04JvA74zPioXx3L4V3SYxPuhu+wu8TE8bTRr/bMs3PLc63WQzJzY3tyIuPXU7/yTE3P9v6A2m1LxNtYmy69eYwsp72vnY0s956h785wJv8Rd1xCg/eyN5NL963YcOa7u1+85+Ze+P5V22smv84HacuHQP8byEx2ceHV878LibYP0KJfMbo8iipOPbam/dPt9du39k8oU7Q1iIX0DeHEw2YaXdObLYvw2P/0v4j7VmT19t8Ns85LKXwbqbR/KfWNf77YSo/37bbv+rtPXbv2MvWNuvXT2A6j1J7wTM3F45mD8aHw8+DvPnaiX3YllZOACIoaMANtRug6rxt4URQ0cuqQ2jMUd0TrA13B8D4bjTAE8EsF8A0D/UY1vcF5sYbU1ELKtaiUaDRkHVPQ/uU9UEiuVVO4D7cQ4H7m2vGeFOUEUAEPzdYCTSuHXvNfAJOed1MFtvWY6aM67pZ/6YvepN6aIbmAzyu9yePoW7qgk7zVQhcY0EjwLC4xgb9gDZvYZMHgr+ep5zSs8xaNXTIE4FHUIfJ1T+9f9sFtMJjaJdP1X63S5zsMCpHy1LehuOZ06EsV0BzGTZGPeAhoCiIJRog9DM+9r/bQ5CIAO8m6/G6B7jo5e/vwWP6Jm99SWM2zenRc31qxvvaMWjJ77hrfAm03n9uX2fyDHXq0diBxAJElxnqCXAVei9DxfEI8Es7dWss5zvJselucYzBB3/dwe5u+z3aNr8yqFxIZzdW0mT96V+q0giXxTXO7gGZnZlDvpRb28cgm57l2mxbAOBpFpCf4TWdfSHuop9mLOaXBpRx06fjDj/3kZnBpbZ3+/1ULs8/uBoeB9A3m8buWLttcr0tYlWPCKznxQ/x4oe9x89/78abcvE4HadROgb4jzIx38eGbzrzhXz8NhTEi+pql9AsgPuv751qP7V1V1s7mmwzrsPjieLjNmH+Tjz2L5t9lNcj7RlTN5rPZPOxkTVxVfWj5EcVz7A9jrZ5DRri/+yNbf6r3sa1+8devrFx/vujg35b0rUHHzx82gs+6xpC9Gmz05PP83nXguD8wkLC4u6mVjGqeFXWejyCmZ/zpDgrAVAEAhWmXrjXVbaUqI6hbAUCLhVQAUQqZxXzlOu71gkY6f0L/oZPu3uMTVnzpTaNDR93K4jrlUuLYOiabm53oo7yaEvRC94BKNry3mWIDugJEiY9vydGSe+ffgSV6opAIYDbD+mSXuvOUbK+89InFrxzGxv01n3uteFsCo+RVmKg6E2a3+iDu/7HoVlwrXXlAlP7pEerESBQx9iijEn+Zwc9SaCV/4bRfRVN9MX+8kr/yRejgs8Ctw9S0cPNL4JooVtAVAMltzvye5ZR6EdoSmgaHtgGbbqOnuUYjagAZnnqjrnhiNn+IHsWBHf3FBjBkKeOfZcn/NRo47tyoH9cJwMiO7bHWClvrt8re955QK8wEhl7PltXZIkCu9s70FNyZySBgnInkZFcJEmDxotz0jGwDn6kKy4hue/CDXtTbXHBI2vx0G0NIzUGp3wJrRQh//bGbttY22o7WxoYGDynHm/bp96ZPvZi0P/mqagpL/7M+G67Bd0h6D/xS2+O/4av/NPz3ilzpa4dp+N0DPAfVRr+KJ77zhnD8n8HZfPSm/MsiYnX22tv2T/ZflpwH5Y35xq7CvLu8Y32u2cvtC/uX2jPmbjR5vDqxzPByyK/mfw6gfI6GD6KgngNQ/X32uTw1b2XPP723q17m7+dwP7k9Lxnvnx/MDfRn5jofcHezs6swOApXqpdwWR3azdgqqaLFwTZeotuaAK7ojhVgoKg65sqfXWX4JqjYfmt88zK09Jg4DM/WT7hby4kvG/41Tx8V1HXWnLVJdjliXAJgQtEKm5yU4lhYjcHVpQA4wGaoj6pJ14kf/5mfkFGZT6Yw2mizmwGA1TNI+har+1aVtqydIDSr/VsctEXN6XZX73ZAooyAIxY+N0z1xeWVlp/brFtrN/IiXcKxM1IhqDAn7e1FZDrVddafaIVtJvwMf2wzdr4VinAzbeR+ZN6ZKT0yLR89xeBnmsOQXnpnvzmHoNhGSK8yyR5a9RE/mooZB2f8vKYTDFCjFzYP0E5gE9e+ezGPflZt1ji1W5vF79ddhkl2ylapBHaI0u0y+csIzh+o/4rO5Ew37lmLfLByEF/MAdvJwPa9lFjQ/5bR3pt/dZHsi77YP7u+fElL/LP5xy4nKLMTrQFjNmF+fnwwtskPZY2yztckKdwh/zSozxipG0ftfE+43PLQ21j9qHWw/in5dT9wZI76o36adbcPrHRFnEglAkTdobWTb8Nxy6c/971N+bicTpOpA8tWcfpNyT1xvCus58PLv8tptZnMzszuSvxYWy/3bO/0l67dUe7dDQzCsX32jPH19vX9h9q/8vcg3ku+9neTptwbTngbiWj5IhMAlCHwyvD3eH38dtf6A2P/mqvv/RzY5958bL6ujJ+cqSf/dnv3BsM5n4eD/AB8UQGqdj2AQPXnw3RqsgFdD1GwT2ePNezHq5Hy58Kd2yyvGa9rBgDvARQ81uPBoOK3afXiUd6gYb5fQmqO9tbATOjAIKlYKGytbw0CRSCiMAbAIDtevTT7srG29KD8yx8Q8Iqd723HD5D+RgFlJuZGzBG422P9raNFBheB/AOocUjTLPnAP3u3QOCde5rN+ws+KYOvVqPqh0dhyrIQXPu3YcGQ+nuVBdEV1ev5uhUNbggKf3y1fLSL+hYr8CZeqFB/rrOK1gJqoxG2lDG0mdAqQCMzxomgiZi2wGkt8wdASZDgdPv7vrOUbvVf40K+SlQ21bKUb9tuf7t8oCArWETQKc+2xUQfbdfjlUMH8Za8N2n3l1AU6Ns/8jjYqt/GiPWq/Egr9zf0RlauXZYh+W4PCIvDM0HjKkvBpQgjpcukGv0xWCk3weM05TPPbAuyljOMqYsc9Am3AqNPt+979IBfIoMaRrx7t0B7vPoz84ij95FgjEzTX8AeDvihlkPaZruT7fZAQbG3Ew7cXqx3XLLqTY1e9TWh5dqDD6E9/7k5BLfew/m2zv2l+p8DNd+1B2+td45Pnz50RtuebbfjtNxMqnVjtNHkIZvPvf5vP0NFODn43ipB0ZJcN9rbz9Yaj+x9bT24MFiQvLPmlhvv7//3vaHBu9qnzt1qd0yttOm3h/YfXMk9FwOh6vDvaMf4OKfxun/f3qb0z/Te9nli70X3PcJ20D3Eabh3l7vsfHJyV9CAe5P9z2605AxCpT3KQ/4ALD1kFS+esruhq6QMRdUvADE7hYGwR6AgMLGEYrOEuQT5rRsWQ/8E1BQxrzHw+aqCj4e2ETdfiU4+Mqub0C28yYFIjeEqbj1pG23gK3qElgFFEOxAd8ofYEQEJRO6eIluG9ubGToh2PWi3cH3dZToX29tooeqMQNB3scbnm5AqT5+QdNgpQ7wLc31tv21kbosN7NjbW6KwGAicED2Jqqn2WMyEND3qYygqy2gDm08V/VJ7hpSHi96k8Ym2s79FWwrjC2oWWMBkFc2uhD57ULko6X4OfZ61UP/XVs6XOeG4Bx4rgLrDMA2yRgJy2eu6+hlPLQPA7waYSVUTOaQtLJKx8B0DLwNBIE99EeCoxE24yhAT+lVb668S+b8w74FR7YZ5rKu/TKb/nrMo1Gh1zymn3Ld9iZ/RSODX1Ov5C3HBxEvdkTgdEjvRoU7qZXrlyGUmY9glZJNH8ZeHDHrvBf7Q3BZqfspMYreY7G4MfkNVoxVZ8/VDLvJIC+08bb2/aX28WjWa4oE/zCP21APrwQi+FLYd2HV+lx+pRPH775eJza0RvOfiEz/P9iOn0xE0r3aJSYaGMH8dx/cPNZ7eLBoD17crV9ycxj7XfNXmjP4fMJPPsKAL4fsNfDI1RMrrG/DqXw9zHUf7g3cdubxl7ywLXz3//xveXtY5Ge//zbh4PBiamttdWvwsuaMUSvMlQxe6xoNjXxJ7C6zpqwLUpcDycKTyWKolXJJpRtbhgi2EZBG+IU4NBcpYhRmrGueKNOASigxnj4rhfstcA//8xf3zUGBGCAh2vxRFHe/hAQsQ6Uc+dpG7417C/YZLOWoAidtmlf9FgD6NBYm7PKg0wYXpDyT1C1roCxp6ZBAx62m7PqXnDoD82u2eo9gjaUty0yhgfWZxtjrkvo5vKb/PF3K9RLll75JkgZ9i6vvvoYKKZoaE8ZPgtwGDG2FV4ARDGkaF9eZf18VIdgpoHl9/qNF32zjQkjJfxtb3ku+yTj5zGtlPNoBufHiFcxTBJVsH8j79y2qd/+SKfXvf0sY0jdoZO65KWG4QjObo6n/U8T1BUaw5rOGPEH/lE2dZtd2aHuMowqIpI+j3iSKETqYfy4ZD4jHlbkb3yBlok2N7/UpshnJCUPz+GzEaOTZ5ZTT42DR+POtMXlOuVOGd7d2m/r1zbbZv/Rtn7qvnbU229jQ89MsBcfOkmldK0dTbc59Imh+ps76pN6Hnwz2bvQ/x/Hp9sdJ5OuwHH6EIkp1Bu+8czL+fhNzP4Cd7VN0rDtMcnesHeq/cTm09ssP/yBwUPtj+Kxf/70xXY71rr+TnnsT2L3JJOSr8ODo0fRM/+GLN/U9g7/r97GxZ/sfc7jD/Ve8uZyAX8HpB/7sR87mjqc/rXBXP/hcVCoAzxBwEd1xqPnpVekwh4KDGiqcZU0+Tog1qvqPHaVcqeQA4AAkN9VlgGh/MFCw6/Uo1LOBiqu6UlrVBhuFigMpwZcaN9NatahASLwBDAp6z3xerGS5OEw1mUK2OwLQrQFXdnVjpLPPdAUFcADCAEHb6/id0GNd+l205gZ3UgncYb088EX/+y7ICTPBKZwDQNFI8LruV8fwA6t5BVcQ9PIcJAwf9PcMYzs88gneLde+548/B6jh9yW0yOVZ7Y3PY10hvfwi7byimGGR89nvWhB0+WUDBf/dcsemm3rq6ttY2094yCJ2Qewv9v2trdrzNK3kdECTQeuQ++QZ9d9GG6ILFridVO/xon9DD8B9TyHgLozzvxVncqUe1vqtwCxPBj1u5MZK5RO6689ELKCHPKDepS3ulWPvme5Rb7XLBX8jWD4qk2Wo+gDdLnvIc8zYCyyLMFrZgZaHQ34a2IeMHbWWwaKsuM9guMzvM2tt/3eDuCujDkqH14y5yRcd+ugYfpHcSQqTF8/Ri+19kLMp6+ui8fpqZ6ehDjH6TdLw18+83IU3V/h45clFDaaU84qJ9vb95fbfXsn8Nqvt68fPNi+aPpCdsnXITXMOUPyXdJjd419b3gBHfIjFP+bTPy/1a7M/ejY519+V++L2ie9x/4B0nBiZ/3a5MTkr01PTR66Mcm1bUFUoKzdykKQ3p+Abgk3hRmuHgHNTJ1KF++Ql2AuQBnejjenkqYOFa11lRcJMKmoeamkNQwMC/sDvA3gmSch/BEIW4UAEDDgeoGXni2KG+W8R1tZE8crm+l7P7VtSk/1QS9beqwjoMS73/2sVz4zOx8wShQAMDPp6RkOzgYz8gsegriHrLh+73WBxtvFvKXrwHC5XjjlPNDGPO7ez33yAHIOX1Gh8zfNZ0HdPo5Dn3SH59Br/83XgY7jAaHQV78LfoauA+R0pULy0B0jQEPEMlP5XPfza344FNJ/lDVo+x1PmPd98gnY7hsIT6ApRhltWVBjx1cXWrffGifKiuHuhMD5E7Bz0JEePe07RmVsKAMhK/wSlA3by7d8lo+4zu73kCaNGU8GlFZfXQTC61Z00+iCbo0pf4uxEaPCJQTvStCDt7zRGeSJ/C6lyJM8x4Ax0Ij1+vrqNjS4D4LfRnK4NzJgFPrpSebF3FjbnryCQblH96yb3z6CZPcF+UcO++3+g8UnrcWTfOu1E9T5NUe/fubuunicnsrpSchznD5QSlh+vPcXmThf1pvI3LqZnJpb7mwFxF84daV9pbe8Ta6OHgTD5O2A3Vnp+rrAfjB8vO0Nf4wf/ybX/3abn//hsZddeOfYVz74cTlW9hOVfmX5M6D/6E0zMzNHntLWbUq66SWhYGVYQBHlWmvaXIBFbiDzkaaGsAWXA5SyQGh5lX1BeYVrVd6CkFcEuCh12vD+8J2tzXbI74KALFfJq1zNI6DYnspXo8INdCppPcBu/dlSeq4b62vJH72s9yWIoeBtR7ryHjCrIUse+qtnG680AFNRiBgF9EFaK6+AWCBj/e481xCI4UM7AWcAjyoDPG46LKAG3LhomYTzASENHg0dmGvmeKAFhHynOXkUeulbfS5euIktGxzhRccHk2BmGxASUDbqUR5/GUQ27oZJk3RqkHnft/ss5IHJNfUsw/hAltxdUPwRvPXkXYvWSPGz4B/vXANFI4AkX2NARA72tM7SB+XnULmQAXITPoYf9puXY86XRIdMHvcsb5PdsZDHI1bZH4HYcLun/dm2t1yWMWd+aZ7IfflGEdzMGeOS+o1OaLxoSJk2c/yxdwtUJCkyS31+n+1PUkc930ADTPnea9tto12mXzTyZMP/w0x2Z8q1ePTL/Xjx7zvUix8ppdCNF98bflrb6/3BunicnsqptM5x+oDp6E3nvoDZq+f+FYA7rkxd75KTbRtwd/uQt62EmZm0I7b6VhvnVC4X+fEXufgfUOSvby9+7EHm/e9Eb/0DJxDtG/7oH//CqYnZH51bWD61vb3abqzdaDvbda90djBH0crE8tpVrL7Hm0TzqqTL20YhyjuUZQAQBS5AqqBVogWGaDKVKoBQkQA9YsCdMgJqd5hJvH1btH3qFTzi2QsGvKbwHN0Nb8pBNgFM150notylLSF/wEa6BFzHVSOmu5az0Smrl9uF/e2voORX66j1XGkx4oB3y18iFjZsk4BI8ulVktwtL3BYgX2SL7VjX0NkxL/0Q9Aq40RryY180mh/BfsYFPCiu2VOQyZ0kH1szE1w1umucgCO65bx3XKeQa8x1C1rZLMZ1+V78aU82/DM1h0TDRIMgzJyHCvGm3altzPyvOvBsa99EIa/mTPUb0TDXng/fxlUGhMFrB69K+2OUYCYiuStZTs+ky15HLewjjz+prEmbdkhDx1uoFSGNJKMHChriQhRgfIi3+1Df34pBotjMTPl8raRgz2MgX6bm1umH32om2x33Hq2nTq5jOHp3RDIMvIun6anjUwZUTEyBW0bY+3Cwdvagyf/bdufv9wmDnL7Oq+PLNntHfSOezJePn2h/Z6ZR1FOJvhiXxSyNvwfbTj+v4+99MI78tNxekomZ8px+gDp6I2nPo+Z/pf5+AHB3eRE6/cO2pKPfBXYs87OVX/oNs/tDx9Fd/8UFvvf6fUO/kbvJRdf1XvJY/ejkD51wN3U6w0XphceHp+Yei9K3z86bxhTIAdQUNalRAWe8h4FDRXwzvZ2297awnuu8LAA7O1lAnfCp/xZR3dLnLdWqUATKhcEYKYnsrm72zCqKV43bQUcARNfARsUasDdTKCcIWPBY8qQLO+eSmYIPGFpQ83QJ2g6poKswJDFBt67dfry2nkdAGrks5VEBBQFytgHN/MdSC9VhRbylBcPUKXeYSIT3pZW4XBoByzTNrkF9wJD66zweq0PuxIuceSlzwlnk9e2+BjDwrsJfJqcSw/yPXwByGy3IiAVVhYIBWz5KdCVAaZ37XJJ5TMVcNc4GgL3c13vvOM6uS79pl55s3NzTV96R38UsF87jL0PArKs4+74KBcxlsint6+B4O1o8jztk8dresW+xwDkr/YClEFU/Sg58HNtvnQ8zemxvPBbWqG/xlj+lYyUfO0A1i6NVCRKQ2kKY8elGHmStXfvFqBNk+cdDOZnMFAq8uF+gzw8yOFxzDDE9idX2+HU1uhQq+LbR5Om8dr3jsbixb9XLz5n1JOqqwrY8xiNr6arxzr+KZyOB/8DpKM3n/4cWPOXQO0v76EfPxC4P5FUQrJRhcKb+CLW7x9dQPG9jjr+ARrkb/U+8/Hv6r3kqsD+0c/qT/a0OLc2NTv1AB7LoV7f7Gw/h8tUyLLep1Hg/QHX3cVMERW5ynUChQkW53tC6oCr4Gy5KOURuJT3VqpREOvuyx7izWTzHWMgKJeSH8+1AgrDzCnKOAFuGQj+UO56Zf7uLV7ZEEZ7BSKAmGvGAIFer7u19VC7kL1e7CTeuynghMIfUrcaVnBO2+TxPQbDaD09ewagsTs8xiWCJ6/TC7L23SUAT02rPQbl9eckvpGXr8CFHgwT+12wRU+gRRDLmjuX7EfKQJf98JqALy8TgaBOy7iefVMl0I8Zxs/bHk3WLK8SzRC0occjequvI7Dy8xieOnXZ71rHNiTv/grprOgK5NDPAr7aL2B4W4+aeqjDPRE5QQ4aBG9/71G+DsxxLEnks1/yRmwOXfBOw8v3etVav0bKE+PKOCuL0OVSgkait9nZP3khmLtJ0d+8HW4c616+e8aBLRv1cGwca+maweCcmTX60ai3+G3Eyr0IiWbwkkYPs5oegLtz6+1wbKf1PsTxtB8shVb+97a5xw777a37K20vzoXG4E3++Lz43zf8lbPPqQvH6amYRrP5OHXp6FfOvqR3CLi33lf2xnszH5afnZlf78OD4WVe/xF36tvaxNH/1XvJ49819jmX3qo+St5P6XR2bXZ28G6U8qHhQ0FWsJUxKm9fncL3nmB4knBvlCmvCmWjBFXEKMWwlDyWEZA0BPbi/deaviA6gYIVtLLpCpDUS1WhmkckiSeJ8jeCUOCEJ5Y/2jYsTd3mzxot1+Kp8acXn2NfNSz4IYYAdSTUDWHxzAFiQSZhXeoISLocQRl/j2cO/dJkPkHGvrlTvDttL/T4WwDXMLaGCm3wu6BeIEZfqMu8Ggi26xIAP0lIyth2AEqDgrwSLchrNOghC3SOg/z07gLrJUO8TwFe3vu7AGl72dgHP/VwXa+3YELf5LLN6reADnBb7iC/MMaCZ3nZ0ulucjecdefQh/fwQDo6ej0ZUOPP7/Lfd2tzvDUkdqSFcd/2iXFGLajXzWtGBTQEu/fwg5RoQyIOJQvWF2NMeeF9hjFXtqTHvjhvTYisHPJTxjzyOI5h5JhQQkBXJhy4cfPSoM/Wz4Nk+NNAWl/dajujpzRrxM4MXN4gP55Cm6Qv49fb0ZgRP42ijz5JkWvxB8Ox9k68+PcczCMjFX3wn13my2e0seHv9WmXKXScnnJJOT9Oo3T0y7cyIdpfwRv8qt54m/3gnjtJXQAH1WU5ee6w/TxX/nFv7ODP9172Bf907DMvv4WJJsI9JdJ3fudf2J2dmXvP8AhVt+dtUuVdF7AKSgJkadMK4eqVAm4AdAQRRurl+co94ihYPbFaOx1PSNonjAkSelHm12vScBDwVcLxVGkjoXXyqeANDRcNtl9rrOY3ediLm7yy6Y+8ArleaDxdSM0JeyM6fDyp4fPc20/f9Mi3Nzfj4ett725ttwPeXbOt26/sn9VUn32zLg+ncakhHis0azR4K5/guA+NAWTAzNv1ynCAdxgOgqZ05MQ+QZ4e5mluHRBLx6gPMUgMEdsfgFl6pVugNGy8vbkdvjg+biwU2BXVGBSwxj7poZsnexwE6/BCkKsohif+uYO/M9y4xPUam4T6HSeNGv78rXjvqNCAfZEWjTLG1QwxCpAJfxOg/c0d+bWEsxmaY0DJe/viDnX6F8OKfhtJyL4MW3B8aVOQFeCtPzKw7/h5iqDn/htpwHChTzFs4IX9c+Od97cL5KGVitxRr1z0+/N5/rtGjbdDqiPkhXItb70kL7K8kvrHCuR5X9u+0db2r2DAjYTht5isQS/+yuEMXvwJvHhl9klKa9jmuPC1w97ZZ4yuHKenWIpePU4Azq+uPK+NH/41Pv5+PPcPDu7OLPHFSOhhu8SnX0AZ/FMm+Z8de+njf69C8T/2ocyDT8mE+n0fCvta7fwW2vTyVPLwGIWnElfZqeyjYLmuZ6VSz/3j5Pe6HllAm7wq3p1t13Br45aemb8JWrXpjDpQyrODQV5T066Depue96prPFSoXCNBb1VQUOnr+XkMq0rcDWR73pJHW9a7DajouR5R/rCconhwtm+feAsgu0nL90QoBG8AT68u6/VuroRO6bB9IwAm2xbcBFavWP8O/dUzjffKdw0UDQFB1F3nASza1dOvtgEReJjb6fiNLgWMva1wB/DbpX7X5/3N29f2AMDDeNkVXvaTvxkOjyHmC/q8bh9Fqnis9C0H9JAEYtssvu+FKdLryzGttehaetBocxyk2V38iTBwTci07wK0/d/e3GCsd9IfqqFuARsjBabohOpleyCScuDGRgHYHe6u1Wd8NY4Y1xpvwbyWAQT7Oi3PzY0lg92mxBh16Rs8tJ/KKu9y2FbDS/uITGS93pdlqNunw3nevMk6/byzWcfozvZrb8j0zGSbnq3b+7wjRMCXtzc2L7XtdiO8+Vgkx0qA93z6d+wvtgf14jvF5dgo+G34Ejr2lcMfHe3DO05PqfSUB3jmYO/oV88+rx1N/nW+/gEmxcxvCu5PAPtQj53/f4mL38HFvzT2sot/281zlfGpm7aX5y7Dl0so/EMPj9GzUhEl9C5Qu6EKEFIR58x3FGYB5jBeu7uQA3L8bjk3zcU73fURooAGSl0QVYOpdH0Qi96iZXwIiOAhgFcSTpIz3wSq2nFfwBflTd6EccmitaaHGQOCd0FZUBBkPP9er849BdKd8D3lK1ReBoMgpsHBx4CyoCPdesJ63vmBJLDpTcsDL9W5/UY8ANB4yRoKUwD1FmXIQ7/j95JXT1oQGR+DB17AiBL8pUXAM6LReb72IXyxv/TRU+ekqQOybmyyhk6+8s4ZA75n+QIgyr311Jk7D7REJNj26Ktt5rbC1VXeAUPq1DCzPyb5qFGg8SDfNQrkt+MwiWHkHQweW6zRkk2ZlNfYE6Bnc5zxOB6zBptGznRux3PywfDIgnzQOBMvu93qtinPrFPwN4/yIT8iBVyLAcB1lyGyURD6HOd6vjzj4fkEvNwXkUOBErsvg8sIzgFjamWO6cJCn/5hKO1oJB0F7OV1rfnD411kfrXk93BmIxvseke/tfD8k5MS5cEcN46m2717J9uukXloTUqHezQ2/PrhXbfcrZjm+nF6yqSnNMAr8MM3nHxmOxj+dSbDH0Z34SqNfnxyclqoSwX2o7bGtzfw7R/3psZfMfbSx/7u2Gc99qvJd5za5lj/6sHRviBvTDl8i1/Iu56WH1T48eZ57aMwo/y4pmL0enZ+T5cH5J8h1JkZvNkpQBPF7ZqtL9ftdVJUuHU/dO3Iz8NY+Ow98RW+rfC0n7P+S52257B2YK03NzM7AEgAk9kZgKdA5WZeMgu8hvINhbs+LWh5Dvku3wUSU7xPPuY2L8oJINJVxoKgqvGgMYN3SZsaN7LHlBAzffWrRk2tfwOgHkYDUJbxIWjXw3xy3z80yGdBLP0EtPSYjSaMqk3yt9rI53JC8efmGOwD/oDuDP3W452m7352Y5tGWsLmkkmFet4aajEC8Kj3KLu7K0ge8oLX+0wgQTT9q+WIbpNb50FLl4cfzQ76Of9fA8l+CJhZt9eQwzMOiNOubXnIj/yQrxoeGi7W5Bnx/mlIGAlwbLxjQT5Jq3VKh566EQ07YskYZNagAUAfHR/zGWXQOND4UCaUyS65Cz/1MqbWMz8/x/geICdALHXI27mF2UQOvO5GOzcLHuxKKfIwu9GOJjBuD50HTx6djz5Zy0TW4nvtnQcL7V28bnrxJLppd59Ho1/THrqzdoQep6dMemoD/C8tLKNV/zwfv44JP/ubzTn1J691Pv0aeb4dI/lP9DYv/cPeiy78+ijLcRqlpw1vvTY2PnUJlWl0G2WHcua6QKInGi8dBahC9R5rPT9BMGFslOvWRm0I08MWlFSwDov3mvu74LS1sRGwyiYolLGK2aQHpeLtNu3ZhuHd/hzA7YEsfNZQmFuos/JVxNO8XEdGP1OnYFUntokf8fD47tGkMRygpzbrAYxk2EGBd56hnqkGjPQIVobJ7ZeGil6zerZAbLS8AP1Zv+e75QUc//LAmdhB3rNuPa5RC8R6+lXeaRvvH3DKZkUBkrYOaFNQg1ExFgJ9/KYXniUDPstDwVve+TJJo4aOHryA6Ol2e0YPoFN+Cmr208iAzxCoUDjUwqPwlVeMH4i0TX8TjL31zb0EXgtveMnDrfWN/KZhpFNpWb1632vZxKgMdWlYQLN9NuojIkuj6+bKlgaA/ZGeyAY8kCeOrYaZMhfDgnqnjRbMIhMTY7mdULC3nBEh+SJA5zZHyni2vNEaoyQzM33KeXTxNLQDnNQ/PlF3iCwvLkZ+ZuftvwfZaCjCU+qTVvs7M5hqg8VBOxjbbxuHV9rROMbgx1jtWpvPh7+GF//reyfaTs24/GaCW9N8/WPDGztPhzQB/zg9RdLHVtJ+B6UI+tTMsxD8P4BCynHx75/I49zf4ONbUBjfjnX/9WMvvXh+7MUX3/479EjZj3v6pm/6PZv96cFjAN5hFByemOuUhldVfuq+bP4S6FCqKmxdXgFSK0pFLXLoCfvZg0ZUSSrX7e2tAISbpXKRfPHyeFle70ugqPV9DQND8aMd46RcQ4ELhmo5vUIVvSAuKBkidx3e18HonvwckELehGFHhgeEBUz0NqUxO8npWwcwtZ4M8PCeU9v4bF5TgHD015+ba/35QUBImvW8ITD1adDIL/tqXR4vmwfUAEoec2t93nIoSIcnlgPY3K2eswfooGu99ks++Z6wsVwZlTfCUGkIsG629fXVtuUGNIyonK4HlwRtf/cgHMPmOXEQGlzTcDnF0LgPF5IOy+UxqtAun62BjqVtx8BXaOJ6TsRj3A3b611LsL8vLC7lWfvuRNcADL9py817eTIh7cjXHMxjtMO+Uac878/12+LScn53gDUmXVpwA+ThvssG1BceK2cYRvxpSIRMaaTPbmoMz1yuQR780Xy2Jd+kfzCopyFub+7GgF1b3Wqr1zy+Vj7WUszyybm2tNLHEEDu4cH+EINmDB9hXH5S/8cwKd2G6ZGA9sDBUntIL74n7U9KvfbMttf72vbmcz6G7jg9RdJTFuCTjiZOMT0W33++MWHQNUMDa2/u9Yb/qB2O/4neZz3+yuM19g8v4ek9Cu+29VQEZpWo3is6GsUa9R4AV5kKOoZz9Q4FSMOjE6NNTD6bXeWlV1ln0qvsC8wNh+rZub4sSHRrpoZnNRQqAlC31LluSoNcA2QZ64R6+Ui2gFWe2Y7CzxosAGIIVrCZBagECz9PzWikzMQgsE4xQE9xtj+IEeKmPOnVixPEvSY4GqpNWFwaoU0DIIYLfxojs/3Z1h+4vj+Ol7wNP/CiKbO5thZaDWUL3oqogOPO/Bg4XJCO4qt14jmGt/RLgyLgWW0nSsAP0m85wbc2l2kQlafv8bVW6yZE6XcvQy190Db50uGUrVC/9HTnv/uTHuzMNPzSiIC58iYbED3ZDU88oX0amKGvs3PwjELu1M+SBrX57jXbsr+Jemg00Uf7pFwk8gEPHMcAO78oQwe7I9Dmb39nO0qtPxhgfEzjrdfeDvuoUaHx48ux6QyqGD7U7TjDyBG/jQxMpU133Uufnr23b2q4Gg2anBxrM3PT7dqVVeiCDvqZpSDKaxwe7lMnIuuDlg76O21nchvK5NzHPrljBROkXT+cbG/cPdX2kYFMuFGCt32+fw1dfM7wR3ML3XF6CiTnwlMyoR90+R7iw4POx9Fl9YQz/de4/i294dE3ttnH/+7YZz/6ltHPx+nDSL2JyUvolw29a3VmfCDxAWlLaFxQBTgrRKx3VD/qpSYEq3fF95xuNvL0a+25PK6sgXtvtGuugkyUq4p4B0PAsLDXPTTmACCrI1ClxbV2b3Xys+uUB3t1UEsAiHrcACigucFNMNpY28BL2yKvHjhGhYYCpGqQZMlAY4C6t9cN8hgankwoOZsILQMoCA5uR8gaPVImTb7cvb4OiK/eWEs4v4teJJKRPmqcUAD+CcQaRkdu+Brlk7G5jQ0AjEFB9d2DaQL2Q/oNwKcugZr81bda9++WPvZ2yrDy7HwPJ8pOdcpbZ26LkyZ4m70M0FyRF+EyrCN5W98mn4d47kZPuIjxJL80QHwP76XZRDtCseXd1Og9+TkngHwC7i51ZX8BffN2QJ/f77howLkfwT0B8trog/XbLzc6uryS2+7sC38aHtnToQFBYxk/5EaDUFqlQmNkkn76cp9BHfk7jJE1Pd0vmmlPeXAZxKiBy0vKmjyY7k+3jfVtjLTpNljs87tRgWHbXEcOfYqczwvw4B/anx6/Rjs32u7RFH0w38c22SPNGA23+/HiH9hbgk1P8uIzYO2FfPjK4R0rg7p4nD7V02jWPTVTb+ORt/P2txH6t6IoNpizb8Eb+hvM5j/ezkz8o/bSy2/pvSBHzR+njyDtHRw9jpe8fngwHAbIBWaUoko5XpLaDckzzCngR2WjZKPkAbGAtkof5Wp+N2q5pixQ1HrxTELfSVQn2OpV1e+Gtute5rn5+YRHy7+pcLDr3nqT5nFdVu9XY8AjYrswuqAokNm2pAo8Pv7UfBoRm2vriSiIHBodeoCW2SKPnrwRAvOpU+2jfdeYmRndRuVDbxKSD5AbitbbOwyoaOTIB0Em4WL+LOvGNhFV0BEAXROXZ4LkwYEb3+DikZ683qmkAXPk95WwPnVJk0Co8WS4W5q9S8G2rLuAfNQmdNiuAC+vZESMAup2OSKvGGoaTfwo7xivnS03uh2I3jHO9rcBVb4b0XD83T+hEWK0wXEXjGmafkE77/HieZ8EHPWS9cKlI3sq6Jv0SmN2s4/GyHZDmIn37Q3vmd+M4Wc/TN2Y+93sykXGl/5ZUp541LF5lIXNjeuJqIx558TUbO6e8AEzGqAanNLtbZRGlfpzRkYwkLIxsORYnkzPwkPo3tw9bLcN39W+dv5t7YWTa23zaCLPsKCbH/MEd1L/G/ZOt10P03nSffHw1vWwr2m9qWfRyq1B1AAAv/5JREFU9ae07n+qpKc2wLuOfvnia5iKf5CZ/oXMjq/h9U97r730trE7HtlW542yHqePIM3OL14GWTYOdvdwjAAMgXe0Bq9a14OKZ8h7FzZP6DqePExX+/C73I8HD/BMz9aatHk1CgLiKF1D4nqmhiM9VtVNX3ox3tIlgNECdVMVdejVqXg9m92KpM0Qskq/wvRcw7DwJZAGHKDd64a33WwlAAm2tvH/b+/Pg3fdsvug7/3N4znn3tuTZsnIlqWyMba7NWBsI4NnMw92oAiVSlX4g6RSEJOBBGIrFUISyqQqQyUhYGYcBLFjINjBrlgYExmQbSEZGVmzLan7dvedzvnNY76f73rf2y0PRLbuube7efbvPvd93+fZw9prP2d911p77b07m+y78gE7gHt4clJXfcEywp/AnziD9BeipRxaWZL6SQHiZZAAAyvUhi4ACSAK+hN09hireqeBXmvFI3ThBVq5yrXXdfPmplNfgTntkule4s2RvRQnAPkQoDc/TalpZHryuA+YGxOQuvFrLOGZq985AB+mV/BboBqLeU7ic44Axad1p77xCpinN1biDlIkvOB2Z9mKkj+grPGGmNoI/yhleG6aIM2XFgXrUk+9XPp4pN78LyREeUn+KkD5jafuey/0n1LBGwGEH6L88FJgWiPhbZKTT+8DkHcZC/1GvzETT1AlM793d2f/BOPB00EJ8u4Zus00ylWUGWvgd9O/0ph0dxfF8uoy1vUbq1949KnV33v6o6vfcvSTq4Oth9U7j1GyWtPkfS8STu+k7h+8fdorvZkHUpoJzz6Rb79p9V3PPFzSl3gayfJf47T9m1fXq2/+cz+29YlPfu/Wxz/15/J5sfUdn/+vYkl/penJk498Zm9//2z3YCfy8W5ldzfARfgCZgB0H2HNkiuImP+NcCZ4mwjiCCPCF3D2VsAY6KlnK8K07tUIWJY7sS3q2Vp1Apl1V3AnNyO4bTtbkA6QWA7mGeuZtX0Ra09jyvnHwJJkOe7sj6XGCgTSAAioOwNd5DXQE/SnHCHPBVyADDVdhpb7loHtBGQIcH29uLgYpSJ1AJOuWw+Y9Z8hnqA59aDz5MnT0BFaUycwBzxtKxZsLf/wgkUuUFAd+seNDNAANK+DuXI8rDKFrtwDhq1LX/NdVLxkTEStd9136pF3gN3hNbHC/Q4tlDKWqz4C8bsoUsZ09jCwFj0AroFcltEBYUocpaBz/8A093hpeC+09cASzzNEaVPfKC3iDaxwwAftd8wDnjxCljCKX5hgRMBsfA861hQX741P0xjAmvekdPW9CphnjI1vNwRqf3gE8Gd/dXT0tGN0cy2o0/4LoeHoNArIcdo7Dm/uV5cX9hrAr4e8Q5erz37qzfIHwD975bTK39XZderhhYhSsPV6wPdm9WrA928++vOrv//4h1dfv/Ni9fxhv0e/eoffq2Ti6/pxZ/Unbj6yuvDr83e309D26rc+nh6y4t/LZpf0BZj+aw/wUv7d82R225D1rSX9HNI//o//g2/uHRx+Zv/g8J6VxnVeAA2IBB8qxIFvLc5Y3ISz34DSvDFwIXnc6/xyQEpw1Wxyw6oa67KbqkRAqx9gmi9//tY7FcAT9Q6sUmn+21iWytbFGkAB2tz2rGJCn5UuOAvAsxgJbPc386iS3+oxB7s53YyXwTw/8Oa6Z6keP30augO0AYBpj9U8YPJgRzl4FhoEwnUJGoUndKgXI9AE8xxuYge6d95+Z/XinXdGCUgWlu7erh3uApBosyKAEhTgdbUe/6Vd/QCWbswYjKegUwf6HQC1hGw/IE0Z8dd58yhPIuJPnj5p9DweT/T6eDo6148nGT+udONnrPKfQW5d6KxrPe14UOUq44O/e4A4FzCUWL4sfuPViP0AtkemZE5O8zvPwv0A/U4BHu0NMszfLGWzfC+8ySdlQK1+e9+8d+ipYkVJyEVx6soJQYPoM06lG9/FihzkHeV+316dnT2vJ8V4UGJ4aUT66/uL5xf1nFBGbm/GK+QdctQxtu9tv7M63H2ztK8eo4hGgf1F+2+tftvJD61+7dFPpbXH1dsP42l5L5J++v8PdXe7Z/n+eTVXh378pvzvt6z+2Ne84teSvnRT3uolLem9TQHsx1h5r9/cXN4Cb6DSOcwIaADA6t642wE4kN+L5QOozH1v3Nq2OnWvVm+AoCATwWnuN5J2DYYR7/kuCpwAZi12TjsFC4Tqap60G1AAMCKdWYTkHguS0CffxzU7oOV7D0oB4PkuQAuAWJqmT5J6gRVFwjppeavIpDIg2UDAtZcC6HetP/Ebq5BFLyDwsmv6BYblfmjZxB9cnJ+1f+1L+g/sRcYDFd8tyapCsO6nvP6Gp4ASCHJ/z5r1Tk1sPAL5zbOgz/jSCvQnN9xzS99U5hEFgYKFPrS6b9WBuoD8VsbKHL9ygE5kvv0GRI/zJoynYgDQe8A6ptzZ2hY/8ByY23tf3o3ipCzAvbm8qKCayPUNnzcKWGjtuzRxHn0nkqpY5apHQ+Egm75mxKpY6au2KANoq1JQOg9SlsfiOn056ntXSz79tlfA8XoDJO16lyiT6jIP7z1wT9o9yHgfORdhb3W0/+bq6dEb6SdeIybvYj6/cudq9esO//zq7zn+sdVX5ftbDwerqKs/Z6Fs5Gx+cx5l4nuuY8V3LIcuaWsn2uDj1t+5Orr8RWGXh0v6Ek0jzZa0pPc4fdsnfuUvu728/NaA1TEwAkSd3w5YjggKeEQA91sEJBArqOSqZRjJQ3A6ypXM7nxxyrPY1cGVbU65c7C1EiMWU9bvzuUGRCBh14R7JqUeADBu08MI5+sI9gBGrLGueR5sKAB2C13tB0Q2rmo0bKLgAUF6VdCbYDegEQBJWbRRNljlwEu1+g9e9LuAG1DSr05dKJPv07fAdC6pFn7bnv6P90I909dxt49VLOEfBWOmOPAn9OU+dzcwFSFf0MtjdG3mrzd9tNUvYK0ilb5TxGpRp0WgakdBnoUB6IBiyhYoUzdes5LdE7yobgoHRUniedB9z32ywoE9vqHVFIu2VVLFKe3ko14byph3BQgjvu9RnpcXzTsBhPpRhSXt4itlUN0sfbTzMGxWAfTdSX1joQ8vj45Pq2RgGgVT3VeXZ4Xc4+Nnq5PjpyubBOHl+fPzKCKzNwBvAO+JpZT4QsG6vwmfU8f+6ZOH070f+vSrW3/wfH/7+fFq6zCDhCPehu3VYcboY7vnq6/ZexG6tlc/eXe6us59J8XpyV9tatn8zxa2X7l7sfrYjtUgny/uHz+UDJ9e/eSz7/2Of/6F9XtL+hJMC8Av6aWkv/5bf803XJ2/86sjTJ9wQ9e6TAJeBei1kKu7O4J5gC6CNcKTcCL4gRrhS7gDLnkIdX+zhercd68gBQQiqHkHWJwENOHLUtYuUJszzFN/8jrcpYTkkt/yN+1x2yIXThZc8hyQab9TBbFOOy+cNoEwgDMv7Hvn7/PbMi8KgrgAdW7AH0CiGUjWLZzLfantBBz0HQAizTP3xl0dqJE1/xPRLVhRGX2WT/tFMXTfic43pwzYA9Shy6OWz1WaA974Uuu/feTNCEilDFAsqAdgeWAK4CnXOf+UU3aW3Hk0CgKFwNgAz62CHg/DKGP9bL9TPvXjrxgBig+C9Nl7oM1RWGbLYvQDfEpcvRV5hi/AfqMY9j1oLcNjCNoof6Z7HqDZOzfeBvsc3LVP5X8y6Lu2676PotGa5M1zyuD+wenQ4n2UN3VR8p4+O109eXLc9+D5W2cB9+mXAE9TBDwoeReT85XvfLr9//o9R9ufjtZz8PNjXuveOmUs8/PV7ZvVV+++WJ1u3a0+fX8cYLZBDgEtIy7/lSd+pItH00tbq2/cf3u112qmrljxHp/m4ff9zq88/4nv+A9RvqQvtbQA/JJeSvrWb/kbvvL25urXx0J+lVCppUcoR76YmyROWHzmiMkcgGYTGYJZPkLXn4Azwl0iWGsBEkV5bokbYe9/BH/BELhHpLJaG72dZ8Cn7t7kIehZpU5YI7wJccBDgG+AljuW5Uygc3VLpRM9AXflAX8gKfcGVAC7wDMdBP6dEkg+ZQZcOKPVr+Nrq1sfCjLpf/psqkLqNAVwSXm08UgAH1Zw3bxJ6scf/cUfd5Ev8JB7HPhPX8fSVo8SUzjCX3l8w/O0BawL3GvwHQs5NKI137uBEP7jaYBWXdorT/McCJum8HumAYbf+oi3lKu+A+mHcpSoUSqitOTZVpQLfFS/+IkJxoyAynP71c8xsIA8Cljq7fM84x3SIXwB6PjSGA7z7HmOVnl5U2q5ew9mCDpOxrV05EZuVSka+ln15uujWCW/KQiKiXHSX9MIr732asudvbBW/6p9o8x6l5++crI6PrW88/H6bvXa7/+xn/qKf+Xnf+jf+i8eH46B+9dtHX3+iZXa3lodb9+vviLW/Ed3LleXj3ur1x9k2Qow6/VfeVLGe/DG/WGUh7PVx3aj3HaK4N30keT41Orrj7//O/6Fc9GmS/oSSz9jtJe0pPcq7e3svR6BegUUNkKd9cuVyTpyrynCs+AQwS6IKigy4FJwyPcCMRAY4e9S1+62OXrgRWCPxPadYUKwb1zj3N7aI6wJ+sNjW8NyMY97mtu7VmraHi8AhYNVTSHRhijtAY5G7eceACg4AobUQZJuQAeg8BJQDtDTE/ViqTYqXJ+SKAd44bdn5ny70QqlIZ+ANuiV+sdaVSdLdRP41/YA0eMs5xtgQ0t4EDqBL0v46OikgERhMbevIJrK+zXftdGVA+FlpyXS7828f6cjeE3QrX8pe3R01LwbRQMP8EQwnkrxlPIg+K2Ajre5p028nFUPLNwJlOt0QMqzqAWnodXUgtrRoixFpWv49T/01oL2Lsmr/dSpraa0XVd+Eq+Ad8XYCaD8XIBi7OJ8x0tKEpBXnru+G/2k3Y5v+E65UfOzZ692//nSlT/5r6LQPX/nfPhyqh/pE7f9yazaQHtetavDvYs3f+Nv+21vbn387rtXO/f/61T4Tz9ePn5/zat3TazU/LizOk7f/7r9t1Z/2/GPrX71wSdXJoJePGQM2+pfeaIWXcaK/0+vP7o6S/2ff9Lc1t5W/mE+/obQ84vn5pK+1NIC8Et6KSkg9kbA6rrbq1aYWto126ZyqdYajRAk3FlL8hTAI8UezLtH6ALSqxgWdjTrGeNrQV5hnnxAo67s5p2As4JohBerkY+9EfW5T/BX0AekAQQhrh4ABwjQV+uQ0E/+Cnn15TfBOsoF6407WpnU6b+2Ldjquta05Risf/Sqi4Xe/gGM/BWg8te28Sl0D5ikjgAGN7I5bPO8RDorUwI0u/iV+8AbOKfmPkvhgP/MS2+UBrRXoQmw2YMAmEK3KiVpu3zXh1CB7h4KFF5iFTq59OsGTw4AyrsA3EWgC56bcQiFoYOSUXd2ecQaV2rAdaNQ6Jepli4hDI2bbX1LQ/4zX92NZFJoxi4313yrgkT5kVW/Qie3+7jm571Bo3F1D03q9JJ4zygD7jU4zvuScbGcrk3fRxnamblzQXQHB7a4jWIUGqatKErHTwLaT1LHdlco4Csa3nnHKX93q2evPS0/8fbk1GmE48HxKt7dPLyVd+ZTqJG2P/6ZH95aXf/fArT/5OPt4/8zOtp5fedYJgWEjevX7lysfv3RT67+luOfWH3VTv4NrDfHkShIP9uk2oPt+9UP2t3u9mneTwC/Li+8Y2vrr0u/ft3jf/KRL5ubS/pSSgvAL+mlpMeLyzcjPV5E6D2aiwWMtZgj1EkdwLnO2QvQsnIBZq35NbARzIDSVUUhwpogJZ0JbmABCFtL/tfo6QjmAkp+FwYjmG37attYrtqr69kGdaM4sAQHFNE0khY91tPPiW8s6wHxcfVylQ9wd8e6lNNOlZT0kXAvjbk7gBMAEn0PmAKEDQIMIARd2ldehA3o1pLOpzlcOKmdWqhrF3Qt9lRNsenKhDzrLnBrLwXq9b8b2oQuCgSQLdCXp2PF1woPWAs2VAd669kQeS/GwFUQzhV67bnPGhc8ODEN09dObYQmzC6w5j80Hh8fp27R5pSA3G68wBpcMh69cC2f+uEgHbTzInQwcx/t3ekP0IZG4wzwNwFw6kVHlyj2HfFdEKTxNE0zis54JYxtKk55+Sg1mzl5qzVY7rNkjqeDUmNqaNqxFv787Pnq4vJ8dZnxtqyRwmMJaGMH0oaqjbV34Pz8Onnyvmrr8fFT6ctnW+k6bX3irXe2PvHpf2fr8eE70oX/4+PNw0/0wUYac6PH6n5l63b1Kw8/tfo7jn88Vv0btcbPc59P4a8E5HejBF2s18W/k/I/w4rf39rJx28Oh3/p3FzSl1LavFJLWtJ7ml75ulfOAgxvRLze1bICCCyfCHNCnbAmdAssLLwI0hGQI5ABYF27rEgAlu8UBRcLEyB2s5UIZYF5gGYUgHFhAx2WIwDTZiPU1Z/L2msWpqhxtAEWYCoR6NrcuJYLAgHoZAxoBDBSrpIxgn1AY8p0zXOApXPbaaOVJrG8AR4Q29zkvscDrv+6qQMUaSpl+7h9ADYUio0ipF7Jb/3W5kS2T13vWvYUA6AaEt23+5ulfNqcdigCaWwNtsAd3zY7580RrcYl1nF4o7/mn7Xr2ngJCrD5Qz8FwHgAT+1QWLjjRcDrewqWJhbyYaPOTXNMPV2expJPfV1SqI2HWTlQfuX+RlnqJjzhLT7fdGthLvfQHsClqMnOnQ/UlfHppgh6tNlu2Kd+U9zSs5mWWPPWZjdWbUjjebH88mJ1efmiyqH3gYJaus3xh9fA/vnzF+lzlLM8o3B4x7yj8hweH3xy75Wtd1rp5yXd2vrWz3xv8PZ3BdD/qXTjjzzeP94GjT+X8nA7YP9Ne2/Xkv/2w59efWT7enUVsLaRDZAfyv+rkzwH6esP3r6y+pFY8cNdfEi67ecvygvz6x6+76Mf670lfcmkBeCX9JLS73zY2dl7IwB6CwgAEFFT8NuIpUg5wh3IEKgH1hgfHVXIdwOb3CNMJaBAJsGljQCHysB9owwQ3gBbKjAG5Vi+QMD9BpylLXOpT5+92t3iGqAWOmbZ18yhq4tiYL7+wDy2ZxXgsa5t2pI/lry+HB8/mTrS5oYugh+4EvYHLRf6iPw1bcAOGIiw73K0FO6Od/kcUJpUJSX55Fcffmxc4P4UmCmPmUMuuLPOU2ZiDCgWo+Tog7l/1j4Q3sh3ClN/hEcUmG4NvAb08rh9wnS5H3tC3HH4gkfWok8bY4Gn6qEjV93q4dGMfca4So0qVJRxSp3AmNJljwFeFXv0l57Umaft/+Yd6LhuyqINn7Agz40fHhVkc+0eiLHgDTloTAZaKBRiMZRXT/vKA5T2RjFLuW5sQ1kZN75jebXhPh7ySug76/3F8/NY9eepyjv3uDp5atfCoeX49Kj8R1vY9Prx7snbafgvmbZ/+ac+s/UTn/zdW1uP/4sU/lcfbx8/U6mMVxK3fID+y7YvV7/u6KdWv/n4z62+YfedDsfFY5SNcvj/f7LsjvX/p64/vHpRV78a5mMrumz+/+tWt1vfMjeX9KWSFoBf0ktJv/N3Rkbe3b8Za+a2lnAuQvpdV2kuwpDMtvFMI+jlCyCN0PzcXGpB9dH3EWW+E6pq2bji/aYEdC40f3XvxiJzQtic5gZ4RWjbuc7ysQFDy9tYuzCMxaZJ58XXzRvhz6pEd8853xdIxbq3jv54dXL6pIIfXYBhorKtvU/egBpwNW89h+1MsFZd6pSS0CIqW54Cn2cBBc/tz34YZef0ybOC9Wbee+O+ZzWjAV1oHKVieEzcU1SAG6WAVc89Px6S+2kvPGM5W8NdF3xo7zRB8ugPJWvmxNFxvDo6OW3f9IM1vPEAILvAmz7rg+/dm37N48YX5P7kjwV95SCadTR7McX42xbXHLsT//RhQD3/qxJQz8sahPs+JNVLgB75c898Pn74DXxtqNO4gGSn4BlD7ewmn/cP/wXd4VW9MqHfnLx18Nq+f0AjpYlyNpvddCoi9U0A6GPXwevFyelJ+MsLM+v+jUe9HFGS9PX25u6Tl09v/7IAL2391tX91je//l2r293/eSj+36Xp7wu588KkzuTIR965fP/E/mdWf/vxj6++9eAzq5Ptu87L364j44c7f+nkGSveSXM/+hda8f5Jbq2+KVT8+oc/9dpXzs0lfSmkeTOWtKT3OEUYP8aqe/Po5CQAH6HJ5Vzhbv46onUtvFigBfib+5Vd2i6s1tkyrxyF4DbAHBkEqFJwQDNgNN6Addlrx8YOoMg2Fu/aqku7gABeAHTAR+jK++Kdt7uLHOABBoKtUqrfCWlbzpprLgAkD6TihrfMikva0i0eAcK8/eKZSD5AXtCN9Wf9ORnaaYN1O37XhesKL9ALbAWNTT8BZ+qiKKQtFiZrUl4A0ykGIB9Q2QFAKUsJAHTbaUPQmr4XlAJ4vgN2rmcgbW5dPd2SNahc676gPV4QwE4BUF89BaEJcF9dXTRI8jYgbRe+aWee9cjc8+ehOxXnP8C+8azwWnRfe/xRpz6u8/kfiEGPCy/xiRehFnq+q591Pl6E6RvLv/PbqbNnBawBGFBrzxjMmCV/ynofeD78Bu76TPHp9Ij3yfK+8Fz5zueHV5+f1EWBtO8+Xt7mfd072On2vqex3I33+YuLvGtRukzVXEeB1KGHx7PQ+slf+uVf/rNagrb9K37yp7Z+/JP/27xrUY9X/++8k2+XT+VVEsv7YXf1Nbtnq7/1+CdWv/7wz6++fOciYL21ug7Il5eT8y9Knh1uhc5Y8X/SXLzwff+4JEMjov5x9e2r+93Fiv8SSv61LWlJLyVtH+2/cbB/0O1q+zufxBBrbzP3DIS5jy1TI0itJyZoRT+PwB9QI1hV07pSQYOtAhaENwCQkaAl4oDmCPZY955EOPc0sPyhgLWqjbqAA2ra594FJkBD2ZGUIwABNLC3/M18L1p4B16881bPKuf2fnxkac5cN9gy974BV5+1gAMu7QvFZd2GetAvYGuAJGCePNzpvA1Au9Zo6O559Pk9VMVyDagB8VquKc89vR8g0xbeqIv0LsAD3YC3vgIz3etafv0tTylDrH4gzNOwHo8rx+te1iItsALeXI2lSFvGgbelXoGU2T9wAIxDf0YhyuMG/HVb3XxXJ2ucZU4xqhKVZ7Xay//wOjymfM1cN3d7wPjoqG2pa94NioPLioXcSzljKlBTvRruIT3h7UzNCJib7W61hScuPDQ9cnuT8b2+KJ+8JeimKFB+Tk6eefFy72H15OmTvCumeQ7y/aTK6ac/9ebq8oIHYhSJo+P98M97sHp9Z3//9Q7XzzKx5re/9ZO/L/j7P0wF/1Ka/JFctM91Sq0P+6uTmN1/48EnV3/X8Y+tfvHem8mesYoCYMT/q5KV9f/l7aurH6sV701yJWWsUvU3rB5ixX//V3z13FzSF3taAH5JLy/d3L0dkCaRC4LAqBZvo5vXVi33c4QuQVNLK0KS1RzpXuAhtBsAljrs9a0smVTBTIgWXFlfY911rTh3rhrXYEKEaaMHkwT4CPzD49POsRPkAIIAZ8XW0g8dtWJ3bLhD+N9G+M9Z8ILWri7PVxcvXqSecaVzEWuQC1g7BVwu4DX9QBPAuJQBBJK2eSGAk2huSsbx8biYufYFpQ3A8UJsgHesax4RbmRtbGgGRlzPrT08GaBP/jzT73CmALgVXuofkJyz8AWvpa4U00Z+hGcEfujPH6+Lo1cb3Z8LTQPec5nbDptGoUh/jcXV2YvUO65xVyuf/7X/Vaz0LWA5QXDjZUF3GZPrqvzm4cln3huel051AOjUg7bxErD6xQOMx0KqEqZc7m/eHU/Ugy7vGMVlphP6iqa25AgN3g9L5bjsLZHTX1MI6WiVjidPnfR3sHr+9vNcZytb1h4e7bctn+jAnzD/k4eHe/+V7vm/XNr++Kf+zNbu4XeEqn8qlvb3pI9XM0DznMt+K4D+C1P9333yY6u/6eiTqyfbtz2Zbu3b/4uS/jmm9jzl/uTNh1dvPVjRgpNJrPiDLRsh/KrV5cNixX+JpAXgl/TS0sPq7s2b68tb37hQgZ8jPp3tvhHEzDrHxU4A2Haez17gDXyKoAQyLDGJctD52xQFDhQGgAD8zIU6CY4AlC9VDBAkPwAVwNW6khc45mGBoe5pgPUAaGfevVZtng8wpsL8h5a6t1MeKGpXuZZNfaMQzG588gDEeglStmvMo8gAR4eVHB2ZE0/9qVj72tAH7bXNdJelySoH6PjmeSPmU4brf5t71TRAANJvbQE8/KTwaK+0p9/Kds4aEPc3UAxt+UOFvrhfb4N7UWwG5KK87E2fS6PWEZfP5h2UTQlp8rhRZUH/cvmca3IZF3lr8QP23AeaHaNB2ZAT4N6JcpKcLOrLi4ta+njR6Zn1mOI9+pS/C2gry/XeOnJ5rv4qGW02Sk7eK0qI4LsqOWnrJuNnCkL0vnvDt6ETLwH23p6T++575K/23n7zndVbb7yV9+V+9fSVJ6VLD6lEvBxV+h7vX9+6vX1LTX81aeuX/cTb29/y+r8Y7em/m1+/N934tKFqQyUwHIo1/2qAfQ6t+dHVz9t5sbqJtnWTZ+3CXyIdb92tfjBW/I/cPVuN2rMGeaccrla/MJrDb3j4zz785b23pC/q5N/Qkpb0UtL11fWLiI+bWnARNwBuTjeL8IkQBUyN8g74nJ6eRpAC3YcqAAStuVsC2nfSqoCf585wP4sFTci7r/oCecB5LD1ztEA64JHv5PWNY1zzhaV8fn6ROpziNqe9OTmMJa3tmdOOIROK3QO4p0+e9LLsiyA/OTldnT57VmHupDHtF6ADuu5VZKZdiXKCti7pq0U78+m1IKMocDczfx/vxr3cyO4AiWeX57wELNzwJXXoP4+HQ00oNBQFz7nLKVCj0AxIFuhT9xyjOnsK1MUd/rBSWfrqMg9rXMZLMOvF9dtUxNVFeHRjtQALObxIOTQ0aDGd1NOOZerdHBYDnKkC5rW3066T5rr0LeCNDvkoEbVy00+82yhK6gL6QJrCtXdgjf52I/ePvB8pr2to1XcKEA/KcZ6Z7qEMoF2frduvRyAlHqNszXTCAJk2NrEPxnN/b+MpESn/ShWTywsxGs+rXPAkGFOeG+NzZcOmKIPeJ/vN2/jI92evnZYHeOiVzc1PXj9u/VVZ8J+ftr/lU//Z6nL1j6Qv/2zG68+Ex+aiPpceQvvjdtfK/wNPfmj1Kw8+Y1jrsh817nMJ/0TUOyf++25f+4ut+M7Fb/2N4fKvmZtL+mJOC8Av6aWlp6fHb+4eHDxnwXKnb+ZcgwJdHgYE3Ssoc6VH+hSAkoAOwGF7ibJucFsE+wEXtsCwCFLzsRIlARAJ0FOPirYCNECO4LccrYCduoGPueZaZRHyABkwKEP5YDk3MCwAV4Ukv0nLg54UNjRtwHDm8O2VLpJet0bQa8xzFrOTObcifOs+Thsi9Df5gIv+AFo0UCwKgrkvJsF3FipcUq06jk9slypocQLJGsAWMNwCYHmCJ903PoDKlX9345S1u9poLPf8rwDUVQj4DcwFOZoGSV2UHpHwLGLPWOpAG+hRTKwlb1ChvmhLHkpU+x860wYLF22gpVY/upLHJjnWr4sB6LsQ4PRJyTJNgCZ1crs3JiJ9BOoUGOPL5T4uejrKeFJevP12eHpTQD/sSXAZ0dSDL/q3lXr0V/0SBQWv8L+Bn6aD8v3o+GnqpVSmDbQL9Nzdz5gY24fGIuCn5YD4QBnpu1ClZoL93nnzLPRc9L3JY0rDJ588uT5rwz/HtP2rP/WZrU+8/s+kf/9YGv8D6Zqoxs9LaTBg/ZGt69XfcfKjPYL2Y9tXq4uH9KkZU+Lzkrn4H7p5tvqhu6e19t8FeVb81urr06nf8PC9H/vo3FzSF2taAH5JLy1d3F9cRhieRfg9AiRiBlB0jhtgRDAS4sCAECbcCyIR5KLdCV5gAUB3A675OWLKJ+md/9RD4gMBgXtVCgAScNWO7PndjVdySY2gpiREgLPEn5w+jVV+XIBV3qcgqp0egJK6UoaF3bnxlAM+g2hjycoTSlN2q0umuvlLwXosRe2x/nvP+uzUfWR51clJ8h4GdMaC1bFOQ4RegYAnT59CsoIbZYGy4tnVBUUmlnV7YxmYuABnlov4H+WB96JLxALYggM/346rpyMAeHh0sjph/YZGUe/bplHwiXUfmilRrGj7zFM4qiWkHr21hSvxUa9K2nMyX0iby7gaxwD3i+dvVwmgDFFESutFgD0KFMXg6pKn4nLGH+DmeT0ZKZPOpAVemPEe6FdB+GYC62rxB6zzEqxu8+5cdYne3eriKlb39WWx6i6KzuYdw696hfAidVV58i4Zv9RLMbq6uSz9MtvWdTxOYjkyBjsTYzFTJ7vl+UHG88MffbVlXv+pN1vfKx9+ujo42Xtr73D3Uz+8Ws3WeO9BCskPseb/wGr7/n+Qn/+n9OnP/0wJrjN51x62Vt928PrqH3zyg6uPH7yxuoklf/3o/fpc2kvfzle7q//i5kOrN+55eHBnPrZ2aaVbv2J1u/Ub5+aSvljTAvBLemnp4O61u63HvbMIjRiWI5DN6xIirDdxSF2DDVyAUq7uB350vLL+mvvVPVa/pUlAgBXOfczqPTqxXpsngKW5Dlar4J75foBs//ZkCerIY65cmxF2ASDWKUDmyiXA7wCLyPViBktwAtWAOqseSHSdflCMYjHWGyVAlDxgny1P9wMcAJnAzaOhTf/BFcUmvykH5HHn+4MKgAvo6h8QFyH+4vnzbpEKrPd6qlkkfIEPiHLBDx3qFQwIRAEVbwfgm3Xcs2aepQpAH7iTk79R8CtyPAxJmU6DpL4uUSPkc7+gC7hzv+2FjnAt4AbcAb37UWyioKRIwBvwjnUPgIG3vferbIQRyjXmYa1EGaMGShrD1KMO9VIIRuGIFQ+YOxapI2XxWr56QfLZw29S19WFgLn7KE+zWx6lsH3gMUlGXgG/KSb6yDp/9tpHV89e+XCVqbu7q46vzt/cXFQyHh2dtr10oHRx0VOUKHjG13O8Vebtzxqnx9XR8cHq6tyWt3efSTff/E2/4BeMm+k9TPazX+09/lOh7bfnHfij4dBoz024k/cgQP9V25erv+fkR1Z/5/FPrA627rtEDtdkFXUfdXH1Z2+frn7k/kms/KR3XfX4sPrafPvNj9/9sa+bm0v6Ykze3CUt6aWkV5/u395vPdiP/i7yuAKU4BfRTEAXBAnsSBxzpOZqrWknVMlVoGD3MIF3BGk3YQkgs4r9BlIsX+AE6NyT95AbO2WBhiCqLn2LNSvAr+78gGgBN8/P3jbX+qIuaTQS5lzhDmjZT15rome/eQ9ns5a7XIGL1VHA8+jgqKfA1a0eIGMxj3s47UZZqPs7gN755lzqQBM+APfczH+zX/xe+gfUMOsmddzczNw16HtYcaUHxHIfYMKiWprp58yxR8znpshvQEp58dwe+DNvDmhZ3AA9ikE+bmKt4kOVBAz3H17mi6V8gJCVrS48m7iGKEPpR3ehy716YUKjsXAqnvuAH43lYcBX1b2f8k6M63x4SDduwLWb8qBLvvSh+/bnmbpFzotd4Ang4uc9QPvEHsyqjMuLmRs/6DuR9yjl5FOOMlHXfe64LBNEEFrOzt7u2EraUgcloofNhC78068nT1/rJ8XwMEqlsXHef0ag4/Pp19/s+3X67CR1OPPgNkrp3WdC6WfD1wnGeI/T9i99/Xz18U/926vbx/9eOvR/DdC/HdT+mSmA/iT8/FUHP7X678Sa//m7z1cXD7vrufm8K10Xv7f6vuuPrD79wLvlHZ+PrXQ3Wb71cXf7b56bS/piTAvAL+mlpU+eX90/3t+fb+9u3xP2XU9+MQKVoN0ikPIGAgTPJkp6vZTuZoBVsBWAAJ5AkruaDec7sOXW90wt5pA3rv4GsK2f1b0PEAFSLOeH1OH+uMVTd9oErgR4I/PTQp6ugXGAod8jzNFXC/FgPQ8fEABUALKAGGAEFpbVxYorUAFc9bjPgmx8AZDJby5kHQQmuqEdoATAGI4ABz08A+piSW9vj7IjUrtz+6GPdWpJHD52aRhehRf46JlusEB9cbiK5ykYWZ62o2Fdc28nLzAHWhQNa9p9dglfQBe/WNPAzKE0loJVSUk9rG4gyGMwLBua0HIdpc1ztKkbn64vL6rM4YHR2wQwUvrmaFtvhXHX9mFBWvDcKAwzxWOseF4EMKKP8qGP6sZvSpN3xx7zjzdpX3sNjjNNYcnlLJfz3KZBeK9eY6T83d316vz8+erNz/50x/CVV19bvf32m6u33ngj9IgD2V1dXoZv6eOTgPvhkXiKGb+H28c3ru9Xf9UR9D+b5BXa/hWf/v68e79z9bD9jz3ePX5vmYah76bwKSD+1wTc/4HTP7v6tYc/tdrNP4YXj/n3mGci6lnwP3T7SjfM+ZwV73+PX5Evv+nhj3/s5/Xekr7o0gLwS3pp6eTkozcRmG9HWFi0HYHEzToWMtAABHawu71mlRLmAQ8olwcit4EHgOjmMoCLda/ilBsgY92N1dX13xX4AfGUFSkNTCroAxLc2cBLMhd+GEAIWvY+KxJN8qofvKOFC55gH4BkvY5SwO0MvLXdZXGpw+5ldWOXvHEnowdwlwagnnvqdzwpV7W2u0wugNBofuAa4JG/bg0pH6zn6zyXNnRSfpzV3oNwQh9XNgu7a8Xz6Z92FQK0hn+b6YNNWffKnwC9oDrt6p8x6jhBwfwnzyYAcnuHlRdUieKEui4FzGcVqli0my1+/Ta++tMtX3dT327oKe1c8Jt8GY9UMEfGhkepdd+qgVzq0BfAbavcHqFrzJKHgkAZUQcFwPJFvC7d+W3sy/dSx1M0p+aZEpDwEx+1I0JfzARgPj15pXmvLs/Siv5vr87P3lldnJ913PET74zlsRiKlL24OI8CSbEylvahz7t1EpqfHP704eH2X3TIzMtIW5/45Ge3dle/J53/7z9uPf5rYWU6uH64TlsPe6sPBcx/4/GfW/39Jz+8+rrd89VZrHnJdrd/+va11acejmTsvVrxu1uWLXxzmPI3zc0lfbGlBeCX9NLS07/++f399uNlBPEDQC6AiBiP1BB1zFVNBDcYbW3l9ujTNTgocxPgZCk3yCoClDUuUQpY+gQ5t/XslAbYCe4BTRah+rskj8WdOgCXOXHgPApAnhNmAR5/AALqcO96SIjXWiU10ZSrZSL/bzunv91ANAFwrgJBytda19/8C+NkF28Q4gq4Eww3sQDAoVZ+3exbq6N14BvrUwQ+HuBLFZf8qcuf/lEoKAaeDR/GUta2/gmuE5DmGfAbJQh9QDp8MCahCc3u1+IPb7SifsqD4EJR6tz5F+c2rzGXz0PBCxKLN33UJqWpFn7qMAZSwTegTIlJpR2velbSn4P0UeQ7i/k+St4odAPq+otm7wG2TT9sSXydcb9p3ZS/ThGEn5/vsaGXdL8A70zqRpf9EUZhO6iStxWlg7dH/713ClFybq7OW57n4vD4Sb0GlL8nz14t/96J9Y4gnoROUYQGnhz1eB+PT49XN5f3q8ury4ftrYfX9/ae8uO/Lykgf7H14pPfHWXpd+Tn/yT8nAA8mlhTCA+Q24H/l+y/sfpvnPzZ1d9w+OnVg74/bq9+7PbJ6r+8fdY19D/Dit9axYq//9sf/r/LHvVfjGkB+CW9tPSLVr/zfn9r+2xvd/fO/DcANE9O+BLGrp5zHmCwHpwLnGAnjFhhhCqXeAV+rgJdhCkgEdndY0rzHLBdnl1U+BP48kw9I6sE6BHAUNl9IM2FTpax3LRXBSL/GsyXcx2nopZvcFryAwJuXNb8xooGHkPD7gBj2rY+m+UPKDp3zVrNZxoODeMGBwz63n3LudMDxvVQcBdrD8iVH7F+A+KACjX4wTtQV3eeU5jQUaBLXtMQ2gH8pkC44tHKg8GSxlP9wktaTa3e9tJtPKBoxWgLzzZKAf7UPZ++q0efM4BVqqpwJDM68GAUEGNkDAasC8z6lz5L6tSfoSP9Y7GrM4NxH34grXSlDQra53YQjEIW3hiH4TuFbe2lSX+rpKSM77hkZUAVrdTZrW/Px3XPxd93UP60w/PQaZ/QJMpffry/OHu7qxUEN+KbcbEtbZXJ0EJRVJfpGve8P4fHAiEDhzd3z1PHZ3d3X5+1ee9T2vo1q7utb/n0j25tXf/z6fw/HF78wVxcI59Llmw+7Ky+avtq9bcd/fjq78r11Tvnq9cfDlffe/Oh1ev34hXWYQPpS8Y2L83WLw8j/pa5uaQvprQA/JJeWvqtv3Xrfnt770WE7x0LykVqEOKEd6PnI5QJ/fxXIUmoAEjAVCEfQV2rOvcBz/XlRGnP81iIsbDMfZ48ieWbq1afjLkAe+d51+DiWVEdyAS0uh46bXK5s0JZrOqsQpEywFgdE3DGrTzgXNBOvSxZwVbmfWtR5j5wljZuf/1Do7arpOgowNaGyP5YgsC07QPsALV2kznlI4y59lOG63gTmDc0UCgC5OEV1zPga+BhvSFTBg82cQ1+X8dCBcH1ZARYfQIu1quRKZ1AMn/1AFwGWGslz5hpU9CgZ41/AOKlY80rfKnyIfaBIhSlIP02zqUp9wDz/vFh20gXA8yhmVcmil4yd2woVK03VPFydEkjJcAzsQO5XwUw/BK0B2S7f0HoqFKC78llGqYrLEIPrw7Ph7obx5Ax4FnAf/ecGmfNe8fL2vfUw2uhrc0qDfddPDYi9q/T5+dvv6hygYHvvPFidXBUF7016m/kPR53w/uctj7x1jtbhx/6D1Z3u//jMPF3RWn56fL33ZR/bwH6J1v3XU73205+JJ+fWf3E3dPVf3rz4R5cs9rEBmaM8uNjUQz+roc/9tWx5pf0xZQWgF/SS02x8K4CbsGwseoAlHXFBD4wYnY67INglYdgJYAaQJY8fppjFT3PtUyAz1z6lOse98nXpUsR7IBQqqW9BjxAAqA2FhjFQT7zz0DXvcv1eeQTRDYgV3BLXRuLr8+UCx2mBC7Pz2pNBylXu6HvMZ8irCdifixkbnF11IpPX4BlN+hJXQV9gJX7aDVNoG5JNL72EY5G7ddtnv6yHDfKERAXrd959zSEN4AO/eNGHgAuPWmT0mBrXa1UoUoCcHjAFd66Us6acHQWbNGYpJ5NcN526A0BY9HXlzvL5+q9yC/tANUCePqJdqnAGtrxVF9Y+dooD5IH6KaXPT++QZGxqNGNVmDfKPnQ2CmU9HG2Kx6FhOJT5dBY4WXa6vKNfNpz4PDktFMS+G4c0CZifs6yDwHre95PKxvQgibvpb698tpr3TWPW15w5DvvPF+dnYngp+jcrM5eXKZ86NzbfXG3vfXGv/R1X/eBALy09Yt/4Gb7r/+p78u/lt8VNv2Tj3cP//Fq18CtM2D4Y5SvfH7D3vNuc/urDj61+kws+B+6f5bn3tr5CGvy8q3+utX+zd85N5f0xZLeHe4lLellpEDixfXN1T03KQFMWALFcd/GCmaV5jcrm2BPhgpvQpOAr5zJxfVKKHeem9BNGUIZcFm/rgxXq/pSS7An4CqwLACknHbrJk5ZlvqGDsAA3PpPIUAAwO7S1m0unyLMgzEF2Xoa8ldwCkjcBfAe0liozx/r8nF1FVourNsPHYBEPxqAlk/912bnrgNCLMm66fOsHo6CSxSItCNvmq505TGgnMx8OYCaAEB8sXQMb+ufT/7y9TogTdEIDfihbcoMhSDVNU/BPABeL0ksd30D4Nra7DlQRuZqOcpAPk2JDGhnDFIe8Io6Nybd8GedXz/rWi9vzWvvdRc+tI9LfEC7u/ClTAPgQqNuCAi0jr1jm7z4s7HMtaPfxm9NXr6PFd783ifvWWjzToySddTxMFXArS8qfyv8p9BV8Ui/L87fbv+1Yzc/hxmZa88IRZkbBYraZNta2yRTBigqpp6qzIQv+nF387C6Pr85u3t+/dZ3bG0msz+4tPWtn/nUan/1b64etv/xx7vHfzHdeF6XPcZJsda3HnZWX7Z9tfq1Rz/Z8+a3c++mG+OE0Zv0uHotZf62xz+1rIv/YkoLwC/ppabA9vOA1XWt7Fp7AIawnShoMsRJYIAI0HDFAuRxdQ9gmH8FcBsFQSpARDgTQeCVwO2z5B8LLcIegPlLXvkOT2dfdmA9luiAeoV8wR0A24Et7XHBB4ABt+8XZxcBU8L9+eoyoMriDtqtrkP3VWg7e3GW9rinWd+x6NLelXpyFRgBovrX9AOhehTWSglADFkFHW7u2awmhlP6UtChjATIC8AUoPRNX/FKqsciIGNNOT4rh3mUEW3hN0WAhS8fWsxLm1bAK6mKEDpSMTB1X1tVIqIQYJf7FC9xAwgmQCzPoyTJ2zHwX0E2/Ehe42dKY+NFMGKu6DSrbkaEnpSvpZ8ne3tqBaCmZ8ZDYxw349ud98JTYM5yRse4yTOGaVdgob4KvAP0Ln1wtK9zCLjWVeWAGTQrP7EVu6lPnMRV297dO9S7XKvmE2QnsNK6e0fzfuhDr65OvVNpWyT+8elhFZDHrYc3th/v35cI+p9NsmZ++9s++R9tPT78L9PZ/9Xj/eMPlNGAvik/Ys2/tnW7+sV7b6++Zud8lO1eSRmusEc04i99vFn9rXNzSV8Mad7eJS3pJaW7m+uLvd3d63GbssIJC9begAjhvkmeE9wAWuLi3SgDhE1BMqDhORe1xPLnxmXuEtAAjbXapWC5CPrblGGBsdYJ+oJO6w1g5lkqrCvXSWHAevBurGh5aokG+IAzWs4DjEBcUBggkx9Ym7MugAfwlHn+TpQBikkUBfdDYkGq68LTfm6n/aonA0wBuXoQUnfbB+qphxVZkEvGKkPut/2ZBqBAqI8Vi0e9cg/Q+wT0PCDtT9rWoHJVYvTr8y7KT1c1iH6PMsRaNy6sfuA/XoEJMjsUYJj6AXcDEPNXEM84KMPFPWA8VjuANX6mGFi94KMKSPqMzxC/O9DlPhf5gDuXO2UDfaOMoL3PQqeT7zCW69/7JOhxQ7vgQOXxfLNOXmDfWPv3PQ8hX6JQHKyODp+k/vQt1no9GulP+5I8m/5QGPQbX4+OD1cnp0flqXeg/C49hn/7M487O+9bBP3PNk0A3s3/Jdb8P5Fu/3thxYvPWfP5X6PsH1enW1G2+1b+Belx9aHk/1sf/rOPfP36zpK+wNMC8Et6qWkvEuXw8OgakHJfbyzYBkgViAa4GXazHGpcumOhAoYAIUFLEchvxQsqyV8LLvUCxu4WBzADQu5RIOSvGzqSCQhfxHobIBmhLVBKkFyBLmVY7ubWC8gR2iw8oO+fyX6Ap4I/IAKkRHd3bjrAUms1hE20uLbW69QBduu9aT36Jl/ntslPAEOu+l9oLdRTcgIUtuyt5yFt2HJ2E2PAvT+BgKMsqCAcLDh1GVnamnl3taWt3AdsQNJ8NaXExiwAjGtdFepSDzqc/jZ8tMY+IH50HCB7sjoQeLZOm3nuehiSJ9TXc2BKRBd0i4V7GCC0u1wP8REop0weKs9yp5DpA17rv7qMM/4U/oNAAF3ftLEJ2vO+aHuAPADvPcp93h8A39Pnwr/NNr3GwwoA48f9b/075eD42Hz6jCte3d5cltdHR0/bloNnrq/neNiZmx8alauimPevqx/K+9vV9UWXKT5EsXnj4SDm8BdgEoC3/a2f/H3prrPm/7mw+MeLAqNTJ+G06y9IGdd0PS/e6pfn5fmNj3/kbxwNe0lf0GkB+CW91HR4/OQmwviK0AY5hDP5UWEeYQ8e8rXWUl26AbQGngGoXAWmCOTNMavKspZrba8VBgDWKOsk+9YTvFzcBRSCP8JcHRQK+8QrQ2gD5rHmx3KmdOR/fe7aWMV1l+cyXyw/ICzA5tnlxVkVE/Vpzz3uXKQCCf0s2Oa+Pkp+mycHyJ6rmwQFMvqOHxsLtcvw2jbFYObFtUXB8X2s3PRxDUCaANBA3tLAbtua++ac63YuSPo+F5q4pwGrfjp4BS+Ur8WcPxYrAC8wFqxZw6YNLOez/G4UtA144/lplIKjKAelLe3Z+c1qB4DLCk6L9UgASHRsDgK6uR5eUsA2/BMUqE550NPplbTlneJu971Bf0kscDvQtf+3AFc8gukBngNeEI2y2ufdcHmvuPHxpwfQJItAvpsAvCsFSvfEHsz7eHF+GVpvVk+eHlV5MA4i6O9u7m+2th/e/MhHnn5gAXY/m7T9rZ/6nnDrd6Vr/5vHu8c/luvmc9b8Xyb12darq4etv2f1oR/7mt5b0hd0WgB+SS817RzuxrC9carcA6HKmushIxGUhHiBhcDv7/m+cY2SJ3ZBAyAAspI3F4t4LG1APC57VpgyEhBIJfnGfT7WPOz2xHfrocftHuBImcNYcV2Kl38OAt8KnEDn8Dht70aQx5JLmQJ32ncBIeuyHwIEqbL19DQ7z4HebkAnDzzjkj45eVKXNjBAHsVBQ0AD/QWZu9CbZ/UQpD02tfZrJabPnU+OkiFPQTKdotxM/1m0XOpj3W+CB/UHP3MrzY3laxxArJvjQRE4JyqfupW+hPZxo6cuikkUIf3oPLV216sX0OnCq+E3pUYkPOUqCkfzjMahXhfilBngvW20PAVChLy+mYIwFhQYnwO663n69L9TJrk2Uyczn87jYtma+2IN3I/yRJcsn0J3vqPZpj1iCCgYwyfTFHdpw3a4Do/ZTzt4J56A0qcvExcyiuJuFTr8NP2CNmfCv/KhJ6sPfewVHby5OL998+23z78gLfjPT9vf/NlPbv37n/rnworfEXb/nujQr3stev2lUjptWPLtmx9vrn/T4x9ZLVb8F3j6yw3lkpb0nqSzF2/GkLq5iZUWgGe9EbYTTFXgGeQhiQs0Y9OzCAngAeRZTgf4gSuLfZaKATPPza+bbwdqI5DH8lUeCKemfEZos5oDyOqo0A94mpvlWlYGwJFiSEKX54APsACB3Z29gMBYbO6l6dXJk2c9EGcPLav7gry6uptaUEV/fO+yNv3Up6AXF7W60DjTEuaHsWIUHCConwVd7ImyAtT9oCDNZjGM0fsqHgLwutmNPPUEUG4G3E0VdP68/A4veCxuzXEPDxQBptbuA9QqIUm1VvOcwiJtlAFtdK6bUpXn7uMX3qO7XpG02cNxqpiMVwYIax8bulSSRyDAvp3vM7bhYD55TljHXd2QvJ0/T3+N8VbGbiff9SeVdh5de45u1Ybx0qEqb+nLjCul6tEZOwVkypiy3jSWvvxYT1GwwkKfqqDk/rvLBgP4tuhF51UUiBC9ev7Oi9WL5+edizceZ+9EKdt5vH142Hnz+fNf+AVtwW/S1nesHrY/8fr/J2z9jnDg/xCQ/7708S/a6vZnpK3VcTSwv//x6GNfvb6zpC/QtAD8kl5qurnZiqFtPnI7phwgIFjJx+0If4KZIB+BDsBqAa6BGxgQtNYzTzkufmJ5rEBCe+MNUL5R0xHGIHo8AJBkBDZc8UmA7+/HMo/Qn53pdgp26nDtAZ18Rn63HbRwL5sTN6e7sXT3Ur7zt8A8F/puLi9TH6ubgpIKoEYutPW89oDOxqIumqcMoNJPwNHfBROu8Sk77upxT9eyBlr5DZgKnKz75O/vNYgqQymaneyqVkTBsBRuPAelI5JcnfhUevBXhuTmSSiApn13KFAemfsXhDdH0w6/ml/5ZFB+VihEkSBZUvdY8lPOeOA5Wro3fsau/Q1AT6Cas96N46ywaExEPk3FWJ4m2b53N+2Y2z+Ikmeun3WuD94fvEljw5PUa+Dz+nTcKIU9UTBlKTk8BhQcY3d18TxtbwIwKVyUq1lz38C71Ot94DkwHo6pDRvaV3W/+dl3Vp/+qTfw/fb4lb13zs62REp+0aTtb3v9x1a3+/9sEMHc/B94vHt8u+vmvQB/Qerdx9UnogT8lsc/vZq5sSV9QaYF4Jf0UtOXf+wrbiMAryPEH7hfI0tzbUCCbT3u1Vrs3LkRyJJ5dnOsBPylJWj5jOQeEJIlAMR6A1CEcq1Mj3IBDdY6axDIdLlbgKHWPWCIcO4ysrz9XPwABk0su85RB8AdHCIC3MVToJ1asKmfte7+3lroA4H2I+RzDwN8G/MgtBvQpIx7wET9vudW6zo5meNwx6INCMUqPjw6aT+BGstcZqfxqdNnLXuolgQ8bdRi/3Tzx0O/WINxa6NboBzaN4qAoDZw+5hniABkjbC/Gvc1ugv8+Xt3DTjgNh4Zl265mwvfzHMbjnm+UVbEL8xa96Jv/qvl3prXS+8ENzqJLf0TNzErB8Kn8LVKU/igfW74S2e9B+z18+DwOOOrovAr/K+ylb6a33cPABvng/S5jAsNlEnz/YAbSQBa4vHQdwAvgz/z9wxYdKaitHmauk9Xz175UMbq6ZRLXfr62ode6/v8ztvPOyd/dBql5XDvemf78bldHJv5iyht/4qfvNz++Kd+b77+z3L97oD8T6Z/eRn6+Gek8NHWgn/f49nHvjL8CFeX9IWY/hJDt6QlvXfpenvvNuB5HSEbgzOAEEHdSPeAQ63tWJIswQEv28fu5q2c15JVJ0isAjkAzZKPuG5+FxAibQlvlirr7OTkpC5cVnkPoCnY3HWuv1Z2AGosXLEAM8/c4DKAEYCtCxcK5DegIrlcQA5QHMWaPxZZfnyavPu9WMoARVlWfg+oKcCyotOvtNNYg5Br9z2H11RpaM0BxgAv67YWcIAjyKP7pROA4dOAYCza8A/AoBvN9/exdAOywAtAqaP302cgqw7Pu3ogbdQNHSUgTF1dnJ3XWm4AH/Bf12HrWPwMMQXEsV6T0i7wpBRQiNDV31J+G496GsITS+64stU71v5uaZpDYXhZqEapMEl/2vfUwVPi9LgqOwf4OzEb88mLwXXeYqXDvgGNwk+a5YgZR0pCLkGJw6O71YW4iygT70bsh1Zt4i8vw6x55xHK+B2ellbjcnhgG9zD1uNI3Y6xQM307+T0OG2Ev9ejnDx51TnyO+/cXq9e9MYXadr+5k9//+rhyXdEx/kn8o/rP8lYXxUpNnzfpMfV1yf3L1n9iWUu/gs1rf91LmlJLyc9e/aR24eHu+uA5QOB2qj4CF+fJIR7LFIgw1iQAAKwrxV3H8CpcHdIyGyEsxvBzwIHDH7vH89WtrYQddiLZV0NOAtITeAZsI1gDhDXUgswcecCXuUaUY2e3Ju9z2NFB8hZwsDIkra7WyDIAxFaozx017zQ/K73IcCiDu7a7tcecABAaNUvlq7+zhRDHukzcDZ3XgtS9gEc1jCgp2DYJ58iAPw6pXFx0akAwF0vhFqTh8u96/6vLOvDVwGDMJobn0UapUCAYy/xCdqErMNziSIlYA5QU0YAsH5J9X7Ush4+8iDoif6ipVfqxI8qYBmrzn2XDoC+5s+OoELz5Dwr6VfqsLPcfpQiUxCse9vk1gsTnnV6IO3ztFwGpC8uXuRZLO0A6+VlrH9TMxkLn+WJ3CG5UfEd1ygWGS/ADZzniN155/Td8r+T46e99mOtA3p1AHTb2J6cvKLx1dtvfmb1xqc/uXr+1meqCIm1YOQfH9ubPn1K3x5vTQ08vHW/s2MQvqjT9rf98POtb/nUv5Kv/0iu/0feg7cyFPSy8O3zr4cw4uP5sqQvxLQA/JJeavr0p783aPp4Hyv5kcAnXAlWAAJQCGBITSDXLR9hTFAT6APEyVhwY72ylIhfAGR+9L7nsHcZVqx3gMpFDhRYf0AIkAHii/Pzljw5Pp4NTnKv7vqAVddNp7zo7waqhR7BXEUKKR9oB3yCrYDDzj6wmqAyIO07APEMQNeajVKxugM6hcrez4/0OZTkkzXZe0mAUb/xBF0OUDk64aqfKPlxJVtvPtvvSuqgvAAvyg8Qlqcu6XwfJQiwssjDr/AQXf7RwzdTEV16ljzqB4iUipkDF0SIcsrNWLPc8j7Ng/Nc6BPviAS0390sh1KQOru0bC88yvduSNS/h3pWOi0SGrSt3yLTue3t5X95flFwF0dgzJKttPBCOKmuW/nmXs8OyFP1a7d0pt4uf4xWRhny3lDQtCPP+dnz1HG7shWtNe5hVOqYUwMpFV0xsY6S905eRqG4unJIj4DKV+r92LxfJ6eHqw99+JV6OFJ9N1S6v308O1ztDlO+yJPh3/7m1/+TDPg/Ggb80/lH8WcC9Dfp612t+sfV96327v/U6uN/4kuiv1+KaQH4Jb3UdP/Z+4f9/cO7g739RxZg3e4R4hXNECoXINhY6LXiI0Em0j5QzlIMYLBCLa26OJsDXgAfkAk2rJwwd3Vha1JzzAFNYLkGzHoGIqi7RC+WOVcxAAR0LN7OwwLEtGlOPd8Khpto+Coh7vdfSqjWYME/KbTXGkw3Nq7kWr/pBeB0wEmEY/thbr0W8Nqb0LX1fqduYFyr17OAtfz1AKQtLn/gAgyrDKUxv+s9yFUgp1ToZ/jkGXxNxtKkzsYjpJ/a0Lbv6PQd0LJwa9FvUirAX+2pgxeEsoAuPEJzaQ1PC27Jj+/j/qZkzK5vvUyJaDv1bG8LbgOCAdOMSWnIfTxES8cm9dk73qfxPaC4pU7vhvn3x/T1Boinv1V8cinP20LJAtTn52etX3+Nl7FEAyt/39x88t893OX7SWi+C+i/jV2xxp9mDGPBU9wC9lfX593MqKCeru3uH0UZfBpydlYvXpyvPv36m6vPfvat8tzY9x28v3tn6ygM/RJK27/8U59Zffb1/31ejH80vPuXcus/DL9+d5j7O7Z+2Wd/eP1KLukLMC0Av6SXmp58zS+4C5xG7t0+dN/wCFKgwIIC3gXu9VWhH2kBSOsSDoD0rPQACKAhqAnxwth2/p+sQKI70kV4q9wcrkNbRGAD1JPO56bs4Xonti1ztLurg6MJghPExeXKOmW53a/XP3NVKwcMuY0L6vU85J9MaORtoKyU2jxjEdt8B4DN3D7rPpZiPjsPz62dP3uyAxtL7vRPBX6TkLo+wAtMBYzdVhnq85ihVSbSUKPgAXrueT6W6wBsSE++UUqs+aYsNbYhbQPeOQEvfUmDA9h7sUyfBriOU3Zc3IAdj/FBx9AkrqEKQy6Bd9fXsXJTDeuZJ4V7vXEU6at+AMGCsKj5tDGKURS3fJ/DaQLm/ngD0l/jDtC58SfwMZY+xSR9MzYXoZt3poxKQqv68aT0pZzliscBbWBvCeLRYRSsPued2F/t5R1AF6ueEoSGWe8+XoHLyxd5xno3fTJxIo0bueM5MO0yG+d0iiY8QOcbn307oP64On5yvNqPInB9efXizTffniCKL6G0/ZtX11uf+Mwf2to6/h9tXW39t7e2Tv6n29/66e8O29YjsqQvxLQA/JJeajo9/fD97u62zcsjCEQ+A7AJuOrhKRG2Pb0sIBH5HyAgXvMXkDh5YivRg+bzsNYk0CVgbwhfQpgrf1zi5vYBjmVVlmk1yCp/gIfQV8cADeEeENRIEnp2dri90y6wCah1GVUQjCJyECu6h8vkOWm2iQnwi+XGxe+Bte5d253nV+cXq+dvvhVa0ReLO/X5AsgsQbNjm375jhZz88BUPpY5a1aduMH9DUAByoDkxCiYSwdYlA7KEivYfVYtBtZLEDq7tlzZJICr27PjG8seaM3mMax2vN/Qqh/4SjEAkECQVc67gHMzXw7cQ0Po70Y1KQtQKQyC09A3gXBR4B6jOIWmngkfsMXDLnU7OGp9MyUznoJpV4Bk2krf1YP/ozRk7KKk1b0foK/3JzRQdIy3sZ4DisQrXDXfTJ1Q1mLFp72d3bxXlMo8w/eL83cK5HhNMZN3L/n0+eLK2QOxzvN5m3FzTnyVoBD95NlJ2nF87d1q9yhj5uThN2lQX3oprHjc+sSPvrP1qz7553yuby/pCzgtAL+kl5q+/dv/WzF67m4fY4Jyk89c8toaBSgsxEZtBwgCHBNpvbbcIoxZ2gLf9vMJSASYKf/uDngpDx0I/q6hrtXqFkC3NIoywAKzbAtIPqwuzfXKV0CDmcnoM0DoojR0NzTLuEKTp+b5zbtazgac0T3BgjNPzBNg/fjNJSCYIDvgryzgYi3usuKTX6pXQZ8CeLFF+7zrwwN8NlRhKQI4Xo1NLIJ4AfSbi9aG+40wD8Bt3Nv6COh4GJxPj0f4ko+CMaVF250KKP9j0QLlULrxHIw1bawG8PHWCWoDoMmJT2ueoX87AJwbqYuiQSFJuTy27S2gBO54ar+DekfwruPHg3IZZSh1hwbeCH2TH73o6+Cmzbrbyw8KE54Y8/EyyF/FMFm9DvK2WG7ovzzGg4djLwqQvuvzVcbR+6ErG88C8L66OgvxUYJS78XF2+HfdT0TJyfPVofHJ1Ve8NwJg+b6mzmJknpwtP/8yz/6bJmTXtIXRFoAfkkvNX37t5OBfKIPD8CDkJ6AubECCU5WHOEMeJzStbcf4R9J7TjTs3feKXABlKvL8wLP8YkzuFl0gH47lmJALtbr4x2pvNlnfB1YFsF+FYBj1Z+/eBFwDvimbUBcEAkY2RbWfDxJD9QAkDlm4K3+d5WJtNh684x7nEBXPwBVlgJy8uRJ+rFe4hUgAZZoBwEbhQQAoo3bu6AVABUtzwWszw6DATrFqPyxRhttH6BqYuUqm68UATQESWs9d0vd5HUq3vnz51VSzGlz2wO5CXCL0pLKHWpjbp3lz0LHZ27snp9+c5/yjsAVgS6AL/Qmj/EyJ+8gfApJuBP6V90ytn0M/xy3Wos44G0cKSF4vUlAlZIE2Ls7XZ7hEJ7qMVpY2fqZCvq7ipQxT2agynJnqZvu4SUxnTHTKbwPgF67A+YY2XFLfkoSC71ESxpv3llHzxW/U0XL0cKmkfBaFXPwDt4cHZ3mvXyR8XioYjHvW/JFo0n7Z29/5mwB+CV9QaQF4Jf0UlNA7XF7e/dh7+DwseuUA4qNjI8QJtTHvTuAN3PS+b52DddtT/hvzzIz5QAMi8xpXoR5QTaXN5kbG8Cbt78PyLRM6gcwlqsB687tF7w3u9/NNEHLJrEy6/aHNUlpvsDaee/UTdrX2madR8Ar281hch/9QBwwVOADBq7rAM9EiUeRALK5LLNT+UbBSWXNpz/qOTl9WmsRkHfJWQAKScCu27ty6YfICW4zXTFude329DagUz6v3es65HuAkkJiTTj+K3f/OC5pigaru0vlwiOAykrGp/a9TImlnE+eAMpJlY6Qgs9z+MtsNCMCfmdvZwRMinV9+/EEuHX+vLpKQDN9NNXg+wOLPzzAf4B9eXGR+gOgoUXT3QvgXWUqbaRN9dULhNkIyX+mI0LlKFPeo7TXAMf0x5QEMD999qHcs1eL6sI3SlOUGIDeqYXUp2+H+0er46MnfffOnr9dBUo8AF49e/WV8hBv9Wl3b+dxa/vx5qevaZpLWtIHn0aqLWlJLzFdX14/XMViJqQBdmChAhrwADAWGKsOUDXoLUKeuK5lHuE/1hEXaJ6vg+EIX1bZY8DAkrYKeGI1Qp3AlwAwACeslWcFEvJ2PTNVQCiL0LcGGxAI3BNkxSW7ifQWZY8eQpyLuye0aTN1AkKWseVsrEOxBFcX5mmjNKS8ciEh+c0lc2+vU8ijbJQfyTAABYiCemEQnlgqhhcbAMI37vkGeqUu68D9rndAHaHH/L+DTxqrENosHeQtuAuoASJz32mMOTs8zV/n/9MHdRgZnGtwXb5QLHwBuhQKoE456QY2nb8fl/vwP/RFObLPvj+bweztigfY7XgPL2ZqRjvSXsbBOJ7xNIR3QNMz8QHqRgOeGfOCNEUl5bnZZwlhsiSD6RMl8fPg4Hh1yPrP9yoIUVwoAujFC4CN3pvLM9Wn/1HGGmznvTrT+U6RXF++yO8XKbdeWpjG1FGFMPeOw1tjVIU1z3f3ojzuUih2r796/3Q6uKQlfcBpAfglvfQ0Nl+gKAKeECfoSW/ABbQBHKuPUK5LNK+lHHWR5z7AYxULIANMTmU7Djgc7LPouY7lZ6ly3x+vDvLs+PS0ly1bSf62G5Ax9wuMAQ03Ostew6UodNjGtnvMp5yobm7eWeKWegj51GH+3iYrdzc8DOldaHrc0i9LqkTPRylIe0BNUFqepC9znKk2KCaCBAWAAXFeAPzQT3Ryj9vB744hmP/wqCCT/s3+AOETlzmFJVf7kX7Vkiw4Dy9qXbsXOmrNgrTQOcGAUxc6tYlWFwAHYq4JmGMprwP+Uldd9az73N8oaMDvINbwydFx92jXljaTvan8zlUvQe6brBF4Byhtx9sjX0PaxuvBI0JJsRERHlkfLxAQ3YIuxWpcPBfxHqUw9dxEsbDNLpob8b5WztJQx9U70N0ES8dOFAbK04sqIRSbUSZmXOb3TcfRpje2/8Vr12FXZMy7oN+UknpOkigPD7cPeaUfrt4+uFgAfklfEGkB+CW99HRweHy3f3DwyI1bQNofVzYLupHhSbWIK+AtY5ogsqsI99liFbgQ1myu5F0DwVitrNUBT+DW/esDGOalN2uhSfm6zyvuWdQBgIcJnisdUTiAUSEwgtx9FiNLmfD3G7hp1Hwr4LwLmHTuPtf583fSXkAmIFRXfkoANDuyKadfxdbUX7BAfwDBvz5KhHvKI4K1qSn3uoFLLjQxvN0HQpK+ATKAbO5ae4BVKq/QnT7UMs9/AAkNQLI8ieUJAFnb765OSH9HCRLTEOXKmOTCI3/cCOiT1zx0l7WlLl6ATnvkO3512gBQhhchoOXd7/y4enJZk37BS5Gx8rwnBoZvXTHge8rNDnxRCPLdyXQ2rrH0j2V+GcXAdIdYA/VWEUn7faf0XbvhcZWslKHE2EPh6uKs9PIuoD+jn/LrwE28zTNbIuOzqQG0zfg9rs7P3kr9Ny1nvHiCTDuYihBJf3me9/bu7vrJkw8vAL+kL4i0APySXnra2dq+vbu9fwC8BZwAVcHLXGsE43WsYQJ4Iq0nWMs8/OxkNq8odygBD+Rm05vblXXSA+Tj0mchmqN1z3w3AGY9cn9vB8QBGQBm5UkiwIGQaG6AUECP4AYQQBqNdYenPoK+2+fGEmzAV3HqMRblUcCNpT/XAJ2pAN6HgESsa1Z7o7xTBOCoD8hxjeuse/Uw4AFFoRH8F2mfZTnxB5SdKg+hyR+68HIUgvxOOUDkss4dvZ3eyHP+DcDY7XXX0wuST0qPX8CxCgIGu8faVa4WatoJiOGTU/EoYHi9OSGPYmCHuE0Qo3vow0OACezL23zas2C8EMb6rsoaxU+79RqEF6m8ddJJ8JQHZZQJSkCUup3xrmz4p8+HPDc8PKmLF6bLCCku6QfQ944V2FOOcuKiIM2GPfuh5Sr9OSvY8xbg1c2Ne+nT1fm7NOOpLZH39rYbO0E5rHKWtHOw+3h4vH97dnaDiUta0geeFoBf0ktP2ztb9wGjx4JtLoId0GxczMBEKsgFXEltLk9gKj8BTbDWxRpQ8rkHRHc941oei62R7cnr+cay16Z5d8AA0B320m1ouaptoxoAY8V1WVjrzvMAQW1WisEa+GoRRmxzhavPrnist8PTk4IJW1jejcu6NLIA3c9vwCNxxwMEgG9ve8BNqWjfUn/d0+EJsDrMBfjaH7xi9ec3Guxw1/6lvQ1gAzuAQwlIoXd5lf9CxXgx0nDbKH9Tz8yr8wSIkUi5XPipMuODfy3jXgjUlGWH5y/eCe3njVFw03h2oiPf1ZMSaYOC5rfbQ4+xlMc6eMsMgbGxovSgFV+qsERJUB2wB8yAuGBPiTKtkjrUJ9jRuAJf7w/FoErCWlehvtBbkrXtCKCjQI0SIvJeu5SkqCO5ZgyNZd6HKBI29bkM8Iv72N21T/2szKA8VNlKm5QHxwwfHu2ZRrl7660rlC9pSR94WgB+SS89xdp7CLg81vLNb0K/EjiCVCAX4CFQa3FFgHteN3vAsGAR4B6QGJBuuTU4dC15gIqgdRHigGDjNlZeQJ9gK8AFrFncnvnOGlPnHA9rbnoAA4XNS9CnPaDYOekK/ygGATSegVr4AYkqFAHdsc5tgDPu69YEdOs6ZtNO39ufABovRacPAp7q7SYwB+lbPoG6Oho3oK7H0EixSd/2c6976qeikJS6BIEB4pny4LYukLGSk48yBOg6H54yeLU5810/fBZcU7Zt5XLToyo9+V7FBtDmOtgP7wOWxhTdduqzhMwYAuqdrfRJZQFN9XTlwPV6bT8gDiDjpfFxCVhUx+Y3XlVRaecmX+tI/0p7LglleNvVDKnT7/GSmDIZ1zzlgkIEyCkz8plO4SXq3gDJs7NNebA5j1MBLcOMlb57ECXuacbiOLUK+hRdPwqnKH+uf4cb2afh9pqnx3TA7f03fMMLPV/Skj7wtAD8kl56CsA8EPrzIy9dI7LvK7AB0sZ9PQFoAa6NO5aAByyWWwVECiapx9wyIO2GMlcBjfwm2JVl/arLvbG8gQUgi1VYIeyUMSAlQIwlHgVBnXmuTW0AkJk/Zi1rMzWqI3TWUg1A2GzFzm3WcXcPfPdDLggn+OuqjkJRd3aUADTpi0zyScBcEN94MDAm4LofYM1n4wnSR3QNjKUv+ORK39DTefY813YVoigaQBEIRRfIBfTXke5+rwG9z9Y0lK7k74qAKAHGgBeAJbxxtasPb7DBcjIu8p64dxwwTB86RZI+GJvSDDAzFqz7xlMIfstlLwJz72h1z/bCNotxloBO8+wgrHVRMAB7Ln3qdsSC7dJ3gGwM9EkHfHo/qljkUx118YduyxTVh0/GhVt+AuVcgjYtIVRP2sofi16MBjc9ZaRz9RSZ9N8zGxHxJr14/qJTRtLp6fHq/Pk5pepxZwZsSUv6gkhrqbukJb3U9BCBW/OQsAUilc2RhRWrEdhAAmCLkAaqAphYtiztzW9rxpUbC5tbOFZ1QSH35A0odH4+gpzUBoipuL8Je2C6eggIcPkWCDxmwcWCzPMm4ImutTu6Ln7WPsBJ4p7mru68+lqW+3Ba3fmLswGj0NSTzNbAtgG8jZLTLV3Trt/qYa1K+jTu4rFWRzGZQLx2PPeV9XVuFPYLdhu3tC1czWm7eDlcHqh3axuIh0+51/5oG3/WykwD+0Jrd5MDkKEP3Z41LmHNG9/x1Gl0dbtTOtI2RUL5thW6qsSZkjAeeV6e5bk+obxejbSjzEZJKRinsnlP0LOe49a3jIPC2uyURfpoH3tTF7YdTvWlTxvGGhjX3a6ulOtnxjlZCti2nbWxjQA+c/CWE9qAx4V2AG/THv0VUW/cLZ/cBIZ6oV+887zxDfqABxmrx2//9m+fF2NJS/qA0wLwS3rpKVZdZO5DrgBRhHUFMCs61t8ABIAfIT8Xyz5CNeDSuU4AkN8s1kpRgjpCfT+gbw5cANgGqAEswKxgjzCv6zzCHEh3XX1+O7gF6HS9+g3AXAv+dTtArXPcBYQ12OReo7kDfgDY/CyQVD/gaspHLWgAm+fqrcs/V1EtqZ6IlOMVqCs5AMeXPR6K5Eu2AfyxYp1k5hMPAIpaWOCzjGuWawFU/dt8Ry9+UnC03b6hJqCobb/HQ7C2mNUr/7qM9igI8gHCUULuAoKxbGPdJlPzuqe/+GxY1GXffuAKuBGrT900JzQB5TmQxrRMxqO8WXsOknmWslmzPp4WfUYvr4qxM23BrT+vANGFG8YaqMeiD2NmCmUC7bTZswBkSx9M1VQJ6btiT4Xz0BlwDpiPl2PGWt365B2kAEj4sBeQd8gOL4A+aPsuCoDdAs3Be5cuXkz+JS3pCyEtAL+kl552dg+I2ArsDQgT6o3yJuSBCQAARgR3ngP6KTPCd7PBDGHdDWdy2RmvgJ5P+WuJJhXEUk/3aU8bLH/3unFMQME+5HWhR1CrUPusMoBFuBfU/KknQp/CAYy17QJY6k2WXpSG7kgXi7HlA0iUF31zPCmLebMuXgH3bdYS6mMhbhSGsdyvLmI9WvYWAAe9wK5LBdt2gCyfls7hY+tKOcDpUx67zrGEtbVRIOzs5ojVzn8HOK8vLrrMr1MHAbINWDbIDN8Acv4oY8PzAHCAF/hrV/+AZTfbSRuKp2jrwBI/Cpa5eGE6L09ZoIiIsUiBegOS3HdJjYwvH1YdI56Q0sTNnrrm++Qda/p29XiXe2s+AHfJd8raw81tvUQqpDCYp9f28DbthRbR9M5516f2JbTYJhcfuORtgoNHXXmRz82KCQoFL4vNhPYPKXBpL7y6fdja+q7v+q4hZElL+oDT/GtZ0pJeYmLQxgqMMQoYud5ZP5JgNMFyApVYxAGXgAEQAAxjjc88c61JLnaCPgL9IdbarKUGiLH0IqApEMCNcK9AD4CxJDs/HeHOYr+JlUW41w0MWPLZzV4KvoCM6xg4DgCx2tW7xvIB/wCVX0CHC58lClu0y1XcILYIfNapPgFFSkiQpe1SUIAJsEG3BExnCRqLUr8DngEM+QBJbjV/CGj+zu9TUKTUiUZp03d9067fBbU8GwWLBZt7qacHzuSZuoHvBmyVqTWfUlVMclnyt7u/3gAoY0VJAaj1FLR2bUfBwOvQO0rD9As/y+u0oV/X6wC1UciUBt4i5y1Nmx3ngDTLvPP3V6PgtB9pk0fGufQHoQHvxV3UG7AGfw6VzU6Em2meicTPd/PvltntziqEvldtKzQYo9Di0Bl9PTx8strfP9F0x8zmQ8nYvhkjrhTvKq+EdfD5ubW//7jjAIYlLekLIc2/iCUt6SWmraAaoUqIFizzSWpaeiRIjWDd/Hn2Ofcs63IsOkIftG8ELDAZzMwrDJRUGcneHeAijAGZJWiUgMvLy7pWG0iW7EAGrBSYUhdFIJVU+AMsu6u5B+g0DtRqebatlIuFDbScOX58fFJCevY6nNO31hY6c40rO31JP1janrrX424D4AXt3AXkulcwSh2bOWaflAK8seKA9ViXPcApeKKx/7VN1rfd5LqcLPmAn3s+gSj6KFQNFtOvAuPMx0vakaxqAKR+tlvrcfC0baZ3+Af4Re+LKqd0GZM5nz/AnM8qMxSV8BN42/2tCgiwTpupNmPF1W/c7AFgG2J7x0eBSB6u+Ym5QKIe6uPuTAXI414uXpiOUwBdKo3t0vSrgZvJjw71s87tx28J3PnZ231fbHHbbWvRkH4cBOAdGWs3O6Av6YNYkTRZ2s/PL7qroc1xLi8FDV7tPPkTf2IaXdKSPuC0APySXnqqhRwhTzDWIgNuEfKAEvhtXMqEMgFqpzJ5H9eAIRHeFcwR0I5l5a7dAC8AhMVzCEwEf8Dr4OTYjbqsu649ABApXXA05926BFKR1LnQKOLa81p6uWrdeh6QADjq7pRCQKTKCgDjYg/t/iFxeUsF4bQpeIuioIYBZEu5AotrcNNmQZq2kvoASY+g3RMDoD1LBkN2nqGLRZuKcs82uwcNPJzpDWXlB4os0HGHs2oBINrq3tfHABEvij7hpXlrSTBc9ydAj3ytZ6z6GRtK023pxVNH7vIsKG38evhPfnPbqwfoK1cPTP7af2MfyxodkjGsspVxaFvhC3rRKn++tJ/AVv1VDNLgTBWEnpSnqnlej0H+o+A5MU8dG1DmGdCmOpsvdZy/eLsn95maqTWeOm1y47jYBh7a5ObqvLSbex+l9LHl1UWJcoCOyP633jlbHT85zlhsb6Uvuz/6o4fD1CUt6QNO/u0vaUkvNW09rLYDbhGR49LeioBkk1nTLRKbMO6ztZBnXTKPHGoCIIAdGxZ4cc0KaNrdraSvJUwZGPAEpgMegAaYEcy1knOxNlnhs3vagLRldhQLoEZw7wRUD5z3HRCs+xyY5HkqDtjnCg2OdgXUAL1z5vnt8JPZfCaAq33glzY3ljjA1zcehNSSCyhrK+CBttDllDjgXKs9dbq4mfFKnXNe/m0t2JOT03oQPNl4RerlCH2Uitsr59Pfhv7pl+ddT+8yzbDmCyWDIqVzVYTCG3VqT11B3I5PLV9kp0wqKVgCWgCND55PrEI+gXmuOcKVskCpsL7/YDwLUZCMu3fBGKKP4lcvRuii0GzuVzHRbPqMbnwTFCfvkBO+pt9AWrwAOvC3p/gFqL0zlLNuG5z6KBC3NxdphsI0/eRdUo/35fDoZHV8/Cx3o7jcXqSfUXwC9jeX5+HpRd9Rh8qYe1f+MO8qxcZ7kPZTxfbBRz5yssjVJX1BpOVFXNJLT5dXV0UUkdkjtGfnOJHIFZgR0DAGUHHTFqhyASoABdwJfAKV8M7N5qkgz0cj0pNXfhfAt42tjV5YjKYCuhGKaGmAkz+AkQrbbj0MuURD24wFUAnIcwIejwJXv3XPF2cvCmB1Jd9eF+x4EaAEMCkCCpBDYYGOC100uSA6ACriXLH5Z1crNQmwTN9vQ9dO7+ETHrHMdwIodUvbFje/AW9hD0ClrvJwzRpL4fDMjn0UFJa/S13jZgfIo3z41985/9DB+ufS5wWRXz5BiA/rqHmEA1H8qlcj5WtBp6x27OpnHPTNuI4yQ3EZBaf9QCdelO58z2VdfYPrUmUVHopV8tl6Vhn8Vz9vRpUTfUJ76hhFxVTP1er87KIKhSHgGeoWyHkPxD60rfAYLazz6+vbKhtHjuMN23hOHDxzfPIs7Z9k3PBnd/Xk9LXVgcNm8udZ3fwhdCv1P3/7HW9R28fb27xXN1cZv9XD4ZMXb8wAL2lJH3BaXsQlvfR0dXW5dy8UW4pEBNHj9p25aUJ/Mx89LuEBjg1ABBLym7V4P/O6EdpgFEg3SjvCeq872o2Fx3rbOwgQRgkoOEQws/pZjBNwd7M6f/68SsCcmV5MDMAS0pQDe+OnrVhmN9cB6rR398DVzMs/AFMLm3Bv0KClfGjKHxDMg8Ojo1p3Y8EHiPKMUsKCBdbWbgMXLnFb59pv3cVKr9UePgE9m/wgsOuyG6kdRSQKi73qC8BVLFi7Gwt23OaQbqNAiHPo+e/J20jvlNMO70UVlpRBu01/AF95ytKO5dv+5tPzejkgaL4THZ51nPIHlEszov2Xz04fJOdtgK/r5vOjQXzhM/rQXSUh34Fwx7d9mn4aewCK15S7BrrxYhisjEGoGW9KnvmuntmnPnTnOV47Fz8NjucgfFe+u9qF3npWUKi98GFD195OwP7gtMoOMk3NiLZHy4vnb+UdFEQYJUgQYPqlCu2dnB6u7o/3Dn/0yeEiV5f0BZGWF3FJLz0dHh8HA3cjEwF4bgCKggXBSqjmHiGeh8DSM6ABTBrUFMvsKmDkBLGHCNVgfZUASoF9wAltB48ABC52wGO+1id3/3gKHDQz88sDVAEQQjptTDAfwkJa/igGG2Bm2QK7CegKqKTN7ZRBo3avzdteWwe93yAt4PIQkDJdDizN2adj7Q960QAoxm0//QYOfrMygcpMW8wSOtb2AO3O2ishNiF0ljfpe+oz5w1o0RUUHN4BxD6LQhPlpIqN/svTZvFAAOFugN1ubvgpun3OoaewdLzwpc8oOgPAPBgOwinY5r568fLg8HhAMu2bnzYmlKTr0KnvWjbGE0+gXhZwFLq0i77GZ6SPxkffzbsDfvUpX68AMM/zbuST63MrBca1T5Fy37GyG4Vvw7OZRqAQ6ZJy4wWwFh79t7eXq8uLd1JmNsqxgx2aBeKZx++WtcnvHRxF0fukBa90eHRzu/X6W+d7/9H3/blFri7pCyItL+KSXnra39/diaDcAtasL6BSiwzgsVYjuAEpkGrwVBAcaDGRRWYD+GRKTTsR+rG+HfvpkJYI7Ik7ozDcF4S5mW/twZ629iPgbY7SIz3X1tu4evdWT5692q1WCfCNpQgYCPVGcBeE0mYygOe9AK+gtYP91BkwPwqYpeEGjnXpVeqv9QzfUkI/3w0mDECmwoI3IKl7HFAFdUJ5z3nnjQCmAs46v+/itdDH/O3vH6VMFADKCiUiz9VREI5pXIs0PJxDXCbIj1KgjO/62LiD3KulX76HBsAb/jUIsnwLYFOoLi7adulMP6uEpB58BuidiIBsSbwwPYrVCXiALuPIYwDcZRKNz1K32x9gVGeD9aJI4A8vymbvfcFrggerWIUv90A09RkK70yVL/1LPyh5UhWgjtWAvT0TtA30tev9AfI9MyD13kfhcXKccdk/PFmJlMcfu9XZi759tLNdlBnHy7LujdXmXX3zs59avfP8zbRh21uR+TwlD6vraAyvrHZOf8OHn8w8y5KW9AGn5UVc0ktPv+Sb/tpfHST+tv29/ZMGWLG8IjALgBHexYoI2Lq3C1xjqRGmdddHENfiDQAAm1pxuV8LF6BQFOwHHwHcrUTzW1nWWaR58sfyTjmgO5Y+hSIWd8BEeYDD8uuBLCk3v8Zq9GwTEMYiF1Am4hxIq7PKADo7Vx3gajvKBYCS9zqgOfP+wfjWBXTH4kt3C8IA2Fz3WNloN60wywo3PCng5juAUx/aPMc/32OMpi4eANMQwIynYAAOfcB82tav8WIA1IJ88qSV8GQ8Duik+MhjnFpeXmOQOoApRQpwO4AF2OJFlRf1pz404k3B16ZGBexZd9/58NzrPgH5XVe+e/ne6Y6UnVPy5Muzdb/CiORNmfym2JWB6Ev75Rc61bdDAXqI0kBZQ3PA+1DbW1EgntTTUKWl+9HvBqivV9cB8iqUGZwBckofJYInyHTPThSFy/DvsfEXzjKg0Jm7N57Wws800sOfvL65/+5/5w/+67NR/ZKW9AGmBeCX9NLTX/uNf+23R2h/W4DquIAU4Tvro9fguhbMroJVBDy3sueAoQI9AhZ4uIA0l/huhTA365QdgR8gzXeAZdc2XgOWu6VsbdNcevI0AC/PWHoAm7BWluBn8V2eB5iTcazJ/Vq58qMPgLMugSOgmSmFFq9CUiBNQtdmO17PN/ebAibzuarFXI9FAM1VT0D62GkAVnTy6P/e4f467+c2iBkFKTwIUEn6is7Odee3+WJKFQtVLIG+6s9mcx7grq0JIBsLHb3KaIMnxCE1wNEfRQrvu1QwDeCBuIXu3FfwDZ1RhAbIeRa2pq3wchSGVJt2KTYsc8pTp0CSh1vf2PMm4INxn4C96RuAd9iOATROLtWpsK761h1ehDaekHoachNdVxfnzWf+faYETBuIPfAOam6COtXBkrc0TuUi6L1PDqZxPrx1+kdHJ6vXPvSx1fXVRU+so9h4V3e3867u737/wf7WH/39//6/EY1hSUv6YFMkypKW9PLSH/kjjzGSDvcjQ7edrd1I9YAZoV1QikAml+tG5bJlMe2O9U74juAd0Ad4tTohUySx+XVzrcCMtc51261pjx0je9z5eGUI5lQYILF2/LhgpT4b2tjyVhuC5YAzOt4F0OTzXTT2dT6vfOaCMYAMSHdveh3Nb3SyWFmckqC9YFLBbEB2PBJ2PVOverqcjPVflMGl9Dv9AcwOhqFkXFgDHjDrOnDKDKs0/dXnCYpLm0COApP67fi3XYs2QL0Gn+DdTBfkub5xL1vDrc00F55vF+yrrKRcLfVe6LFkjFs74xM6KBVVjkIjBco4dc48IFolCA/z6UQ2IKpMPRupH+BrX2Bfo+ijLGjPb3VgQwa0ygHPhb3k1ZFb7W+XvwH60NWpFfS1PrEAoxhwx19fTGzGZuveKhvJ6wz7i4sXbVPfTSuMVyd11dvAg2Eb3vvGV0xwY/h1d5337ST8PqrVThE6PDpdPX3l1Q6bgDvv5mFuHp++thhOS/qCSAvAL+mlph//8e8i94pAFaQRoIQw4CLMCd3KdEKd0M4z9+pSDpAR3NzihHozRtj2gJAADusS6Im4Hmsuf8nDyibYO88MDNMm9zaLy/y9/CxGVqsENFh99od3JjklgJJQ4EkdrLRGTgPqACpCBICpXzfqzoebkfS3ucdDwVNA8LtYrgASqG88GE3pk2cUj10WcEAGwMIeFrE+AR7z6rXU09JE13NR48NMS7TftIXQwcqnTAD7pjUR+KdOLmvejAJeBgb9wFx5Vq8xAOr2FKAEqLvLzGa4Ug74radWWpaLnaKGZhv1+O7gmFk6ZyWBRjotkvbRYkw3vNBHvAHOnSePckAh6jG+a0Wp7UZUmTPf0GsVgPw3PlO++/PjSeoUYMjjgXe8Ayqwvp1r3svoc7/feRaGHi73g1jt8/7N9ENBP5f+suRHwXTuwNHq7MXbaf+yCpY28O0u9OXj1Z3dx7XLYUlL+mDTomku6aWmD33oo0c3Vy9+baTvLw9gHnKlmpvmKmZFE75ABFBw5fZZrOS6e3MBKsAK/OQB9qzQiPACeQOwItCBArCz4chm4xu/oSXFQhu9FzAwz8w6BsZcuCy8OYgGUMeKTz5CH7DAYu3IV/DTTp7Z+jY3QhPwHGABeEBXQYA21nKrLZB3KVZAQKAXUEdfd9pL+WZLPnPbnTMOkMw8etpVl8/8FYhzVelZ82bc6Wk+bdTqzX1tOeimII5HrHQWs0bSHv6KQZD0x1U+RwGocpA8deXbTCfl3OPl4OLWB0AooQ3YopcyVRpSVo861RJ+dIrEvbTdJwA4vEzm8gvIt67cy62CPN7oL6ued0H5Kjx4nks9xj3Mz/380lbawedRFtdjkGe8RnhUZTB1HJ+chM97VfjU6706inU+iiX+Tz98DrvmfatL3rin7e2t3fw+6/uUJvrc/vaHB/ufety6/fd+37/7r73ZTi1pSR9gmn+lS1rSS0pXV2e7gcD9AMe2udvIS/KxYG5tMqEaGVsw4F6usAzQkKwF1UjqgrhyhG4+WGFcpELWneTlIoiZ0XWTHptDjfVW9/VBLKtxK/t9fHJaMGP9A/ZUWTDXFiDnggcqAq+43+1kpm7ALo997blvgR+QuUoe+YANKxmAAAQiP11p3rHYAVGAIvnGVa9eO6cd1Qr0ucdiTCHgJoKbJY0/Oj/fUxZ4+R0wFZ/QZYCxPs1NF2zSB7RSIPCNFdwteFOeBd2d81IBNzpmU346vZHxmLZSub6oL/xkadfFnTz6Y2//+zt90aPHWtHy2yIWkFKUys/woR6GfNcBoMzr0p0DQ6NxnDgGIDx8oYhYFlge5jvQ7F70jbUAtK7hpfy51YvXf/ji14yja1zzsyRxFI/Um0/jKwajwYJ5X4zx1cWLWDvhURSVhzsKIiCfqQBj5ax47vqr6/PVxfnz3j88PC1/eIP0BS+uLq4/vH29dZrCS1rSB54WgF/SS01f9gu+Pti0uxehHgx6qCtcxLGdyubAk9nClHBmzbK4AB+w2gqGszoH0AfAuM1FYO8f7RfIRb6DUoC3H5AUqKV+VjKBbt4fuHcen8IQ8GPVsmC7tj3/ApRlgdZFnbqc5d594ZOnke8Byc65A5WCLLe0teP5B5RyLYu+gJk4AJHlAMBmO9zrA/RRPgKwlIyNggEwWKdAdz95A+0BG0F1Mxfue2lN23jH69E20YSGgO5MVbC+JwZhghEHuEAghaXgGh6cvf326vz8Rf/VAz4R/kAZ7W0PCOZqI7ns6scbUus5/Ls6tzQRDWtvhHL5flNQHjDUZj0AvuU3uigCpjiArnEubWnCEjjt1ZsQPvl08RKIXN9MGejPeAxwctKMy3gcWia8pSRVUQniZ5Tqdj88sO2wNfEUSu+ZefiLzsXrl/l0Y106QqvgOnnVLYbAwTOOiG28QJ4fHsTST9tc9saE63/GQ0yG93D15PjJk9nrdklL+oDTAvBLeqlp5+J+P8L5IMJwm0UlEdo2NOlWogE+chtwcqMS2LOEiqA2gwRwR5AT774T1JY9UQxSsMA9FyN/gDDV1d1dSzDPZu55LFIgU5dzQOQwdZ3Gqj8y7576CgZAKAJ7osUFq60twJSxM5o12wBM2wWN9Ecg2dC72f7VRjSxDK0NB+6ph1XMupXP4TdoYK1yLV+dTz5ggb5a3vnDp7tbLvNRRDwDmA7KkfBEkB4AlZRX7wScrT0jrGjgkzolz6291zeb3KRILnWHppQbq1v35EdFMlBs0J0LsD3mlr40ADFgZ9173eN23kveAXk0px/5nSJVjFi6lJOCNmCOQkZZMn5dSkdBCn/lHXd5xtfKh/zhofzuG2z1jDJAAUwDoWmmX1JuT1vTN4lyoRzw9p6YotGXrn0/PFkdnT6LYjhuejwuL9KH+4A8ZaNb2IbH3YhoZ4LsKI6WzOlLvUWpM+/cwdXdi9e+53u+Z066WdKSPsC0APySXmq6ef7mfoThcYT/TmR4gYYl3h3LYgUSolybPgGBS+LGBn61KlMGCI5lNgBKYJsrB2ybE8S4tQfIBmgJ6j1AHQAA8AXHIE1duClT6y95u31swMUn8AbiYJSV2WCrCH1QutfDYAL2qcNe7/JbQmb5mfvq7+5moUGemcNdg2rulcYArq1s0QCEgTelw/0CDyBF55o+qXPYBchpo8CbegWWiU4v4ObCG8/wazP/X2s590TVF/xSDlgqn6oCcuFzflNQUmx1h048T21tRxulU/Cg4LoZD2OjPNCfoDVz81Mvq72tqx8NADlJrW0j/dnaWi+BTCXGntscT/BieKePoYGig9b8Nvo8FsbCfH63Lc6lTnRRTNDAekcbxeAqFjiFT8CgqRTvFYu/AZap8/LyRd31aWhWKtynfS1geCqpQpD3lMUuuBOweyfK4yhZlD71UOYoJre3d3sXZzev/sAPvDERnEta0geYRvosaUkvKT1eX+5FKB8EZLcPAGIE8WyFGgALkM42sgNKgqvcLwDbNISwroBPPZW3AcYIVJYjYd417gR82qliIGPEe93XEeLcutyv3QQloFqrsHnM/+434ltdBS8WsPZSmTzqaP6A0+Z3vQAF08Jf81fxUGF+AklBcW1DPbkNDJi7XN0NBst9e8mjn1Kgv/JO1LbflAWR6PodBSU84onYbJXbk9/a+ro/4U8b938fGJVGgKm+AU91uuq9SBkHqVSxCugZC/xzFeRbldUAAduUB14N1EsGtFIYnKQmcV07RW/c4mPdF/goARQM7WrftENaEDxIccEzdfm09K4ejvSvfc6fOtSnzRnf+UMfi5lyprx4AOfOC0acAL60sm5XPfLpMz7htfaMM2WCgqK98fzIZ2vc8y4dpAyoH//xAqg/pg1ueB4GipepIA06AGjeoeu8y7umPA7eeOP6Q2/8SLSXJS3pA04LwC/ppabt48P93f39wwjwCeDOH1AyPz1LqnIPaBK4nuY7wSw4rZZp746rlzB2n+B3c2PZAQMAQQAPOJjTtT0ti3UsbQqAIDMCeiPwVRMsKAgAGUqAOgY8x7KXT5qd27jtx9IvaIYW9buvzgEp1uS4xG2ZuokrANqtCwCjKQABGOUbpcH9AFrKdjOe/NU1H144nEa7TfKnvvIg+dFZtzeFJnydaQ5R9ckw/yXvKC5oGFf88FIdnvs9/FjfSMV40iBDQDe35n+RGJ2PTn8b6Y7m9JFHxjHALNrhR6zt/MYj46kNzMY346Ui0wGq7XsR3heWdwbgN4qcjXU6DXBBKco45c991vu8D6z02RZX3dpqP9Jet0ambKjZOIUvlBvjBOzFQexsTxBf4xRSHwXi5jbWescEHXfrd0G8h/iKo+TzDM3D224GFGu+7vq9nf2dvcePXNw8t55ySUv6QNMC8Et6qen6/P4wVvhJ5Ksz4SscgSxhW4EfAepeJGyFe12oEags3F7K5HMbQhHeruQHAIQrECeAfR+0GKG7+SSg1QOAgSvg2d2f9fXXPAbJI0iMpahOQMd1LK8lUV0WlTzomih2/2S4lc2XzzyvMq6ZBmCFAlN506f8EEB37PhTAON3+u/kODnVp+5OR7RPLFueidCWNtA07mWWLhrXnob2x9f5rq387O8Gp+WzykqydT6/7YgQH75NoGEUIFTI1D4NaCKy/Uh5ndnwWmxELWdLCpMNzdzfNqOZHeYQkLHMl+4zkPq14fPdMcp/fVYlgEJCKaIspI3U55P3pqsPXIA8n3jafRTyB+h5Sg6OJg6jsQnp/7jSBS8iY7wNghzRPPSP5X1y8my1E4ViO/mMBzqq/GBp6McThPpufD33Dt01un68Hpex9hXerHbgBXrn7bd9hml3Hzs4vlhc9Ev6wJM3eUlLemnp7v75wc319fFYhDcF9XHJD5ABhE1wVQWx5wESbu6CXz5tZ5qHkaefs+5qRSUvAe1TRHYepoxo/KvVxflZ8uVegABAAgiuWXkAcd29LE+W3B2PAXoC+qLKI/gBkliBRrvXop55/uvLy67Tr8chNOR/BWPR+uZptaN/ph9E+dvwRezAozosjcOU0HsXWjqfuxfQSv7OyYdOfWbJAj47+oWU9rdxB/oT4gBardF2HvgOAANv0xwzfw+4NTYAph51GAMbyyhLQVE3xUsZaK7vCu6ErvF2CKobC7h/eY4nFCQ0aiLVd5zQ4hPQoqf0tRxarBOfAEX0aEu/pebIPb0dkhExdKuiShdFSj/Kd+2Fx67cA/J2NNzQz00/mxntz9RG8lSJAtKhXR2Un4NY5SLttX97N3PsGZzmLeczvoCfR+X6+qzlKDWUrduby9Zh5YI970NRx/Di7MIYfNnR3sGyVG5JH3haAH5JLzU9rPZPIhUPgQoXKmuO9UaQ16JLKgDlGeAjnAnvwwhnEe5OhGPxMq8GYALiKbNxnz/ahrXgROiPi11dgM7vng8u0j0NmufuUawFfmAwVloBB0G56hYO4LF4Z/czwjsKRO67ak0G5ZwvX7TjNFYf+tf9AYxorRKTZ85uv7YsK0AB0+SvcpP25FV2Y8EXuNIHwIRGtLE6RWmrfsCKxyCfFB9pmm1/pCoHyTOW74A7IPfZoLo1f9xzE/Drt7bxcuIRwtNclIrOVyepr7zGt/wGhOgYz4XsY3Ejo9+j0Ezdo0DIg//qqYci+Wqhqz9t1ZOTRJlikW+mHVT4Of5v8qwmhuBacF74r6f4knLjaaHo2RnvuuOuTWV7jn7u41F3qjMI6gsd4/XoAKXJ6adT5ayTpywcHT9LmRkXfez+/Rkn9OLB4fHpyjbDqfvDzz70ymuteElL+gATWbmkJb20FKvp1YfHLWedjkCMZUvYkpA2uwFYlpRxkQvS6tr4jXVKlkOByvQI7dyr23UTmFcwAkyzIYr55wHAAE8ELgEucnyAIgL46KhtbHaI24uVKzJePMCApXn6KAP5MzWwsfRcnS+uUNdO6lx/dv4/nwDAvH/d7/nUpwawBSgGrJI/ikbzssCVy705QnaC6WyTS5GRh4cBkOhL95UPsAA11vQGaGu15+o0RC6wO/PDAHENzsC0ylVAKv2cOARL9kxBXFeRMS4tY1wAuLpZweF9LffyZrwj+GbvAfzvHDsepS+1sGMNU1x4TNA+G9QE0NWXi4WMJwXr/O66fr1K9WhVxsVroMX+T/u50FdaKT55MEBvpOa7NrwH9RSIQwh9DapLn3IrbeYz9W48Et0IKH9XV+fJa2+GJ6l7v0qOpF5jiz5ldtd7GzhRzljuHxyXNgGTl+ex7lOn/I0duX98cvdw96HveXxE7JKW9IGlBeCX9FLT/cPd0wj8XYISUBDurDqAQbBWmLMcc6fzvhGShDUwqPs8mHN1acORmS+nIAA9QV3qqeCPACfQ2x7rs8I+v+FF2hwgGiBJATcDPlsB5P3VycnJ6iigR9mgCAAIgIU2BSq4I9hLq3J5RnGY6YXUlctfATbfazmH6IkrEEx4GMtuIs3VDUT2KDG18p1qd1mAUjeAkFSLIfppn/WxUq1zB2DhVTLgjf67xoKdvg4Yh27/z9eNJRq4Sr5Y1QFV1jIwLEjms2vR9S/tVwEIWBuXKkvrT3W6tD+KSeioEjHXpqwNhvBRi48pUgWpPDMeM84+5zegpfhM29pSVv19B0xpJF/rNe6hFciqg8dhxhQ/MuSANWUodpvnKK43J9/V64F28I6icRvr3NSKwDsxCZslcj0eFv0qTpsznXPRJXWbaR7vqch7rnpKxChdPu9WL56/eOVTn/z0x37gX/0Plnn4JX2gaaTikpb0ElIE5PbJ8bNXIlwjMQNK3LUBrEjqCM0BqVpwSYAD4FyeWao0S7e6t3n+CFAgYq6cUI8cb/nZqGU2miHEzZkXkFnIAdAR2oKjuHcB4u3qPNZW520DYhrZEVUOCljaTPR8tVEKRcLVqO7QUgDM/W6GwwKukAd2syYaiOmDg9ltt+o+wKq1GmBFQ93iAYHNpS2V63fBmks5igOL0FwxevW51mfq1ie0FNhY6mEE2su7dT5pXN6hKe2PZc1DEV5aehg6lNPwxmvBCgV0VQYQFf7M5j6Ps7wv9fKaAO9RItJPQJs26v5+vM9YKm/qxNa7s3uf53Vfh4941qC9XMCRwkFxsPZcOWO5eT+8F9pBr4pmiiVKXZ7dUPRCP4VJqoJTcOcFyPsRWsVI8Agppw31m27pJkZp2+toAyKR+5ZRXseKv7p6UYDHJ0fDUlA6vRIFzHM8bYR+AP8uvPI+VZnLvZ3UMf2/Xx2f2rhn55Xb67uPfeZH3l4i6Zf0gaYxGZa0pJeQXnvtW/d/6id/4DfcXF18a4DjqFYqS4pVFGG8uUhgFjirDsg8Bj9YXLORiWCumSutezhAAYOAz7jkB+BYd76rp4fFROiz1gAaq6ogCEgjmMcNa341gBIQFXhG4BPaAxwBvcvLBlO1PEBNm2gJJkSY368VgAC9miBIMgjial9CO9DRFgCoazh0FU59z7UB57FKx2swfMjzKBLy2f+9AYFVingdUkfyUx60wQuwKQcIC8r5Pu7o9LF1c6WPdasedXDJF9zzX+8XZClQs6wP7Q63mfJomXb7Ow0B4I2igDf1nhSQcWOAFk1oUa79zXeKgGe4hX8NFERn7gyPx2o2TlqioHSaJHxQzrQHRVFZ68+TNfe9E/tVQPZiiVd5yX1TJXhOYdC3o+Mnq8PDk3pM0IQGdeC1IEoKm5veqypg3sPc8w7Z4Y6Vjz/yWGpoBz3b1rLgKVF45h0TO7G/d7Czv7/7g3uH+3/8D/7h73yOJ0ta0geR/Ota0pJeSvrP//Pv37+7vnw1Fs1e13ETrBGgdXkDsSJMgCBC+sG+5BHiwKACM4KagGX5EdQFkWQnmKEsgFMPQLYMrfPCIseTDViw4AquwD91ArWDo6PV8fFpwcIhNObKWWoqPoiF51532buyDCx0pmzLp61UgtRurvKwFbBJqbOzF43Wt4uZcjPvPcvIKAza7Gls6TfCBWgB35vLWWamLzNnTgkA8gHuAAk6akFSGFi6ARnzyfaOV4oiAmBVu+GJeXpAB5D7IFct5XzqP2DHS9MDXWq35ostaw+Pj3P/KJWMa12feTbMqdtrHz/1kTJk/DQLSIfuVGVsAGR+AEegvVHkOsaptVMWsqzv+WnapV4NPLmZneyUAeCzNNL3WPb6G6WKoqKv6AOoxpiCU0UgvOcvwCsufeoURaHKSgpVSUo575TfvBpVfJJna8s+A7H2Mz7OfXewTBUWysTaXd/TA1Pr6ZPXusUxReHy4kX6cNX3xFjXI5W67Zx4eHDwVU9eefJqCi1pSR9YWgB+SS8tHR29tb9/dPTK4f7xHlAGuFIBvYI1ojPyfwAHUo31VEs5ebv2PVafR1u7LLpYZEAhwpqQ94BVdfegvDoDshHogskoEMBj2rBeedy7Y5HfRzhb435bMJG3QW61+sa9XwUi9/d7EIx9xmc6ACBu9mzfDbDN3ugOjDlaHZ2eFmhBoHo288K1Dk0FBIiwoIFYcgHg3EvuKBXjdTCXv1mGpuy7AWvyps/vWtQBoJ6Fnj4CT/nswrZRaroTYHhccAS6+hUQmqmFAHn4xSWNp507Th0O6cED/KI48R5MNPz0Ax0FzFza12/XxrUu1oBCwJp+d3zSH8DnOXr0o9MXGVMAvgk2pNRJlBuWNVp5aA5Z6umLKYTyDU+iZDVAMPxHj6WN9c6EFz0qOM/xv96NthHFKvkuz5+PdY7+3Hc4kX5zucuXgWjyMdMbh/mOj943Y6C9u7wz+rcTfp+tFSNTTt4tFj5l6Ca073zZs6cnH5kal7SkDyYtAL+kl5b2brb3A4Sv3Vxf7U3kOjc5AI8gjOCsWz73aonv7/ZUtVg+dXM2mh7QErwRmnUH55NA7p7oEdQDgvd5idUR4ItAZ70dxSLdzJUDkIJ9Nym5KqCfnD5JfQDVtqehCzWs/oKRde8DYJSB6/PLAoj2gMYjoIoAn/ncvbQ84MvCvrxwlOh557RZhSxf0fiWZQka1G/17ge0ADWQAn4IqKuaPhNadlO3ejf/OIEw4DXfDXCbNxe9Qf6pILdCR5WI3GHNjjLD2xDlKplZpqYeKCAUA+54XgF0iRuoFyHAvhO+1VsRsFQHoO90iPEyVgV/3gBu8oxJMqvzxfO3C4SAHJ3or3K0nlYxDp3Hj3IB3CkU1q8fpD7bGPPyWKpmGaOyD7Haz58/r6KmnNP4BDiG0NJnHbz8nWppH3hRoiBRBFBEAUu5UJh7xjt5QhtFkEXe6ZrybGt18eLt1XUs8ipHoR3o66PDaPB7b99yya3V2Ys3w7vLen/2D5+kT3urs4vnq/Pzd5rv7PysRwjf391/xfXZ1ceWQ2eW9EGmZQ5+SS8tfdM3fvyjdzfn/0AA86tZcALBAIALWAEKANS5zghWIF4LMQKWMAW8Bc9Yy8nS7wWQgGLzJUfnTLl4I9iBZaoYMAsoUADq+o1Qr5IQ5UB5+6fng1Oh1h1rrUCoEfSFtp5SFuFdUEu749pN+brQx21LWUHjxur1Q96CoDIeJgGVThnEEgVOdUFTVELf7M+evjWSnDfBMbjHBSf8AK76DZS0BxgLSu1AlKS0BaC0Ib/vgEbd5St60JJnfa4ugBweU6D0zwY+eOhqHnzoNdH28mivO8nlO95vtuBtGwXC3ZYXCHcZBecuIChAEW86Rrbd1f3wQ12qx+98lGY8My2DbgoUoL3O2LHK27/kNYdPgZG6w2Hydxol9zpVE4VhlEb5p78a4JFpgGJ+j5JFmTIdtL06PglI59N9QXmUNvWutuS9Xl1cCr6jBIbn+eNhUJbXCehTLEXYz/HCE9B4eHqKL8cXl5ff/aN//lPf+4f+0O+j0S5pSe972hgJS1rSe56OTnY+EoH+SueA93IBsd0JrCLYATBAmPnl9X7igCny1c50QAGQADiWPHAglIGUeoANi/Mxn+oDkEBffcAVSPZevsu3iapmYRPiNtJh7at4gHEsWC7mniyWPIDFnLrd8VjcXQ7FCgydQJXyIOpfohTY1ayAym5Owy5AarMaIMOyvIyVb06YomEqAEjqm3+NgOnqIs9TP6t11ouPy7nWMOUieYBSg9T8aSf8wSfeD7EIXe4WegqkoRHwpIPtP+AKCpYv4gYarS6lLasLWK6b/m0AVYT/DT6EFpeyHUdF8z/1F0TzHQ+43Cl0vAB43Wd4n7IsbPl4E1xX4cdZLHUDb/miOIH94+Hj7iFwjsKVe0fHp30P6h3IM7yjLM2699AZWigZBrSWeL53XI1GAJkLnWeo+xWEl4Ludrfz/rQT+JQx75RIfqeD+u/d9b1L9tJnilZerNQ7hjmXvah7bYq2Z92/9dlPp5773fDh677pm37hk2Zc0pI+gLQA/JJeWtrePfhwgOeQZBTAROheXlwU4FhMIrm55QFR8ycfADsg3PtmslAjYPljk1jB5s6JbIKXXO7FkszzgngEd93MEf4sLFbdHBc7AEcQzyY2A5yWpDWwLtaiE8EAawE9l3uUDVZ7ZH2BgBUfgnIfAI7QBzg3URpk1gfAAgS7rlr+lOv8MGs031m76DCXDCCc7d4jb+t1GMtUmavwKurMut3HPtNTn1cBxvFiTCrAJZlicEhNARBAhg+bufQqT8mDx/jToMDQ2nwUobTB9UzxUF7f8l+VAgDLhd6AsliqJ7F8O5dOecuFpyE65QYo51CXiWtoW4AxvDA+Kga2juWd4EtBlOFJiLujWKT/QBk4t9/5XUUu5f1Gj4Q2hdwDvPXWpJ/qQ5f3y7p/fEqmTgccHj2p8uGIW2NFcdOmMjwGrHX9UTeaOg+PD3lusyFTLWjHT16K61j43q3xDlF4osBdnK0uMnaPW1tfd3+5+9GSuaQlfQBppMKSlvQS0rd8/Ff+6rvr818Xgf+EW5iQBcZ198a6JliB7AjpWI+xOs3TsiQJ6OQiWVuubvZ8B0bAhyCvNbi2+gl9YFGAvr5cA1zaiIC3Mx6gZJ2xirnASfAuCQvADWmAV6CXZWDmX2MBxzKz3l5d3es8llzP/y5JKZRP4FUa8wPgJ/fq5OnT9OWwACFfwT7KQ93HAT7AogjaS3/6gi511TpOGd8LdMnYuXzgTzFBZ575rIu7oEfhyO/Uk1uhBC3jbmcR6ze686jWOiACYq1jHYwnUbS0wcORJ82nLp+Ugh7Jqv7wum58NeZTX2rt54s+y6993hl1jxIwfafcyC/PHpd6wTFtp0/6bBy9AxME6d1IZha0cRULkXrVOYqQ+XceIAAtX/5LV/oO5dXZvGto9661fwFxoG6VAKC+urpYXYc/M7fv1bsPLXkP66qfaQ7gX5d/vuOb6ReJJ8C0hZgBS+m8M+6dPnuW9yWfx0fXp6f7//H//d/+F360BZa0pPc5jSq8pCW9hHRzc/mRCOI9Ap7bdoKWYtUdTVQ69y93O6gg2LmjuepFh5tvdXqZSHaCX7DUWPtc7anHPZZYgJd1CfhrWT1ymQY0AlxXAYkuWcslmAxI1Gquhb1WLgIAlA0uf3QEEkrLJiodkAC9WofoCrhoC6j6zdKvFRxarI+/jGXd5VLpS8E7oMA9fRClYhNgpqx/eeVFXekzT01R0U8JaJU/ARegggfcy7VMQzO3NPhFTy3QtGPXPB6L8RC4JaAMyA944lUVpIA+MNN30fRordcASK654D/9at/DO56XVXi6u26/5dOm73hnSgCYup1GC+jGqHSmvc2UiqkXSle9LppKgWTtvvJdex568NrYFFSTgRu+UwnYlvbxzJn0AvN8b0AlXmYM/Nb/ifHI5V3JfRvdoC+tlua7B4qUsVQu70/eGSBf5aQNhbjyKRT4xBAKQ/7wy28Bmg2+S5mDtIE3N5fnq/vrGf+U+9q8Hl+BJUta0geRFoBf0ktJsXa2bq4uP3ZzeXUAgAhWQrFBYfljfRUEgPTRUUG61lL+I2QJTZK/YN0aU6pVRLAGeKo0pEzLcgPXqio859l2QClAGyBRDngBlJ1tu9dtBawGlC2TOnnytHWx3GY51ERMc+MCDfvGq5qbm5Jizv7wcLZ2ZSnOGuhY+vqI5tBgCqK78QUoQAML0j70VVQAEnrTpvu8DnWhp/wGyIM0sKS8qCcidABqfSg4hfYu00NT6qpFCSgDoJulY8rCqfIy3zu/TBHA2tRRHrav6SdLOnTgLS8DJQGdvlcZWdOCR+IQTGkU8gp0NowBqpSq8RpIaAH6kvziFsArcigcISI0Ce4br0QVvOTpWOVTv0Ww47PO+a1vEyCXerQTelIoYzTeG/WU3H7OdIm+OuWPS11fjC33/LxjrP3h/x1XfS753fd+2umu0yD3t6v9XTsmerYd5eJZ3oHTvEcvVleXZ6vj/E6TKRP+pvD11UUUyYsolTfPorD+NX/8j3/2aRmxpCW9z2l8TUta0nucfuAHfmBn/377vxlx+4sjTHfrTi7IsJ7XFlwuwp/7mUUNnM3RVlgK/IqA3QhrgpNVP89itRK862fAS2AZi5F8tmUobwAAY/XX7cuiizVXt28y1Y0LAFIzFzZlA6inyTUYBaQCtAXKXOPS1hZrGdim/rSZiksH61veuuB3Um/qG6t4wE7SWi3e3NNXYII2DVBQKDO8ArXy4Zcy8lazUT1391jveEcL2NSNhoKTvlJMeAsQrmhu61MD79JHygirPLeb0lpokjffSsvQNXg2fcFLYIdPLObyIL/1RzwC5cFY8rgYh3S+oD/1A1pFoK86eSZkCUAnGU/grj5jKZtHt96Jto2esdztPSC/esYbof/o12/t5QHepB+8QaNATTBe35OMj/dIWb9lFxinPNpN/Rg3v9EnuLCKV+qxrI61L6bDlIvCrP3GkKRNB9coc3BwElqjBG4d4PlPnBw+fs+/8q//n9/S1yUt6f1MIx2WtKT3OH3dk08cBwg+Fmu3k6x3V9cFj7prI5R95/71jJDkShdxfXl+ubo4vygQAw1udhuXCHgbl/vUwyLjxu38axKLC5KxzAo0+Q7EWVWEvO9d4w45I5h7fG2UDUvE0DDL4ljkfgIcwV4BgPyuJZj6zbU2Gjv3CzzbLPBZamZe/+jYuvABK/SwOgETcJ295ddBYE36QGGYS17AiTdVBAKy5s/1tVMAaFtbsACzPPCXT4k7uq731MW6xTNArg/KNoI/SpM56OTKveR3H2/UGbagtYDdOsfabgQ7xaCubtHqA94UDMCGn5StFIoyNUCH/82XaozHjDcFjcGd/BkH41Y+6bt2k6f1c5XnO5q7CiJKVFdN5KIc8srM8yhz60+0eBdGEZxkSgCIm2KZNjPO6RsFzXvH5W9JIg/Gfqz6TvkIyhRUFzrlMw5VUtKOdwdfKWHey5s7G+2gYXf1/PlnV9e3Vw2WNL43AX/TTEfHB6tnzw5/Xvi8bHizpA8kLQC/pJeSru4+89FYQq/Gkt4mUGsZ5+pmNBGaBaNCzawt5qJvKihEoEfgAg/5lGGd7h+a5wUShPVkrxWc50Cp87YAY722HXABR3O63VQm4ABEuKAjwsdaq4t4At5qhfMcQKI0ACAa/IWGSP26r7m0cwGfAl3a0xZLt+7l1KuNwGQAZ8BcdWhUrmDnZuifvdknarxu7PRXf1jx/mGi32c9CfqZT1Zn+6/55J85fuA7qxS0C9g3rm9AyxplHbNG5dd2T89LfdrEgPEgTBxCvSoF4LQV/lUJoSjgaYC37adMFaB8CjST7mJxo28zHt2LIFct5dSsfl4E9ABnSwedoU75GJAH8BkfMRrJZyMcSeAhj4PxRdMmLoKi0D7hX/rRU/fynOKDz/i9od1Y6CM68Iai5v5swBSG5KIg2IaW+13AHIXKFsaAv54Lh9CkzP3DLN3su5f73QwnVQisOz551vd8PAHdJ+Gr76+vv7wdWdKS3ue0APySXkq6OVp92f3N9XGFe0F6XNYFhYAl4bm9uwbFIOBBrMHNPOruPjCcYLoJGhP5fhRwGHc7wSqIqm7ovMGdXw0w31zGyo/1P0J9lp353uA4IBbgbZnQV8utFrNgrP0KeMjXugNi5t7rtU496Ce0h3bz8TNfLZiup7BpK+ACYPQFmA4Ahg6Ak+8KbizNgl6+F4wAbDoBtM7PzgrOVQLwJc8pHfU8UADSx6kLqM4/XUDH2yHqXN9t5avPA/ZJ+V+BWj/yo2CY393cJuDGq6D+0pF6XVYOdA8A2J8ydw/JF/oEwl1zTYcx6kbjBKYF6NJeeaXf2stFGXC1lhQA6rWUw3fjRxGQT3S84Ef7/BszXVRHlYkoGB1fN/OfdmYbXvdnnFWuvx0PKxmMV/5Y2gqJUdCWd86428pYH6b/Ti6kEEQpSTtVBtKW+oe3F6n3qmNi/v725iLPTKPoy17onJMDq1SlvubjhQhNZy/OV+fPL1+7uXn4uj/78DDaypKW9D6mBeCX9FJSxOWX3z/cHhKYrDIALsq5lk8EMMt8lo0FdCIcWWOAohYwEM83CEPQ2xGNEC/4Ad48z3/JF8Getgj6yNsKccBZazyfgA6octHKpx5Az10LLGt5puBYtRQQnzamoVTMpi2AndAmvIGkrBtL0rIxFvLQM4AKJPSlAJV7aJttcgNeuYBOoTZlC4r5XuTKdwAlscjbduqoAkRhAThrqzyZm0+7vqKFxTgXGke5aN15XgAL31x4A0yrfMiTPuNi6U79nR/XX5Z7nrW5dUX3+VF3vBIZU8fqqsO4aMfYujIs5QcrvK50/Uwd7Xvyo0OlDt1p0F7qvA1/N1v3UoB8Ryv+oZGSBzSNj3FWr3nxzSqMkpj/j8dhruHPjLl3bOOxmDHT51jvKbgpoxMdr+6HMG1TDm+vbYyEt+Oh4MbvrnXd7GZrdXVxljbUcxdAfzP551Ag1/XF9fGLt8+/9sf/8A9+KDeWtKT3NS0Av6SXkrbvHr4iAHgEPgjjLhELoAObWrkRuj6D4rnDqgTerKKx6gh5wp57naCdOXqW1CgHQNqcLKFN4BPm3L9AZbO8rPcj4NuelpIfOI+1OMvmCH+Wt7ZKW34XZPpsALZR6wHZushTl/l0oHh4yOtAEVhbkWkDBhV80g9AwmIsOPmdT4fTcOFrt+vK8Sf5uve+usqT1IH+9EkfOjfN7e9fa8qor6AV2jZ1u9+laOasgZfn+Bg+mQ9uzEHyF4ST35K549OTTo0UivI/ipBy+tG4g/6pehQhFrDyZjEAvJ3pADPgbyxDfs+8+a4Kyl+89Kmnnd8PDea3Z3ph+KquKgLej/RffdrtSgFeF0Ce3xL6CvDupT10G2N9wgsBcJt2ZpmlgLhZTVEr3/hH0VKPNrsxUusZ70MVuVx6brwbdX9w7FfqeAgt8uc9uKMk3TciH086j7/NkqeEjVKivof7x73Li+uvfusnX18Afknve1oAfkkvJd1cXX5lLKNDVgxhapcwYE3YAk/CtgFqwDgCdmOhEdaAiYAet/FYqAVgAJSL5U/gN08uFhg3tTwsuq6Lj8CnCHC1W8bVpVyAR8kqCbFSI6AJ4dKwbnvaozyMAO8BNBHatfJTRnH0opUFDjgdMHNzBTSAzbihgTaFoeUKFimTdoCDPMDW1aTd/GclANpaT70W8w+0dOU+kPUQP/sZEGk9+FIdY4DY1S16HylC2gCcM5eNLrxBG0UAgGqH5d92Ui/uNjAxNJfnJWgAj/IEnLmpKQ+WKQJR/DcPzr2fIoBtwB1Ytp3Ul3G7D7jOVsEzxnMATL6nTXlc2qII9cx1S/aiHI6XIPQlH3qq4CALXwvqYgj2VoehZ5QuCgLPDb6FA2saQ8S79RSsldXP0OI9Q5fCaHYNyB/l/TlaHR0+WR0dPWlZCb+8A+7N+7C1Ojl9pUcSy8EjMsrU7pcfney/1kJLWtL7mMiPJS3pPU0RwFuXV+dfGSF8AIAAOuubAI3UjDBPnlyEbi034j3Csc8jXAWAARgBbg1MCzD0d76PcI3FBgwirDeW7IDd1EMws7Z8OJ3uIACxD9girAlsc8Au5ZrHPH/aUi/g21jO73oAoGMyppX8HkBJpvZLxHSjwfO91nbrkQYwWLaAkBIicK1u6FzqbE9Kv7ngcZvrV3A5D8IPYJN2ysMb88mTbK5TEMofb0Lb3vQbf8Nc3gFghmeHFB4egNzaHCxj7t1JbdcXl8OX9lPBaQPgbX40ojy/kTXtCqgLMKeuglzaBbT4UJB0JZ/SABRo++W+PmmnypnyvruPrpSn5KClKR+Ul05NJH9ppEDchn7HBqeMuj6/Xfeq8KTxjpWLZZ1nFDV88N6ZgsG/thtFRNkqhAF9jFIe7R2bjPH+3lHet9ndTp8thePe576XzOWnsdXps1e7qY46+i5Gn3jcevhQFJ4lkn5J73taAH5J73n67b/9d30osu4jAbtOkBLOhGld9RH2BB+gs6Vs17b7I/ABaYS65z0wJXlFrStTizKARXAWCPO9IJ/n+yfHq4PjWHzOgc9zwBF8jcAed7S87wJh6GvQVj67kU2sRIJd+/J1XpxwF3wnkjp1oMn//NVd7xeAZ30+3LYeXQ1cvEsvQDHvDpRqzad+gGkZWK3G3FctgAIUbdS1vmeuu67qKDeTuLjHRT75QnMowYtW5FfKpKF+UiZKU/rWPMnLwlUS+OoXKxud+k85AYzystDr0k9mR8cWqKZgeav+AdH1wTn5PQrE1NP5/tSfXx1z902L8N50Y5m150beWaWQPiVxnReo08bV+VmVkCo+6k9eHgW9TnXl32MsdMoSgEabAL3zs/OWMT7jqcCcUR69Z7dRjigUgPxziicepo/hr3LylUcZJ7Tf34WOXNfXF6vLy7O8u5dt8/pqTSNPRfg2UxW21x0vkykCbZy9c376xmfe/th3/uk/PTv/LGlJ71NaAH5J73mKlfOxnZ29Z8HuLdbiLCXb7laec4Y30R8syn3PCXpyWOAbtyogINQ385jAgfDmBq8rGMhGoG4sOMLeb9ugbsoVmFOpcqUpxEi8AS3HKg0tBbMIaaDfU9qATgAaiKgLmg+1/rHkMySx+rRXcPY0ACkyu+CYevJTd9IXYKX/qRuA5I+Fb0e8Po+CoH8Are0D49CpfjQBntIqc64eXpM/NPpEJEDykPeiSkX5NP2hEOjDgCR1AFBySbNMdWinu/mlkpbnuZDQOWCaRo2Bb/lNeUIrb0L7HnopYu132plpiJRLfQXg5NGX5sXQqbHJtyoZ+o/W/KYcUYRsfGTfAe8LLw1atMMadiohRe4gl08Kgs1v6kVIG9rXtW6oRKmI1T4eHax+LKC370kseoCML+icIL/r5veelC59Cg1XPTZW9HzeqeS5vrlY3cRqnzEf7w0l4O23Pru6iHLSaaQ0awxvbu6OL8+vP7z3Q585npaXtKT3J82/6CUt6T1Md9cvvvzu/u7p7cPtdoOwgFekXcVsvs/WouOaB3C972ueWXMOwOrSjtAlQBv1nnxrfO09J61dnJ2tzl+8WF3m88Ye8AR6wEFZ8822i2UVznGuA0bBnoKsBPgIY+XQ4YS27vBGMqehKif5A5RD30OFf9fOU1piidazkHol31ntF6GJVboJwFOdiGtdMP/stDFtt095vnFbA1/uZwpOLeC0NcvZ5Hlc3YQP9SAol8Q6RoMG6hJfX9qTqrj4nXq0QQGQADDg20SFN08f5L/k3QBlGF1L1bjwgChfy9sY5bmAts356aM4BBSNWcpgmL6zbikpE9Am71ja2uIhwVNldtPmYQCe3a/uzqWHr1ZKAEsR79wIA+Tpf66eT3A4mwOlC/WcmHphTWtTIGUD+tJmSOllcxsMurRnfPIY31EyKCmUvjn2l9Lg5Dj3ze97e8OVacfxsMkoHsFIyKOvFCf97pr9KAt4S0lIlUdR8j78k9/7yQXgl/S+ppFMS1rSe5iuzt/8ivsAfL5uEa75ryBSizZCr+5W7uMISaDIMgYwG6uHxSpgi3VNgNaKSn57pos2t9yuS9lYfKkPqG+sPFJ8BCuBy+rbuFzJ5Ansq3Wa7wLE7Cvv5LdxGQegUvY2IDz08AIAKi7vANwDl3wAN7+50K+jZACw1SNgY6lRFJQcC1L7XNIC/+pByCP9k7jLu9SKBRoecFt3qWD+AIwd0vqZApulaepDjzoA8XzxiJXJip1pjcMje62z6lmXFAImq/XgXOOjoDQvgG15YDU8ocyMglOuha7Zg5+FCsQ2m+oUFHOph5VNaYK7eAZ47X5n7l+0vrJ4kIep0UAgOUpHeMINbnrF2IbY0DSxFlUiUqfNjbpFbe7hjf4I3NOnrn6gLOiddyXl9UUf8KFTFPnuHcn/BnS9j8YuY1zXfMYOgAui024P5gHoKYdUgN6jjkOn+ssfrv882Ak/9cM7gdeUHcfL2qZWQOn52YvVWRTI0Hqwu7/7ys6z/fVuTkta0vuTFoBf0nueYoF+eYDvRCBUBb6laxGMhCCL9CYXALOTWYGDlROhb8nSAM1qdXh82O/cqKCGIGfdBgVqCbLUAE+XxnUOfK41euT5rFVOA7XoWHM3601gWMN1OUdoKx+pHQWCJX6w2g84sopr06IF0IRGe9r3bPm0a/4W6BdsUtfGVStZprdbKzJWKRdyaAMM3LoUhFrHqY/Com7fZ5563Lm1Uik6Q0FSYC0PAXEBD9iG1oK2rgIiz1jT6lGn+2gpwOV72mdtc4EDYUl+IDUJiuH/xhuR32s6ZQGeoxRNxbavNee+iY3oEkh/eYZXQB9AN/4g30NsPS42tMF3QCriv/0tj2eKhtXduWyAmTYpScbdmFGknO5XhSqZeVAEGw7vR3FUHsEUDO1XiQp9fffcpyzkGRrd895QGNuvvFf+713ktbDk7ejoNPTjARA3v26Tn+QKjfLiYfN4j/LOTMCkQ4yOw8vDvhumBEwrHJ0cPnvltVePUmxJS3rfEhNlSUt6z9Lv+COPuy/+5L/790UAfyJCMVjI2h6BWysOYERAAgiCmpCui5jgzGf+K5iZMyawO4+cmxX8AXvzpPKMNauKmevtr5RrMFWeSz12lJs2Nw5iPFny5jmhKw9hDBCV61ytcqkP8Piq3rrEU6YKQYS4vAAPAPNCsLyBUa3Z3GXpbVzuwIsnAqAAQkpAt6Sd2psHeBUQA85iB9xTfuan05xna6Ati0KLsn0efNQfrmb80Re8xTfAWkUiNNXKTvt52L7V2gdyqalu6twDePIBty5t8zCprnxt5oZ+TrdEzFPKeDzmXvcGwLuUn/nvjFP+eCE0pO8AX6qHpWMxfNSGtfotn3vy+268tGs6w1QLBQuY4rXn5t/rPg89lJumDCLgxgNTLO7rI7f+k2evlgfeiY33wvQMRaheFF6hKAXazH/91D+XTgJ/5buff3htJWNPpotyYPMbfNE3iubR8WnH1HQLj0pY9Jmbs8s/+u/9oX/zJ4fQJS3p5acF4Jf0nqZPfN3ph6/ffPPvzddvjCDeJey50Alkgo9wBkKArOe056r1ZU4693diHQIflluEYgGSoK3VRahGwHOjEpyAAHACKJBcwEkdhLH28pEU6zXg7qt2zMHK7f7N7dXq8vysgrnCOW2xRIEDi61LqoBr2inNEfBVCpJvwN2OdwLWLO2znC+gmzbMfdeNjZZcs6f6gK+lVvgwLnXeiwAGwAuBV1cXwx95c6FVn9XDfQ+sgJ1gQvU1OC/lug48dAAqFXVb29zH49KhP+FRFQigljrQqc/DXmNiA5+Ac55hFtBME+Xj7PiHCdoaHhf0pdzGL+2i1RikQHg3XobGAYTXo3ykijVYtu0UL3hu2sqnPgLazW/cmGj2qCpte/ijrzwBtcBzfxQcSg/aWPKpIIkyJjjO9I/tcXWjUwqi6L1zeQ7sjZ13rOv7KXv5GyUqlnveE1MtsxPhdV3w3Z8+96yBtxf9xfk7pZln5ursRT0tfTdDw3h0Hj51cX35R//wd/2+HythS1rS+5AWgF/Se5q+8au+8WtvLl/8tgDD1wZgtgE8QDMfG1G+ugZQtXDHJT0AMyBFCJtbBx4EowcUAJZaz36PQAdMFaTJC6QJdifMqdN9IEXIUwQI7Uj9ehBmHpvlSnRzR5srnfXvdSvXZTwWfpWICOcCPIDzF7Ax1yq/uftOHQCnqbUAWQs1V63iAAzw1pj2xjpn9VI8TDmMQqMMqxdVtUIDKtz6dTsXrMzxT+Q8pQZt5WXaqHcgPJEoAIIRJ+8Ee7nUqU1gCXtRQynpNAP+qT8P0IyfQGujeKCp2+amvPgJXpjSnPv4b2zxSf/0W1si7dW3vTdWsT4Y63FzG5ft1dHJScttrPV5TslIm/k9yw53G9NQrwgFINSWh/kGOENKLfQqRLmMm6V9cgDXeg5SjCJgasI0ER5xpXvHKB48PGgE8ugwNdCVCqkP/6sopD68oiQKonuMMgTUWewUmKvL85Wz3/FRPehWV9fe31XtbHthyWeiFPxHf/AP/5t/FruWtKT3I/Wf/JKW9J6lh6uPxAL66OX5xQ4AZC0B0ki8ClQvHIDq3G0uwlhwUoOo8nl9JVob0JhvDngR3rWizMFe1boyn7ux8AF+g+By3/KtOcJz2jLfD4IFYxUwkw/4EeCEvTIFNeAZYR6ISlmu8bWAD2AA4s7zAoFQr11H2t5ehQ5R96HXAS/Ax7IsoFRwSR1VMlKKu5rQx4vbm5TN5fkmMn2z0Qww6dzxGnS449GWysMPy8WSJyC4cT3jTy3UKjeW6sWijfJh/bXfIanz3vjZHflCuykRShOAm2h9ygkgSuaUUR8+AfDN3Ho9AGlD3okon8A7CpA6rP9muaIRl9RlLMRgsIDLx/BAoCJF4SZ02GAHLWircpE69o/EoIXWu7Gste0/36UCfMqrq1Mnofvy7LzjwMLHq3m3gOxjwf3dwM2U3ax9ryKUpD/1OOS5GIla7vkNpLu/wsHx6uTklfD0SfMbF9vWovXq+nx1cfFO3rGrfL8I749WB8dPui/99jYvURS38Mw4VYnc2t7PsCxR9Et6X9NiwS/pPU0f/yWf+Jary6vfGkA5Jkitye7ytQjkRjfvz1xpZDO5mhQxnvuRxwVXoO0HuaucPCKxI1UrnHsKGcG8LmcnOYW47QnxEfTc7fO94BYwI+RFRwNV4N7jQgN68ipraRMgAbDjug0ApK3OO7fekJWr5QNAlnE5D36i6D1jD+dL8o4SMUFgOgr8AFuXnKUngML58V0JEFACApQOQMD1O5Hs+hSw19dctYRT98wna9IUQwCbxyKKgPRgiV34ncftv2V12u5SxeQB7HinzwOguJ9+psIGJCbpD8CvZZ77+ts+UXzSB6sOFLI9r7za37jdPdBuATR5xuLnjeGyH1HTccmnNrjnN4pKFb6+G+Ma10Pt499dAL2eFF4W45E65E/G1l0PSksM/VdRwNSf/73bVqcM8C982OyJ0PcOj9cg3H3nD08y7lzr0z4SKIK3t5cF7/39ozy5X52dvZXmzbU/7Zh5hygQXtzNFIF3x9i8+srT1ZNnJ29s7+z8sX/3D/wb39/Gl7Sk9yEtAL+k9yx953d+584P/5kf/S2BwV+7E/MPkA3YQnOWKSFqbjZC810rqlBd8KhlGfAVIMbqBxR1xwYECUogR+jWIkoeAn7mwsdqrzSP+KUIaLMAkU/WqDa6Y1rqsDNZ24hgtumONNHSIcyVcm0TOLXNFItCMAIfaLFYWYkDgIdPTkNK2khR0wgFF3lY38lDKUGj3wL1gFr7cz8gUv6kLAC6ePG8fOClGJqjxADtna1a5zqJTiDYNgtQs+EL2tUHMPEFSAHG7vIXuvCy68bRkfKscJY9YHIGO8DDO+2iF00UF0pCfyR1XXnuVUFI+7OfgXyhNXyuFZz7s1Z8lIda4CluCVw9ErnX/B3H8LqR+7MF73hkVJi2Qst4MGaeX5828/F1ySf/jA+K01baLy8oTnvDm6MAtuc8Q8lRnlGS5FMn17p3EP+mD1ZQeIdGqdgJbzbvAp4fxkpHXB4V7PV3f/847+113oXr8IMXgtph2mQ2z3mS9+PZq0/eePrK6R/9zn/7dy8Av6T3LfmXu6QlvSfp43/Nr3369otP/91X15cfj4zbJUCBESFNeNaajoXVwKpkIDjNieZrrMxZ5sT6Ze0B8Q2oV+gXM2O3Apa15VU3ep4rR9AS3rM8LtZn6vS7a5vTTmmAI7nfaQHgknwboFU/ga5eAIE2de4A1kNLqSgQY10eHs/yqQJClZi90tGUNgGUtqvgpI1OUaA9AA4ElUOztgea8gxvAE7qAWIs/P2ASy33ENf+s3hDn46oX1/whMWPz8DOBi34Arjl8ZzCoAIKwvBSPeMt4e4v4PM6hL7ZRGbod6HPZ5WW6Vjzz9dRMhwMo0++z/SCvobm0queUUqMPdCbcWXZo4BXZJS9zqmnHL77rhEKITDX7fIx9KgnPQ8bRsE4OuENyZgnkzzm/9tH75B3JOU77UNpUXL9XrK05WOh44cAyE718PCgP3mNBe+G/mE4j4Tn+GJsy4h8l/T39MkrocW+ARn3fB4eHOfi7dlhwf/R3/v7/+UF4Jf0vqVRnZe0pPcg/dQbP/Lk5v76a2O17JiLJhMLFAGEukEj/IFTwS1gAlivLuzsdpHS0Qga0DVClVBuBP7a3et3IKQgVDc517QgpgjYgQngvAa6XHX350Hd83naCPPcsNYbYcCyAr7yeavz7L6y4CQCHdADyKvLi9ICDICt+WsR734D14vzF7E+z1f3j2uXfyxSoKaNAttd6EX/mj5u5CoqAv6stQLQiMzz3YCC+V/8AjYs5sPjE9ASPp2nPGiZwDx1AaYQ0ny1trXPkgXa6TOr3WE6OmeuGr3dCz73gZ7x4U25eHHWfupvFRPjhge+V+nKZy6WfZWU9K9z3aXG/4efwJfV2uV26bedAnkgALbnNrcxN11lxvj2/oCm6RuKWJWENW97AlyIr4s9tM0UhbZZ6Xv1pPitjsZH5H06f3G+ujy/art+i0PAo7x05VGqTXuxttMvcQvvKoX6kX6hgfJi/G6u7bU/wXloMlDq6FsXeowBC57HolH+aef68jzvZiz70Lfh0eP948N2XoX8WNKS3re0APyS3rP0/M3XT6/Onn9dgDdyd1ypBdv188jhgk7d1RGk9oO/D1j7tL0pdxJgAurXEezAXJQ4S4nw5CoGTgRyLerUTBjX4k4e88FAsOArUCxt1KoMLdN+2iRsgXQAQZTzJiivy+civ68DNLX4Qs/d9VXntLusLKD0EOFu3vvi7EWnFABUjz4NkBVBU+9YgANy5vXN226mHrrZjrqSD08E0bk/G7uUwNKqfE95C0DYK/7diPv09XPKAY/E9K/lwlPH5EqUpypWvqeNejxyUYo28+basPEOxWMC8ALCuQ/UC25pr56A8PFGhPj6jwLBo3FsIyIDGmC3usCmRX5uPCnbu2gSkZ+2O0YZt5Q7PDlZ2TRIPcYB6KsHfaYRxDaY5xd34Vm9KipOXjyn3G3eIUwTcAfEa9WHh+imBHS8AtAUoHpwkl/dR1GWTp48y+eT1eHpaZc3aledFIgU61j43g7lrWyd4ZNbdwF7m/RQevb2Ypknz0PuGVArK168/dnkvW1/9R0/xiu0f7t3sHttfJa0pPcrLQC/pPcsXd1cfc3W49ZXBgBifI1VNSCQREbng4vTLcKPkD55QuCeFgwAwbhzg7TJJE9dyZGsBOpYcFy76uJOzpf7SuNae9osWAPtPGw7qZMVyYpr+VwEOIurAhsgh85akQEUluUVIG4kN0Az77ueydJeQJ7VWHrTAJDkCk6ztQjTau+bkzVPUDdu7qF5EkDgHr5PHbZgHbczS7mbv6RddLNye1hKlB3g5flGUVEZ5QefgH3BLCCE3vYh+QUozn7oVh2w/EV0i+Kf1QMAnSKgH6xYipR+1dIuKA0wq5tSchn+XbHEU0ae2xtW9/S9fQod+oh2wXK8MED19NmzKgTyNAI/NKJbuzw2Y7Enf8rpA051vwGAmra0r8P4VO9E2mu8xsWcRcADBMgnMG7eOXkOo0RYf64fB1Uqjuoh0cftrdkIxzkGXSVxTSGzAmIOkdEJSiR+Nkgwn5cXz1vvAWt9Z3+1tyvYLi2mnz2IJuNtdsP6+tPT16YveSe0d4veaHy3D49cVUta0vuWljn4Jb0n6R/6h/6hva27nV+/s7P9WyKwY78R6RPwVUGZC3gT1oR4vyaxFgEDq4u2ubtr3vygAt4FKAZkB8ClBnrl2mx8QsCTpvIRwo20z7Mu82rkNWs+QJS2AOfACHBeu+g3dEWwdz694PIQ2o8KRDJV2ajr3bzvKAfo6VK+JH3l5p3gQWv/BbU5d94mKgPM+g+k9RmIdAOZlKPEqNdflQL0pz/6X3c7azXPeTeUdx+98uBrquh9RJVn6kqdwBboyCC4rlm1G6Cf7WHXikfyN1c+hxPhhXv5sZkmAVjqlShLFAl9xic0+C5PFY6MR+nqfRUCau5trY0CtCnD0kVnWy2gZ3TSr049pDn96ZRC2qZQtApt5YvxtbtdQTs8U47ysM5ScPaesLK9E5bU3XS724C5uIQk7W9S35e8J2gofalDX1jk3omDWOzGtG0lPyXOksgehBNijdvJ6bMoFyer8+dvB9hvGuR3evo0NG7/+P7B3r//e3//v/zn29iSlvQ+pPkXu6Ql/RzTk4sn+8dHJ98UK3GHMNyAbXdpi8AkoAEVK7Kuc4UijM29ds5WnpSp8A6oDNiOJQ5ElJt7tgc9qKu3+8IXQGdpUttJGXkJ6K6xzr2UCuQ+1v2OHtDCQmehsjIJ64IqUAxtvgPojeVewIBXgCsgtAE1yoKe+A3cgexYozur49OTgLugLRYxkAEA5rCBkrXaLPf8A0yftKlebmmBdXWTp0+z4mCsfVY18BorduiEQPlvwLi9MAWi//oyCk++9Lfnfsu7GQ/PWLJ1b+PtenMa9OvfuPrN48/+++ph6V5eOqjlvtMcpizUwbK3g54xEu+AJ+o1D944ivBP22jY7O2uTf3JzzweZWXDrzlY6Cg0BYDDO96DPC6PD49GcQL8xj+PC9o+C/hpBz+xBGgbk76TuY8+remL4ECb+CTn6gEN+e65mAnb2W767j3StliLi7MAd4DdvvRq4gnxzlG+uv1t8ollQIx9APSf2rS/v//84ODoRYosaUnvW6qcXdKSfq5p9zhifW/3GwMe2wR053ojdLmKCfMK0Qh958GPdbYGngjUzpWuwUc5bvMGiUUwE9SE/my3OiCuLq7vsYRVNeBP2JoTv7vjtp4DZljULDvJXLF8+S+CmPWu3TzL/S6da3WBGqCTv5n7XlvKa1ctoa7u0hKaWIIUAtfl+Xnn7lnHAF+/GwyY/uVHy6bJsfLxQh8Lvu6bHjCXD37mGeC742Xo3XW7ufRX/fIATMA1lmYqTwJmnVev5T1A3U2CQluB+94BOeP+L21pACADI7EPnZcPD4G2pB1elcZCpG27AHrCA2IcXUAe4DdyHj/SL2BcNz9ATwH01RXunWjVUbQuZ5+EKhz5XY/BzeyfUOUs9zcK4+f6OtMDlJ4qBKlXPzqdEX7jMyWoSlfopgjUK9F+RLnajfJwdNxxRkd36ksZPJGvhyClvPGo4lh+RLG5Ogsfz/suSO8eOBQ60D5TGg+rsygCaLdP/WPene3tx9WT48Pnz548vWzBJS3pfUoLwC/pPUiPW4evfeRjAcKvD/AFQ8cKL3gUULdGEOeSCE0WFxlf0GKZrkEiUrOAki8N+jInLRJZPoI+tU2w2DpSm5VkXr1bkLL2IrEnyCq1p3nlAHqjySPsj2IlO2P8KFb0waHd82Jd1aIGCDuxoG02A5xm/tlljfTGBY6uz58jHsuQVRowRg8vwY097rmDnS0/S/d6Alzyjws9vQBU7dMoGk6he8x9yg2+uQc0mvIh//AxykgBh9UM8Nf9DdggouAY/tylDspS8ycfJoxiwCsSWpOnnof0V92A/90+CLgDnvgc0Kungq9f/t3tnpKnjnojwlN0KecmpeD87LxgSx3Sx9IKuHMPiKKnba37og96ih75AGXd6KFDoCKFAGDj1QQFTl87tbHuV5XB3FOfNDEMUVguLldnL16821bPaqdIRfLZdhafeUlKJ/rSVqdu+js8eLjlXq9S4wohpbeKRj4l0z/GuVME+a1OigIvkCC+nZ2th73d7bOtx8clyG5J72taAH5JP+f0nd/5b20fHOx+Q/DptVhukXNcsUCRlR3RXakXfCBgI+Bv7bhWAALErLSZkwVGkiVaQIMQJ0jrWgYBBGr+q+W1Bln5gAPhysLcWLbuRvRPw7ng0/HRSYGdGD6OBXd8fLwKtQU9IC8Y7PDE+fD7q6Mjx9Gin/IwR9u2PwR5atxEXpunh8AT3Z3naRuYVAFJH00I2H0NaKWyKjMAJQT3OxBhtYYJ7cMNaxDJ6A9fHFuKR2mYKd34AQDZY3cpN+Fh+ZT6KByjQLB0eUe0B2rmObqBXD0RoQVA8mBMINu4t2fKA61Dn7zKUqZuLi/Sxig8zRM6uwOgfoaejmGe85zgwWb+PoV0N2mUN1MP6qSAdfxMCagsl3Z0VZ8oGPok9qHgD3QD8tIEHSqn+pTuuzG0UkIomN3SlqIQRYtHoNb2+upSS8cPp0yVtfTBeHpRbKnrvfUeoNXa+k5TRJkx/pSwKnL59H7qtzqM2c21DYpWjdb3TJ+SblYP22fP37lk6i9pSe9bWgB+ST/n9NZbb23HUvqlEW4HtWII2gjIzhXnt1S3d4TwbSxMtmluFHw8dzVoK2WUBQ61NiNcJb+BXIOtUqe6Z312QCpXhWxq3Vi9A1yE9biX62IHQBHsrDp1VSgT8KHpXsR7PttOBP1+AIxgP4iA7za5a8BRL0DaBL6pu+ADtAFrMlIEzO1WwRFAFlpvY9EDwlreueyNb0kVAJbQP1MTs3Mb9zab1jI65T2vpR664RiXt21ypZBVuhBZvoe24Y16xqVOYQLAtvVVR3mbPOqu9Zz+6aLKqhzof57blQ8v8K/z0MmCdxtPjHKmFtJylaR6OtIuRanjHb6IQwCUdZkDy1xWG9iQB12P96N8eSn0hTKFFs9cFCnjoK7xPlA8hhe9MobA+8ae++Fpt/cNDS58w4N6GfyFb5Q0RwdXqcBPupO8fa/EPViGedQxGN5TFrdXDpUxxqZ5WPh9z/M+bW2ZRsLT1O8dylgn4+owbaAdH/uO7209ftVXHenpkpb0vqUF4Jf0c04//Z//9MHN7c0vub29Ori+unq8vbl5iHXzEOvtIcASzMzffT4jCSOUc8//6+Bkw+XG/M4d8vYhdT1cX1/2d0DvIXU+BAAhzEOEZStJs3mc/PmxtfX4EAFbhI8A1kCfs2lB0PZOnuXz+uri4fri/CGA2DZj3WkUXuTnfZ5dPFydn7et26vrPL/Ns8eHKAUPV5cXuX+dcu5p9i70Pzzoq7YCEGk597a2Hnb29h4eQ4/Pvf3dmK+p4+YqV8rDlPTrFm9aR8ru7LQdNOifz1iI5Z3+BSxLy/XVZfnqXvuXvAG88kH5WLS5dqdvJtGDhQEp5nPaQfTjlKlhj4fViEqnfLehD09oOQHZ8Cl58+me0lvbqXu1HV4Ym4eHgNfDwcFRaTg8PHwIoD0EGHN/f+hLnQdHRw9RNkpTSUjd+iZldHP7tuPU5/nbPzrslL3M27vbqScjmr4rh2b91Lebm4zRrfcqdJXW8Dv0RvnquxBlo/ww9nuHGYeDvY6Rd2Ur96KY5btx917lXtozlvcZF7Tj/U34bSyMUfme9o1VFIFcu+nfTp/v7h2Gx7spf/Wwu7OfMT/sOw7yO3UUrWbvcPfo8LVnE3CxpCW9T4myvKQl/ZzSb//t/8zJ7t2Lf/jNz/7kL3znnec3dzd3wTnu0yBJrJ5RIyM3IQtsAhOsq1jHHnGlSjC87neWbqykg13naN/n+U2jqVnIewdrGRmLqfO6yUuIckmzjLl4RYOr//bSHu6rbhaj3SBF226AVV3fExi2nT/tBTH6HZ12L+tX30OX7+pUfjMFoUuW4bMwaR8XZ89Xh4d2NdtdBcJWR/nedeiXF2mHhyJW7o5lVVzN9xNIuD/L3/xDDFjEik9N+Qxm1trU5laswKvzi9V16jjYm7XdZUFK8SrX9E0drEVuZwejhJOtVwoqhmzQnDIpkI/V/U34dmDL3tzD8zw33+7TATc8AFpAq/n90pWCW7HIH23kwlNgTjr39NFpavJeXs1SbzoWek5PTzN+l6vzi1mWFkqwcG29+z5l9QUd7l+nPnTs910wHWHjGDEMbW71WN2Fh2QvN+adsWvcYzqIN/p9l4ER7b6bd8FWsRnepHJ5lQ6mvZ3VdcbbO7Szy0bHg4mP6BRCcuLbXsbQhjY2LMKTKDSlNVzKeOVdy73Tk2d51/DubnVy8rRbGUd3qSfg4PBw58u+4iNbH/2yD333L/plP+/f+ZqveeVNlCxpSUta0pKWtKQlLWlJS1rSkpa0pCUtaUlLWtKSlrSkJS1pSUta0pKWtKQlLWlJS1rSkpa0pCUtaUlLWtKSlrSkJS1pSUta0pKWtKQlLWlJS1rSkpa0pCX91yutVv8/DlTQlV3+9usAAAAASUVORK5CYII="/>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data:image/png;base64,%20iVBORw0KGgoAAAANSUhEUgAAAfgAAAH3CAYAAABXfk2qAAAAAXNSR0IArs4c6QAAAARnQU1BAACxjwv8YQUAAAAJcEhZcwAADsMAAA7DAcdvqGQAAP+lSURBVHhe7L0HwCTXVSV8X1Xn+OU0eUbSKIxkWaNRsmVLNs4B22AWkwwsYAwsaWFJuyuJuLDe3Z+wxmAbcFgbnDAGy8ZJkq0crZwnz3w5de6u8P5zbnXPfDNW1mTVmamvuyvXq6p37rnvvvskRowYMWLEiBEjRowYMWLEiBEjRowYMWLEiBEjRowYMWLEiBEjRowYMWLEiBEjRowYMWLEiBEjRowYMWLEiBEjRowYMWLEOIFgup8xYsSIEeMEQnjbxBni+G8V66wXa5+QILzWXDr7pDFiu6vEiPGMiAk+RowYMU4whLePbhFjfh1f34hpGAS/JGI/Yhz3r82Fk7t1pRgxngVO9zNGjBgxYpwACG8d3QDt9av4+kPGlXHjSMLknCEQ/tttaM+xNhZmMZ4bYoKPESNGjBME4X0jo6iV/xMo/N3GSF4CzsTUsRDwpk9M2C93SUJXjhHjWRATfIwYMWKcALDfKfdL2/lZyPOfhmovHdLSDrbHGkv4sixblfZjxHhWxAQfI0aMGMcZ4Y2DRZtJ/5BY+8vimrKq9pVgTW3MfnHMNLj+8KUxYjwlYoKPESNGjOOI8ObVWUkm3iTW+Q2TMMNPSd/a6m4nxbXz+jtGjOeAmOBjxIgR4zjBPiApSQWvQk38myZpTntK5zvJnW3wYvZKaGo6L0aM54CY4GPEiBHjOMBeJwlpDV8kYfh7xjUXiv803dtB8NbaioR2SjqddndujBjPipjgY8SIEeMYw35GXJsevcBa9zdNwlz+jGFzGl9nFsQx+2VhICb4GM8ZMcHHiBEjxjEEdLqxG1afLUnzK+Dutz9ryFzU/r4ggZl23vxETPAxnjNigo8RI0aMYwh7y9BpYr1fwNf/EKlzna0IjQXfH+aqZxc5IzPidGa6c2LEeE6ICT5GjBgxjhHCuwYnTDLxH0HYP2UccQ8l90Dmw6Q0bIIavzsXiNrmd0syGwfYxXheiAk+RowYMY4BmMjG+ImfsFbeZ1yTPuiah2o3vuz2c3J9a0L8yCcfAV9taNsS2r3SCVvduTFiPCfEBB8jRowYRxnhd0fzNpP5UevILxpX+g4JqjOhLNiU/HNzg8wEGck4HbD6CpIX04RBsMe4ttmdESPGc0JM8DFixIhxFGGvk4y05D9AqP+icczqg+TOtvVAlsH6X2mslfs6A7I+UZMk5h0Aed7Yuir4f52MFXyM54WY4GPEiBHjKMFehTq2OPY2/IVyN2ceGj/nSxVK/RutNXJLZ0TKTlvG3YY4K9U7amgjzpQNnf3mmjhFbYznh5jgY8SIEeMowb519E3Wyq8aYy5Qcu8RPFR6Azx+c3tMvt0aR0VspWQ8GXI6IPQVBA+ytxLuMok4g12M54+Y4GPEiBHjKCC8fezVYOdfw3SJcvYB9R5KG6x/R3tEvtVajdlWw+kLji95qPhD2t9DbGRlh3Xi9vcYzx8xwceIESPGEUZ419iFIPVfx9fLjasCvYtQfEz3eoPqmmeXuCzUPBeXHE/SmKKG9wiwAyy23mGWg5jgYzxvxAQfI0aMGEcQ4R3Dm6C8fxnU/FrjmtSBlnODL04gj/j98rXmWlkMU5Izvi5iRTwI9Z46aAlEPG+h3K3ZITIbB9jFeN6ICT5GjBgxjhDC746OiLh0y78Vyj1/MCyOxB3Io15Z/r21WqbCrJI7pX0AJk9gxVGnKcnDCd6YKRF/ylwJ4R8jxvNETPAxYsSIcQRg71nXJ57zS/j6g1Du/Qe5Gl8cX54MivL15mrZ4RUlC3Jnuzv5P7RGUlD3A06r65zvuuhVwctOrFiNZsSI8fwQE3yMGDFivEjYB4YLNmj/jNjwvcbIqJJ7j+C7Wequa07IY1DwKRNAsbNxPYIFk2ecQIpuB7+65E4wB73IDrG2rr9jxHieiAk+RowYMV4E7HXrMraeeA+I+OeMMWujmfpXlft0mJEbWhPygDcgrrGShlpfSe5EAUZAXgPsVkAXhduNDWOCj/GCEBN8jBgxYrxA2OtenbB57/vFsb9sxJzedatHMJ4shgn5TntcvtsZ0tkZEHlvcQ9sh+932pLHspWwng0klB22NBgH2MV4QYgJPkaMGDFeAKwFrece/T4xwW8YI1sOIXco94Z15abWmNzeGhEPVW1OU9BGir0Hrm6g6odB8Fltke9WydG+po1rJs2+J1Zmro8R4zkjJvgYMWLEeAGwd45uM2J/GyR8YTRD/wKBdKyRW9ujckt7TJriHugOd7h6D8HkDLYbdLrd3HtJbqKPPdYGy3KFMn+MGM8bMcEfR0ABmPDm1QPhXcOnhfesXmXvlGR3UYwYMU5g2DvHz8THb4prXq2Dx/SY24QSQpHf3RmW69sTUgmT6npnwtnDyZ2/ObGLXNlt67xDYOxek3QXjYkJPsYLQ0zwxwn2M+LaW0a2SLLzfgkTfyq+97siI2+xdxaGuqvEiBHjBATIfa0Nw1+F2n7noawNEjeB3O/1y9dbqzSRTdZhL3cuOdQ13wPn0nVfNoygXwFd3eyxyWRFf8eI8QIQE/zxwprRNZI0v4Rb8AcmJe8yrvkFa52/sjb/y+Etq86zD5yd6q4ZI0aMEwThzQOrbGjfD/J9r3FW1p9geseXx/2SXNtYKzNBVlPQ0v1+uHLvoUf6/U5H+syhEfQaXmfMTqlInKI2xgtGTPDHCdY4Z+DPJSZjjHRQBYSoMlxZhb+/Iwn/T21r8S3hbROD3dVjxIhxnKFZ6hLJnwAtvx/vauYQ5gaZ7/Lz8m+NdbI/zB1IZPN05E7oMmtl0G1J3lkRYEdYO2/E7pelTOyej/GCERP88YIb4P22vrbfEXzb8R10nzCOeaOE4V+KE/5GeMeaTfbOrXHbfIwYxxH2O2v7pSPvxgv6q5KQ8iGt4iDzGZuSf22uk+1eUTLPotx7sJYDwxoZMG01EMQeUh3PYfG0ycYR9DFeOGKCP04wvnkcNcAdthOyB81BsFagmnfMKtQAvybW+wdr977e3re2n0F50UoxYuBRuU4S4W3FwfCusXXhfRtGw8dOS3cXxTiCCG8cLNpM5214+/6LScjIAaOcADEv2YR8ubFeHu30SwZKfGWWumcC13GYojbBALsVW0Tt79MSONNyxSFHixHjeSEm+OMEc+n0TqiBT+NlvgNveXfuCuB9N8akjSOvxPe/t+3Wf7G3Dp0WR9rH6MEWxy8Vk/8LGITXSavxcVmqvTW8Nib5IwlmqZNE8g34+rsmYdYeOuRLqA3kzC9/d2dQUg5T0B7MUvdcwHZ6JrnpsvpBGJkxmcSMYfh9jBgvEDHBH0/4idslNJ+0fjgrbnfe4YiIflis81uSSPyNldF3hrcOlLpLY7xEod20rP0vMAB/BCSwAeTzesz+TRmoviJaI8aLhb0K9WO++Ur8/U2TNJsPIXdjxYP6vq65Rm5sjWv62YPjwj471BmH/2WnIwOMoF/hnrdWAux+h62FcQa7GC8KMcEfRziX7W1KKvElvO0gedQOTyHke0Aljv9yJQyC/yNO+mpW8LHL/qULa+3FeG7OUe/PAY1nN+ONvrL7I8aLhH3r6DZrnN8yrrlIvJVC2uI1DOTW9ph8rTUhLr4nn6dyp9+do8j1G0+KTIKzguCNtTUs2hUH2MV4sYgJ/jjDefnefXjVP4ev35bUs/M1WH4C6/+iDcO/lbvGftDuG891F8V4CcGI3QAm6D/A7qQCYwpYcFZ44/CmaGaMF4rwrlXnoWh/A9NrKakPAvLa8eWO9pB8qcFxZSxe2+fW5t6DvuUaYGc1wY2rWe4OvvtYVMPHrjjALsaLRUzwJwCMk/guPj5qW+EuSUTzngnGMSn8vcyG8ld2f/jHrIxiNf/SAZtocL8nwA/ZA8yCTyhNPD1ms6TNlu7cGC8A4d1jZ5vA/3V8fZtxlIe7ILkH8oDXJ//aWC9tVJ8Z88JENnfJYLwogv57zAMQfLhHrn8ePv8YMZ4CMcGfADAXTjaMDb6BquT/WU+i1FfPBFbmBoa/IyMw999nQv8v7J1jP27vWdfXXSPGqYxkbgTPyBAmcsQK8IcdxWtNgy9+t18A7O0jG0Gr70fpvQMGU/pg+UKlg9yf8ItQ7htkySa7g8c8f/R2mXN8GWKK2hX3EF8h4GVKwsR+c01M8DFeHOJK4ASBuXh2yoTuZ/H1m5J4OobXCjz6SuArE25Yay4Xa3/f+q0/Cu8Yv6C7NMapijAAiZshY3D3VyJ6PBiAeY69Y2KVzovxnGFvGx5DlfhzEtr/AAt6RV93vmiB7Paz8uXGOpkKci+Y3Ak62xhwwzHghzRF7SHVcIjl200jGY8BH+NFIyb4Ewh2PvcwKpYP2o7d+VRR9YF1ok6xKysXVEJMmWkcsw62/4+B6P9XeNv4z9g7N5a7a8Q41WDUczOkb+8Ke0+fhYSqzi1iLAdDifEcET48WLSO+7PQ6T8O5T58sFxJ7r5Mhhn5SnOdPOmVdGQ4juH+QkDTnXYDty44nuSdQyPo8cOTMNwuw7ti9R7jRSMm+BMIzpufaIvnfkdM+BHr40U/XMgbK7v8guwPs6gTfPzuEj1rC9ZDrqq3V4ljf89K4w/D28e26fIYpxasrMaf8vc8H0Q0DwRlXxa76Z8b7AOSkrr7H/H1p0DujG2I3il9qQKZDdPyjeYaebAzoFnqDmsXed6ggmfDfgnkngLJ925aBIP33jwu58QJbmK8eMQVwAkG57K9C2ITjKr/8uEVuMuAHkw3tMbljs6QtLiCRuB2K5wDal7WY9ZPYvH/CO8Y/Y/hLSOj0QoxTnZotjprJ3DPDwbYrYTqPiX/bfaesXgsg2cBjSBbG/thWMw/g/dmg5YpW8EJkDmz1H27tUru7AxKAr9TeP9eHL3jFmEHSeynz3T081DYFo7/pFz9og8TI0ZM8CcijDO+XZzwQzawDx9yh1DxrErUpM9pydcaq+XLHLUqzOAuHqbmSfSuFFBNvQbffltc5/fCO0cuiVaIcTLDLC73g7zH8HVFANgK6L2nm95ukcCc0Z0b42lg7xh9i7jyfpTl2dGM7h+8UzUsuKk9Lrd2RnQRI+ZfLOtyeyr4LPY15LRhXUTzCRgb+GWmxUntk2te9KFixIgJ/kSEufAuT1rhzagHPmYDqeOzC6O1+qXpKRl2m3IDKp/PNjbI/d6AdLiSDjnZrRfI95zlymn4/EkJnT8Mbx/96fCB1QPRCjFOSriJPtxjBtk9NcET0fMCVgou0m8xnhLh7WOvFmN+GV8vxHvCyLcIMJab1pFb2yPyndaYtPH9xQTVrQTJnbeNo80Nugyw48068ILzDLZLOVXHnJjgY7xoxAR/gsJ55XwVJP0ZvOjXwrI/6MezCSh4T16f3SsjbkPu7gzJFxvr5brWhEyHWWyIimilmudPR4qYXotvvytN/7/Zu8a3xiPUnbQYwn0dBSFxwLKnBp8WI0Wx5rLw30fz0cwYKxHeMXQByug/Qza/Cu8GU8hHwLvDzPB34r36dmtcqiG7w7EZ7MgwLg8TKfhACuwDf5DciVCMfcJU6tEBY8R4kYgJ/gSGc8n0Dhv6f4mvDx9SD6DS2ZCoymsy+2XUacpOryBfb67SLjz3d/qjtnm67XtVUrfyMgnZhFnMgveH1u77kahbUIyTC3Ycd3LgewcoWkE/+MqBivDnLBlwNnfnxugivHXsbLEuyf11xjXdFPIszxD2sJV7vQG5AQbzfJjRSHcuORLkTnA/jMDPG0+yGmDXBQ9CH4I1T0j1DEr7GDFeNGKCP8FhLp67Ca/939vQLnZnAagNrCMvT81jmoOi70jDunJPZ0C+1FynldN0ADXPAJ7D1bwrSZN03ohf/90a99fCO1ZdbK979XPInxfjeMNC+mFag69Z/ohg1Z28aFOaWe0AIv4fBmnFg8+sQHjT2DpJmP+EAvp+45hMz/jle2IxPeT16fvDvu75bne4I0XuaihYg8OH+s5SxfduVPcgTbykT5orb4gVfIwjgpjgT3AYWPVGgv+HCuDLqGpUnCtsQtvxLk7PyLpkDaxtJemEMomK6WvN1fJvjbXygN+HSh8bHBZpz4EzTNJsxLxfFfGvtoXH3h1+dzSKJIpxwsJ+bTQHFlqNO5o5wDogi7kwJQ97ZZnF5yEGnbVlfF4S7l4Nay9GePfYsEnL+01o32McyR8oQ37BO/JkUJTrWqtkl1/U7nBsA6E7/UhBbwmmNF7CQactSf0V7T8KsLMzMNz364wYMY4AYoI/CcAsd5Def40q4CHLQN5enYMKfW2iJpekpnRMaR9Krmg85XCOT/3P9Q3ajjgTpsELVPM9uQKQ5F2Tgop5I2qXD4hnfkXb5jn+dYwTEmbQAVGHa8AF3S5y+IN7Oo/7+xAIfn+AW9cjeMIYxlmcKdPBWdGMly6YyEYC+Qkb2veh1qPh0wXL0Jd9fl6+CcP4cb8saZQh/fYHVjmCCHBw7n+AKWoJdsnj+wwrHn/3mHanovNjxDgCiAn+JIHZ9rO34nZ9AhXBdHcWgJrBuvKy1IJsTc1CEQTS0ohfXwqOr13o/rW5VnNnP+qX6P/DJqxHulUX+Z68n9SBS37HhuEf2WLr7eEdQ+N0B0crxThhEAYlkPZENNgQ0L1DVZuUvUFB3coHsqKRtwzeb6wvgX1JJzyyd47npOG8A19/A2XXdwhz412Zs2n5WmuNPOj16zuUwrTCFD5i4GE5keBLGmC34kQsTHdjd0q5WO3OiRHjRSMm+JMExlzDAJxPoE74N6iQRnTnUEHYhLr8LkjPyubUsrDVkG2xbDssQM1znOq7oOb/sb5JboSapxs3VDW/onLx8ZNUkHbegGN8QCTxa/bOoZdrUpUYJwzAAatxW0fEpWGnc9Rrw/iLRdzXySAvNZB91CTTg+0T1261X3ppDisc3rw6a23wOgmc/4ZnfCwqty5QTkt4Q74O5X5vp19d8mm8G0fLtuV+ewF2DN7DCUQLItCm2C1OIc5BH+OIISb4kwjOxfvnjWs+hK8PWYb7av0QkfwqtykXp2ZkDJ8t/GY9xomZt5gSk25cqvkvQs0/ATXfVunOOqVb4/GjjV0mNIjrV0HyfybLlXdB/Qzp8hjHH05iPf7m2GAbweKWuVLH/W5gmgwysk/d9Cv0pzVJrH+eHfFP7855yYAGqsl0XmGs+W94b04/KMvx4kBFN/B5fXNC7ugM6zwq617JHg1w3y4M6zLInQPN6Hn0YExHrLPLbHkojqCPccQQE/xJBrN18i7ogA9Dge8+WD/gC5TcmclluTA1C0UfaMXPxaxU+MkKhWkx2Tb/sdrpcmN7XBaxjar5ldUa1bzBqgl5Lcjhf9kg/K3wntFz7HXPZaT6GEcZ63CvDgbYAUrwYRL32CrJ7w8KWKV75/Gfwwrj70YxL63ucvZOSPPFygXWd35XEs7Wg+ROBNLBDKZ8vrE9JiHKi0F1B16nowQeh237QxpBjxPS+4QPbe63c+KEe3VGjBhHCDHBn4Swnc6nwcxfhIpfOnAHUbnTVb81PSPnpeY1+9bKKoucQHd9GZVLDet+Dkr+s/XT5Um/IG1WNivb5vmhbnszDob4z/j+IVsYeXes5o8f7GfUgwyilhUR8ST1JO5nSo03D2S/3S9KRd303WA7PgJG2Hb/CvvAMNj/1Idlfnl/1dniOL9jEuZKCbrPtcJK4ARye2dUvtVajTJzDpD7yrWONLh/H3+jLnJtzODRMDd6RWl+TGPenP6KEeMIISb4kxCa5c44H0ONdCdIvsvjqDBA3EOOJ5elp2Vdoq6u26j+OBRMu8n2+Xs6/VDzm7XfLwfV0Ej7ldUcvkIBGuM6r8RR/48N7X8Lbx1+mbXvforBbGMcTdiJzWxDh4LvpajlHyuLUO/LmLRLFxThTJCVaQbbRSt1P0wCHHKxbcpLY9Chu8bPENf/DePI2w4ldwDP/b3tQflKc610QO7si8535LC1jgo4Bjy9ayWnhQPyXeu9nXiLSfCtICb4GEcUMcGfpHAu2n8P6oePwep/7CCL4wsqLXaduzQ9qYk6mk9B8qzM2ErPtkBGYDM5zqdrp2ukvef01PwKoJIE0YMc7M+L435Ibv/2jzN4qbs0xrFAbpmxEUMaGX+AjYwsq4LnPYZshYHGILu9QR6LcNe7gZT4Rjf9Zgmds0713hH2ntH11oZMZPOe72FtkPtjXln+tbleU9BSuRPHgtx5DA4Sy94t9KLp/emBXeSMTJnSwmx3TowYRwQxwZ/MGJv6PGqHyFWvmhrVCAieoe/npRa1PZ4qxYeyeyqSJ9ilLov65UGvTz5eO0P7Ai+CMA4ZuIbAV2O0e9ZF1pg/lqT/V+HdY2fTHRqtEOOoIrAbcBNX5JVnBL1RompZV28CA7iaYUJ2+gXM5wNBldiFNXk8I1faW1afsnkOmKzJ+vJTuNb3gj8PzdUPUt0f5OTzzU0acNpT7scKbH93cT84jkSJ40V029+jk8DLZp2dZovEAXYxjijiyvkkhrNWmiDdj0OpXY+K7aA2Q4XfB+Lelp6WTcllVelPJ9xYB7JdkN12SBRfBsF/EkT/kNcvvg5cw2jfgzUlFSSmcbH2R0E6H7N3j743vHGw2F0c4+iBY5UfJHiQuScJqYGs2FWObEZKD0Acc0FWFpmqWN3AXXCVQC4X0yl155xSCB87rSSe+TF8/SXjrsxSB+AZnkV5/FNjk5J8RO4rVzj64BF5j5iQqqCeg27VG92iCt6nffotRowjiJjgT3KYCycfQb3xd6jw7zk0zt1o17lXpielCPXCfOUrfLuHoDc3hYong6roUa8sn6qfJl9prJW5A+PNryALQAczseYCCc3/kHTyA1DzL+lkKscA63BLcwftNCsNqPQKFDzvnwPCJ2m5uE9LNiU7GE2v60Z3F1/xAJhNkrTnn2peFyj3vCzX3gOS/GXjmIGVjguS+4JNyBcaG+RJr6jpnY81ufM28KgMhCyB4A0jWLsKHvcCJ2MXwf67dUaMGEcQMcGfCliUb+HvZ2zHzqIWieaB0FOoSs5OLskr0lPSgTp/Klf94UiAKPIgdLbrfqs1IZ+ub5R7O4OgfdRDUPkrd9BV8yOopX4MK/xFeMfY++zX+8vdxTGOEOwOTR+8EeV8cAx43CcS+RJmMXirZ7xxkDkS/24/r13osLXOV1gpSui+Ru5SsX9KQJMxtc0PKrm7Zt3Ky6VRuoQyuLaxTh7o9EvWCZ/WyD2a4CtD8ysN44IEH8VGYG70LrGT3JJ4do/+ihHjCCIm+FMAzhum62LdL+LrV2wnZDK7CCD5Iiq5i5jlDkRfAeU/G6Kqx0aDbaAiYlKcz9U3aCCeqnnDACFKpC7TYwOoJoZtb0Ml+99tX/oD9p6J86OFMY4E7EJ7FOU8hJJeQcxWlmGE1cIoiJK3nPdOG55hdU2FedyvLBYc4nnByvYyawaZ2eWkh3YdXKi9Dd9+0RhzthYAJwLPbw0Fc11rtdzeHpaUw8FjDvVCHSvwqDytIs6JTWcH2t8Vlt77WRkoxoPMxDjiiAn+FIFz0f5HUXl/El9vUxnXA0h+BKrhyuw+bf97uq5zT4UEqiam7mRk9o3gmE/VTpd7UFmyuZ9BS5ESAfABTnFB9Mxp/8PWD/42vGPkZ8Kb4hHqjghCsxol3Icbt+LWGalAwbdAW5zZ4zUqVI4pOx+ku276g6SGe4RVzQYxyZedComL7Lqx14lj/xOeu22HFAKIlOMu3Nwck++0xrT5InVg4bEH7wDvC/u/99FA7t1G/TBtLNrhnPFEd/SZGDGOHGKCP4VgjHsTKo3PWN9OSaJbiWAGKf10tyKvSE2hsjHqqn+uYMXEFJ6sH5kU51+g5P+tuVamdLx5uuy7BML6E5NxpAA1tQ1bXiVJ5/fDu0YuBd+cMi7h4wLfrEHh9uGuRR5mlLmFcq+AxL2Q9/dQZcqXmu75nV5BghC/eoYYwVz2gb1UZN1JTfDhneOX47p+FQ/9K/WCe5eIsvHw424Yot9srdKgwwzLq7v4WINvWgAjm14xpozOMZ6lV+1GJ8WMuTv1W4wYRxgxwZ9CMBdONowvX0J9/3mQ/CGu+hxqk23pWTkzuST1FyDemNOeap6DmjC95+cbG1GJjkT9etg230O3JjUJqk77YyY0f2LvGntfrOZfBJIhFXxJ2ULBDHaOLAVMfErXiUZqdZdE3eW46l4/L3OHDSELAyypwZHFzkl7P8JbRs6TMPxlfH2NYQ/BA/ZNqLEi93UG5evNNZq6NwtCfe7m7JGHEjz+Mu+EDv6Ed+gQF73B6yhme/dXjBhHFDHBn2Iwl07vFCf4NOqTGw8E3CkcGYaCeE1mnwxoVP1hAVjPAiUO/GUXI/bpfazDhCFr5VpUpNOq5ntt892VfZBMQvJQWK/G79+QlHN1ePvEZfa6V5/0ruFjiW55rYVaPTiyH8q5AvJagrHF8cUPDxyjWjQg+QVssotu+pUKP1r1TAnNGSejm56JbCTh/BIu8I0wIjm6awSUCTMxPuqXdejX2TCtOR74Bjz3p/zIg8dm6WccZrDrfI+3BeDIkDu632PEOKKICf5UxGj6bnHtJ2w73HuQ5Blp7cjpiWV5Zbrnqn9+t79XUdJlz2kBlSiHoP18Y4Pc7Q2LNiKqC7K7ZrfyhcragGrupzD9kZQe++nw5oFV0ZIYzwab2T0ogV2FIj2kmWPZpjS/QYiiXmnG9UDSpwvnSb+EdbBpz/iKsM6GwQW2f/SkGg44vG9k1PrmF8Tad+GZKhwkdxZCKE/4Rflac7XsCXLaE4RPd+TLOH7gm8Bz4GBPTHJz4N3AadmQbG+nxevEfeBjHBXEBH8Kwlm7tyle4mtQaZ+2nZDDw0eA8ua4YxeD4M9JLmlimxdSAbKKohuYfYpJGw92+uVfG+vkG81VMqlqHjVvzy3MlfnTNRko+itsEP6eJFK/xTZUu0NO2axqRwxOY0gcMwzFevBdRZlWoN513P+nuX0kePLebr+ganaliofuTWDDrcbvDHZnnfCw95X7peW8D5f1o3iWBg9eTvSA7fRz8o3WKnnMK+lYC3yyueR4o3cOZePppMzOST8sbGK7y3xlocZ1YsQ40ogJ/hSFc8k+Dj35GRDD9YdwOEi9HxXNlZl9MuR2dNS5F1IR9rahkqc6mQ0yGtREor/HG4iaADBfWYYg36NSNmlnLb79HFTYVTI78hPhratW6/IYTw1jOILfCApce8BFJe+A4NM6etzTdf3SW44/i0Fa2+IPQWR7bbVhesPJEADJUfBsJ/cT+PpTMHPYU6P7AOIPnr99YUa+hWeP2RfpCmdkgi4+AcD2d94LJpvKq4Lvvoz8sAz2d3aYa57mJsaI8SIRE/ypjP7C/ahJPmYhcCC5uzMBm5DTkstyGZQ8WeP5uupXQukGJF5E5cXv3wW5k+Sva4/LVJgVe7ia70BZJmAXOPJafIOaD/5LePvwZfaBs5+9k/5LEnYM0zDKK7qBJpQOXts5Ejxmseyfjsy4gYd1d/hFJZoDKh4bYH+bYHydKw8OZ6OZJyb4XNi2824YhO/HOa+PZupfXAQMyzAl326NazImPsvMxHiisKWWuI1S1OZgVKdo8B4C05TQxO3vMY4aYoI/haF9a0PzNVQkH7eBZY7MLlDpgNTpqt+cWtS22ogAXhhY33JiAB7VPIcs/ffmavnXZpRBjBHfkdu+WzOT70kySbNWAvvzIu4fSmv+R6DUQGYxetCUshakBn7ozgKs1EJXh4llCNkz+V9ILCQ7BtpFAwitWJcGn5VLbMPv78454cAgQNtafIsE5teMkc3RTP2La/E10PCm9qjc2aGDw+jz90KanI4meD70cjHAjr1QcOLRAsJIDdcRE3yMo4aY4E9xOBfvnxfH/QSqGqazPQjrStnx5TWZ/TLktMR7ga76lWD1xb1QzdN1fGd7SL7Q2CjfgZqfhOLUmKKVap4efBc0nzRX2lD+zDbd3wrvmrg0Hoo2gn18oIACXQsiOIS1mHioHiZgAPRk/dMhorv5ICNTPqPpV9xhRueJXCJObhUMiROLFQGeky2MXi5h+LtQ7udGM/WvPkMcW+FWkPut7TFtZmLEPBevuMLjDp4L3wkO2zyAd4Jd5ZTgWdrRazBjAifOYBfjqCEm+JcAjN27CzXNB0Gijx9SldNVn6iqq579c0nyRwKsxqhWmDlvJkhrV7p/bayXh7y+g2q+VxXzQ7vUmWF8/xUTBn8iSf+HwntWx5H2VVMQa9ahwFa0k1uphilpUZHj+zMxM5dxbAEGU273SrSngBXlLmaDCcPz5K7xE86gsvcMn4dr/x3jmAujGfoXpxz1db+jM6yueRo6RRDoM5XD8QQ9Y+z/3gcFryfJPvD4b8W28GevddxqtGaMGEceMcG/BIAq0hPPvwFM/1GQfP1AbcjKBoR7aWZKzkouor7hOFeHycUXCNbH3E8ZFRtdxXd3huSz9Y1yQ3tCpqnm1V3JqQt68ClIXe03/2cS+L8V3rrqZfY6HWjlpYkgzWF416A8uu6ViOWWNYKe94nl12M+tsVH/1aC94Aksz0oSFWNgi6wGpPEWAlfYd32CeWmt3eOr5XA/V2c9mujGfoXiPq634NniUF1TLrE7nDEoVd9YkDNL7xjJHi2wR84yegFYzbdPRLsb+ivGDGOAmKCf4nAvHK+Zqz9LL5+I+p/2wUq/Rwo4LXpfTLqNFXFs4/8kSJ57ottkCT6eRD7tY018s+NDfKwV5YW24SV6Ls1Hz9I9K5Gjb9f3PAjNu+9w962bkzbo19CoIvaBN6w2HDCaBc5ej4si0fmQGwdEIfD8fodkh407YFyjEr9IDiErJWZMCtzQb67Xhe8yUYuFD95QnhLeM3hXWsmbBj+Nn6+C6d3aLsRyPz+Tp98pblaM/QVcP28hJWrnEjgeTHhUMH1NKNeVODdD2taEto9zmVK9DFiHBXEBP8SAeoUK9tmdorj/gW+PorKp1sv8ltK1iVrcllmUtsLX2jXuacD98U9aqARKuV7OwPy/+qny7dYUcPACNVlv4J48NUYSRjXXmgk+JB1mr9jbxs+N9z9Emqb/yzUtfE2irQLB4Pj2PYcyoJNohzHpeiMSMrJSTKZllQip7/zZlAC00ERklAiF34Sv2phUh7zS1h2aDmDaNaitLeyK1o08zji9nWjEni/gm8/hfM+NMue4+n5f6W5Vo0V5nTnM3Ukn9MjDRYvUzyXce6M7j8IJfqGuPEQsTGOLmKCfwkBpBma6r5vQyp9FDX7Yck1HM1Vf15qQRUflbxWQ0cIrIip5kk2VPMc5pRt8/9YO137L7d5MCX6LrgBfzqmbFz3l2GYfEimvB8O7x4bPhGDwo44hllU4QYUQGRthRB6tgNWGJFOckQyzXVS3vlKGdr1Rhmeu1wGG+fJsN0iQ3K25LAxjCNsCnVvI+PJotB2eAUo/6jtvlfAxg1J7BfYINWHz+OG8KHioHVa74Ux83PGMYc2y4AgmZ3uy431sjfIR0MZ4/x5BScq+IAyjTAj+wedtqTVSOs+tlH6wVmxcYBdjKOLmOBfYjBXQtqF8kljzVdRzUQNmAQINwu18cr0pKx2atoWv1JzHCn0qjm2nWYwPeyX5VP1TZpidMGmtDI/qFgBfg3A6K5cgg3/THzzB/aOifPtnSDAUxh2jEkH3dNxza4IbLF0Rjq5t4DgflHcxbfK3K2hPPD1x+Txb8/Ko/9Wl8e+0pSZx3xJVlbLWfJu2ei8RnLugITJNgw7AyXpyV4of8184NbVrR862HUKROn657XCvnWwAgwMAZ26p3FMED42UJJq/t04qV/HufYdwtzG1yaJf2us0/78DN5kNPrKVU5UeCjGPAPsdIhYnLEGmOIjEGa8wa1ILOqKMWIcJRzTFznGiQFUNcbeMboNXz+MSnUL6v+uocclntzWGdEhYZfDtLrsj1ZlyoePYryFio/Dem5I1uQN2b1yZmIBNIRTYja8wwAhijXt3eCgvzSp5r+Yly8vdRedUggfO21Y2rP/YqXv4jB/pbMgb5fdi+fIrbfvkJ2PPSz79zwiS8sz0uo0pFWvSyqZk6HRNTK6akxGRsdB6q6YkTlZdRaEuZ+URmGH7F6ekisT83LFwG7pdIZlsnqG5LO4v0G9ubdy9scfXXjlt72WbeQKzu4tm8/bfv75fTUQ7kEj8ChAu0Qmg3eIDT8A5R5lqesBh67hSfgsDMB72gPq7mavgJMBfLY5GNBZqSV5R3anrIVRxXgXfawDWmzmk3iS/6t2Y40R4yghJviXKDSJSGH851Gx/j4q1v6oYsXjAGXHXGBfBsFf3x4noapL9Gh7xem+Z3cujt19WWpaXpXdLwMOU3WD5Kl8VoAkj9Wr+PsZmCofNmb1PebCu6iKTnhQHQNa2l2lzN/htdc+lh5YJcPpUr121zcfLIu/+PbXXVj7/Vbygr6b7ndlZq4tOx+/R7Y/eq84jpHA70i1sig+Pt2EK+lUWvwAzFGrSCKRlEJhQAYGxmTz5vOl0JeSXH8C66alslSR8b5A0lhn176G+GEo1VpD5ucmm+K4nUyuaCdWrV88/bSzHly9ZvyzL99y+heHhpzKynPluR8J2AckZdujb8DNJ7mfgc+DwDPXwseXGhvk5vYoiJ3K/Ygd+qiDhcXeDhenZuQtuV2aFppeMvpjbGDnUZJ/aba+7w+MuebkuagYJx2Obq0d44RG+N3REfHsn+AxeA8q7uwBknc8mQwy8sX6OnnQG4gG7wAnHQvtxNSqXujI+kRNXpvdJ1uSVPM4p6dS89pKb+/BOX8UK33euWBqtrvouKHn3kZ5Pm1xff3rd5atTa71Qm9TGHqZdE7uHSr1F6Znmj+5/ckdncnJPVvmF+uXO4lcyvc6ZseT90mzsSzW86TVqmDfAsXOeMNQAhB0GEBk83COI1hfyT8i+X5x3YQUigPYxpFyeUCaWD6/sCipRAq2XQebONJut6XZxP6tL8l0WhLJtB0cWmUuvuSyJ9/yptf/37M2D3/i6zc81B80g3XJjtw/tmm0vmXL6IsaIAVGmmPvHH01VOwfmYRcerA9CBeH583HjK/DyPxaa0LT8SaPydN35NAzWF+X2SevzezXd0if4YQR64cMrrvG2Tb90WjtGDGODrQyivHSRXjH+AX4+yE8ClvVVd+rR40n94Hc/625XvYFWSlqO+LRf1x4BLb/d1AZslLclpqVy1FBDrvQc1RAK88BX1XNi8zgy7+DzT7kbN1/S7Tw2OKqq65yrrn6ajo8FIcT/G0P7BhrL9QHVq2a2Hf37fe+3HfMr7iJ1Lmug1I3wY5KteI3660tjz/6UP/S8nxqeWkuMTs9J16nCcUXSLtZk2y+pIrd99q4VKbuxyFA3DAqMIVQ8gms62GdtmSyORkYXg3yB1n6AfbTVjL3sG2zUZNkKiu5fAH7caVRr0qrWZEQxoIfRmMKJJIZOWvLhfK61799++bNZ95aWVx2sZ+Bcjn7idJI/sbzz1z/olKshreNXQij5Boo9zfrjAMFxzYYT25orVIvEnmfg8ecbOhYBzanlXdmd8ul6Rk1ytQTRRd9aL+LC/09Z9vUtdHaMWIcHRz9GjvGCY/wtvGfQcX6+8aV8QN1qQnVRXp9a1xHiWOFRcI9hLWOIuiDj/rki6xx6/J92f1ydnI+iqxbmbCl+wSj0mTCkIfAYp+UwHzyWLdtvvuqz6TOvmI4vObKK7XN+uabw+ymTaa8b99k8Nj2nZdYCX7Eeu2JwNppK4nRRr1xQa1ezedzWZCs8e++81a7uDDj1ipLbgCy9qCqlxZxvcm0lApl6bRbIGeYPiD0RMKVdqchHSXthAQgdRJ3JluQbDoHsveh2vsEx5LK0pxuw39ZELoPtd/ptMR1UrANXCX2TquG7euSzRWxj6Luq+N5MBgysmr1hnDbxa/qTKxaD1vEWZgYG/+7uYXZmzLJ5GhuYOSuN752871aAM8D4R0j54Lpfg8n+i4Q/ApxDnJ3fLmjPSSfb2xUI485FE42sEGJSYWYyfEHczvlvOQiLg1zwfK4tXy0v2kc/7fN1rm7oi1ixDg6iAk+htjryn02n/0DfP1JkHzhIMn7MhOm5MuttXJni32s6apnDXXswOA7Zrbn2PMXpuag5idlxGWXMUqhFW57qvmo8pyGsfI1VLMfcS6c/E536dHHVdaxV0N8Qrl/9asPDJQGUucuz9e+f3Z+ftUDD9y7MQzt5kQimVteXvKNBY157eTk5G5xkknJZfMytX+P1OvL6orPZgqSTudB7ilV5gk3qd+DMJAU1k9AqbOt3QMJW6judqsubRgAKayTzxexvguCbkmluqDqPl8YgJJH4UAdF0r92MaA2BsCwqZXX5V9E8dOp9OSh2HQbjal2ayKcROSzmSlr39YhkYmYBS4frk8MDU4OFEvFUrZdZvWfPj1rz/vL3DNlW4pPCvC2yc2iwn+M+7UjxvXZA6Kcyp3X+73+uVzjU2yZFEuB/32JxVI8EthUpuZfiC/XTa5NVxeL8DOMlbkc+J7v+lctrBPN4gR4yghJvgYiq6q+t/4eiXq/e4w46ByJ5CHvZJ8qbFedvpFzal9LAmeIGvTg8DjbkCl+cr0lJyTWhBlByX57mPMDyV624Jauk9C82kJ259zLlng2PjHBDd8d3LDcDb9ljtvve3ND9x/3zaTcAvz89OJRr2ZaDYasrgwJw2QKdvJqb7dRApqvClzs/vEg5Jm08jg0FoZHF6HmxKoa5cK3YdaHxgelVQqg+8MsFuSEMsz2ay2t7Md3vcZwWCgzNmu3pQOjgH7QDJQ5gkYBr7nS75UljqMg8XZKZB3Tsp9QyB6HAPb8lg0HtgEwGPS+OC+wsBq0wD3lU6mZeNp58jw2CpZtWbVI1svvuRL552/+mMZxzzULYKnhb2lvN46qV81xvlJSZjyQf6OyP2JoKjkvt/Pa2pX3s6TETxvEvzLU4vyNij4cYcG6QGCb+BiP2wu2vwbxtxwVHsoxIhxsr5DMY4CwtvHfhwf/xUq/mBEMxQ7Kf2m9ohc21wnbRAqc2sziOhYoXckkjzzlzFRzsuS89q2OZFg96PD1DwlFLlf7F6Q1jdhGHzcXDh9HfZzxG2TXlDd9kV7bmKp8fJ773/odTt2PHHp448/vOrxxx5Ms4ldHBeEXJGlxVkNguMGbC9PgtzrtXlpQLW3OyBUWFYSelDRAzI6sVHd8iRcFzek2ViSoTEOLOd03fXd/u2pFJQ3p4yScafVhKLnOCZYBvXtOknpBAGMCQNV3tCguxbW6TRreny25SdTCfUM0EPANn+v01KPgZPM6Dwfv9vtBgyCgljfl2wqLeWBQSmVh8JNp29Z2nrpxTcNj6z94umbh++uLszPijQW1qxZ01oZh2AfWDdmG7VfxN38OZNIjjC3QXeJGpG7/az8c2OjPO6XoqBO3r3uGicbeN51EPqV6Wn5vsxezWSnzyf+W19msPh/OhdNfUBXjhHjKKJXd8aIIfbOjWUbNn5bmE3MdQYOVMJQV/M2qclobmqNSwYVMjPSHesKmA8rs4/TyGCXqXVQ85dlpjXSnl35DgnC4wcmVUwCNS/hP2HjTzuXzkxHK7x4gNz7/vr/fuY985Pzay59zeVn79mx49wH7v/u2PYnH8vNL85IpTIH4s2BzNNSrzeU3AOf6rgj2WxJSbQBgg9BmslMUVLptARYp1FfBLEyqFFAoiOSSed5MMnmy7gkaHTXKP0xeM6CgNMg6Gw2rwTfqC3DYKiB3BlAR9XuYV+4eqxXx35D7CeB86E7PgHybzSqIHoQPIyBAMYFj58A8XP9Tgfn4KBMsQ3tlFwe55xwJICBQdc/2/AZjX/Wued7QyMTe1avW//EBdu2To+vGv0/I/3OPXoBQHijFMXpfz8K4pdM0l2jxqM+PPiD+zYTpuVfGuvlPm8Q99E/aRLZPB16sSNvy+6VV4Lk2X9fjVASvGcfxQVe5Wyd/qdo7Rgxjh66tWGMGBHC20e34LH4E3x9M4RjVFOxugWpP+kVUBFvUJVFFX08wAeWlX9PzffjPM5Pzcu21IysVjVPVl8RhEc1jw1saPeCpb6B6e9kJn+78+Yn2tEKzx8zM3b83nsffM0TTzxy8cMP3v2WTrM9PDQylnny8UeTu3Y8ot3OPLrVg6bkC/3igYipqlOpgpI7A9tK5WEpFgel3VzGyTEArgjCj9zj9cq81GoL0oKyHx5drxHvmUwehO7j8hzwJLPYBtqOzgIpFEj8IpWlaamBxB0l8IIG4XXaze53Zq/jYH0uzsuTYmlI3f2dVgOfMCyo1NndDqDLvtWqQfHX1D3Pdv40js8gvhSOnc3mYIxA/cOgqCzAiMmkpX9wRIbH19hzzr2gPbFmzR+Mj6792GWXrd1n/0aS9mWDP429/rpJOmdE3hbeQUwgd2Yv/GpzjdzSYl79UCPmufRkBe9DA88fY0Z+ILdDLuh18+REgg/szbju33YunDt28SExXrLgkxcjxiEI7xj7QdSy/80k5LwD7aTqqhe5oz0o/9pcr5XY0cxy92zgg0s134SaT+EsNiUqsi09I2enFvW8nlrN6ya34MdnIBW/6Jy7/3kN9vHYY4+V9u1rnv3oo4+9HSr93TOT+1cvLUxnEim62usyNzsNUq6o0m63a0qkmVwfSD0iYwcFSnVMzzXVezKVA2k3QaBQ8MmMtpMHIHhsiPWorpdhBPRhvQyu0Kqh4JEcQZJU0JrkxuU+EzAUqrIwtxvEXJVi3xhIO4v1PRgCAoLP6zFyhT5tv683liSX65dUMg3ib6jyp2FBJDCPgX10yTdhiLRbTS0+zk8mMmoMZDIZKZX6YLyUpVWraXt9EmVgXFeK5QEp9w89PjS0/u9f+YYLPvWW9a/YJkuF34H+vyAidz0MboEvS3iGrm9N6MRjRAmVTm7wOhhBP+q05F25J+WcZBXXDGbnAl6+L/9mJPwVc9HMdt0gRoyjCDx5MWIciqt+Mb9LQlOW0J5nOFyZqniqv1BKbltaeGx2QMUzAQnbSqPa69iD4pzuT4ZjzQQ5HYikYZNK8CWHbdQ8N64F4CuDxk3CrAXrnQumHLvqZ8rNq3/+jL3X/O2kXuEzAYQ6tHe688MPP/jIL99683Vvevyh765enJtJBFC9jXpNqpVlJT8XRE2FTdc508WyjZtudV/bvasa4Z5wQMgg4tB64jguCHcRZNzGaflQzB4IOasu9zSInfukMcAAOtpabEdnUB4j3x03qe32HRgTbZAx29kzmYLk830aec92fpJ7CueU5G8YA75HgwKFAQOhAxKnkUCCZgGR2PmdyzlgMP/xGHT1sy2fXoQkjBCPXfSo7rEemyA4oA1/U+nz/BqNxmAncNe7wczEuiH/bblUY6sjgYtnCsfBBCKvgfRuao/JDe0J9cQcyy6YRxttXM8qt6kDNzEoVZ9BXDaKiQX/HeO4n7vmb2snRebFGCc3YoKP8T245kN176qfL8yiVgIZylkkxqj2BYGgIi6CPKdBqJOYtO2btddxRJKGBqaKTclevyBzQRZkZ1G5trGsd37dcwSVg+RLIJvzxQk3Qm8lr/rZ0vQ1H64+bVevvXsba+6657H3PvDAAz//+KMPXPjQfXfmasvzks8VQciBkjtj7ZQWodLpPic5tqGW2b7OCHf+pip3QegkQhof7HOeApF7HiPqXVXBTGuXBZEm2M4ORtAgOxCzAwVdb9a1e5zvwcQC6XI/LWagw/4zqRxUOVR1vl9d59wf3ersR09jACcBMm9DmTNvfUbd/x7InufA46Wh+HkcrkfjhMYGo/w5sV892985Eb39R9fhaABgC8YL2/05j96L0IYD9Xr73Lp/xtqx4Xyyr4jHyVLNwgiAwr29MyTXtVeB6JNSPI6eoCMNXgfb4M+Acj87uaSGixI8a1orVWPka2bb1Ne5bowYRxvHt2aOcUIjvGP0LXhEGFV/iap4rYWtBKi07vEG5HP1TVpZ506ACrr3IDMAj+3zg25btqZm5QJMq9xWtJwu4t6aPWEf2Fmw1Gfw+zPGmjvNhZNMmHMAUKnj9z+4/3133X73L33nhq8N7tn9GGeqcqYyr1WXNJ97IpGBEqeKTkF9g+igkJeXSWo4ItZlf3L2bw8Y9AbVnMxkYGiAJFHjUzEzcj2RMOo2F68t+UJBA+JImIwr6OCzVq9IC0YD29U14h4I/JYUciUYG31qSIQh3fKhpNJZyZf6pAPjgbtgOIVvPVlamAapl6RWmZd0Lq/pbKn22U+e27mug+P60mw1tGmBqp4GApsdQp9kZXEdkTHANn7tUsfrSbqSgpHBrHhMwpOisndL0j9yrrztioS85uUPyNr+h7GvRbmr0S9fbW6Q2TAjJTw7UcjgqQGf9wrP4Buy++SKzKTmjtDnjilqvXAXCvSPnItnPtxdPUaMo4pYwcd4Wlz9vhITcaCmlpdBmHYT4JDWRPpAmkxA86RfVjXa5cvjDo42RkVfhZp/0i/KAtR8ygmk4HqSWqnmySgk36TJY/WLUPGeRua++hcKC1eP1SvX3ECOtunde+d/4JGHH/uV++65Z/zxx+6VdqOmiWnYLt7psLsg9gE160Cds686m8jTuQJmRsfhMo51GxEy3eAoK5euexcECrIGkapCx7qMGnCh2g3Os9w/qNsw+K3dbEhleUE8rB+52T2QPJV4SkrFPij3AtYFsXTqUOUwFGAkpNIZNSrYhEDPAc+XqjuybOhaz0u5b1TPg+es6h3zmeKWbnduk8D+6ZZnVjx6Ejoteg5cLIdxgmviteSKDPBzJYl59EF3tC3f1dS4NmiivOZk/4wjs5XTsO8NsljIyrf9pOzuZKWM62RA36lC7gSbG9h09bLUvKxN1PWe8jkgwcNy2oHy/+I1H649obNjxDjKiAk+xtOC7YRXvT8zBwUyJoHdYhiCrbWxAYmGMuA2ZdLPyVSY07ZwUtqJAFKYdk0C9gV52eWX1G1acDtScKKELlrpEsrQ+J9x1olvLpbAGTCb/KWrP+LDuLn6zHu/++j7brnxpkvu++5tIMhofXZ3o1ud1JTM5KBgYThgp0wWQ7JsQGkzkxzd6GwfJ7EyoQ2j0hmdThc+yTHsEjUD6zJQzn25rJQKORkcHhUH6zRrNRQ9jANMLPZGdQGHgZrOFjXhzNDQuPQPjKjbn25zkro2A4CsXZCzm0pqf/k2jAi63En2WRgDzFDnY/9sX2/U61gGBU4DAOfAa2rhPKne6QXguTJpTohr4zW1cf40OOgVaNQXoNZbathwNDuWKJssomx6CTEg/HSSCXh8mVtMyHLzDFkubJblUhvrLsCYgaqNbsYpAV6Jh6cvC8Pl/PS8TOD9cHpeIxJ8IA+igD5/zUcaR6yrZowYz4RT5+2KcdQQ3jF6JT6uNgnnVeL39BYIChXZA16f/FP9NKnbaKjXEwl8uHlGjPgnzkwsy+WZKTktuSwaObjSZU+oG5XU27q+mTjvH+6q/+3Ebbfc8v5bb/za2oX5KcnnSiBjH4TXVqLudJqSLfRJMom9gfFaIFIqVxI+SZkKmOswIY0DwuN3ZrFLgoTz2M6hNYCJAXVD5aIMD/ZJoVRSBb535+PSChxptDtioJ65TxoD2UJ/1xW+jPUilU3CVWMD26lLHSqbbedMX1utLaprnYPHMA4AlgDI20qtVo28Axx4JpnQbXPsZ48iYfs8lXsW18uUtWw+oLFyoKjYpOC3pFKZVcOhVB7Fua9Slc/rYfMCz4cpdDXYEGXNpyZfWC1rN2+W0a2etCcelqo/wyb/6LxOETTwHjDA7gdz22VTgilqUaA0YvBhA/v/wPK/6Wybm+yuHuM4gkNmS1+5YB08sG22rbSXnFfOV7uLTwmcOm9WjKOG8NrT0mao8l4rzh+YhIwc6DqHattzQk2A81VMVC4Hh6M7ccCHnMqqHiY0q9irMpOyNTUjQ05HoqFoSfQESD/RlqZ/mjww+7bF6++bsHfcfmvf1N5HnUwmC/IDmbYi9c626nptGarWl+Hx9dqOXlmeU8XL4Da6rUlwreYS1mlA0aaV5DVAzriShfLnPtguPzQ4LOOrxqWQTUgdpJlM52V5fkHCVFGmp/fjeFTeZXFA5jnURbyehdlpqdeh8HHO2k0NBM1+6jw+3egk/lplCXwbkbuvhhmIvY55OLdqZU6WlnAsLKPa5nrl/lF1z7MRRgkdN5qeAYKufxolNFY4sh270bHJgIZMoTQM8vKg2ENJsteAsTI4NHzArU8vAhaqhyBh87J60+ly2hv7pDZ2ryzU98HQYU+Dk78qYgkzg915ySV5R26XjDit6NmKyL2Ba/xLqQd/aK6cfVFD7cZ4frBX4Q5cgWn9uoTMz+MlyZWsJMp4vlfjsTtbrDkPn3STfds45t/MhZO7u5ue9IgJPsZzQnjvwGrpJH8DL8MvgJ+YyC4CSH0RquVT9dPlkU6f5J0TO702+81znO5zoeJfndkrm5IVqHlA7RJUyGlPdjfeK1++6/Xy7RvvkJk9N4sPxcs2Z2aA43Uz1SsVLsmdmeCyOX5vQxUvshlayZBuco7ZbujVwFsWRbuH2o2NmePy+YKUy8N6YK6Tz6SlmCfRchS3pNSqbVmoNnA4o+7yQLuugXjpFYAyr1erkkjltd97p1OTYmkQyj6rLnQG4enxYUSwSxsD5JKJHNZrSAPkzH7wnSbVtcW59+n6leq8ZPIlSWeLOB+OUBdqF72+8pD42K5WhUE0tFqve3lpDss7kkjT6OE5o1xrC2J9Tw0RVirDw8M4BwYQgvTTma7hAQMHhkDQTMiZLztf1r3ZlcniDdJp4JoNyja6CScteIfYB/6K9JS8Ec9Wie8CCZ6ODU/240H4M+NMfNBceFfcRe4oAc+ikevZ9LwuYZO1pCQyZQnssEn6g1i0FvXXmXiNQOqYjB2H0ZWhAabeu7atYuu/Eq/xAeeyykK0x5MbMcHHeM4Ibx/bhlfoD03SvF5W8jhUMbPb/UN1s0bVpwwXnqiPFknElWWoxrJp68A1F6WnZRAk67otCbLjcuNjb5YvfrMgTz7xOIhrWqpVJq1h+BQsGyhlEnDUtS2p7erV6izIP6NR6Y1aRRpVjsyWkb6BMW0v70DJ+50mSLhPMiBFEmu+WJJMLiO1pXmsPy99fYOSy6e7qrcty01PlmsRUdPtznb/JLatVRclgBrPZLBfzFtcmMK5tYUDx1BdJ6CgdUAan5nzsP/qnHZvK5fHsH4Tqn9JjYxyaQjEn5el+Sk1Fpj2tsH+7SBuEjZHqmPu+b6+YfEZJxC0ZHx8PQyTkizMTWukPEmePn02apDI2ZvSBeEzuM+l0m8tQ9EncPw+GA45GCTMd+9LZXFRcql+efmVF0r/FQsym7gHBMhAw6gp5WQFGyOaYULemt0lr8pMSc6gIEnwSY2gfwiLr3EunP5Md/UYRwCqzt+21ZXBOVfmK2lr8sN4eNeIY1bDOt6IB3ETHs7T8KBuMq4ZwdrcSg11rQo49ZDBfWqGN+I+/Wdn2/Tt3bknNWKCj/GcYa9bl7G5zrvEhH+Cl4V95A8gBMl/o7lavtxcowF4oKXukhMHUWcsIymQILuTVQNHXfdnJWfk8ixs/txZ8tD2Mfnklxbl4Yf3SCblg8Drsrg4B3ItKHmFfjQGO4PmmCSmqoFvCR2GNZ0tyMy+7dp1jClm6dbXlK8NED7U9eDgKp3HAV2Ya57BbSR+DvpS6h8GYXKs9jbW98XHMdhVLWTkPEiUwXU8/3qjKu12RzyobrbDsxkgCaVNtc7zyucHVc37XgP7qUgux5z3STUSGCNA130ZpK0ehL4+md63S6rLOD+QeQvnbV1XWu2GzE7v0hLLwZBgN7hCeVANlma9qsF8SZA1jRO29zP4jusM9o/r2PVTkzv0mhmzwNHqtAnaZYpdxhJQ1VrUvwnpL0/I2a9dL9nLt8tCdZJubDUYTlZohz8Q+g/ln5QLUnhmLKtXXE8a81v2JgnN7ziXHMMhjE8x8OnAHyN3wdIeXOdK1WZtO1yNkt8MEj8Dz87pWG0d1pzAqhOoo4q6FV/73vRMSGH3nfDbUPy/5Vwyc2t37kmNmOBjPC+Et4yMgkl+RRz7a1CMzKEawQRSQYX26foZ8oDXrwk++DaeSCBBkqQNztMHwWvXMhtIzWnLxr5R6du5TW77wozc/93boIoXtc2ZA8VoXnkoXEbJMykMs8qxLZ3R5cxAx/Z1tqe3oHSX5qYkky/KyOgGqHhGlodKanTvcyQ2uuDZFY1R6dXaHFR8XkZG1mla2cWlRZlbXJJGq6l90YkSDIcESC9KJYvzxT44bnyrXlFPAHUjr4zd9Fw3g2uK2t8Z+EYXeau2pKqZfd+5HoeOpQeC5gIj3hkE12m38R3nyEh6kHe9WYXxsITVrQbwtWBUsH3fuEmsk4Mij7oBst2eNQi3TeK4fUV22cvInp0P6/kyHwCvlZn16O5nMwb71JeK/Ur2ftuX4VUjcsG7zpD26sdlsvaIJIXxCyT5E+vZeS5og9zplv8REPwZiWU8Z7wOFFASV+PZL5iO83vmFZOPRGvHeCbg7veqD8fesjplUvWU7eDBSwbrsXQLpvPEmrNQyKvw2YfPIuojmOldPN/Hh7cqkGVs9temnfozc/nuxWjByY2Y4GM8b4S3TcBaDv6PSThvPjjsJ2A82e4X5JP1zbIQpiBc2IL8fN+0owsSYAhiItkzriYLZV2066T55KA8dMN2eeTOe7WNuzwwAoJmN7FQSXy5MoP5DSmXxzVIjio8hComybdaFXXdazAbSIwucLaHk9zYz5uR6KpaYVjQdZ8vMAOep/MZ5JaC0cAkNguLcyDByNVbqc7pvDyIuQjibNYX1NXNmqhRW9TrKEJVuzgA2905YpwPwqdyZls4M9TlCv0gUbr5XXXf56HsaRyk0gVZnN+nxD8wuBr74jCzdVX6WFmJmN4JRs97uGZ6DxgHwEQ+zEdfHBjXtn8Gz3FoWya1KcJwMH4LhgtHo2PinMiYYU3LXgE0jtjWzz71AwNjkVcCBkg2VZCJVevkzHcNydLIXTB6OPgO0yIz4U6oE8/9ZAjCY1a+TW5VfhQErwF2ZA38twEKwsiHUWB/7Fy2wNwSMZ4GfE3ku+tKNmyXjR/0W+Nugo28RVwQusjZmEbwSGXwmcJzcWTadPBo4bjTeMz+QZrmg+byOMguxksY9oGzU7Y+/3q8ih80jomG/+zCguSva0/Il5tr9ffBaLzjD6p3KtYA52RNIPlwWM5Kvk1qTxTllm9eL9t33g+SnQKpW5BpWfPKk+CptKN2dnZDYya3kkbKLy7sBZGz7Rv1OJVpeUI4djob+Ngmzk9uT7VPxU7iZXKaQrEsHINdRQr21+o0pFqvQzU3JWCd5aalzqA1rMHBYbwOyNdNSBLHZJQ6yVgj8LMc713UsGDXt4WFaRA8Xeg5kHVWP5kZj/nna8uzUhpcA0VeFRfGB0edYxCgB0LmeSY5Al0qH5Exjsz2dfZjZwwAA/yqy3NqHNA7QDXPdLS07Wic5AuDUgDBdxqLOG5KXfX0XlSr8zhX5rtv4xo4NoCrRkomm4cV40k+l5W+gUFJuRk57dxzZPWVSdmXvUGanYokQjY5kB0tDBdfSf5EBs9u0abk4tSsvDO7U/p6AXYuPgK7gDX+twSdv3QuWXjalMgvRdjPgLo3rB0xjjeBp24VHkUQutmMG34GltLlPoiyS6CA6XSi0+05Pgh8e55lVS5mIKhv7xMT/pUEiS84F++fjxaeGjix35oYJyzsPeU+62V+Fl//AJUvQ6AjQLXX8XL9U/10+W5nQEgXzPFxvHU8VWgC9YTHtm8Ql5MOZb1cKalHXia33PAt2QFyJ7EzerwNMuJY6NrODqJjYBrYTomS6xTLw0pwCzO7ZXj0dBD2oCp6ZocjITWby9qHnB4ABrmxmxzzxeegbAdK/dI/MKwVy3JlUZog68WlaXGSRRgUZZmd2w9+L0gGRsTi/B71CKQ4YEya/d0rUiiM6EsbdGogezY54LpAzjQsOI68GJhUvE7P177qjNxnnUhlnYKi52h3Ps6RRJ3Osp97BaeCPXI9bJeBYcNx4el6oDrXbHrYloPNaL92/KPxs7i4D+c/BwMgp4TN0eoYIEhOHoEhUSwUtSmDapzeAHYpZL97GkT0bmAu7Iq2DAyOCBPjMGhwzWkbZPwKX5YH75EGDAM3hLGQWyVJJy0zjV0oe2b5wwFOQPCeLIZpeX1mj7wht1dQIrh2Wl/48OxuPD9/YHbM/L35IbwQL2GoOOjMrAOZgrzNaXhATxfjrMV7sxo3dzXWKKHo6HLijaYDjEX7HAAhAaOd72mI5yZA2TMW6GmBvaMaYN/OL+EAfyW1zK3myl20zk8pPMfCixHjUKD6MvaWodPAgn9qUuad4vUonK+kJ/uCrHy8tlmmwowOSMO39XiRPI9Ll69mj8M/X1qyIXuZZHedK//+6Wtlct8TkgCBclS4dqutw62yPX1uZo8GyTF6vQ/zqCJJmlTnbP9eXpqBYk1DCVNtsj/4oCp2Br9Fo8mx3b6FyiaUErbZOD4mI0ND4sBwmJmblh17nsS54Jx80KaTEg/10xzms1teH1RwG8qdrm4aDoxa9/G73DeOC7LSaS7JYKEkZUxU2uolIMmCPP3QkUkYHxyxjuRPFV4uj0i9sSx1zEsmC9IA0bvpPs1q14YBw3Z4g/NiNzyaBGyPZyIdNQySGRg1IxoQyJHscrmyNgUsLUzRdSE5GDjMbc/jsK8/295TSUcy2AfXxelqdjyWF930NBAY/Mex5emmTyVdKPkhyWf7ZOOms2X0VSD5VbfDGGlIxilJEee53F7AdXVwZidmlcUGHya5eXduB1T8DAxbAk89A7fa9n4s/m1n29S1OvslAvuZd7ty5m0lWJsb8b5swaxz8DCQ2Dk+8ADWwMRU2IYZVWlnMmNzhKesLFbMJHnrhHko93aQ0LpmR1CQLJ7gLcmlaNjop3pe2CXOD2dh6X8ED/3HzM79T5yqhldM8DFeMOxnYI1vWHw12Oz/Q0V9No3oAzAdubE9qmPHcwAYJsF5ynf2GEBbcEFEVIAh3uNU1siWxs/J9R+/Q667/mPaLlwoDIKEWiBwHySXhWpfVBJk9zd2NzPQEhz6la55JpYheWbzfUpC+hqhdmKyl0ZjCcSYEw4L26jP6vjoAwPj0p9JyfqxISkXs9puv7C4IFNzcxI6Gem0OtIEgTNIrlavQlU31MXOCHWO+EbSZHS2tmvDgEi6afHqCzJYLsjE+BocOhTmoVfyg2JmFz7txgb1zyx7VDclGCjMhNds45rSRZlfrEm92REfBNvE+o16G9tFA+EwoQ6z59Eg4gh3dPWTqJmcZ35uD/bbUcWdYoQ9yrRWW9Due0x9q+Pd47zZdFCAss/A4KDRw8Q5bNNn9jumxe0fWAXDhecGIwjXWCiVpb9/GOvnZfXaDbL6spzMjV0nHdsUl4lwWL60FE5QMBVyAvfhJ3NPyObUssZb6HMRKfiv4/vvORdN3RGtfeohvHl11qSCvA07g2KSm3DpZxuQOorhdLz4w7h+Rk9yFCYmh4jc7Qfp/BDujoAZJO8DC6LKJcBz0AnxbkGlz4HQJ4OMTIdZ2eMXZD5My8ZERQf6WeM2sDllxQrwJ18RX2hwfUCS9qvmZdOzfLSiFU49HCzgGDFeAOwDwwXbMD+Dt+cP8aLku7MBKFk8Xf/SWC93tOlWtpof/ni8SUp8fLGhpAPTlk39l0jrptPlMx/9B5mcfkCGh9dDVQ5oEF0VREX3vHoIldSTqtDpz2PXtlyuX6saKma6uNuMigPxsI2+tjQL4ssrIbPtm8Sby+elVOqTkXJZNkyMy0Af1G9tEYS4IK22J/MLC7JcWVaVjw3VhV2rzmvkfiZTBqmL1LG+Zpxzou5uJmxKEcRbLpalWCqBMF0o+nkUuS/5wogSOzPWNUHYNFC0DR/bZ0tjMEwq2tUNfC7LrUCqUOLs4d/qBDAs6rguXDsNChO1vTsgerrz2ec/lUjL0vxenZdMZKHch7BuUtU8AwaxuvhBgGMl1aPBDHmsTRnkx/7zSZA9y7ilrv5QPQNsBuB6CVgEdO8zAHGkf5Vs3Hi2jLxhWaZyN4vfZuQVYxZOXDCD3YjTlJ/KPyGrEzD6SC585vjIW/tJUNMfOhfPPdZd/aSHvXN8yAbhKL6N4bndgGs8HYzKNvMNmAZx1ST0LB6kzCFE3sP3VASYQUWuC3oLjbRw52thUiog81mQ+RQmEvsyCL6K+Usw/io2Kf1ORy5PT8mlmAZdT9zwMHJnLIRvG9jdtXjR/gIndNfhI0eeivjego8R43kivH0CMjL8AB6mH+rOimA82RPm5fP1jbLDK2hUPcdt/553+1jBQL0ncrJq4c1y3cdvk3u/e71kc0WQT7/25eaY5nUQPIPB2K2MipF900lwrKmDgBHyzPZWUkIOrSvMUc/McGyD1gC6XB8IlmrcUVe0w+FQbUvGB4eh4CdkcCAaJc6B8UBlXFmel6XFOah6uuCbeCHZDECShWqlgWFSqtzZ/m5DVFwgy75iXsYGx0GyCQm9umTTIGBpY3kHJD4u9XpDpmd2S61ZU+VL0vday1Ic2gAyXtR+7x1UgItNXyoge6wEBZqSNsi9g2Oz/b7dDqUTMOe8p/eLGeoIdp9j10EGDTK1DcuCipxNGTxnqnk2S3DYXB6bMQLsORANhJPS86eHgW3/XJ6hq169FY547ZqOsc9udOMjZ8jl79gmlTOvl/nGzm4628Mq7RMErESXQDZnJ5flPYUnZAjPvRI8/tvAMk/vn8M++YBzwdRstMXJBeZst/2ja3BZ66JscLIeF83+5vy+CtfHh4NWcM7wge2xSo+rn/KFx0wldEzqZue9dWQZhtJikAKBZ2QmyMqUhVGJ3+yh0AgT0gRT+1iXLoDe0NCbklW5MrNPtqQWJU9DmR7/3jF5LtEYE9N4oTlM7z+ZndMPv1RiIWKCj/Giodmk3jh+mXXtB1Fnn9udDeAtc3y5tT0sX26sg6Wdkqy2ix0fBE5bBgvjMv8v6+Wbn/8aVOuClPvHlcSXF/frJ4PomPSF6pIEz4nR3KqgU2msE6pKpbpdWlqQxdm9Grg3MDAhuWxWklC0reYCLp2DvyShTKFooS6G8gUZ7e8HebFfOBPATIAci1Dn89KozKOkoHhR2SVc0BgqPIcVlN+U/oFxqNxBqS1Py/zsLvF9X/vGl7A/kmE6CWMkSepjn3YPf12QNpPg1KVRnREXBglJf2n2MSn0r4dC9zW6PXSz0mj5slCtSQuEG7ACbbZA6h6uL5Q2blOAM2qD8HUIWJPG8rqqdEpty6YAGAD0RDP6XptAcM0MSGQzAsuSgX8azAdyZ9MGgxap3En09HKwex+NGY6GR3WfTHAI3bZ2zVu95hw564yL5LTXlaRzxh1Sa6FM/SiY+kRDj+BfkZ6Rt+V3SpmkRcLSCHqhZfbfjTPzQXOhsN/gCY/w1gFYbYn1eChOw43aiBu7EVc5gUXjmIZByLB+DUcvyoBL2X6ur/qB6RD0ZuCThN5zu6N8PBD2AuoEutY5zYVZkDoIHeqc5M2JaaXpYaIHMPLr8500SvSMFnl5al6zBq5xa5GPB+sfAB8VHiqUu7GDP8cD9PWX2kA/McHHOCLQ9vj1Cz+Db38E5dnHF0sB1dzCY3Ztc43c2B4j7+moc73FxwrqEs670h+eIbf8+X7Z8cAuSWaTIBS2Py+p25h909nOXiwyjzrT0eLMST4gdyaSMYwkb7dlaWFaXeD1Rl0yUKSJFLuO5aDuc1oJWeyTbdnpTFr6SlD8TijlbEqG+hhYBvJrV1CLBtimHwSY14A5N5nW3PRZN5R+GAEZHC+N43r1aSnBCGH7Nl37nBw3o4liHAf7SEf97VMwJnju7VZL6pXprrvcgpwDjZpnzAAVNoPmaAQwoM6icq3VazpA4HID11VrYP1QGo15VL6eFPrWYZuMzC9OyXIVBgOu3cOOvdBodz669TsgcW17Z7c8kDSVPCP5GTvA5gA2dWgiHBhHDNxjIJ52QUS56ZC6KF9m5WOO+hyHmcV5tershVBGWZXl/K2vkDPeIdIcf1BjF0ywogI/QcBnmS76t2X3yKvSk/RLYw7YJQrm2o3C+s/OJVOf05VPIGhEe62TEakOgqjX2ZCE7mzCovW4hDGsMYIbOIjPEm8qjHc8dKQMXB8vsTetRI/AV0zU6T6It6lknpJZkDl7HCwEkdt9GcYlngSsw74VMPKwGQmdd5oDF/GI5GoXe4I5CCXvypDblktgUF2YmpYRGNC6hnoBgO4G1rdNI+bf8ONvre/c5Fy2txmt8NJBTPAxjhjC+0ZGTcv8Kd7P94DkKdcAPGJ4AfcHWflCY7086vVrVD1T2erio4qoMmIV46CyTS+ulsXbi3Lv9feA1Juaca4BBc2Aukitw/hIF0DwQyDIKLUrWF2D89SFDiZs1Ks6YAvbqtnePtw/AlKy2u5N5a8VEia2e1OpD5T7JJvJyGAhLUMFqNkUR5Rrg8QWoHA7IMaCegas35L+8qD051LSV6DizQlr1KCzrFH9bEsPOlUYBzVUtQUlbO4ngMoHV0rf0GmSyw1KqzopXhPLIB07HV+aMEJI5uyqRtc5E9SkciPYflmS6aKk8Z1GzuTspFQg20OQM5PqsNtfrojjgrjn5ydlbmlJOiD2Dgi+0nBkqdGQOps12lGWPypwJtDxWFYoN03nS48HjksDSpU7DAz2k+f1sgamkcIUvnwQfFwHo/aZq4Bt8suLkzAg2jI+erZcdPmrZfw1VfHGn8S96EAInljt8ZqiFtOP5bbLucmFSEny2Ytcw7dj4W86F099W2cfJ+DZZka4PnE8WFdQ4cxfYWUDJpI5LDk7ClUOdS5DeOwKyqg98EXtvayHvLT48T2EbqSNjZmTvwYyXwCRz+JzGZ9LJHVMyyEMZZwECb03/iT/ksBdFBtLk+iRU++TvRRCbLMhUZNXQLWzrJkxM1Lt3bX4QXIP7B5cz6fx7RPORdMPRAtfeuiVXYwYRwThnSOXgCX+Dx6tizW4hj5c2vCOL3d3BtRVz7Y1jjrHJdGrfLTQPTYIOB0WZeGro3LvVx6TjlvBcaFqQdokdiZiSUCFMjKcKpgBYnQ30zXdaFY0yI3dyByQH8dlVyWJ5eMT62VkYAjk3FSCZ9evdIaBcL60mUiGqhUVYC6Xl9VjIzJSzOjvaAQ2GAu1JZBhXZKZMmpfX0ZKZRkfKuM8cA4oPNupSGlorbqu/cYiJAzHZE9ICKJvVWckmV+lUeyN+UclVxqX8tgWCb2aGgFeuyXtBq+TlZ+P2wDVjuM2cV4B1Ga7DUUPgs33MybKkenJJ6TJHgQoAw/XyN4BzOCn5YMirLc8dcm3sGx2qS2T8zPSAtk3Oo4w414ylZcmDBabSEuDcQwow1xpGLuGKkPZ0EgiNDseJhoDTJvLaPNUOgv1Dk5xaBg1YQTAqJjeKRVcYzrXJ5tWXSqveOMFkn/tk1LL7AVHwRAQlPNRfnqeC/iEkXhKjifvzT8uG906SrNbrUYK/gs4zauONclEHrWlURPaEetQiQszT2m7Oc5uNZ7CIfxmMNygSeHB7r4q6vphsT5l0WJmz82uy5mI2Ugd118DoVdB3nOcLEg8SElFiT0KgmMaX2ZojEosInT2U+cYrd3SespD9k6rDqOAwmBLakEuS0/pWPvqyzlA7tgaX/EacTe3YtYn8NJ/wTlvZpqrvVTRK9sYMY4IwAeOvXPsZ/GaXQWOGj/w1uLlZDb1b7RWyfXNCR3k5Vh0nbOoRJg1rtw4Q+7+0Kzce/stMrJmrarKhYV9kisMQR1zFDcoSxCoRqmDDNmIwK5my8uz0mhA7SbzkkuDwEE+1eUZDWhbs2Y9FHpZK0UOqZp0AukvFaUPqr6xtA8kW5V8dkAyKVeGBsoy1NevQYZ0zzMincFALXYxW9ynSXHGR9fK2NiwZLMZ1KMMzgsl1w+hBeXt1WewPqgjOyythSelvbRLMgObJdW3URqzD0u7sktyAxslXZrAuQXiwzChO95NFaRTmxQnkRU3XVbDgG58yGiQPIg5x375OalXQNgweKjgPTC6D7Jn+zgD79gFjO3yPhR8Ayp/bmlZ5pcXtLtS04Oa52h0MDzmq00N3mu0qtoGn8zk9BppNLHJg6RPcmdue37nfAbaMXtevlDG9wDGTFJKmkioLguzu9SLMjy4Tl6x7Uo5840paa3ZK/PhJIsQ9blW8ccVrEArMJjWgth/tPCYrDLsqw8JyQUwbqxv/0pc70+crfP7dYOjBG03dzLj+MaEDRN47Nfh2V+Hx3gdzmMCb8IAXoYyirvEvvnRRnwW+Rn9PBR8MzHxeeWksxwNaquAVBnBXlFCz0ChZ6DOk6rYqyBzkj2fmR67UJHzuSeZPxuh99Bbh/VEE8/ZoNuWi9Mzsi01IyMunl8SO49BcOWI3Ov4+1Vc50fNcPo6s+HUS1zzfNErxxgxjhjCb4OlMvYP8Hj9GOr3/IEKBCpnEur9y421cq83KGlW6HjNn+lFf9FATccI7kLlNLnzg/tk1/YnJFPIy+z04zgtI4XSmCp3dWEHHupGR4mNiW5I9FTITLNK93sBSptSp91agEFgQNpDknJxgdmcpF1fqkt7ZWxgWNauPQ3kDuVfmZTBoXVSAmFnnFD7kVPHkMSKhWEoVgExT0t19jFNptM/sl76B0ZA8CREjliXE8t+8DAqWMl6tVmRZEm85oJ41Ulxc4OSGTwTin1ZWvMPatt8BoSvbe0wLvTyYZj4OJcApIsNNIAtYJ/7XD+uq4G6kN4EVIuoHdme3mjUUW+mdV8B1LTO4/jzrbp0AgOVbqWJfbTYd9+HsvI8qbVw7Y2mzFY8Way3pIbtQpQjMwK2YEwkUzmNlqdnpNcUon36g0C9JIzc1654qI04tO0IDB2Ozuc1GzDEFqWQK8hgsSBvu/IK2XT5sNzhfl32NHdI2kaD6+Ds9VqPB1iBUqG+LLkgP5B/EpKYnoouufG0QvM7NnD//Ei1/3Yj2tNik32mHYxZkrcJV+FY63BMDsQCUjdr8L0PBZ02Liw2+r31JmMHfBcPKa7ujx6J62++k0YYrc4gNxowbCevgsgX/LQmlFnsknkDUxQIR7MmInB+kno1WFT3FOGQwz4DekXH/fIdXevW5PLMlJyXmpcsyxfnE60F8EBY2YaWwx/SW/JR5+LpB3VZjANlHyPGEYW9bfh8a5w/xyP2StT1fM85Fz99uc/rly8318m+IC8Fw3E4dMnRASoZJmsxs4PyxMcDmd4/JZXafqnVF6TUN67kQ5JgWtWo+1ZNKtVZJXdmb6O6pOrkGSZRV7JqyaQcKRdzIOw8SLAjE8P90pcJpI19jgytllIxD4JGBQkCNY6VgWJJBjgyHeRTpzatBkff8CaRoAminsb1oyJMJDRYrpDvl3QOajtT0nNozT+O7/2SLI6CtBtQ8lF/dwNF7mAd1tghI8xDkCSD9lKMh0KlCjINcN6MaGeWvE5tDuTe4ZFA+ItQ9iDcREaJlglwLM6Ny9hP3SYLSvxefUkCr6XBhnWUSx3qvdkJIPwClJeVWsOXBbb3Y90miH12qSpLjUDmYSTgA8uxHWMAcB2pbEm3ww9cZ1nb4x18r9YWZWkJZYDrp2uewXccUpfJgdIo+0wmIzkYPNWFKfn+i79PfvBtb5Ttgw/IdfUvSzVYkqzJofx47kftCXpG8KgNEM5r0lPyhuxupmXDHLAOFWUgDD74T85FU5/UlZ8nwMmufWQQVpmbM52g39rEOApxAgW3GscAkYcbcOlK6Cjigr5IvRq9Z1TzdA4pGvw4jMyJDs7ZA6GyKxq7qimhB2wzz8p0AGKHWq9heQvL6G4nbUfDQmPi86ZzIryY95n7YffLJo7FcSzOTi7KqzOT2hWOo0AeEiWvTSDqlL8LCz8pXvJTMKTwMsTooXdPYsQ44ghvHf1psNp/RT3Oht7orYdqpxPzhtaYfK21WiuWHKzyF1ohPBtChwOmoDJ6/HS5/1PTMjO3G8oEqhKKnGlmqc6bjRoUeVZqIJvF+f2oLx3pB1FH46q3NJEL24aZTz6fLkpfPiejwwPCZDYkyFVDRRktgrhAUoVCv15L4HMUNqOfZSj4iZE1kgWxM1Augfo/UxiAkk+hZmWQXALrsimBaW/TksgVdUAY8kRr/gmQdQYEz+7GRrylfThmG+sMiQOSDlpzYtsL4mb71N3OCpL7S8BQ8HA97dqCGgPsHue1atgWhkyLQ8Fi9+kyVHUShkhdArCJ42I9LG81K+rFMC6bETisK/voU7VDzXsM3mtjcwNDqSbzlToInhHxoTRbnjSg8KeWFmSu3gbZd0DyTSyL+swzmt8BsadQ9iR4Nov4KL8qVHqzVcV5Q5E7jiYUSjNnPZb3lfqkr38I5x3IuevH5T9c/mrZfM5muTV1s9zavk7aYUvShoOLHR9QuTJY7AdyuzSqOxoDHlPU/v4QHsBfdy6e/Pdo7WeGvW5dxpbbReOHDAbBgxSssdZlX/O1eJLXYb+rsWs8CDJhoM11IxI5w857L9D3vEiYoYTOKaJe+hhI0h2QZR1ETjXO7mrLIPRFRrarQqc6T+j7ycA2/kuqxy3KZdEjju853IsA90lzv4Pjlp22bEvNyis0cU0b18nLpVwHukWMC1nGqV2Hs/iIMdNfO1m6IR5L9O5TjBhHHPbO/rIN0lejgnmvcU2UAo6Aip+1abm2sUZu74xIDr+PTlQ99pkIJe8MSHDLRrnpH2+Rhr8Ici1DURY1PzpHbWs128LR2Jjoxvd9yeTKUO9DICEoFpBdsxG1Z6dBwOVcSYpQ8P3lIsi8gIrHk8GcI2duWq8GABUonZVUwh0QaSrhymC5JCN9A1LGPrM6gAtODSTNfuGa9AY1FY+VhLINYVCYJAcQBxmCCL3qXhwDy9MDWk/TQLBhWxyobLAl1oMBg/0k0gVNMStU7FjfwXHZp7+1zJTbKF0fyhvzmZCHgXjYuQhIVF23OB+2mQcgbuaK78AQ4GwG9ZHkXaxH136zOqtkTdc7iEda7bbUWiBxlB+72QUhDBBsttxoyPxyS/YvLMhCvand6VooPwbheeyTZ5LapY4Ej5PXx4LGFb0oHFaWSW/YbMK4BKa65cmks3lZt2pUXnvORnnnK14r+bX98g3/a3Jn52YsxnL8Ox4qnkTJZ/fHCo/LluQyJHeXfTQHffh1WIu/61w8dWe09kHglI1cP5y3pbBkLN0uMgQ1uhE72ITtN2EFutwZ2T5Ee1PbzXl5bDcnQz/tpbJ8D10Im0sj26m+6yDzOUxRu3nUVY190CuMbMe10CXO/9TovK6VgXDc69Me9giA7fvs877KbUC175cLUnOiXXFw3gdAjscDg3u+C98/j7L4u9gl//TgfYsR46ghvH10C56yP0NF9XpoDjaqRXA8ecwryRcbG2RXUJAis38dUdDVF0jW6ZP1nStk780VueWbX4fawgmAuFogUqpCBnN1mKa1XtUuXZpwJZNXd3GLyrK5rPnRs+mcFPN56StkpZxm+zg0DdRuKZORoaIro0N9wi5vbFfnRTrsZlebk0wSBD/AMdBHpW9gTMdoB8tK2CbJigaicShYuqs1Pa5GMeMcQcQu1g05El2nJokUVC/b4nFN9AxEkfj4jm058E3oNSG2HUwZcD5InsO9Yh2/ietkxY39MfFM2K6AXzMacGfZJu63tZy4D6/BMkAVm8xhP2nYIFDumATKml6NTruKsmrAGAi0aYKGUavTlGbgyEKtIYvLizw77C8tcwsVmatWZand0WQ6FZxHjd6SNq4dOlB7K2CfbBqgoue5dJp1qXNYXhgqDH5k80Au369Z73j+HMzn5ZvWyHuuuFiuvOAVslhoyrXtL8tD/n3gvyT2euwj69lOXHY68hOFR2UDiMlBWWu1mgHBN4OPmsD8obl0eqfdAXU+s5CXNCxEz+nHiiNQ3iBycxaeg83YaCNuqA6+otngeu3mfF94Sd9zWb0ZBxfwG2wsEGWU4pVd1eogb80IB0LX/ucgdKZ3Zb99KnMXBE4y51mTyKnOIwf80xz2KIBGBdv7ee/OhJH0+uxe2ZCo4OAgdnXJd88CJ4lXw0e53Idff4dl/3iqDe96pLGiQSNGjCOPaz5cn7nq54uo7ew5xjFD0bsa2ZV0w5EMt/tlrShThymPFwPSCN29w+GZUtp3rux6dLvMzu7C4ZmdzZdqBWQEogKbqXJnXZpMZyQDZR/QDc3kK34DRgBJPy2lfFkK2RTO0ZdyMQM1nxS/VZfBUk5GBoqq8HVgGByhAEMgl06C3BMy0D8guVyUGS+F3ybsCDbUNnKO3EY3NA0KRsxLgPlQ8tpfHIqV6W41wh/naKwH4gMx0oXPgDTHQOlGo2pyX3Tfk6xxUVDvaRgoTDSGFxxlwEQ8VMUutmdTAGtKGgkMgsJGmAIQPgyNbEk9G2p0oCwYF8By4R+srvtIohxI4SGMBfZzd2FUUGnn0zgmSIl96GElgN9A3AkowEQQnT924+EaPV4mVDr3aTHf86AtYXBlu6mBCV4bDQk2JzANbpvGCwwZ3pcWdpCH8B8pp2UiNSbZAARmZmTJWQa9r1B6xwhUnKNOS7alZyVvaN7wSqPnG4/Ct7F459XvK22wLf8yI8k3gYF/GEt+BkX4c7gH74TRexEIfSOKqx+/UWyYw2LgbeqRe/SnC3zHfbOYAhyGTQQNvEULIMNpkPhevygPewNyR3tYbuuMym3esNzTGZRH/RKIPod12RxEB0OoCaf4yfeO7eh8HrpnfsgRjyZYYoyUzzi+XJaekXfkdsooo+TDJJbS7AB6xRlKFd+/gQf+T8y2qc84q6unfC75F4uY4GMcdVz9nux21CYDqLDOMQkTxSHhTWWFknfb2ta3Kyh11cORANW7D/VelnXuNlmaXZKH7rpLKsvLUmtUpFava+Acu4dxvHe2w/N8coVBdVVXl9gNrg3FXpZctqyueRJ20oDsjSf5bBqKuSrlQkFK2YT+dkGo9eWdSuA5EirOIOlYyWXSksJFpZntDqTpKjEnlLj1OwiW0eVam3PUtQSOk81F5M15jOynix4qV0kdhK0ufCxjk4D1OiDbJk7fFSdV1H1pRQ3SVG8AtuW69DakYEiwfZ/BSuzHTyJmeTNDn2Vueah7G7RBADgGjR9slwB5q+cAtSsJmMYDLh4/YUiksmoEMCrfwbI8yotJakj0eRhDfUUsx3mxqQCXo6TkY7fQjcK+9nXcCybZYR4CjkGv62F/TJLDPPtsJmFXxg6uL00PBowhjuzHY4yU8jKUz8iQ7Qc5JWR/YloapnFMSZ6PsYfrOx1q8/zUAoiSc1Gi+FSlGTHUpVjxpziZtHMljNwtINhRrJLmerqTHpFzOoAVP0DCIcuOE5RuFe/LDMh8T5CXJ7yy3NcZisi8PSJ34vsDmLcnKAhTvlIdpxwYRTA+2I+chN5T7F3ePG6gcUK3/KjTlDdBtb82u0/SuMaI3Ltn1y0jmDS78KB+Ag/tHzrbpu+85ppDSyvGUyMm+BhHHdd8rNG56j/i7TXuZry/Zx6sWQxIOJCS68k0KisO+8gBaV4s+ObT3Zdy81KUManva8qjdz8slWZNFquLUqnMYQ0Gc3lQnEuqZvOlIZBboMlnshrNTtWdBEHnJQu1nkB1xPb0/oFBkBeIGqqX3d9KWSxDbVlb3KOkmcsUpb/Qh3qoJeV8SYocGx0rsC98hsFl6TxID0fHMR2X3dHwCvp1XT8i/hRIG79RNhbqlmRKpZ+gosZ2Bp90vQfNKrZBWZHIecEga/ad1yYC7MMwtS4rSxgQVL8kfgMFzgFs6BqnJ6CXflfd+bgeGg9uksYF5sHYUPmOdakYIbdxRo74HRwX8zUAD/Po4WCuAfzRc6DXQUka58BUvRyYhn3paWgkQcQmdEHybJNvisdzRjmEuA4O3sPzZopa3pdiEWUIVNTYYvwA9o3z0wF2cCbj/cOybs2IDJb7pM8MQpk2ZbezB2cY/TsWoN5lf+/zkgtyultFZcoHu/tw0+nhmjUo79NwiQO83ZCrB8n8e3BwJsszxORjI0a2L9uU7IX6ZpPW/d6Qxq3c0h6TO6HSH/D6ZUdY1AQzzM/Oe05lTkLP4vPIGc1HDrxSlhtNjXOSS/LO/C7ZgjI06pI/1EDDo8Zivhdl9wGTSv+Ns3X/SyqX/ItFTPAxjgmu+Uhj/ur3FVt4uc9ExTcW1WeoDPGZczpQGYE83unTFJZJEsoLBvdJtePp052tlWXupoo89vh9UmMGuGZdmAOd/c6pHIulYckX+pXopiZ36rbFUh+qHtTEQRNqHMTMtm0QEPuxp9k22q5JGuSYdkMZ6esXvzknKSxfNXqaFLEO3dZhq6aqn9vkioOSypYjUlWC5TmCpkBkrJBJbKkclCjIn4RHwtUrwXIyAr0DPKyyN4qG487TmDBQswysoyFgcU0uDRG6+7kuFDn2JA4NAyV4nRkRN66Og8PQM8CgOyah0YA/nB8D6tRA4CniX8g2+hYD+wIYDVG0P8uKbeg0PjianZvgMSJyoRHBdLO9bocM7KPhwKMK9bWB8cAB1txActk+bJuXNo7BzHb0nvDesCmCyp6JdzhgDwcXYW8FBgEGOF9xUrJqZEy2nLZB+odLkg5SkvQc2WcmZcmpQBrj3I4BaGiQpC5Mz8jqRC+DHSf8pa+ej3FvOgQHZ7CMcSMkQNl1sCm7hy0EWXkSKvx+vx/KfFhuApnf3B6V74Lcn4QyZ1s6s+eR+TgGPfNJkNR1tEad+zSHPQHAMoua40J5dWZK3p7b1U1cQ2I/1BSx1nJ4xS/D+vsds3vmWvN9yy+5XPIvFjHBxzhmuPp3BndKHbVXKOdCzBWjGogOW7bHt0A/jjyKio0E/0JVRwAl2rItkHJezg4ulLHHV8uD994puxcmhelmGaxGcmdlkgBxMoFNA2p4ZnI31HtFUiDJTDotWayTg0JPc6Q2yxHPrC5zvIoUQfok9FLWlTVjUPRgX/bbLhRArjAK2BbO5CzFQhHbkFxZrdEhSbLD/qB+tRL2mbMd189BWECabEtX5Q2CJWkzYQ3JXdU+iZ80CYJTcsY22vaOYwnbsbGdmy1qcBzJWF3tmKdlrEoZn/wD9UxPBQPySPxU1lGwHt2i+Mkuc5hoRIRqDHAHXcqAUaFd+kC6en9oiOFc6B2gG5/d23p9/5XSQczMgMekN7A8sD/Qj2UMQ0nK+QFpt5rS8Elu9G4UNS2wprFNpSUDQyMDg4NpbHkezEfAGACeCTPtwYST9atGNLI+iXNI+q60HU92mj08Mxz/hT5Bzx28qySqS9LTMuygvPWYPMPDwTLEhHXZTMFy8zDRJGBe9qmgKA9Cid/RHpHvdEYxjUGlD8lDmDcZ5jQVLIMRGdHeazPnOxK1mz/1EU8k8Pz0vuF6Se7jeNe/P79bXpXZJxl9rkjuh14FHrUZzPqgZNw/cLZOPXTNZ7UQYzxPxAQf45jhmj9f9q/6qb4Z4wSrbGjORb3frYWjinLAbcpMmJf9QV5VyfMBBVMHROxbTzblz5Q35X9Azlk6Q5b3T8kDU0/K/tkFPO1pEHpRONY7I8c9zwPpt3RM9jZIPpfLad/3FNvQ6eIEOeehwBkc54DEHRBNDjUq3cLlfE7GBotSyiRUAaezORCRpyli2X2uVCqpq9/gnEju3B9VrotLpu6jR4AqnN3bEqksSDnqRcDMdRbnpCpZ3eh0W0KVoYIn4WNj3RY/9KqVvEHkDs6T65A8oqA7HAfbiUbX0w2P8lQ3PZYpoVONo/ixPfePE1DjQY/FQCyejI9z4bowOAgaFlxV2/xhQKhxgDJh2l7m7mcbPQfpoTud94Oj2XlMcctrBeknErh6nAP73tPb0AkZVd9EaeD8EzkNrOs0SPIUatiP38G+Wa+T4GH04Hgcz9736zAa0lJtQvkFLRkqF2WwOIL9JmRPuEeWZFm7zR1tkODZQ+Hs1KKMJpoHI+iVzBlswPtEI0k0qn3BkswjdX5PZ0RV+c1Q57eCzO+lq90vaoR7AMOIJM42c6pyEjmV+dOZDycyuqWh6WZZXucnF+Vd+Z1yJj4dbWs/zCXPYhW5FwuvwrP5d87WmZNyDP0TBTHBxzimuOajlYWrfq4E6SqbwC9M4tGFI2kosKLTkcdRATIBB0n/uYBk0rQko1AuzF8q39/3I7LRrJf68pw8uuMRuefxJ2WpwsFTPKnX2P5OIetLs86BZJahOqG48yUplYdA5lkQBRVzKGmoXAbMUbmr+oaqZbR4yvWllE/IyGAJLxCD3ZhMJyG2syyZXF7HhU+gZqNyT7MNHgZFEkTOzHEMkiZRkui0vRvkG4JI6e4mYRIRUYOgKc+0vgNx0m2v67Ca5M756pKM8Y8EzG1I0tyGJM3v3A1Veprkj+8kazUUcA4odwbWcXu2udPoYDN69AegMQDC1PVI5DwPbKuR7tgPf6r73mc3OlwD1Tp+83aqksXvNgwVDsPLeSwfDprD3TPtbQMTSTqFMmi2GrJcm1e1zmvWceJB/DScmJOAhkgu16e5AjhSHkfx47y9UzOyb+8eGcol5PT1GySbKEnVq8pO/IvyC3Ttx6MElpQmgsFTwBHOclDxWjAoJ6ZxnQyz8gRI+z5vUG4Bmd+E6Xao9Pu8AXkSqn0Gy/mcc30Gl/WC4FYmkjmZwWugsVKFAVdyfHltZr+8PrdHRjVxzVOpdgaMmM/iGf/vZufMN5w3NOMo+ReJmOBjHHNc9Zu1vdIqUJRcaBJSYJ1I0A1dQiXJNtdHPLaDcx7p4elBgmpa2guOXJq/Ut5YfKcMoeJsLeyWxelJeWD7o3Lnw49IO3Cl7bWlUplXgut4HWk0mNjGSiqTkXKJ5J6WRn1efK8mSayTAXEmqLzFkySIOek6kk0nJZ/oyGDfgJSg+NnNje3QdG0XCmXJ50DkuKh0fkAYEQ9OA1Ex8CyD/XTJkQRMWmD9ZnG9MDbUHQ4DgsFpnEjmBupVE9+Q7HmtOCeNYif58uK1gEimvQLsfSfJ4Fj8DZLGCUAo0RPA+SRu/KZy5/nQ7U3S5y+qfD1HkL3F8Unw7AOv6pzdj/HJ7aja8ZvBcGwTNw5UZwdl2aqC8D3swcXuu8twPF4ts9hR5Xt0/WP/JGt2U+x0QmlAiQc41VI/h6el8raYD+oEwXMkOiYPUgWP7dgXn54Q2jFs50/bjpwxWpTTJkbxHQYCjs1gu6qpC0wz7OvogWVGdc1+5nv9ggbD7Qah3wF1/p32uNzcYrv5IEi+pFHvNSz3cH7cji52kvnhI6qdCuC18NFk4hwaMBth/LCt/eL0tOT5XB7uksdXPFkL+PI/TdL+L7N15mGzRfiAxniR4H2IEeOYwjlDwGrOl8FgnwWPHKzdQOxMOsqgpS3JpW4g0dODpE7lzm5fl2ZfLa8rvkUGUkUxSdQNIK7l+WmZmpmXdggywUE8KGV2QUtnSiB4ulCTUugb1gFhmDaWiVVoZERdyDpK6FSLCfxjEFsKjDw0OCpjqzZDkUft28z3zgFpND0siIdkqe54XJhLogxwqSREECNd2TagWu/oelqtscInYYPEVQmDFP32kpIZXf4EiZVR63Tba4HgepVo2b2Pqp/74u6U0DFhW6zMFfE/CtRj27uuo+uC1GF5GPbLp8LvzmMsAAPt9Hzwj6PYhV4Ft4lR9thHiGuh257ueeybUQHaDY6Z8XCOND6iy4qi+RMJB+XEJgzuD1eKZWksyCaMlLNpGSn1SY55/WEU9TMBEMo8hWs80Cee54Qy4XnznNhcwTJg7nzmx+c9GxmekLGx9SB9mGHtiowFQ3Kud5bGYgTm6HMEL5fJYnaA4L/cWCP/0lwnt7aHZHe3zzn9LTRSGQyXUoUe6HeWx6kIvf24tGUodJrGl4HUfzj/hPY0SLEJA+/0AWBlrBvawN6Bgnq/yQX/S86f3oVniJZmjCMA1gIxYhxzOBftZzTUp/CKf13YFNcDyKvf6cgV2T3S77Y1KOepKkMSENvcUY3L1uzFckXh+6Q/UcD2jYjkQFxL7ZY8sW+vVKoVaUKZ0x1eKo8Lx3NnghVGZjPi22vXpNXgwCok9YwUMgOSSzPRDKoox5dsJi0D5X5tdxe/Ku3GIiptEFeS0ecZTDQaiqrYSYDa5QznSDWapMGBY1hsx/Z1vnIcm51XRDJXgiaBk1RJ4LgujuTGdmqtAUlwJHu2zbO7GYhau8+RsKnECe6MtSrd+PzkfDIty4H74PpcqafaKX+xTF3pUME6H+fC9nYqf40RwPY0SILmDOyRJayeQlml8Mn2eZA9Js7jdtgb1sf54wvVPKPzYQWA+FwtEzcJBY5lVK2FdEaKmSyO1YaRtSSZtAuCB+njMkO2wXeaWm75YlmbJRhkqGcE5Z+EAZHJ9eEgCfXA6DgAIPg142uxXlrCTEoyKLuzaxtkXXuNNDXwjWd3dKH3GtfG69MBWEjoKB823zB3O+6+rqPlxA1OUdBDxUDZJUnpO/zW7C55K5T7Gs3wx2eVpdAFrD081nxg/1Gc8NdMfvCLZstsjY9dd40YRwArSjxGjGMLU81+F2/+x23H7kLN2JsL5evKpkRNrszsR/VI927kou5B1SWIrGHrsjl5prwyd6UMJwZBVNVuVHlHmpUl2T89KUv1prSbIPBOXbejOq/XKuK1muIzNzrWrVenpVVfQIXjaRIVBtUxwI4JQhwOVoNzA0dBeVKtQtWyTRoqltto+zmJiOqSVITttU2bBEqyJHGD7FSR4jtJ1AYc5Q3EinnspkaQ0LE65tH9jYnbMw871H9E7jguFHXA7yDBnsJVViUx628SO/fGedxXdx0SOFPjqgHQm88Kl9TJGQB/k6xxbA3EY8nTiMkM6qA2egw9Z14LltH1TyUPI0uB+RxIRj0C6smIqhYdkx7szjHu03StgwJU2SdhLOA34xVKpQKUfFLy6ZySIY/N5Txeu7WMqa6j/DFuYXhkleRzZZA9iB9lk8Y9KhXykixwOHRG6nek3MnLubWzJB1mxTviKZCfGixHmm2cSHS8DSuf2VMdvGYmrKpDuZ+VWJYfzG+XV2ampJ9eFCX3bmnwAz9tEO7Gtz+GLfBfzY7ZW82Wh7oPUowjiZjgYxw3mCt3tcQE1xlr/tF6IQONuzB4742m/9ySXOy6Og+CdURdqjLsjMolmVfLmsQEyIBdu1CZcGQtEHcTqn1hflaWlhdUFaaTHBbWaLswA7M7bWZQI6EZDeAaGJzQ9nVjq5LLGOkv5kA4riQtlKOA+B1U3ji/LFPZgkSqyzvAbyCe2qy6hpWESfY8PxI5yC/kwDAkc6jPSOFSpcMQYLtEp4L12f7OSHGQJ65QyZ/GA9U0Xfs0AEgWUKVK1FTmJM8kzzNa7wC6qhwzlWzxBxPWpwEAFa0EnsjhMFiuUfCsT7FvGibc54ESphkE44IGBuerscIKOjo/nkd0fdgHY6LUkOFhcKZ6zRERK9nzHLAOXfOpdEpS2TSIWfPYqfGUoyEF44ndCcu5KN8/4yE0Mx7Ol0GJHBCI7fDsUsceD61GXX/TYCukQ1k9lAPBwxjgeeAsA5Qtz3uiPiojzVHpOCvKKMZRA7Pm0ay5PD0l35/brk1s7Ix6CLmz6Z2PRGBvxgP8u5JL/KVz/vQO80OxS/5oISb4GMcVzlaOzxr8I177rytT9ADVXob1/5rsXhlxm+qqJ1iNo7qH4E/Lhc7FssmuFQNi1ShzLGNwV0cHjkF1k2LfarYPR0lVisVRqMc0iIqPPYgGzBP4NUlCPQ4MjMggpoG+QSmX+6VQLMng0JiMja2TvmI/lL0Dw4AOSKh6HCOXLkkm3yfp/IgknZy6pdkHnV3ZSIRUkhpwBtVtoXKZ+lYJkf9A2FHwGq+Ic7Ao+qEBaFoO/MQ10SXOtm2SnWagA3k5jDYnyZOUlcBJcCgfEjAJnN85j8ROkudvBq8p0fMgWIeT/sDxaRzQ24B/alhgogLXY2MN7BjLWfI0MmgQsK89iZPGB74HuHbsT2MXeO1quHAfOCzT2WJblgWbI1LptJSKZRnqG5CRgT7J4B54MJRSIOgMyL+QzWEeo+szmvGO7nimsOV4AUx8w2h93lsPxtnEYJ+cvnZCCn1lXBvOD4ZL0KhIp1URtxXIyGI/rh7GiOG1xjjS4LPBN4LBhYNOW96e3alR8utdzXiPZ6FLL3zMQO6wvap4RD4lgfPbMpL6grMlHrv9aKN7B2LEOI7IDz+ER/HjsOx3qNzrIXRlo1uVV6cntV2TaTvZ5t4xnpwu58gZnTMkXKjLwv5dUp3cJ61KBZV/KF6rIe3KpLTqs+KDiFLpjA5awtHjahweFiTggBCyqhpBYiRe7L9UBsEPrBbmO2fbcSZXkmy+pNvSGEinElLMpGS0f0AGyjQWklD1RjLsK49Jo99BzB4UqEaUk+xA0oyyP+Ae5+VBnao2J+kTJGYldn4ncYJqyY4kSRInjQoqVNSO9DjofkjaGoCGV5jbkXADkKjug0RLUsMnDAIej8RMgtUVuJ0en8F/nDif++lN3AlAVc598JxI2gy6a8zoELbqdcA58Pz02viJ41K583p62fjYXEGS1hHvuufkYjtmAsyB7PP5PFR9UpJQ8oVcSrIow0y6ADKglwOGG9S6Zs3DNuzaSE8AYx+8DkfyS8ro8KBkSsyIh+NgXRI8RwHsNBaltJCRjJcHn/D6Yhwp8OngxAQ8LbyjZyaW5F357fKKzLQMskmExniP3PGVK1vPPo537H/jRl3lXDL5HWft3sjdFeOoonsXYsQ4fmD7GwjtevDY34NwmJ6yC7bHO7I1NStnJxeFvbZbji99MiSbljdIcs6X6sKsLE3ul+r0fvGp1gGmbw1ARpW5HUpQ5b5xiNek1FHp16rzUJSMeneU+PP5fslnS+C0BBRiU7OptRpRu29leVFHnWObO/PSlwt5qPm8FEslCGRG1jO5SVuT3DBXPEmNw7uGUKSaDIbEDahrnm52kiygKpn9x3FuSuScuu3bURAb/pHIScwkbhI2ideJcsRHOeppELAixbJeoByJmp+MQ/BJuviu25N8eTiSdbQv7ofb6f4wUWEzkK23in7ncrrm9R/b3bldS/z6fizDMVhxw0hRewAb8fp5PXSv8xqwl2g/OC81FLhid98+pii/fKAD02RQhlkOyINyzWTzWjFxGN00CJ2j+bF5hQlwfJS5j/3m3EBOHx2QVeOrRFLZ6LhMUJTOS9hdN1lPS6aVk9DBQWMcMbA0q6H2LZFL09PyttxOeRneT/aAOcQlD6MNtiHt3Otxg/7Iuub/Olv3PhEtjHEsEBN8jBMC5sLJOTDOP6HO+Kq21R2AK0UQ8pXpfTKaaIDgXRlbHpbCnqrUZnao6zaZBjn0DUoSipx1C9uNU4VhyRYGtesao7JJJhx2VCPbofxyWDfqX52GEs9o++5yZRaEPoN9VjSoq1qZl8rifmnX5zTILkcixyeNBwsSZze6NI6dBLGwrV3HbocxQMWpeeWpskE2xuX46jg3/I7InYPJ8DyhTKMTxmpu1wXPNLB0l2N1GgQk1RUub61elbAx0Sgg0YIsFSR8NQS6Bcj5qq5pPHSJv2tIqAHBI9EIgVFgYRBo5jiQMcuKngfN+97zGPB42K+bHZZkfhyXgmPocbEvRvyjLHjukZuehgurFotdezpRwUekz8UM4MPuWDY4L466x3vBFLXMAphIGElnMlIsD0p5YFwJnk0CAc6fbfIt3KvTx4bkknPPk5GxNXocnp8GNzIrIMrM93BNHUcSHgym6LAxXiRYjD6eB45mR5f8G7J75Y25vbLRrUdR8kru3RVJ7p1wyTj2E7jJv2+G0v/kXDAVZ6U7xogJPsYJA3PR3HbUxh+hO09dez2g4tiYqMorMvulDOVQnEuLqTJDmi/pfE7K4+NSGp/A96K6zMFOkkZFPz62UYq5orrlO+2G1juZdFajuKkM6WL3fV+aUOu12px4IBCNZgc5MSd6p10DJ1YlwMQAusCrY2qLC8Wby7BrHJQmiQ4kpQF+OAANBmauczNlCG5qGrZds22b0e9LUPbLIFAQI0kRRKTsQ/WrCjkRKXidR9c8yJMubizVYDwSvZJjdzsqdipxkioPznNRssUnfiopc5Eqexyzp+pxzWBvbIb94ly4zwjRebD8dJ9cTgMB22qiGxgZNF6SxQlwPa6N19EleW7LZgQ1Tnj6vB5eO841CsSLykE/9Ts4IJGQXApGEwwfQyMD+2K6WqaizWRB8KVhScFQIrnT+PC9lrRxH/OOLxeddrpsPuNcMRqUx0DGAAYAjACQP5sdYImIYfmTaPAvxgsH7xXBgXA6mNjDhd3frsD7OGjwfCix6wNHe1y/Wi98DJ9/gfvyx8626evMhl0t7iPGsUVM8DFOGIAYfGNyN6Ge+DCEZeVAzaJfXNmanpZtUpOSl1GFXhpeJYX+AUnnSNYkElBKEioT5J3N5WTN8JiM9/dJuwNyBQEwkCsF8mMbb5JKHgTQghJvYApAZhzwJZFgqlrsD+sVQOCl/ACUexkkZMBnbUmAnNi1K1scAPHQXd5gbabkzMFrOH46mwg46ppWeKzsSI7Mn07ljotkP3clOSVmTGGPvEHomKMJXRhEB+KjyuUIb5rBjswJ8lXCOkDKeIWpsklqnEjOnBSYj+NE22EbVfZcn8fkelTo0eacovLm3jGzeww1LHhees6uGjoMGuT5a+AfyozXhxXVWIiaHPCTxgG+aE59xirw/mB+NNhOxAIu9sEx8jkMbxbzHJRDu7YMNciBfdIoz6Q2l7TqMIpw/7hvHnttOSVnr1sPtV+CEdaEEdbC1Aa5c2rpujoyXiEnQYZNELyeGC8EfCSYbpZd4NjH/4L0vLwzt1O2pea0p8shLvmEuuQ7eNZuwM3/H+Il/9y5eO6xaGGM44HunYnxVAhvXp2VtL9eQrMGTzIf3wbq8oYkLWoVyIhU4JmO49tM0pNWB7V4y5P+pGcyBU927vLNlZCYMZ437C2j661r/hRP5w+SE6K5+AYVv6+2XvY8/k4p2o3SX85KJp+G2ktLmmO0g1zBHqjQAxBFQ3Y+/Ih86iv/LJ+97S4QN0gaJAO2hAoBuZloSNN2qwq1n5FCtiA5EEoKq6QSVkZhGIwPDks26ejtZk+sIoh9oIB1NZtqKF5jQY2FTK4AIrPaVEAFyyAyZrJLuCAxfGcyHQb1UdGrhwDrkLh7w7hynqOGhVGvgot9MtMcxTT3F6WuJaF3SZ3GAd9cVeokbBI7V+b1YTsuVBIluCIIrqvaez+ZNEeVO7ahOqYbnRHqOlgMlLq667GeciObEEDwdNt7rQWIdooxBgomlFA7Xl06INWQAY7YgGlmPR/3AMfrhK5gNvZD1z+MAN0nswoy1S19FAlZbvmYQlmutWVyoS5LTV8WGnVZrC6p96XZgKr3fOnrH0HZ+3LpuhF5z+u+X87fuk2y5TwuJhC/WRevWpXa4qIsLS1JpePIwlBB7jr9ZqkLyCjUFuIYzwN8VDhuewfTgNOGgT0rr8xMS7+D+68DxfDVxA3VZ5HPlJ3Ds/fveL4/IrXpG+P67/iDtybGU8BeJwlbHH0jNMhPQAGcg1n0MLbx2cAzzWguRklhMsygwu91VLRsXKXvmMnR66hnaRBwVMgaKuyOpT+z43g0DPBGYPKwFAZB0PRsf8aTXNE3pz/hYTtUiS9dgASM3DHxWpTXn0O1nd2djSJrgJAn5Mkn/4NIex3UNRQgCb5AkgXBQ7X1Bl5hEpu5fZPyzeu/KX/x+c/IYichxUIZ+4AqDHzxQEjN5jJWpSIvgDhgLKC+SoJkOUTs+NCQjA2OROlFpSnlTAqKPiF9eVcj6f3WkqrbQmlcUvjNBC4uu8lBiatiBXEqwbsgdpAmyZzErVHlICSmL9UBUXR+WV3f7B/vJhM6pC2j+mmE0DjQxDMgYAWuUQle2R/zOR0geHxXgsd6/K7AfnCtyqx43FS5Y59RX3s+hhzsBqKLBB2gxKnYQxB8l4ipfgOQdQfXRdBLwl4BGkuAZaEXLetoWztHjjMgeJQvtmlhn20P24PIOU48VT2zz0U56UH+WCYwbNrYZrGJ++EnZKnuy9xyQx7d9Zjsm96rxg1z1rdA8jSkzhjOy0+89rXy2iteL/0jg7jU6Dr8JntOLEsN5L68WJOljsjM+qTct/4WnFcL/ENCivFcwMeHFRDd8bhDsiZRl8vTk3J+al7z50fk3gVXxoRHegce9P8nTvBx54K5x6OFMY43YoJ/Gtg7x8+EwvlT45q3a9ctPulEr8T4m7Wg1p2sYQ2zplAa+ga/UWfpdyyk3KERgFrR0DCgAVATE9bEOvg0NeOENdR5nF9HBVrFXqp4WRgRhWrK8Uwi7FgaBslEx7R9z6b8jrGpDggP9WnGM4uZQIbzobSyVqp3WZnFnt6tZ8hhpHtnflLBPnB2yrYW348yvhrX0KczEy2Q8og8+cS7xDbWSV8pJVkSfC4Pos9BnIMkSfAkLRDJ0vSs3HrLrfL31/67PDa7QN7XPDigJvFgAPhQsWzj5ShnaShwEnwGaj6XTmmimz7sM+taKaZxAlDu+UQoQ6Wcjmfut2o4TAYKnoF3HAoVpBuASDCPwWZ0P9MtzSFS2U+fd8HFuTFdro7dDgKmWz8aUY7kHo0iRi9ENDZ810UPA0DJHISs7fGY2KaNP3g0+MkHsvtQ8k7zN0hYl5HUdWJ1jXk0Atj9jJ9YL8p1z/2gIsc6AUjS82G/4jsnJXiQa2NxSuan90vopKQ8MhENjevjcWUefiVqqngvKlMeQoeJBUGA2NudyDPADHf0rPgwJnhs5iJodmAccF3jguDx6eZgFCRlrlqXBx9/WPZN7sGquH6U03J1HhSNx/oVl8tPv+uHZNPmTbjXOBg9D15bPCj4xjLJfVGqMBCWvYTs2dyWR1fdAVOaBhGuM8azgk8SG4qo2umSZxe412QnZQM+dZAYHSiGDxrARyxA/Wbkfmz5VyaR/pJ5+S6sGONEQbdmiHE4wrsm3oYa8I9RvzzzuEYrS/Dw0uz91s8VC7XS7X0/+InZ/OVjzYY1NjIG6CEQW+V3AwMBdSWMAkxh12gQW8F7WIGx3TC+g/eSw5OFHai+tr58DuUYpkSiLU3PMxkaBinftquhKbih3QdmKybBXJnQVMqhbL0rlKthGFxz/L0I9p51fdZv/zVK5V3ghJQkOtJqFeXRh94ktnm6DJQLkitkJd0l+IQSPEkwUrnN+Tm565Yb5VPfuknun1qWVqch9VZDGp0m+I/twilV3QyeS5oOSHxAMgySI6lnQWbYZyFpJZvwpJRNgNz7ZGJoVPIMfkfha8Q8ionR9Ik0lDduHCPyyb0GhExyp8udfEvlzA+mtOWgLkrsUO3R+Oh0DoHgQcpuJo/PtJ4fWB8Eh2UkdxIdjAc+KJqYpqvk9VnSAwA0OEnwdN1zni7nfLrnSeZdVd9uwrYkqeOBw6SZ6fDPbzahdjk+O/7Rbc9tYAw0l+dkeucOqVVr0j86JANrTxd2oaPqZ9Ch59WUyDtQ7R7Ue0TyRjz9hLEAJuBpRNH0TGnLDlYu7kVL6mw/NympdvA7dKQdpmWh3pTt+/bLHO5fC8TdhDFVrS7KBevXy8//4I/LZRddKPkyyxl71cC6phpctaUFWZiZlEq1LY3koDx27qzsHrpP0h3NqRbjOYBpoTuoZMrQExenZ+XyzCS+U2tQtXefs+4HHp15PKLfwrP0v50L990azY1xIqF7q2IcjvD2icuMCf4YFeWrtXbidKTxdKXP+b1l+n3FiocvowehA7llhNFPTB7BZoOGMbaOF5Ch42w26DUnYB1TE8cu4XogwWAAQPeDUbC+QENhH1wv4H4wOWELzNVCbQ6pmwjMYhVs54S25YRSgHxqwDBYgmEwAsNgOwyDd2sX5CNaUuHtw5dB/v0V9voyk4AF4yfloftfI53lzTJYKkuxryjZXEFSuawkMmklbfaLJgFakMfO794h//C5z8v1T0zjQo0s10j0bRAsjAEQIN27DLjLphwp5otkIU2fWspByScCbW8vMMENCH+4r1+GC0XpL3E8cpBXYwnFwmA9Bucxfzrb2KEWQaiq1knYDB4Dz8IGiIQ1frspdgVjFDrPqCNOsoB5OXUUuSl236OiRzHCUKEbn/5PBwYBiV0fBc6jIcNr5QxOVOlsZ+fBOJ8PB4hbJzqWcF10zeOHCIwcRtUxMx8PQxVMomciGXaRo8Jnzvugg0eE36HEG8uLUpneKUlGt4+ux3y224PcUZa+3wLJ01Ufqnr3MXVA+ByKF2cOY4L999kEwOPhgHxIMDVB/i3PSgunVvcT0sD6y01f5iot2T0Lcu/AioVyX5jbIzCJ5IevfI28801vlTUb1kgqg+vCuXFsgADXQwVfW16Q+Zl9IHhs17dKHjrvEZnJPSkZL4eLjPFs8HCvaIaucupyBYj9gvQcSh336zCXPB8V/JnCTfy4Ce3fmkvxYMQ4IcHqIsZTQAPsksEvo2b6BVSsa3UmK8NnxLOu0MURLvbe7p7yE38Onw8usB5rWtsGV7StNfRasymBDa34ZPOA8mEbE2p5p4JyoBehYVypgS8izwI9CQ69CTAaXL9mPGnY0DIkvS65pCeeE5psPZQOjII8vk851qbTQWQUPBFKFUe9Qo2Cp/UWkA7sbSP/EaTw+8a146Aiue/eS6Q+u0UGciXpp4ov9km2WJQkSF4D7dgfniQP4mrPTMmN3/qGfOiL18qjC1UcyJUOiIGDmLDveypdkCK2z2UY/NbB0lD68/iddCQP+2WwXNL0qTkQeF/GqJt+sH9QErSBcNaZTAHbeTpADTPegWlAxjA2mHQFqtshOXO/TNYCgiXJayAdjAqqc5K8my4qsSdAhHTXR+uRnBmERxc1v6MgNNit+5v3Mg3iIpl3lTYOHFkS3C/d+bzFVPMkeI+ucWzHc4S9ZjuYmDAHKlwz1LGs6Zrns8E27Q7sPPY+4BJ6Oehery9B2TNBDV34uL3tqra5h5Yj8nEI1xDq3UZkD/KGoMdvrMvzxqRBdpxwXpqMBrtuY51GBw9fmADJW5mrdWR6oSHb9+/StvxGnUF2VTljZEze86a3ySXbtsnAYFGDKmmgaXBdZUmaMNwqtQVZWliSWist1dXD8uDmW6UaTkvSxgF2zwTWWkwFTb/KualFuTKzT9Yl8LqrSx7PjK4B4LHC+8064X48oH9uBtKfi7u/ndhgNRHjaWC/s7bfZto/hmJ6H36ehTop8jU+BSyKskn3FirEpKO6hXWyFjC/0wnLf4T+PbCf3tweuKA359AlRxwrd/9M31GJkyzAEzg59olio4UOts3k6vT9UgKyH1MUc2AMDALBBOJnrIGYZfxmXEEFNXsFvytiAvzG8tBUJe1VpJmAlEWNzoY/N+Gbjsv0cYHMNz0pJjKoWP7YuP6P+m4id999r5Ll/ZukDIIbAAHnoeTzpaJkiiVxsiB3jkQGVa1F2WrJ7Pbt8rF//Jh84ju3SM2HogYBt0EMvLZsrh+HcSQNgnZMRxPZ9MFwyON3GSp+qK9PUrisFOydkXJeA+zyaSO5NAgdKjwBgmUf9zSORwUOSSkJkj6KQ5PWgISo4sGo+G7UWxAF0uXB3yB5FCdd9KrqMdEAiNresQwXQIOFPK1patVFj+8kcSp4JXp85zWTyEHWkWLnWvyDSdfBTrmMLnyuR9IGASvpk+BxrlHGObZn+9qvnJn4NN889h+A9ZlBTkezo+se67D9Xvulc0x6h4llmKKXqh2GAFU8iIHueQYzUrnT+8C3oEfwNAy8MJraeEMaUO4VEP1CI9RI+j2zM1JZngW5L8HocmTr6afJu9/wNnn5uedKsZzDZeCaYDyQ4Nsg+NrSrCxj/cqSJ00ZlIWzM3Lf6m/AfkK5H5o5KcYK0PXXwL0qwTp/VWZKLktPScmhwUjVzgdaHyYFvuHdtd/Ae/wBZ+vMLd3ZMU5g8A7GeAbYz7zbteu+8zo81L+CJ/xKqK50d9EhQD0lj3hlubE9pMTe53QkB67KmECnLEgii880DQB8arpUchl+a3AVvtMQoEuMIUGsklbenKf2fB9uHOCXrnYMbuszHaK3jOeCibYBGAqMgk+VhGxcplzkfNhEbC4wIHrGGliQfmQMLGPNKsob8812a+w64wY/1Qrc8dtuu0Aac5tlCMTe31fW7Gd5KPgsE91koOyguCWDiSoWFby/MC/33naz/OXn/0m+/fgTmA0FmCmD25gdzgU5Q+2HTUklmAAnLflUQgpJjlOeklIOhGwb+C2yZmy95NxQo+kLRRA0LoHBdHRscjAa/cwWNWkLL5rueDon2Keey0j0Saj1BFR01D2O/MvAu6ySOvPdU8G7blafBQf7ctMgb3WvYw6Op0QPw0DVO3dAb0WxT8lOaLSQyLGOqnbOI2hg0DggqUOB629+V+WPm4D1ORY73d3cPgBpazc5bE/VzcFj2KWQ5eW3lyVo0V5zsQtHWm3YaDivgOo94FOaBKn7StwdnYf9dG89FTfBpgCIdWmT4HGabQ4eg+0qniPzDV92Tc7Kvpk53KeULC1NwsBKyNbNp8vrL3i5bD3/AhlaNY7ywjb1ZfHrFenUG1KrLMvCwrTUqkb80lrZu2VRvpu9tuuePwbvw0kGlghNnzZEyVq3Jm/M7pVzoN5dfWcPNYj4eODB22es+ZT17P92XjE9010U4wRH/OQ/R4R3D50uvvt+FNl7wAljpKlDAM7iy3JjZ1i+1lwt+8OM5EHijPyNSJxkzuqPvYcx4TfFagrLUtg2TfLHpAYByIDGQNaJPpMkDhgI3AeNA3ZV0X1g2yQnbM9Yay6PdFIPfFsP4uD87jcq8wNzDy49blh5CoeeOknIZ5xZM2y5N39nkzSXLpfhvmEZ7MuD4KHg83nJcCCSHMiR3eF6BMio8XpTqlMz8vUbrpcPfukLsnepKuX+NdLy2O2uArIv4fZ5KD9fSoU+KecLUkyxOxxUPAyHXAIK3l+UQXwfKA+A9LNYl12vWOaupDL4DXKmzRINCkMDDidL1zTVOfg0AWMjAcLSLnQ0BnDPmNDGTUC1U7ZDLXOkOzc/2N0W2+RKMABQ2ZLUqcSp2rEs2iG+p0D0/OTvqJRA4GBMGgREl1C1HDgPpK1uegbosd0dSp0moraNg8S1fRzrRHnpQexQ8WyLp/CnrRCEIHgYAV59FkYA1jEZEDnJn3GcCSxjiluocxgFHTB3G2XPNn3tCcDjYj7vMffXwvYtrGvdtASwmZs476W2lanFhuycnJT9s8xqaqXFPAUol7NG+kDwF8ill14hw2vX4roj93ynuiit5UUo+GWZW1pQ93w4ulqePOsRedTeLLkQz8LhD9NLGL1XrAYSZ0KhC9Nz8lqQ+4TLsBvcI9RhB4CV8UzgwTD34O5/0Gyb/SSey7gwTyL0aoYYz4Jr/qaxcPX7SnehVpvCz7XGNWOHPupU3VY2JJflrOSSBHhZZgMSQajEzeXU6IxS5cDndbxgVZuSRUxzYVpmYBBMBjnZHeRlZ1CUx/2iPOKX5EGvT+7v9Mt93qDc7w3I/e0hua8zJA/g+wOY9xCmR7x+rF+W7Zh2BSXZ7edln5+TKRx/NszKAvZfsUm81Elp4rhsaWb8Nwme/a2jPteowXXCuTq9792JF6rf+amXEk0HcMiPowIoedY8juO2ofgulHb7NI1ez6QMeC4NzkoLB3xhhLp2lSNIikq4IFl859yF2T2ye3ZefBCOD0XqUbWi1uIIcilsl4SaZtBcASSepdvednAMVwZgTJTLQ5LHcXL4rYaUQ4JmIBy+k9TZZs75OJ5mryPhU72T/HH3SeJaljwnkDKVu8uoe8zScDS65anmsRe64217CVMN3zEPSj9qeoAS5yeuVYm7q45xErgO/NZiwjwu4/UTJHYqe67KW4XVCZ4D4yctyoDH1GFoYYio4ibZY18kfW2b5/4BbmrxDNHVzjZ/9mnX+eoJYBs+toERYlEWdPlzVDjtKcDsfHqOPFVcHwPvuA7LDNdmqfh9DsZrpAHyX6pVpdlcwq9QciYpo8W8bF6zVlat3yDZvj7s2xev2dD+7xw9kDnq640WSrEk4Vi/7Bt4QmrBPN5JGEAxDoB3qxImpc/x5E0gdg7HPESXPOoG3BldRxE9WvSsfQkP6NVm2/u/aswN3ScnxsmC6K2N8Zyh/bMbSxcaJ/xVVGrvANFTRB8KKMEqCP7m1rh8szWhaR6ZP5uV/8o3ZEVdqzj8O6gi+iRhrJjXw6E3r7fvnts+igFQwsFEla9KH0R9wFuA6jCDk+/9ZlKX6LsvGazHqbdeGtuyeYHrJGgAaFUc7dtRIyACySo6s97Zdb9HJwf05j8VnmkZgOOEiYbs2P0O2bfnQkmFHRnqy0qxOKCDx6iCTydBVFDvJMAMlCoJr9WRYKkiS9PTcusd35GPfuXf5RGQvJssQNhCSTaXdTSzYn4AJJ+RQiYpA0XsF5/5pAPlnpXhchGqXkA2LY2oZx93kkwChgID6lyH5YDyZZs8SRHGQzSOO5Q7riuhBAdigzFBFZ+k6gfh0TBI4Dy0PR7HVhc9SD7Ba/CW8RtGS2EIpngKRN8leap6xhhQuZNgtS0dlTRlP8Gy5neSOgkck45mx/UZWEei7Qbhabt7m50nsAmNB7rlQfh0ywcdtrdzYts7VXqIXbLtHRPKzGtV1FCyMJ3YB55kH7UCYDnW9dogX3oJ9Jpw3jwGTxHPM4PxWn4oDUyM0qc3oIZTW+qE8uT+Kdk/tyjNRkUa9SUZyOTl4tPXyhUvO1fOevk2yQ+PagBgu7KIc2hJu16R5YX9slTFcZPrpL1hQO5Z9Q2Z93ZIysZd5AgWO/u21/A0nuFW5M253XJaohqZP4epdk42sLvxcH4YL/2HnfNmpqOFMU428HbGeJ5APebY20bXoW57L77/gkma4e/pKw8y8jA90hmQrzRWy66woK51kiVxgO+eB55tGy5faQA89frRcrpJCa5/gJ65CPP5QcOAY7BrMwDOm1NE8FGzQGQIcB5zvPeaFroxB93fWf0NEsSnxhhwwvfok00X0XEOVi/dE9DP6DwPAa2HRF327Pk+2bPv+8RFUQ4UHBB8KcoPD1JPZECEdF2nQJD8pJJtg8SWlmRp3165+55b5Z9uukvu2T8t9XYHBAqCghpNg3BJ1jwEXfAppyH5hJWxgREZ7S9LOc17V5fhUlmGtJtYW6PPqeVJ3skEiDuZVld8r82ZKV/V9Z7KSjqdx75phLEtHusncxDAKS0P9o13UkWcKhPfZCWZK+k8jnvu8DpwXkrsWK7FgnM9UExU0o2autzV9Y7ttOmFZA4ShPUSbdtd33KUNZY/PQIsGzCuRsXTZc92e5wjXfRRwB0Ik276nsue5M4ucc2KBM0qiNnqYx/AgGXmOi5nv3i2xQcwrJi6ltvTTa+OBTVw+AUEj0ORcBi93eEr4aSkiZ1NL9dl5+S8zC81ZWlpv3TaVdmyep288ZJL5Pxzz5WB8THYOimNE+jQRV+H0q/OyfLSLAgexQCC72zsk3vGvwKC3/WSJ3g+Irz19Bjyyysys/LqzB4Zcdri0iWva3SBW4NHAFWCvQmP5V/i5f6yc/40u9nGOEmx4u7GeL4Ib149IAnvdSjGX0e9dZHO5NukYNHStRnIfj8n10HJ3+kNafRwHqRHYltJxscCB05tBZ7uHA6uS42OfyQNIKKunkeB3oJoTSozjTXAd35GcQE0BiKvwYGYA5Bfyok8AeolwDo0Avid8QYZUEZkUAQ6aQAiSDGJbdgEkoLqqMy/TJ7c9f1QkTlhht9iPi+5fEFVPIPkTAq6RJUuCK+ncqHiW/OL8sj998nnv32dfPvRx2ShZcUjQQLsuiZBQ3LpkvQVy5J2O5LFNALlPlTISt5ty0ApL2ODY5KD4cBx0TUxDc6PeeczpUGQPI4JkqNvk5H6jDQP2xUQfE5SbOfnoDJBE+QNVc/+7iB+jZynUQBjIAmST+b6IkMBCj6RY993aiwULs9PCRyfDPVn9DoVOkmaBgWJHCoaJxGth3naDY7Xzu15n9iQzk/sg80LhEa1k8B1OcwPELIqfizn/fWh7qngSfrMQscIex/7Dbi67+OQNelA5YeGbnaUJ1Q9WyJCuu9xuKh9HjMsk/WwaQL7xTkxuM5jcxFIhu9EgLvLaPq5ak127ZuTyf37ZXF+F+5pWc7fsF5ed8kr5azzL5TCYD+O44lXXYRyx7GbDWlB6VeqMODqeBrTG6Wzvih3Dv6zzPm7wVEvXYLnXedAMdHwrh35vuw+2ZqekQKeDZij0Uo96EAxtoJvn8PN+htjpu8xF2oPmRgnMQ67yzGeD675aKV51U/1bxfHuxeyiFx2tmHUFetUBV2wRrudrElWpAgimwlyshimlBhYhR5LkueRnuukgkunSGFHudM54aHhuR828aK5HcFOghqhi7l1XGUV18trXgzTMhtmNDZgf5iTvUFedgUF2e4z5qAkj3pleZCT3y8P6DSg8Qf3a6zBgMYaPMw4A1sWt75GMg1XEkzWhxNkDLtGpoPQ2dbbMzzU8tAzA+lSITMIrDIrM3NzMl1rSYMExgAzEF0qmdFhZhkRn4KBUCz0Sx+IO5d01XNRLg9LKd8nIQdcAZHp6HFYTweXYeAcSQzH4aAshI4qR9c8zwVGQO8cDNSqpqztkqgONAOST7LrXLeNnSpfPRH6yfZ2vKpU5z2DRZUwCRqVNZmUJA/i02Fre4qcxMsYAyVsmF3YjglmFNwfDQRCt6OC5274B2fFZgA8u6rmUTYh7jGD7kjq2u5Obweuw/caUPI0NJg4CE8BJSAInUO26rG4HraN2uFprOCJovGBRfQAcBS/AOfLdLbMgNfGObdhrFSWZ2DUieQzeVkzNipnbDhNBgeHYLtgP7i/bNv36hVcWhvGgidNGDceY17yE2L707Iv+ZA0ZBFPH4/50gPvMoN+67j+MxMVeXt+h7wsNS85XcZnp/sc8IMOHk8ex98/x8v7Iefi6Qev+Vs8rDFOesQE/yIBkvev/pHGpOSy9xtJTKOCfJlJmHx3McA3yECdhjKRqMmY25CaTWlAHbNGMYK++6qd0Iiu4tBJiX/FdHAejYJoIvGzf7gaASum3voEaxKWBTNptaHoOO50nUGBYRLqIylLMAzUOAgysh/TFNRhqTMk/XVHEn4LRMPjHErqLnPAk1DY1qxEg/kgkgRItQASJzk8vm+HVD260pnmPyl9/auVrP1OVZKulQwYxoWqZ576MlR9hm74sAkihzEA4kln83pUJXdeI5PV0PXN68Nv9ntX1YrfTDWrw6syO522STPVakSiVOkOlTyInG55bsNhb0nAmvCGipyXwMsDsWEDLAPxgrjpmjecRyXO5fzEivyqJM+JRI5tNFqe65J86TbnPjFpqWF5tL3+UaJnuUR936OBZKjESfJ+cwEXRzLHZhxlDvct5D6xrg5+wH3hH0eQ02uHBab59nEv9DfPTQmdbe+8a3TZs/98KBy0pg1536q3pNOaUw/Q2r6yrF+1VgbHxjSTnhocMDT8dkPatSVptVvSbIu0vKS4uUFxh3Mg+AdhWDLIDvfjJQQtW0zqkgcuh2J/U26XrHdJ9XhutL2dawHRy4r7Jt/Ctz+V0P2Cc8nUfl0W45QAb3GMFwkOi6gjKDWTf4Nf77e+vREihUK2C9airqBKl3OSS/LO3HZ5dXpSK69lkBjJrfvKnVRgRbJyWglez8FpBdk/xUQdy7KIuvxF7fy9ia5+fmo3Q3yHfpOO8WU+PS8t6BO2E3utqnjMvAYCpyoMdeqqWoKqV2U+yBZqfGB8rWw99+Vy5tiQJqxh9DwbhZv1BXxA7WITqnCmaqV7WgePAWM3qvulWZlSQk5li9gfzxxgtzYqYhyPOebpamd3ORIlHTqMw9T+7gx0A0hQOBEQId3YPsgTyhhkyoQyzBFPFzqvgSSoqhsEZqFqbc8tT2WO7zqf30n2mJSYSZh0zWNS9zuLAcQZMnMdtu21pVPpa7557gP70v1xG/ZbxzJ1xXNCuWhyG6p3XixJGtfCEeXC9gKuu+c1wTKUC8uBgYT8rUYOyZ1GD0qKzRBqFeg6XIZi4LowkLTQsYzzmS8gm05Ju7Eg2ZQr44OjksvluAeUC84f10xDhUqUHgOvWdMsesxQ2GpWMBeGmZPGspeWCGURMq6hijplwHTkHSD2N2Z3yYSDZ5jt7SuD6eiSD2QJddWH8FL9tskOfMm5eP98d2mMUwQr7niMFwtz+e5F46z6Emq338bb9nG8QFW8PNGbR+AFczCtcZvy+uxeeWt2t6xWRZ+UFpehAuuteqqhZwT0pqcDr58Ty2Ll1DMGoAPxGUgtURGPWTkCVPpQcxq5rqqT6g5Tx1cixAwcEOtRCSujkAZFRsbXyatetk3GMyArvw2RnNcAMQZvJRM5kD67sLEtvIjbCcMA26TTA5KCQkyyfZ/t611XPPcYBaaBIKlaMUebA9T1HpE/TTglYZAO1TzBcyYpktSpdqmUOy0QJwiV14AzjwgeRoYlwZKAuR3WM8w7j2vVcd2pzHndPaJWQm/p+jyexfnzXBktf9CFHhElVb2eO5dhfXXB4zfnR1nrGno+es/4h80LmQFcE8qAHgjsi54KHeeebn1eKX/jU/v8cyLJ643FDng+IGJ6L6L+8ZgNa4BlxN0z018qlcQ9wC+UcTGdlcHBCcmVBnR9bo+VtSx5HRqECMOJ58r7yG0MipnpafE06Pmc6qABTURdYB05M7ksP5DfLpelp6Vs+PyvqIT4kaYRGD6C+/En+PY/nQum7jBbHuo9zDFOIcQEf4RhLrzLc7ZN3oTK749R2/wPG9jH9KU6UNL4gheu3/Hl0sy0vC23U85NLqAid9UdHeOZEVVlKNkQlTnLlY25WrggMao7klt30sBAEjylp5IIlSWNqFBSmZyct/k8ueyMsySfhGIGcdBtTmOAPMRx2F2SGYkLR2Xf7UyuXzJ5Ek2kvFWJg6wi4sYpuAy+I4Gyi1ymG0DHffDYkZJ1knlVwDwOZkD8c7jYvJ5fdHEgOp47/kXZ5PhJMmNFjX1jnoLrcx6JnqSMc1DjBspWu7fBwAnaMFhoHGB1zQMPA0Qz1nF/NIp47r0J6/CU+D3KNR+RY5Ssh80LOGcSK49J1U0vRbqk3/Vak2x+AGHrxCaHLIymonBQHc0FwGYJ9ucH4dMA4MVG5M7Ligw0ttO7mJGComcvQA4ANNo3IKXigKRxv3Q44K6xhZsVNcH09sF5LHeLCUWSDGiAcOapDZYFXYUUCfR0kdTfkduBOmVR0lxhJblTxONxsq3w63gX/ruE7kfNRTPbo4UxTkW8BF6B4wNn694nTLv913ilrkFd+S1MTEfXXcoaydUXcEtySd6S3aXDMrJVni57xrjGN+aZQMpFlU61RjKBUgY7KGGShLSvNlUoCFGrfjK2srYL4klKIpcWk0xIoTwg27a8TDavWiNOwAAyRozXsX1DFWfIqHcQeTINombwG/alAXUgK47uRmZRFzX7u4Pw6KFRVQlFSVd91P6O5XTxg9x0PZIYv6fL+J2PDAgNRAMJkkhJ+j3yUlUe5YSnH4PrqEseKp3krp4BXLeqWXVbYxm9EP8/e/8BrVl23Xdi+8s5vBzqvcpVXdWxOqAbOXAAAiQhJhEkJSpQtGaJskYaj6Wx18waW8LQXhpLXsv2ksZjkprh2NKQEglKpEQNRAIkCKAbHdANNBrd6FA5v/zlHK5//32/r1BoAGIGqrvfeXXr3u/ec889ae//3vucsw/auDRx70V8W1WgenEXt973OBFcGHHhRPWj4YCJdk9nDW/xjpzvkF9enr7Ef2GZJKxE5VjIyxhOfvNv8gnlTSsJ/FC5J3MOwvdIU/EQJHR2C43epdwaYkiQVioetVI+ZwdXj9vM3KJvLuPp89zzqLyHGfL8er0ivFmvbtZqWjLQdLI3dxA38Yl047gtRjv2vemr9uHMVTsYb9PdheYTLqKICeptaBVu/o90in9gDx/4jX2T/Js/THrAfvizCJH31CqRyNavwZX+QSQI/kUwGGv/xa/XOgQY4TgYa9uHMtfc+YRM9iJYmexFl/vhWwWYlUAIgA/XiwNcburWwjxwEeY/kic5AFLA5WitcV5fV56yRE5mZkA0nbLVwyft3rvu873fx4M66fbROuUXnoYCSMajrmvHMgG7pun30JClSQugiCdHLgIbTUhTnkAx7if9XWnNAkkBuY9Ha1a9tGEBng5p8w6kGr8mjxJEdFYpAfmwnNwDfN1E76Z2hJC+Nv3TfX2ZkzRvCTUCPuJ7PpQudTLVusNZ7YJT4uslBAs352tIg7ryYQ79EV9r+H15mzorcZB89BEvm0BbeSQpfmp5HM802VECFcdUntK1f0Zfoz30vlsG9Fx1QQKaROgCkJd97OcMmnqK9srQVguLByxXLHt8/74nqBRJS0Mkbp0hDT6YSJAn5bvZsORQApkoSBl5c4WwVNokJo5KELG7UBL+XFZKwobNanwC/uHtpjA5Bf3gHDzoH1l0/I+ij974QiTyHBH3w5s9TJp/P/xZBa0ljT5y8/OQ2H8L1/t/wVBfdBSaKETeBEjbJQjz3anQZK9NH8SWNBNWZ2eQ++G2AIsTX5f2TPUJOMXwfMxY664FBAIvwM1RyH/zmrRMNPcYQCAtPlWeBezLlsuXLKsZ8ZrUhxCgbV+lEWq3OJnqhwDqeCBvbyEICuDdpCxtVIKAgFHj7541vocgoA9Ki9VvH5uWkEFakWQRjVjavcoQgqmeu4VAgoHeIbhwojSUnn4LvGVedyGDfEyFDoG3CzC85+/LbE2PEeCTJ/5TYmH8yfsSTCSoeF4JI58pjzDiAK9sSUjQIRClXMO27rom7wf1HYK2OrLOxFWnVvn0TPXu5Qif6TvRqIQchBn6u+Kq/FoKGC5JTPiyROVGb2kMPpmIWYE2KdJGcQ2hKD88cxe/AL8OH7f3PEiDh6Q41IbaHz7eoU6dyPTWmyeoG2t6ocBdG1g9mtqyHwLcH0zuWsrre8pYuKY+EPY6VNFnqJj/s+XG/zT68Pa5SYT98BYIIYXvhz/zoLGuSGTwT+BF/xBG+jvBMOg4/xHF6j8IE/bs+zH/ECD/TjmkgJTbQcLkFsej7YdJ0PitoACYgXu51slZGuwt0KPCXOtTkJbn2jzX8lwHyMn7nEy+uzdetnrlusUFOKpnpQcYykGLtMukTNSeiMbhdUVaE3N6xJevSUMegGfckwlcIAYIueauMfxE3uM4qXF2bV4Aj3CgIYYALZ/M80/pTkzcnn/K5mA81XxVSr4vq4Hiej64Rxmm5Q8zGgKeQF/1IGc7ei8Ea+4DuL7cTXUlcz7XnrY/1/f4tnKhcgPMAnsXHgTAcY2Bx/19HhAtRnTBDX8TYUeCkfIWDktIaFJaSYuniiQT1qWq0Q+uBcqJmAQ11Snvkq7klWQqbrOlOctmNY9BwhJCgtIn3YgsMfIxoL3/qffwG7IGBHyDuJQh1UZQGyVt7G6V3xxB9SWTvJaSyiT/gfQN+/7MVTsUb1Jv9DEfb59EVFWOgh0q51fgMx+Pvu3mr0Tu3SbifngrhX2A/w6GyCOVGkD/K3DRj8MD/0UwtA0nxmkriEDHcTsQbUO4V3ym/QrXXe7J49d++MYQgprgbQJqVKZPShNgOQYKrLgQcLhAQHBgRRvsNKx58xW78vLv26i5bUuFouUAsFEbbb0v2SuweDCwZHRoKYQC3yBFgCcAlOYoABZ4otn7GLgQS5gn7TWWRp6QaV8gL9M7IKS/Cfg5iAq0hWTkRwArhzSeDs8E8lPA9HFpCSo6eFWT4zT7PSwbQeV3jZwycc81c0UkaKzbL5U17rsjGqpJ5nht2apv+lCDNHkdeqgyqK78Hi/qmvJI/AmX0GmYAKHAv8D/fNsPfZv7AluJHNLWQ0FGQoHiyiI8aQ/Kq6QpGoAcmurDNuS+ykVZJIDlsvIrQB0gBWjuhLR3vejfUJskqFeEKtWV31Ne9a1xz3KdpGUHJRtqI5U3eKCqVGu+b7tmLZyM1+yj2SsA/E2biWiYQvMsvJK9/OpaPrk3GvmndOL/S/Shjc+GD/fDWy1MesV++E4F+FAQfXT7C7C2n4vIZD+2l8Qb3TbpZCxunPCtZt8LAf9I9qLdldD+25LeReAhwb+lw4Tj+a5t+u3AFmqrrpHqnm4L5QUYuiMw1QGYaI/18UA7ke1ZLpOzw/ML9uCRI3ZidcViAwCy17NSKm2zuZzN5FI2U8gANuEuc6EJGo0U8Jpq1xqTdtAT0An8XcAQ8Ibfl1XAQWgy69vBjHju+EazzzWz3MGLZwC2Nn3xJWHk1d/xZMJvuale4/BaEqfJdFoWJ4FhCnAkInO2JybBQvd1rfypnriUsKA68ngSLiRYKM2JmV73Ak0w1LVi+nwD4k7SCC0PXCNo+EQ8WQv8PnmUtYJ744B3KGc8M+MgH1o0JM9IcJE2Tjv4cImsGtI+9d0BTSRf/TwDwOU+WPmX8OTCjtrPvzOZ7Mh7t+qOulEaEqwG3apleymb7695f3gjBzWXRL4OQr5myT+c3HYL34PJndCFz3TlDf0mBPegw/+f58b/1Yob/130zObFMMJ+eCsGh5X98J0PH//FRv3v//TMcxYby3PUPLxwEf7sNBsGGCfHQrxlx+INd/uqbWW7gZj2W7vhRrGx5XppW9nLWW4IGKDdybzrIEjdaNvYZDLJodnbgIc05wm4OhCoAuGHyWTJ5mcO2lJ53hZKmsg1smsbWzbot2x5vmyLM2UrZdNWzKQto3Fh0hLIS7uUlqiZ38n8vGvKvl0sQCOzvwFuMsVLO9cnfUa5ZpI7cCfdB73O0nxDgQHwIqK7p9W17pFPHy8XkPbRtDUHQBgIGHui/OdL5rgnYHOQ1lngq/XgbjXQfWnoSp86EFhKe5cQ5GkJ/EAFZVm/J2Do1glu+PCHvi/BgPv88rSm3/IXhdp6R8INafloyLANVrcRpOSdL8+LCCXkKRz35x3ypvcEzho+6HY71h1omYmLIl6P2mQmhjBz8NADlisWLZ4E8FNJfyZhI1wxoCGZkQ247pPGgN+eD9JOpmZslE3azdT5sD495TdWUI4HMslD7TOxHhr7hvuTX4x1qQPqUG2nMCkaTbLF6d9T3n8UfdvGv/v4P3GTyX54C4dJD9kP340Qfee1DoT4CcDh70KkvwwfvekPbvEiLsZJm4OgfxSp/SPpazbPtbxVDVwVe6sGyg6QaL22K6EwwEDAA4fz2eACJUDIx4oFQNIqBUg+Bg2kABLJTN5nZ8+urtnsgYO2vLhk9x+9y+5aX7V0FHDj/QTaZQIwAh7dZO++5nnfwY3vaZ27J092pF2GWBc+c2c2E2FiOhnMHbEo93oBjVbA55Po1JakKRAXQI0Hw1AzJw/DTiMEbWV/0A1du8pyQRl91rzOPhOea82yV90gWLinOc1H0DPeu6VZU2GKFzrTIX1de19SPuX9LYIWrFUIAncBu7wGREOhQMCq+9zzCYyyXPBmCN480zck4Ci1iQVCwxjhREHaZoiQwrUvIZTQpZolnSFlGHr6pA0RqN1knVE9RZNo6YC7m+MBahCeNPQMAYHrON+Rcxw51PHv+rMAwG9aabRomUjJhjJjvwGDxttF54djDad/7d2u/SzcJD9l3eo+oUv/V7n4eUvH/qvIIzcfDx/uh7d6mPSS/fDdDJHHtp+33uAfWGT8fwc8XhPBik/fCoC8FmK9P33DfiJ70U7E6zD6qAO9GOxbLTgcCeSEegIPzr7+W2PEDhQTTZFnwDGxBbScYsSNccFZ7lHBQYtlY5YqFy1VKNja8kF75OQpW0hlLWi3LWEDiwu4eVUAk0xpVj1aJ0AUlYOahLYcENgOXHP3MW4HLbR3vaNJZWjuU434VmPJzAwIRX0TmXD82ceqAcjQKx9A52AGSAJgvrkL6QqkHVwF+CqjQJTvav26Czcej9xqsh/f1jd9noKDNUAuAUCA62mEgO3asDu9UU0JzHVWfAGtAJco0uCVhoSPvnwFNPy7qksHeirS31VaSp18RpMz1INWI4Rj5H7frRc5n3Dn6+L5ztRb4NgFNCmcpEt9yQSfTpdMm/k4sPv3KTNnWWXUHuGKCACe33K040sOpeETRr2GpTtxy49nv57uGySorrSNrrL8ttSO/Xj+vG8UE9M4++2z5HlOu9GowZPU2c9Zxf5v0ftuXJ1E2A/7YR/g75QQfffujUhm/p+iXf4tqPZz8LHb9mGGmH2SXcJOJvbsL+XOuccq+W0XI9DEm7dUAHV8Ipo0Tq7kP344RiN1eCIImAQ2aIaocuZ7pQvMVE1TDRCA0hiu3M5m0klLF3KWSqfsyKEjdmRl0dLavJR044kYIIQwIEqRwAAwS8MMpI0CHA7q0szVRFp7P+6i7Uor5pkmgAkA9ap/XGhJPmhcB3SZ8XV/0Dbr1gArme5Dbd/BXAycckrblgMe/67AXQKDQNMBXyCvvgFckl+5llX5tZwtmsqTDNq8JsaRlmb9+9p61VRfS/9aFEFj7fyWgCBrgKwECAIeXDCRgMA/nkkQ0HckxLiZnngqv4BdW8lq5UGvvWt96jyIUj6BriYujsY8o68OxtbutK3Z2LN2u2GDcYS6InEvh8BLMkuGMgLi1E86WfRhERnYRxJCEDp8Ax+Z3CUEUCbVVyyJkEDZfIY9+dF6ere2dPuWHyBoSAhU4nd4UA8RLYums2jqP5C+Zj+au2BrUbUp7SyAn0ScyG5VfnyC338v+sjN/yX64f292/fDNwZxhv1wh4SP/7+3Rx//+caFv/8zmS+AKGlI+CgEnBFPC2OIshOWjvbtRKJqxcjAt5+tBeHQvTZjeSuEcSywXCdlS9W8ZYd0YWnkrkHrMmYJGP70iMvTmrQ6MXlpnc7slYjrlJw1qSsco9aGLNpVrt2uWKO2iQaZtnJ51lIprYnndX8fwUBpDFvUt7zWaWe4rMXTeT8Pu3uuncpHuvIjLTUEGIE230Go8Pw4GCkj5MMBi1u8o6Vo7iBHjmGkRfdh7nDywAA4F2BoYxcSeHUCXBJm3EQ/NZVLAOIdma19qAAwVhoqv4YYwmEMAbTwQHkBjJVTgb6eSVNHkJBAEQ4P6Bu8xze0oY+/w6GZ+BIoOu2OdTtNB2uNgshLXySRRyuP83tovV7Tmu2ebVX2bGvnujVbDev0R370RlHfJrbdrHj9CKS1pzwYbXnytbZ+AsFLngHR1mlPzZ73elN+PJ/KQ9/6vQGCxcjchiCNnecB2m63GLXtzDVeUFt4hd+xwcfbAff1eMt+LHvRHk1vWVKS2dfX0/pJTcjVRX7895Ye/3fRh7ZeDR/uh/3wjUGUuh/usPDx/7G99w/+RuIJC+JyJXkMop6BrifIpACz48Z6omFrsZY1APjNccbt+tqWdcIK3pRBADfUJLtm1pY0yW4kM62AU5ovWhvVlEpkLZXJWkL+yyfAD9rBD6lCgbSbv3UI/KTl92zYQ+vmWgQh4KrsChSGVi4toEkmAXk5YiEtQCXOu4l0zhIpjSU7NJKHcOa7wF3OcVzT1G8BvMziMflhl0avvMjsjNYKGIe7rQm4EESUNwEUkQSq0lpHCBIOsgAZjxy4fX6BfiDMOMhJYxbwCtyHXdKgFtDgY5N16y68TJzVuPc3QMM3i/GeIjBEeAAUR4OmAzmf9jg6K91wPD3hYD2UqV/CQSxtg/7Auq26DXptG8mKQBkMYB9Ec1ZrNq1FvtrdtjVaTX63rFprWL1eQZPvO5DViVNt1KzRbluPtNTDY1F6MR/WXjMZtPK1I3dbtoTw5ACvyYrhsJTPYyDPPjQzGNhQedEZacHryP/oF8WCXc9fBO+1GfGdy+560PSYIj2S3LGPobUfTjTpNwJ2dZivB6pGrfIF/v+HVg3+efRdW0hG+2E/fOuwD/B3aPj4L3R7/+AXms/azdxLMNtFbh2Gp93WXmLOml3bsWOJum+3enOU800nZLr/RrbwJgoUe0wt5BtpW6xkLMuPWFIasLRatHGAK9yRLIn2Hmr2Aly4PocQJOGasQO9lr0BaDLhjwEIAeVIpnUAuL53HW285v7qMwgLEqhCs37UXdm6j3buyQkLH/ZvR6OB+63Xcq9gJM0bUInL8xvflHat2eW0jK8PJy2NizuKuvm7Q5rKr1pOs9FR0xBYwlnwmlQFwMpMj8YcRJIWaC4A5XDvfYPQj76Pq0tTp5zKle/kJouBqg0AlgDipnDe83XqlCGRmSX5rA1bmxb0G4B01tMIyLsLAaozWQEQElQ34RayCB7UqWavD3sd6wjgqbPuOGHXtjft7MUX7MbmZdvb2bLrV1+xy+eft40rL1uzehNtvo62voXWXyODRet0OrazdcG6vb4lyW8mI0GKaqFNCrkZWzt8ylJ5DV1QJkBea+KRarzO5A9g2NMKA/JDmQb9sVsDxlL/qYsIgm8kV7IbhUvWtzbUIsC8s4JM8vJKV4gM7COZq36UNJHOl7+p5SaBS7C9Tqf7F5FE7OORhzd+L3q89cacPbgfvmNBtLQf7tAAgASRRzY/C6f/2/z6J2h1e5NHYQAbNKN2BoagTSZ+PHfe1mNNq4+T7hjnNvbwpgrTcvVh7H2tB0dzdWCUFg9zd/M2IOUzrZMZM7Rt04Y0ALpYqmvvSkVj8wCpNFR3uKIzWnYOUFiYX0Fz1/h6K4wuViwTsk+yA+g6FTefa9a5wH48lMYFKPLdeLrkGr1M9lEfaeFteaxTPgGmUXvPhs29cKmXZrNrHJz8aH/4W+52fTxdzyKAao8DEEfFG6PVhcvn0Nx5rslkPlteICzPcTrUMQT2Eg4QJHxYQAAPkKtTxTScoEMueakzCQExTXzLLhNfdURuAPdwciBACtgPRx3rd+te3+1O3RrVDWu1Kmjmbav2o3aj1rSXzr5i5y6ds84wbkNL29b2JdvZeM339F9YPGhLy0ds7dC9tn70Uep43oUF7aufSOas29oiLwinsQwCGYKX6pF8RKk8WUNklfY5AGovz5fOZFdLFmkfaf3h2nj6PdeKr332Y8hZ2VH5653mDgoj+o7Wtx+CZv9S/qy9L32DWiOj07Xt00D5gnEgF7P/J0uN/5vIgzee9yrZD/vhDwjOuvbDnRsg5HHksc1LkYXkf8OP/wLW9WX4lwT/rwfAPEFTnkns2k/5BLwtAD5iTTfxvQmDWJswTKZsHYCZurLPXpcGK4CXFuvj3HBCAR3gO33PkQGwduRVPQIMsTSaf1rgEnVf6PPLR9EmC9YHiKUPy5Wq9mTXZLMIwCjzt880H2rUV0kArICinOjEkxoe0Axwae+yXJctnl/hIglTF2DynruoHfGmhhbErdGQETgE5r3mDtpoh+smR5X7Mq8TXZPRHLh7NDn51yQ9lUPlIY8yr+usXeokXGj8XSb6aBpBI10gAbqNQDClFQBJSxbmLI4wE0miNWfnuV9AQCDPgKy0dh+Ll6DRa5KnPet1mmjfVTen9/pD6w0ittft24Wdmr1y4ZLd3LnhpvsuWnUbbX2umLcH7n2nPfjg++3ue95mJ049ZGsHDtvayrodPHjK0vGIxSnL2tppW1+/11IaaqEmNAQiASWbySOXISDxO7RsSDMXeHMtINfEOrWZyoeAZoEmB1JG6kWz9VXeaG9kxWBO1cJ7qp87I2g4TXa2h5I79jP5V33DmNitiXS35VPFGtslWvUf02j/qzWTg+DZlWzwq7db8/bDfvjWQb1pP9zhQRgVOXK5G2lu/DJa6d9BRfkNXx5zO4nDGLRaey3eth/MXrQfyV62UnRg1QBQEdO/g5jbn0aIenmjvgBYa+Cd4Ytlwtx9khdANmxXbdxFs5ZJXgEN2sEwjoYkQEBzdfVc5npp8KkEgAI4A3il8qKViwCgXKyO+0SJEh1w1KxuLf0S4GuTll6L95MWz67wLO1xBSTKk7zB+Tg4QNRFy641d63RqVpf49qa4Y4QMObbA0B80NsDuwBUgLUPuHfrm4A74DpCmkNbl+MXafFD3kWm8A1wfFmgpD3KJa3eLRG5WbBZVgYJPdSICyEa36aMEnriKRdMBISGMKK6cEGI8mjCnPKssfQx3x31+E3U0XBsA1keiNPj4/1hFC09alvNpt2od63a6KDVK2/kvdezPNV6z9GT9vDdj9mh1UOWU3UPa5a0rqVi5GnQsXhkYKvLq+5/II9wpa1hU6Tv+/BP2lJDFuq34cRBFUdop1JxcA79HUir15wCzXugfGFE/kE02j62O7DiYJZ7elXPvvtB0vmQPB9Ac/9Q9qrNxroW8bXtKtnrAs1E4fPk/a/RQP/U4oN/Qov/XHBk5e+Nv7j8V8bPLX9k/NziO8ZPL90zfmp2bfz4XCF8cT/sh2/Zo/bDnRzgX1F7aukgyPPTsKufiUQj6863nHepObmIjGGlZucGRfvd7gF7eVC2TGTkh/jFGzlofHUUD+zAjSU7fL5o5UHU8sWsZXJocRRfsJ/N5iyXzVuGc7o4A3CnHWQd0NESQWIHAGmDPp6L1hygnY4FUv2RdZst63BcOfuM3bzyFcuWl60wRzXzbQGP0pEgMehsA/I9S8+sWTo3Z0mSTqQQMOS9jeS7zW3roeG2u12r17YByqHlZ1asOLNsmXTaElpGRqZH/QbZiVqicIC8xaxfuWG96hV/ptno8uMeQ2DQhEEJFYobz86YHMaAwiZ/+LIwJLOzFteQxKDL75glcpRdJmyCuofmGPhM+wGCAc+1jE1mePWJIWDea2wDvl3ixsAShIp2DTDvUd/htqTDccTqjbp1+mOro8XXuiPbrtSs3W75LPr5XM6Ory3bytIy2rkSRbCQoCPgVYVwHnG0qe9ut0U5EJIQjnp8q9dtUPSYpVIZi9IunZ0rdtfJt9nJe99usRRAn0Yr10Q7afnkXWUY8s1+p8XRtR55qNVqVmv1yXNontfwhkUWbffo0J5Z+i0EPao3+O4qvuSI1pRganYmuevDahnX2vXkWwfJcDwOZw6GMwglqarZNCbUooK1z3uFOEiJXEc1lBe5SaxtmnKH+NuRUbAdZGw7emZ/Kd1bKXz7XrUf7ugwfnFt1rqj7wOk/g4881F4hux+Xw+oOEN4ws1R2p7srdjjvWV/rMk8anSXB96AQQAvS+bBa6u2fiFvecCmUEhbPp93ABSwZXLFcAvYXMHShYKb1H38XRKACu7XMHqBu2pD677RluXcZthsAHQAR29omxsX7cIrj1PFQ5s7cLewCoBJ8g0AK1kARyuA4LZpxnq6uDwxCqQsVVi2Zn3Lqjs3rFrZsQGAI/BNposuV6QyOYB+GTDWxLk2OQBSpX0D2D5nr9+2QXsXgKKtyGMinbck3xj3KoDari/Jy5RWLYEgoXXxY/IR5ZzMzfMsxzvaGz3vW+HGAF1pudpCVU5qfLWAr9PnQ2690BABgEicYa/p4/4aGx8Qv9dqorEPbEh9CZA0RNDTio1GzzZ2d6zRAFCru9YBnNfm5+zMsbttppAiD5mQsUga1ZwFfqjc+t1DkOiPwKi4NuRBmOr1AfjABhIsAi1ZRFDRhD0A/v4z/4kdOfUQggjpJKkfBA1ZUSSUUDk2bJM/8jjoAfCc6wB8lTbsD/Vcu+Wh3Y8XrLGetacO/qYNRm2wLxR4vpvBhSVA/VSiYn85f9ayokwfd1fn9Jr75vD629PfahdBPnIiVyJxfvmM0z73AH9rctYucnW/NkA/YjdpkA1ibtABNiLp4UZQH21H3rXbmsh7++FNEr5Nb9oPb4Qw/sJaxuLjB2EZ/1sI9gcBoIKT5y30lqkYbWscsxcG8/bp7qptjDJWjA41J5uob7zm1/af42hgR66u2drlgiXRugv5lM2UFyzhy8LMAT5fKFs6k7VUFrBJor1rop3GrWXCFcAroszYOgsIOm2AFZDp9gD5FiDfsEpl1869+oRV9i7Z3MrpcIw+pdn58iuf5/UOQNgAUKhLn9UOGAOyPc613csA5cBnmsuEni7Mcw6s1UDRQnNOFhZonagN+GYHYJUQMTt/0IoFhADS1Tr7fCZv2VSeWNKoEUAGVQQA7bQmK0XJrQbCOvl9d409W7Y4GrDM13HyE88W0HzzUs8pU9Xd0roZnpaX2T8Sz5KnAX0kiiYdtyGgHoJ71QadBoBI/vi2hhRaaN3Nbt/qXbPLGzvWBNx7/aYLFscPHnXnQHOlGbcgjMddqjrhVgetSfc8cmjyYJd65tMWSWVJd2TNZtM6HeqIdpFiKo90SY3j71y2Mw992A6fPkN7SXEdUuekmU77OSA/gxbCmAC923GAb9JmNQlofZn0wTjqexzMWXe2ZM8e/h2rxm5YbBz6jPhuBpGn1rznocMPpa/ZY+mbk41jRI9TmpyeFSb3/fm3Ca+PrqAPcfBPXAHgV+dH7reIDHw6JF3KY1OHtKuc5cse0Af8zTbB+pt8ctPiwz06V8eqnUGkvNSL3Pu1/dn7b5DwH+kx++GNECDZiH1x8Qg64E/y66fhqSf8wS05HJoG5HucXhuW7LNusi9ZHKDIcl8U/0YKIcCbHb1ywA5cylq817FiKW9zM2i08QQa2tDS2axr7xm016QAQWZrAMVN9GiAjjgT07WTAEBsXfgdGq5r8gBOv163Rq1pF84/bdcvfxGNe83yswfQstF5NBavWfLJGeeZ9d0rVqnWrDMcopF2bG/zqiWTYyvNHQHYV/x70ppb9W0ArWqBJrFxDDQ+HsR4Tx7eGmQvZzkJJumYFYszVtAQg9bgxwJLSRAZdjkDgoBXOpW2LIAqf/kaJtDGLck0GjtljQHycbRgd8jDfV8r3t4F3AFzKXrkJ+BavuRN3uQkAAC2Al75cO/36j72P0Bjl0/6LkLUzVrLru81ba/StNreTcoztGQiaaeOHrb77n4EQQQhSsDuloaqWznQtSmTVhGQ9qiPpt1EyAAbEI40nq/ldZ3+kHqgDjotN6snyHsCLXtQuW5nHvk+O3j8bgQiNRPikEz0GS2Zi/Oplg0RFmSe76PJd1p1a9YrLoT00OAlVAkQR5GyDVIle/Ho03Yt+zVLjNJhs3+Xg+hOs+gLgPzJeNWW4l0rRQYI3wM0+oGluJ+krdXeclOtLhsSq/6bsm3Ot4SC6b1vEW5/9G2i0USSovqRINIlSZlT5KZQQoBM+rv83ibWDgKxhIBtpM5t4m4FkVGd9mkGLeJlIs39IYA7K/xHesV+eCOF4NmVeRjp9wI/P8PP74kkYAmD2+EbYISGb4wz9nR/0Z7qLVkbzT4PQwEGQt7xBgi3AP7yqq1cSMOwh1aenbX50rwluC8LYxpgzOTQfjkSAKFmjWsGu5uk/Uy3n2rxmrEm0JEWPwL0dA1IDGt167Z6duXyS3buld91zXR+7W7eQacFaKSFx1IzHAXbu/E1u3Tuedtr19CMA8vlFhA6ZtGwZwEjvgP3jMcBJsBOS8xqtT0EgQEMfmRtvtfsB9YbRG1397pr2VkElBwCSjKZDs356ZQtFPNWyBeskE5YBnCMAbDxeGBpAC8Wk9vWiCUzCG6ZsiXSRd+EJdR6U1JkbdRBsPBW5pDA0QMgtUOdlvGhofd6aL6Afq8npznElJmc3zU042q9Y5u1tm1TJ/XqjlstkpT/8IFDdt9dJ62Qy1oKQUJDJNq/PS7Xvi48UKdo4xoC6Ld2AOJdfgNXyRLf6vts+3E0C9hnrLJ3HUGignBTQGEkj81de/DR77eVQ8eoa43hy+JA2tSNOzXScEMXLV7j7wB9D5Bv1ves1QbwaVLfwEbr9SNaJbBsrx15yV4pPWGpEfm6g9ie9pNQfgTk6QjCKf07Rb9IRfV7ZDmAXh4rBf6i1QznDPF0pBHQdciZUtiunmQYHPjDtP+jmv80KMo02vRaUoW6DH2aPgFhROS4ocszOomuHfz3iLfH/T0i7UJbe2Rnh99cxyp0pKolg0pkr1+NfGBbQwT74TsYpk26H94EYfza8ZQ1aw/DMf8qP38MkJ+VQc6J1AOMAAZSGyfsy/05e7y7ajfQaDIwE/S8SZw7O0wB/siFJTtwGQ0d5lWem7P5wowl4wAdmnkynbFcPg/QywOaZrEDsq69u/rNeTrRSgyMypE2qwlhOgTwmqTVbNugCbDdvGxnX/49gK9mi4ceROHthwxVYIZmGM8vWqN6w7Zunncf6/FEzmYXD/HtMplFeOL7GjrQ7PBEdgYBYEQTbflSM+FYHY2+3kHrHCVI4zWrVbetj+DVQpOWPJLPlyjLvOVSCbT6gs3OLdgsgkuKvI5bFUul4pYvFFyTl/abys1xjVCDxhtP5gDFcKmcQFFm/JHv+U4Ru3UbtKsUlR/8GyHctPtd62qIQsBIJbf6Y0C9ZZt7uwgfV63e2KXGIuRj2eaK83Z4dYUzgguCRCadc6uJb9ObR/BByNCkvkG35hP4hvquAB+BQhvLdDTPgHIGsYJPQtzduWR9BIcs9Rbl++l+zx569w/b3PwC+UVQ0Rh8BqEKgUZL5nxffJnptdWsPOG1WtZu1K1Rr1t/MAKTAs48D9LUwxG7cuCSfXnxdxAI6Q93ENuj6n08XoY4CeDh/AJuchI8yzOlaFPavPwJaGhNwoAAXib+IucCwJ+jX8p/vQQCnTWunxH4c4Tz8fQl9XeVfXLo1vTawyTO68PtUabXyqcCnRj5DcIxCEfj/r51X4ekGvyuEbGGpAnQB1UXBMItbelICAAW20XC2bVYvxJ9+15dye2HP90wbbb98CYKwTOLR2EYP8HlX44kI6edYaDV3AowCFHhq4OSfR6Qf2WIlsNvaRBiKk73d2gIAT5iR84v2NqVHHlOoMHP+PivNF5tOpIBBLJ5mecBA5niNfbu2ru0ds2U41oo52Z6rqcAL3AHNGSyH6MJDts9n5l9/uXP2s7Nr9jC4TOWyM/aSA5uBi00Q7Tn7DxVG/gktXFP6+T7Psksmc4DtIB7SmvSk3wPzT9ZQL5IAa5NN4GPLAY4aRZ6uPFKf9i3liautbp28dp529274Vq5HL0kNHkPEM0BniUAfZYypkc9S8ptb47vudAycs1du6upLpK52dBkH0v4WLx7spObWznT6WvZXc+0Mcygq4nYFJs8ablbD4Bstnq2S9l3KltW4ZCZPZMtWbkoa8mclRAyctmcJaKyIshiUiJ/eS97FEFD8QftPT+0vE9LCaXNa+OZXr/FN7rkNgE+pKwGMLfQ2LV8L5sroid2LU87PfyBj1keUJd5Pp7VUIuWQCKsUB/ug0BDD5ShJ5BvtKxDOhrT73bDMf0hAlYfwSmIHLDdxao9s/ZJz5eWWN5JYcqERXdfPygjjTKlRZGwdPXpb11pCEQCQBwAlxAgD5bUsGUnWr+2ls1NtX7u5fidl1WAQ0IC4p5p/4rQAqCgnExzMz0rcO2CwbcIt0efHv4fOdUoiY8CIqFpEmBARqT1RwD+AOA3q9EYNRoLIUCm/zGafzQE/xFHJI7EPN6ztpaFZIaR3rVB5AOusuyHP2SYNs9+eJOF4MulcjBIf4QW/t/w892ROKqTVMZpcMl+ZNeHOXu8t2TP9+fdMU4abR4YEFXekUEAHwDwx84v2do1tPRowkrlos3KJJ4p+MYkmWzWz3G0XtfcfeAcpq5DXV7ah5vpNbUJYAQoQB4O6gTtEbSxoIXW2UGrBSwuvvYFu/S1T9vs6gkrr9/rs9vlQW6oTWEAbzmy0SYxWqo27qOIkH4cjTMLwCbkPMYBqYtskfJDs9rlp00OZTQ23WuhtZNeBI0bdg3gtm17d8cuXb1k7tMdIWCob457ZLmIBj2P5ly22UIOAMxYRssA4aHDTpX8A/rJBJp92tIII0kEEI3HayVBhDZXXuTuVnMCNPYuhzrSgrW0TGPXLQC+1qjY5s0rAPu2j+3nESry+UXLA+qFbNKyiShlm3E3t8l01tKAcjJbcJ6uZXhy4uNOenoasiDfCE9aIjhEgNCs/L7M52MAmPruDwLrUuV9hCMlIKEhaDWsiGDy0Ht+xLJp6lXWB/mhV5tSXrWjAF5L5UbS0jVRsd4A4Dk6bQB+YAN596OWB+OEdUcz1sgH9uzh37bO1KHMG4j1KadTerz97Fo/wBuuoZMAIKEg7NqvFwBSPNUy2byAX+P8gH2aawkDbg2YgH+WI8m1Cw06PNXbw+2/dM3hmfrGWB6mt24/T6+nBVHgGrkL7T9oAPx14gD+Qd2vzXa4r6V+k6EA1/73bByrWGRQt+gYiTSjuQKdyDuudUVqSnI/hOFbtMp+eLMEiD0aPLvwDhDxr9LUPxhJRZZ8XP4WCXABgctk/8X+gj3TXbSNcRaIgSFIAAhj3FFhBMALQO+6uG5r1/M+9luenQPgZ3z3tzQaXwotUibrmCZ+ofm6pi5wR53wLu+aPJdeOP4TuGvJnLQUgfwE4AdNwKI3sOtXXrTXvvzvLQWQLd/1KO8nHSQHchPLe5Fk1secNfEuAkOVD3iNQycAJvmm18xwrV+Xed6DZq2P0Zv4VoAAEoL8DkoLik4iR9po1X2tMW/Z1u6W1RtNBI2mddpa2YSWhoacBcCLAHixOGfpbBGGLktEy2JwSi+7hhASAD15S6ZoUw0nAMZSpMbkBf3ahRQ5yJEP971a3SrNjtWbNavsXfPJa/nSii0sHbZyqQwojpAHO6QX93kBudIaAsQ8wJ63JL818XCM5j1oVcLJdL06gkPVAV7l1pK4Ptedft+6WhaHQDHQ5D606WiqaINO06dE5DLksdOyEoLRA498L4JElrSjPg4fzxUsls8jkyGUUe8O8PomwkG31bJuE4BHOGq3utbjnvwFSF5rB0XrRnP23OFP2V7xqiXGEoiEBHda7/7jhdczcZVKsKxJfFqSNwV+mf+nNgBaSz0m1Po5piAv4M8gAMiaJ7CXQKD7BQT/FNf0fEtyrbOGDCRETAjptqAcTQ5/9PocTsLtt6evSDpRmMjibgXoa2MEwN9MAoCW/XF2IWCXSHsUDvDX2n+do/IYJfeTTbLXghxakW7Qsvdvawng6zP6pg+3V/F+eJMGN9lHIh+DOH6aTn7KiSfE7zAA8lLu5RDn8e6KnRuWRFduxlPUO4kqRjAX+YQ/feGQrd7Mo1WWbX5x2Uow/mQi4mPS0l41Fi+Pbq6lO8DLhK2S0OV1TUWEWjsIIHDX2LyCzPWaaCaQqFSs3+3Z7t6GnX3ht63b3rGVk++weGnWUxp26oAXmjDgJ3CPA6RyLJPKzvhQQWTUsDjpxhNywoPYNJQJH2Ujil4kj3CtXTRTBID8EpqoJo3VASQAEJBqNepWbwOIPU2A0yYyZAtAbnV2yO7A048n8mAdmq1TMfocDDgVhxHHZHaN+pr6NOCYLS5bunDAMjPrfB/ARRCQxaDT2PVNX9qA63a1apVexGe1a0ne3OJxWz/8oOXSCCK+EU3bZ81nCwgUhVmEDAQHN8nnXJDwdNGkfbyduBJYBPLuaY+8D9DeOzzX7nJdyqPlg0L0RG4WIJJzoYplEFhymhRJGuV02e57+IMAftIimQT1xCFLBYcPsSjIMkB6fQ4tkxPAd3s9ysRvNPmxrASAXCco2XC8YC+uPmnnFp6xyBigow/FI0mE2Um7v0mDuoZ3D4L6rI4Q/HWeTs8LY0yf65eAm1Z1HiCgl4nfTf1wBl1r/F9DABoK0Li/tP6UH+Gs/xRHuH317YxGYZIjCdMepudvEybRw4P/dJ40v4P/EKlYy/3oXjyTT+cWdyv8lsav3Tg5gh0/ayVALIrUiZCgQ5LonDUip9686/9VXfvhLRCC6yvZ4HrwfbT4z/LzHfBWVMXwmXcDiFMm+xtusl+x5/tz1gzi4eQeqEWk+t0M04lRgxgAPI7ZPecO2dHGsi0sHrCZmVnLJmOWTAIYmowFEPme61Mgl+YukAeEnTtonN0DzwTuAnkXAAgCfYBDAN/d3fHZ2S0A/8KrT9jGpS/byrG3WXZpzV3NjtoSAGpuglZSCU0uS8Qs5X7oAWDAVX7VtXmKdm/zLVvJSyQ+cT4zaFsMINPaeZmTtQ6919pDe65Zq16xeq1i3Q7gTp41E73X67sGrE1ttY5c8wm0EQwJuzVhJHew8Z4lgjbgFbcMWnAhV7JMedUSmQU07TLfqFqvecPa9R13DNNAyOggVPSjRetEyj5zXg55FpZPWjFbsKC9RaVXERpSPv6fK85SxwgzMPZEUnMcUlSaJlqhUVMmacYy+7c725SIVoulfZy/Xq+6di3hTD76Y9SP758PCOxtveZCwOz8ESsmkzYC7Ev5BXvg0e+zbIr6K2hZodKi3PJpMLHGBLTLCE1d5v1eq8aB4CKveIC8/ObrPIqkrD3KcZ631pGWfXnxU94nIoMoZUVAc0uVetdUvftu9/TvXBBF6ZiWWDWhNpMw6edJnejQbx1hXYXau8z+4YQ/HVNTv5b6Dd1Ntq41DKAlf4qXApFTvCcBQMOAEi9Enl8Pt/24JQAofEOkr4fpbZ394L/pNRIM0E/Wpf1r4h9nTfwLQX+bQ2b/HaQ9Of7ZtDGaf2Rct0hChNSIxKKNIB1rmsiiXhzZPV+TzjPmE9PqekMEVcV+eAuF4LmVh4NRIJD/c4D8UnjT/ydwAZFq+0otpXuyu+T7zMdggjLJqbN8p3t3yE705+5ZrBvrWaFftHfeuM/uTpyw2cUFNHZAIzr2cW+Zxx2sBfCa3KZca4xdgj4gZQCL1rq77VacTEGgrnXTAnrZiQHQUUcAvxWOT/Po/Nmn7fxLv2uLB07b7Mphi6Qzbnoe9KQNo5XzmZi0Wk08Q6PVxDiNgWtrWW1h60IGQBxOtAOw+LS0fs0PEM9Q+RSl10KLR2hwBzoAfachRzBovdKKu0O5Vrcu2r/8EUoDk/lfGrXaRmPeqUQEkDcAOdxPXeb8GKApdhrh+93aRWs3rvpEOs21DhI5G0bzNkDL3a5VbXvnNfe6Nzd/gvcRmMYdi5Ex+RiQcx2Z/yPjHvUcLl1TEF9NaHmbLBWUtd2uIxShUQPsvS4HAlW3LQtr1OdJpDUBESGi121avXoZIaZmhdlDViqUrYTwMETIKWVm7MHHftCyBbTsopwU8T21DZq8ty1C1RjhS/MIfKtY2qDX7VFnoSc+pd2mvjSLfpQq2iCZt4VjC7a1eNOCLm2yM7RXg+fsFXse2BlTRtJU96cwMmR7g+rGWzSo9NMwrYUQ8PUrRDmZ/8NhgKiUacgpFJN85r8LABrnDy0A0vLlRVPAL60/y1km/zT309Q/1ORDBfLPIeuBVoH4WR/2MMnRrSa5PYe3X98WdHv6yK9vj0dCk7QCkYK0/lugjwAQSAiIAv7jTYSNKsRb53ctEoxqpFOX6d+CZD36zmuaPHLHhm9TM/vhzRzGTy4ugYh/nU79F+kCJ+n3EqgngS7h2vzYvtafsc+izZ8dFJ2Va1xeBHcr6p9hUMcU6In5jvlf30zwl4ok7e7xXfbu8cO2kl5Ao+MJ4B6NwlxuATsIJ2JGc3bA9gFISqDZ3EpI5nipjAJ1afBavsVveUcbA/zab30EAHYrOzbSjHp+X77wjL38/CfRYOdtae00mnfKtVcBjLypjWBI0rKT8qJXnLMoHED5iVCXmuQmF7Zy+iINVlmLAThaShaWFCY57PAtjSc3yYMmwGmmuwCrbS3fwa3vS/VbXTgLmmkbMGujucoRjW+5msqTSt9yibHNzy5YLjsD2KucGouOhHMEAM8BYDoaNMk72ncs76sp6gD7jevn7PrWFTT6Bpr5jBVKq1YuzwDysFm+rSV2skrI6uB5HKOpayUBXSdG+TKFGYtTHg0vNBsV2iyCFt2wVkNDCjFAV5jcp2kkiNFGxBgO9yyTz9vi0j1WKs26lpdDSBgh4BSTWXv4HT9i+bmCxXLk1SdE0mYyz6t9JYyRnoYAZEHRSgB5yet3NAyizXECa4/TFi0tWP7guvURtAZo+ckgYXtnz1m2E9jW6YF9avgJq/e3LTqSlUTDPxJcQliRoyC569kP3z6o994eRF5OWjzRmhxNn9dEQN33fs+Vm/+hF22DpTF/mful7ZcBfS338+EADl/2JzEUvqO+oYl/0vrFrGT+95aZJnx7uKX9vz53rwu3R/OD/3RW8+tM2kFPjMPk63+PdCdj/ZEK5w3ufYlMfSrywOY2ryond1xQMfbDWzAEwd+PBk///I9CJT9L13w7vAw1SQ/0n7oF4AeRbY6y9vnusj3XX4Bhxt0Bx3Sizp9lGPmf2ETEZoOiLfK3EluyQ8GKHYyuAACAZQyqEk1C7NKEw4MbU6AXuE+DyFQoI/O8wMFNywJ3lYUDrVgzs3uVbXCDeLEMmjSAr/Fv8nDz+kv26oufJnpg88t3WTKPpo6Wqcl2Pa3plsldJmq+mysvWAYtVX7kfcw9kOaeR64ApDReD9ALDOUEJ6J7Gp/X7nBo7Sq5xq7VBu4Xnu930YL7Qx1ja3WGVmv3rN7qWIt78obX591YLGXZXA5GuW0z6Z4VCstWKK9bUhaDFFpzcdWSMyvkJW792jXrN25aB/CtNfd8Ut2G1rn3k9bpwkIpY5F35d/f+rvIewP6C/e17AwhqVHRTHUYbpKeEElZs676FAAjgPT6LpQkAPJUSnsD0IajuLWbADHlKc4mLVuUq9+olWbnbG7xqJURirJx0tNaftj+sL1r5UzJHnrbR62wUPL17z6fQs0poUWMWG3o3ZB0e9R/S9q8Zudro5mxW12GCwesfN8ZS+VpS5r6+WdftctPfdby/Zu2OrdkvePL9rXRi7Zbv0ae6P5ps2Z/zxoIHt2R3LgDKBOQ15j9fvijhSm46DyhMj98zRz9SRYA/Q6pXFRGf6HvCbw1+U9avZb5SfOXkx9dZ3XNIQ+A8gGgpX8aRnQXzrwn3qSW0uHf1wemGbkF/NPw+t/fIiiKDgd9Lqa/CUEXkI+Ofs66438effeuiPeOC5Os7oe3ahg/s3QvHffvcvn9EMOCKzAiCg9cQEBdyEUA/5nOipvskxDfn5VjHJkAYdOe+lJk3u4JTtjpyFFbjq0g1WfJiTLXsXEMDo4mJ1O4A7pM7wIB/ZbQrZ4tTV1Ar5nxbobnLNO8JnihrXkkjefqnYEmn2niW8s6e9fBYb4TLxBN2vXAKjtX7Owrn7dGfdNml45bSn7u87OuQfaHbQCEdxEg5FSGmxaPasIfcdBEfU/1QY9nQIXGrcV+VNEaQx8N/J04IKy96NEMbNxvkldAlTR9VzeEkrbG3uV8BmDd2NuzJuq8GGS3Wwc8tTHNEI17wdZXl2wm0bCgveFMLinXrzKfp9CQ84f4VozynbVO/YK12i1rD0iDd4fxGWuNylat1X0ZYjpTRuCowL/qViwsetVpYp60sXaj5ybxueUjvjxub/sm+ZYzH7R8BJfdzUu0UhvhIrB8YZ56yFHNmn2ftSSHnNAMKHcUzV+mf43dFrNp946nsXwNUcykAPhHf8AKs9QLGn9kaprXyggtfSQNB3nqdQzAa0tcmYhHYzTHQctatVfNFlYsuvwA5claD4Hhdz79nN188jfth/7Cj9n6qbvti5/8Zbt+pWYjhKOTj56xmQMHqdemVQfXbWdwxbYGF2xneM16YwQohLBY5E6YjfLGDyJNHdOgGtUhoJ9q/zqmNX3rNzeEs9Lk3fSPsiGwzzngh6Z/P7iW5z9ZATRXJIaQqZZLkAA9yc3/0gkUbs/HN+fsDwgJ8jQY/y4J/u3IQxuvwEamWb5jwh+hNPvhzRrCTWsG/xnd4S/z8y6wR4O2Xw8wYJnsLwyL9qnOmr00KDuhyWz2p9mBpLMPAPcMf2eCu+19kUdtKb6MVizA7iGAkynfLpSvi9ohewdnaY8TYA21dz3nmX4L9MU1BPD6PQX6bsvN8VriZgBwAKBrZrvWZ7dr29bbuc53cxYBaIJB1xrcO/vy47a98ZqtHnvUzcza2YxIgCzaHmDVRZvXjPpMYcW1d+1HrzH4VAbtnfy5Ngg4aZtU7d2ud+WNTcuX5H2g3amC6z3L5OapVwFdB3mk5xPfWggaYL1vqFKp7lgU0NYmMf2evH/KfA5Axoc2X87b8UOnLAfzGfUqgBJaqA9ZJPh2zjrVyxQXUAt61BWabRCzXm+EYl+2ndbYrl2/gDCQI89FNO+uzcwsWzY/bz3K4kKH7/rWdSaZKy74uPxY++XTBnKzG4kmrNPUcmX0MZpGe80P+ppcF0HQyFubutrbveJ+6OOJouVyJctnUpaUkENbSb6URp5HmHn4XT9kZQSWqCbYqQxx2jUtQY5r3z8gnLRIZkye7YL+kJ+7xLlk43xgvetX7Nr5uFUzp21rmLF+FCC/67CtHjpCnjv24uOfsLMvvWQ3b1QsgQAwt7xua+un7MixB2xhddUG8ZZdbrxiLzaesIu9Z33mf4I09kH+Ox9U49Lxp9cSNMV9pofvjkiYrvnXMr8cAkDo3EeT/vpW5pgB8POcfckfAoD7+ydFaf8x0pBQrOMPFcRmRvaExWN/K/Kb178a+bgY0p0V/jT58354Awc00Ujw7LK0+L9Dt3gX2CGvK7cFfkAo1SBpn++G28/Kl70cZfxJO5E+I61dOum6Ldv77Z12f/QUBBi1YVT7n0PaXOs7kaRM2lwJpB1BOLROzLU6Tw4hgDgCc42xexwoUfEd4AVSANpQ7mg1bwbQTaNVAqI65HxFe5t3Ns7yPUCneID4AGxt186/9ozduPK8rZ94DM0VoIE58J9PJOvwjiULgGUdIGja/IG3AbhpMFFzctAg0BKVDeUHqAO4AW8Ei0Ru1WKZOdveuWwXX33aTe3lpXvQkqscN931ancYRQuV8UGz7EMzfjZfQpCYh7GhpSDU5LISCjQEsW3LMzk7eOA42jPgWVz0XeYS+UV3FCOf9P1WE+Fhj3I1bdDcQbBoI0Bk7ZUL5+zKtbOWyc/Z8vq9lgd8R5RLnvuknee0gx3cL6PVCqkEgkDGgVWT+8R8teSvLw911LW2fU0gHIkDdtp7CCkd9z3fQlDocS3rRTJRsIxPztMqgxj5If9wTW0kk0Hgetu7/7zNHzxAmyPUCdRdg1fb0pb97tf7AEJbIP8Oww3A/XGLHCRu+WEbbTxvF54a23OvZWz1rnvsvne/E2Gsg3CWscKM/AdkET66tnnlol167UW7cfkV27l22Y6efsTe+f0fs0Jxzrr1wHZbO/bExr+yL+z8mqUSKbob6e+HOybQAzyI/HVI29fySM0BmIK/uonG7uXqVxOG5dBLs/9Db3+abjq0pVjHTsbrtsz566l++wA7EfP7f1jH/nH0vRuamX/HhT+4FPvhLRXGz6zexf//GT3jYxDF0i3Q9K7CDwhiwOUL/Vn77fZBuwYwiED+uN7v9FYPvT0GMZ4Z320fDN6B1j5vw5g0zCE8XTPSpfHyUQG0tHcfX+e3Ds8T93xCnX5Ofis4sEtjH/rP0PvZgFsab4c6ATbNxo7mQm1YGnNf492drg3qO+CIfKDLTI+y2KzahfPP2eXzT9nqkTNWKM+QflhiLV/rk667Yh1rvP4F7qJNr562XPkwAJYFmHdtb/Ms+Uxxb9UqO1ettrdhs8vH3dnNuZdftKvXNi2ZQSgYZ1BOO5bOD6xZaYFfgeXLKcBQSwGzVpw5YOX5Vc6LgCsg3W26i9php2bjftUWykVbKhWtVMpbLi/T/wiAX0AoWfQhAS3t67e2qR6BdMmFmkuXXraXXn7BOn0NIyQo34rNzB9xTT1KHcq/fTZbtJnyHHmRz3kEnGGPukEsc491fa/Xfr9v7VYVIYf2U/3THt0+4E5cDWPISKoZ9Imp5QRQl6lecTVGr1n4viaeqn3svT9hCwdWqDPygGAXAdzdV7saRMdYYgURNfdipPtfMpt/ymyZLjysWOv6S/bkP6/a+eZpe99f/FnqumS/8fP/2NZPf8AO3XW/zxFI5dOUVYJQ0dTFWrU9H0KQRt9qDwD9S7Zx4brRK+zKyhfsbO/zlrGyepO3/X64s4NYgoJaS71F4K/RN58ACPC3gxg9MrBD8Za9M7ltDyV3bTZK35V6/m0C3UOaeh36/zUUi3+M9n7+TtTeFabl3w/74VYIPnOoHGR7f4He8Tfhp/dNbn89wPTHAL3A/VOA/JcGcxNT1x++j4vgpLH3+JuJFO39o7fbo6MzlkNT87XupO8mW4EE/1yDc55KlxWTF/0J7B3oAXyZ5qdhap7Xu3oOCAVoaiOAWECu8VpQwc3hbiJ3sz6yPa/IWcqwIwkerVkz2zWuHhHoNOy1l5+2s689aevH7rWFxRWS15SeAC2wZ/0h0EV+Y4mcdbo929u7iFa/4RP24nHtHR/Y9s0d291BoJBP9dgIEBxbcT7nu+F1+znbq/YB8w756vg+9iXAFBRDaNAEPkBWY/rZgssVCdAomYj6pKQ0mnUmN2Ot3QtW3fqqlYtlW1lYtqWlQ1aYXfK4o/aGReM5r6fRsA02jiyWXbZ06aDtbXzNXnzqEzaOLVo8u2bXb3zVemPaZeGkaV/5gDpIS7AozFDuQ5afRZPPFN1DnrvoTcQRSoa+PE2CUGvnsrX2riH4tLhPOTnkjySKAOQ73iUy1F3Yjtq5TmXT3vmUyq/luCZPPT7y6PfZwsqyA7t2kvNDwy8u4KlqBPS0NUKTC3GRx81mvmBWXLdh66ZtvfCKPfPrdVv4wH9t93/4h+2Vz/ySPfPJ37SjD/8oQkaGMsYtUVpAkCrZbDkN6FNfcwu2dem6XXn1Fdu6dt7OffVLdvXitq0ee9Du+tH77anEL1uztmNJbfm7H95QQV1GLEQg3/X9CCJ2MNa0xwD2U8kKfAhadcaimN8cvg7s9nmI8BdgXc9E3nnnzqBX+NYl2Q9v+RB8hr5eXno3fPk/5+dHIpFI+hu7MdAGqLcglC90V+3THJKGpc2LRL5Vj5dx2gERaO9p8gvvnhgftvcHj9nJ4CgA27VxQsvK4hyaDkMqAIG0tzABuisA4GfX5Dl87I14zvT57WZb3eIe1/qeT9xqyywtLRttT0nJJKwJdzLZk8YA0NcYq8x5GouXRWDM70G3TjqBtaq79pXnPmfnL7xoJ+5/wFaW18iG0ic+GnCnDd0DdqnsHJ8NrKltS91yoBXrmk2OgBJJWKPW8vF8jd/H0wWKA3iiGZcXDpMPvqf14uQrHpc1YGityk03dWs5XF/j8WjrWsol5zmalKdNXtKZLPkMTe5ZQHfc2bRB47Lvkb9w4LQVVo4jDADuNKZm9Y+6O2apGUvMHOVe1DbP/p5VN161zMxJ8pu1rY3zVmlsUZ4s+chSf2jfvSrgvYGwkLb5xaPuYKi8dNRSpXWL54okIw1cAF+zbn0bIUmeQ9UW1I/qAYGCWvD2kHtfzf4fiTNGKSfXgx5CUg9hZjKEAmTbI2//IVteP0i1ycTKoZ3k0mnvEx6I65MmI3Hr7F2hbp613GmZz5ft5vM37NIzv2GFox+0+37q56x68Yv2lV/+h3bszE9YdmbB2rs3bGcLIWB329o094l3fsjufs8HrVOv2NOf+CXe/T1bXT1s60cftl5/ZJ1+YLP3PWDPLH7Ontj8DSvFZiEQaX/qp2G/3g93dhjQ13v0QbXX4VjD3p7atrvR2DU+7xsQ6eDZ64M4CSfth/+kBbFfivRan7d316rqvmGMOzd8c2n2w364LUx2pvtrcNifjsQja6hikyfTAHOOBvZyf8b+Q2fdLg3zpu1nNc41jSmCUgC+AHak5CBhh4MD9ojdb6eDY1YcJ22oWfGkEwEUwiH1UEtz06xmyAt0x31uSFMnZZ39EFFOgoBfQSAvrR2Q19I1TaIfAiDDTs9flebtE96Ir+1clc9uo2K9VsXGmowGoGpTGM2e7zf3/P72jcv2xac+ZxuAwn2PPmZLcwAk5dTkOoF3V7um8d1kquzrveVxTkMZ0lAlIGhHuXhc4/AIGMoD33SNH4HDwQsA9N3vuD8krXCcF8171PPx8xHlrzc71gPQBv26dVq7fCuPhnsS3G7a9uUvuKOQ4yfeYYXyknVq162z8woac96KxMnP3+WOeDTsMGxeJ0uBxcvHfJ/22uWnqYecpedOel7aletW272KBt7hnSL4ibbbrlh974ZVKhvW69TR6AF6AH5u4ailC9qNkLyOB17XEp5iiYRPRIyqTSMc1JPG3bXWX8MZGsroU5b+gPyQl+GQ353QzK8qSyCIPPzQR21l/ZDF0tRZnPaSn/pkygU2BVkHNIM+TtyXv3bNPvvlXVs5c5c98s5Fy6RytnPuBZs5dMzmDp2wF/5/f8+SwaIde+gHaAfySBL9dstuvPpFq/b37NCH/oIV1+62r/y7X7Kzn/l1BLiTdure91muWKSP0Vb8Dcnz+ehNe9y+YBvRTWtHEEg1ykv55PI2Qb8ml563fcC/M4IwuE/bdVA+NJP+aLxpDye37J5EZQLsorhvAeyTn/CQDa4/gyLxryPNzqdtu9aI/DiN/gYJryvVftgP3xzGT6/OwRHl5vZvgTtv9+79DfwLIAXstkYZ+73OAXu6v+B35cFKpCNtvYvsnBrH7fB4zR4I7rFTdsTKkQK0FZr74ZLEDcHAAR4A0ctukpU27h/kgbT0iWYYcmp9gWeusYeZ0qWcxEhz1HK3Qa+PfAAYaFyYuJrIpv3ZNbtc5nItMRsCyP1uywadtkVShVC7lkMZtNHa7nW7fP5le/7LTwJ6bTt2z8O2OFO0TALGnimQK4FT1cFYY9pyaKOcaAKXtjKVoOCyiIM8WjFlS6a0/WvW19LrHa2nl4YtU7OcycT9fsEFBO3h3tqr2O7eltXqAHengta/YAV5ytPW290tHx6ZKcwDuMuWR8OOoKH3qhcpj/bfiJp2lUsUVwDejA1baNhydpMoWIc4/eampWeOWWr2uAsrvcaGVTZeQ0jYAvi1g9sMeQ/N4PLc1+J+Zeca2rr8f8RdiEhTHndEEue6tMoxa6lM2hIJoJHyRpM56hkhq1vx8XntLDfUhjOcu2js7RbCHwAfT0oIGdu4XbOHz3zE1k+etlgG1uxaO4csODH59Uf4ajd85cDGbtp+/8KivdwoWL9y2VZnztmDDyZtffWgrZy8x/Ze+G27/tl/baff/59arpAnHa1koM0ae9aq71jq2N1WPP2wXX76k/bSv/n/WD61aCfu/17L5JUXzRFAUJHlR/0LLa+DMLYdq9m14IZdiVy3LZS7erRpnUjHNFU0Tp+UUyYBvvrGPth/54N6i8bY3d029X8i0bAHAfZTiZqVItCp+Me30th1SyxmEGjS3CeJ8xtIdk9E+pt7b8Stal9Xuv2wH751CD5zKB1kOmci8djPBsH4J9Hm5YnytgAbg8E3kJSf7S/a73ZWrQJfG0ealgF+jgaH7CG7144B8EUD5GCa0B6wBFjD0MW/pVGT7kSrFaXBzP3saiFnHUTUbCiNv8rsDbP38VdAWnxUa8d1CNCHaL0a++53Wm4+1vuhD/Qk3wDctXEJ39QmKXK5qclmck3rmiHEL1N7G81+4+prduHsC3b1ysuuhS+snrTZMppxVnuvh2ujtQOcBAttr+quajlcZHHhJDRNS6DQd6XN+tg1+ZcDHN9CVmXw8iE0CIwRHOSdb9iqWPXyV+z6xS/ZDoKGALBYXrWZ0hxatKYmDqmOoaXjMcvly5ZHe0+X1yyem6fMHd/QZgCAj3t1Sy3ey3dTNurWKR/lRuroVs5Z0AcoZ45bal4AH7X27jUXarTuPUDoiCUQRNJlhBIAW22EgDXoNKibLWtVKzaK5MgX9SqtnfSTeW22EwVGB5R37Fq3JtKpjNroRvu0C9gH3b710Obb/aE16m33ICxdWU08oN4fOPMhO3rqPkvktBvfwMa0jaw5GlqRM51IbIRgmbJ/88ysPdU+bAfunrVnf+NZG1/+hH3kg7v24R/7K3b4zLtt+4UnbFDbtYWVIxajL4y1vK7X8eGEYGbeCmfeZ93Wjn31f/lvbVTt2tF7f8AKM4uUve99SRCtOSDubIc+EaVPBZqzQR/rIaTUI23bCXZsM7pjG5Ft24nsWCVSs3a0Tf/XAkg58KGtoQ0Bfsh0w7beD396QfUq245arI1wFYf2jgPojyV37Cgauzzl+QDdtwN2+nYwHO/y6H/l17+iEz8fGV3bijxCR36DhteVcj/sh28fgr+Pvv2hhSOoTT8Bl/+bkWRk7Ru3n6U7oa33Il07N0zZp9uazXyvPTw+bceDdStGMj5srjlxTmOcHRXFNIXwPNBmLa4tKVEHPc4Cd8WT1O0mea5lWpNarHtDGLHGYgkyPQug+4BHHw1cbku13l3ao3uQS+Vco41puRXvy2IQLpELzcXaerQnv+Zo/bIE99p1u3bxebt27SwaAcIEZdRM9plikUPOWcJJaMqTtGNNkEtoUhhArh3WHLiVR7KspWDa+jQalQCQ4Tbl5BEoj4ZbQPAIVyZGKMOgvesz73evv2x7m5fJS8fKs4dsAe08X9IsdupKdab00SgFoMlM0TKFRUsXl9G6S552v11Bk79mw/plQB/gnzkCoMstLtpmAGgOAUoJWLIY5JeRk3rWqW9bRysJyH8EkPNhEwQybQ+bIO/xhFzvarmaxvRlcdAkwB5lziCclMgXbaDfsNsIAKcxfLFeqppyoOPS3hpx6fGNTqtqrVbdmp2hdbq0laxD1Fentml33/N+O3HqDPUZDfPglgDAnvbSRLxkomeXbiTsF59YsWtzR2x1NWm//T9/ESHy0/bDP9K1e975Xrv/XR+B0dOQHKpqXrRxfc/GaO/9yjVLrJ6w1MF77MIn/5+2/cXP2dLR77H5g6fdB0AYNGxExiVIKqhTTNozGAsQVDKu1RT0tSHdsx60bTdaRa/fDQ+AvxKpAvhNxDHBjzv4BVO+8U9hX9v/owe1q2qtB1PpUa8SuY/Ha/ZoSsBetTI8KeHVqjr2XvD1IB7k3SO4CZv5HbrJr9P4z0Ye2dHkuZCpvIHD60q7H/bDHxyCZ1fmAc7vAe7/Nh3o3Y7aGnyNava5xr6L1h3cb5vt91l8fI+Vg4y7npTPeCcojcnq5GBNgGlqVrVAxDV3V+fF1MVFOVx7554QQi+KYQNo/kymdwB2DNPXT56QlTHg3kfLJD+aiAVhS/vSGLR/Qxo2GpkLBbyj5Vva5lRe7LROusu78muuJWU6XwXga41dy8+ftMbeBTT+ts3PHbJiDlBNoqmTH2l6cdKUu1XN/vdBXoEBH/DiyGrAIccvZIazxuO1YQ3CBaA6Jg0XTADkNt9oAT5BIC94EcsWSjazsGYzs6uWzqYpR8ZMa+y1x3yv6d/W2L780SezMwC9PNdlqcsYgsKe9Ro3iFdVJiy1cMZGrS0bdnmPfI3VFrGcm9AlJMh9bYc6kDAjBzU9BA1t/6oNYvLFBctkcpZMKy5aOdp6nPvhBDoJaRSNtnKhRpvatVgAAP/0SURBVIVWYzkCIkiQR4G7LCnDvpbMyUOf1shr57w9awPwAvluB0EMMG1UL9rhw4/aqeMPWC6H4CDBTPvZ8xFEMtLpWy4T2FdeitivPL9szbUj1tndtSf/9TP2wx+o2I/+1AFr0J6nH367rR48Tl5uCwglsrhERy2z3JI1r3zJzv3aP7J04oCtnH6/pdJAhMpE3wjbkOCgzg31Swk33me0ZwCQrPuyzEhQpX01iVD9MqD+eyRSD+pWGVdsL1oH+Gu2E92zvcieNaMN5GP6rfoKdaXpXwnqPQb8T/X8fcD/9iEc/Ii4p81eEPMhwWOxht2Pxn4Xmns52gs1dtWlaxS3hXjYnjTzJX59hkb7dzTmM5Hk3htaY399CHvRftgPf8QQXDyUDir1hwC3n4IZ/nAkMl4djRcA1fttMHwb9HLC4qOixX1Zk8bZQw1KPxV8Yhlgqy7oJlD/rRgwNE0wE3eV2d3VfX9FUTn4b3pGqHANEqAeAsoymWqpm9aN655M7wIbmZi1o1o8C0joWwC8Zsr7BDiIvD/o+XI2+TOvV7et3daOkbzPc61V3908b8niqmVmDtnN85/ypXULy/eFY/AJ2LK+AYOX17oEmrW2U02k0DYBuQjgptnu2p/ewSEKsEeSbmkIYEryJjcAbDrVG9ar3+S7msk/9PrIFQ9YNrfIkXanNpoQqGLLtK6lfZpToHXkAhR5mItSz/HcDN/SDoDwsETaRgC01qmD4A7gsfyKDVs7Pj9AvuVlgtdsefmr10S/xs5V64ziiGlRa+2ctcrGq9ZoNswSBR8aKM+s+PK9XC7n6+Jluo8JeCXYKHOAr6wYatWoCxno8UNZSBAa+miwlE8C2BCBTMMhchAkgarVaFqt1Xag1/Na5ZItUOf3nX6vzS2tWILvufBAWvpWNJ2ydDJqL73ctCevZC174qAN6tv2lc89Y+98/4r9wE99xM6++Lw9+elfs8OnTtj60XvdRD+3uO5zH4bdhp178Uv0iRkbvvpJs5s3bGHtESvML5NzWR7oqIC4fCdIwPRvUz8e1Cdp2zF9Rn7vtYeo2pP/uK926VKXElhpL4Qq3VdfEox3wY5m0LKGNa0abQH60vTR8zk3Iw2eIwBFEJL5k46vsXyZ9vc1/K8H9TKFjjR2BCJ5qzser9s9yT07wXk22rWkIkmCndSbB/0Uy6Htgn5wkQb9XW5+MjIKvmSJzetvJmCfhmld7Yf98McK42dsfTR+4H83GB752X7/7dlIcBKmiIZH14pHYVQcQiWfsU5vE9j5eKaITGZTGJ9AAIQEkQTmEwYmLUi9Uz+labuJVCwSghVzFfgTR7OuZSLWeK58tgvkJdU7s3XNFn0IrVMAG8+g+cKoBaCafCdnNwLyAaCjZVrtRt3qAFwPgI8BeL1Oy25eeNoBdeWeH7J+p2GXXvhXXp6F5QcsqQ1V0OAlRKhsSYQI7UefSKZ8vbr80ctoKKcwAlsHd9KSq1plTwWMJkoA38D69U2Ad5NypixZWOIUTsJLAaIaWpDmK41QlgBp+xoDb+1csH5rj+/lES4AkziCRHaOOAA8QJvS8sKRJu+RrBz28EXNxvdlaW3tiInGCXCrXiO+Nj1h1c1L1uxSP4CTxu47zZo1qJdt6qUNoOXy81Yqzdjs7JItziJ8ULdyWZsqlDxvWhNPYwDEfdLUpjLy5gdodSt8W3MdyBmFH3TqXp+DcdQ6AwSL6q41W11r9UbWpi2re+eNGgPgP2gHjt7DN0qk2wkFNr4ZB/CH7bZ99ZWLthUr2PHHHrJ8NmpXLpynzlL28Hvea1/69L+1T/3KL9rcygpFRM9LRW3x0AlbOHjSDh+71+qNgd148RlLbX3N7rr7Hba0dgJgps8iRKiyBOpuZaLvabjFfSbIegRoyxKkdSJjucelXTTMI3BXm/p8DPVlXUtAIC3Nt1BvUMOr3yEVuG+eLuDUDtrWAtjrAP52BE0/sgvwV6wO4Gscv08fkpvmOIAWcw1f1KUj/HsrgL5YgYJKKjN8T140Hdgbdh/AfgSNfT4Crcka4tr664BdBMq/YDi+RiL/nh9I6sGXIvG1a5FHnnvTAfs0qBfuh/3wRw4XP/NL6f/jx/7WiU7nb3z/oPOO7xmN7z5o48PxWLxIp+qA1WiuaFgCcpnafdybw2ckC+AF6gCwg4trtyFD9EP3pSVxSEPXb1+3DrNUDJlE3aStYwhYABAaM5dWKNOtxpd9W9akTLto02k011SCT5AHLYsjHTFen1Qn7XIyXt8B2Lv1Xde2AsC4vnPJOrVrNnvwIZtdf9ia7kjmHOnELY926fMJfGmf2E64G1pczD+i3a0k0ASAb8aSaW3nWiIfoVtWTUjTRjXpEsCIICAzvzZiyc0sW2FBjmRWfW17MpUD7NHIAXkFMXXJPc2963bj1c/bjXOPWwdNN44mLk9zXo/SPNH6xM9c2KC8ciwT47nYozTX0LS/44CcQCBIcNayRHmY00qCTn3L6z5dWLb83BErzq4hQESt3dO4fKiN+h71AGwP4QrktqiWMEpgm2q6AkLXarmWxzq1mXIgyQbNSo/kt18jO0PaYIig1Uf46HOj29XQCG3BN2bKy76H/LDLt3t19/o3RhAJpPUjEOxST625olUaNdvZ3LBssWDrx45alva+/Nxn7eD8ETt9+h2WR2CJ90h3t2I3zr5o5dVDduj0gzbau4IgEbPF1SOWyeZpSw23UCYy6P2URg43EAr7nvpxCPwS1Lij9newVR/nOW2udzTfQo/94JlKPyINep2DtRLzNqI+spGMlYOCLURmbDlYtPXBkh0ZH7SD43V+LxnilGVGab6SQCgY+1LTPmCma/9TenxBubgd+N8sQSVR7XcRDjsIOHIxq9nw78nctHekN9wcr81lRHN0kMkbk1Oc2pfMPw6uUlW/xtX/QPv8SqS58Wz0Pa29j//CTXXLN23YB/j98EcKFz/zmfJ//Zf+/CPJfuonY7HRz8Yigx9Dd70nFsvCDrXZiI5wUpbWmosJSgnyMXbOvnHILZLVfYE7D8Tx/QaHwMHPgAOI5uAAIGvCnK4FDApaZjVEgxoC8FrmpqVxvukISUUB1kRWW7rCvgFQgbKPdZIPaZBaE6+xd19Gx3VHGmW7Fq6X5zvtxo41APRsec2WT7wfPo6WuXXeWg20bEI6Jy9zA5KjHHxQjD2BxuyWCpUTTuLObADpeBKhJ6nxf55x6F4yM+MAHq4XB3y061umyDVADbhqFn48k3dtVXyLAvq67esXX7BzL/yebV1+ibTSVl48boX5o5aeWbd4djasr37ThY90ruzj8koPtZJ6AWTkXW7Y8naJkC/lRSsLwu/nqUO06CpKDvEzeTT00pzlCkVfBuezxgFaWSNkMu53OwhI8rRH8qp7gF6arjee2hCOKrD3deu+rh8BRZowACqtV0MUMtkPNOEPQa2HcNbrD6zTRattAuYWt7VDDyAAZazXDC0OWnUA17ZRu2O1XMFGDz5kw/WD9tqlm/aVZ59HJa7ZmUceQdAK7OZXn7ajh++1tYPHbX5x2Q6sn7T58qoVimU7eOYx6m7Rhrs3rUhbyG+/Ji2qqhUE0GHHDX87oKv9VG9TcPd2D8Gdovk5BPrwvRDH+dO1qsArSnMVeIe01B6aT0Bx+K33At90J4dwWRxnbTYo2/JowQ4OV219dMAOjFZtabxoc6M5KyAQIJ7xNn0ZcAsP6ACtdsRZQ2KeB/7UVl8v2RsnhLMtogC7OEvMcpTrZLxm70pv2btSG+GSN3esRX2/Hti10xvdjEo+x41/x53/AQngl6Nv2/zCx3+hWfv4/5fO+RYI+wC/H/5QYeuTn1z5L//qT743NWj/BLzop6GhH8qlk/fFYkE+EulFAHvoShqcGGDIUMTYxfC0dEzj0SLYUOsRBXLILK9JZwIAAYMzRg49E4j7+7zF2cfMeSIF0DeFAQiG/ZGPnbvmLoDhUBC4Cxw1mz2m8VqAVoxYyWrHs4GEAh8/RaMCoHpoip3mLlqilmpp4lfTqtvniR+xpZPvs/zMqrXR3NvNPbRLhAAANJmaIbmRpQDGGOWQ5hfjG1EYq5eVz2lYwH25qw6oG93XRDuZ3GNxjcWrnsivzOsw9qDfBihlSs76bHSNuWub2UGrYc2tG3bxlafs8qvPWL26B/Cu28rB+21p/X4rrJy0RGERDNUM8w7gt+Um+0xx0dMQ2Gq2fGj5ICcaI5cvAIAtMoZ10j5a968JgALgzt5V6qjJN5YsV5pHcOE5BZJ1pKm18eQ1k50h5zBgtHOta6d0NA7/EJDEmiWEaVa5Gk1A5oo7h9L3cXg0djkh0j76g8HQeryn7Xbb3ZF1+2at+hbfzdnhu95FWdSLBpbMlifWCAlrUdtdXrHeqZOWW16wHuXZ3tyyfKdmp+55wNq1ilXOvQKwH7IYnD4C8CXR0LPZgpUPHrH5k/fYoL1jzUsXLJcqWSaT8bbynqnGE4j7OWwj9QVvVE4CeNXprb6ue/6i+ryA2t+gsHyXMku4dFCnArxvyDLAY/ULeW0MLVvcIXngGqyiXgEuxFeLkV4aIC9E8jY7KtjKCA1/tGJr41VbDVZsBcBfHM5ZeTxjWUOYjISOk0Qtbi+g3AM/oK9Jtm4H/cmtOyooT1Sba+tyUqPd4E4k6vaO5Ja9M71pdyeqviVs6H3udcDuk+f4Nwpe5cZvceef0cn/ZfTRrc8L2D3eWyjsA/x++LYBQIj8zXe/7eh/9Rd/7INwq5+KRYK/Ch/6/nQycRJtJwsLBxRgFeKDUJWv8eY9B3pxc5hgaBbXDlwhM4RbE4GzgoOuCDLUyMPfnCfgrmVIuiGmKYIPj4gDgsbMp5PpBIJT873AMi4HMmm0Up/hzlvOhCUoBGjBbd7VRDYEBUC+1+1ZF0DvtyrW73Xc7FvVGvB21eYBz4XDaIidijW3L7kJudur8X7FUtlFS1AWnzkvIJeQAkMVWIaCjhg9+kcAgFIeMXh3+OJ1gYYOmPokQ4Egh2tziqcZ/gCb6mUswWNv06qbV+zCS0/YlbPPkHYSzfOEzSwftbLWcJdnLV2cpY41s5u66DVs1NlBuMlaOj/r5Zc27rWnOkCTDtDgJWT4enzlmTxpn3qFAE26UwXgu7uWnVmz3NwBAEjtCVwgfAjgyaqltQxP5eT/Xmfb607L5LylAFRp+96YakfFJB/upU5DItS7Vj4MBghUskwMtINfG+GpZ+0e11oXX71mKb5x4MgDAHTbLQ2pHABPnWmZXiSVtur8vFXnZi1AkBtSp51KxRbpEysra3bz/CvWvXndlhfXkeq6PiFOroc1m3+UJa3FJWttXbHe9o5lkllLau4AdaF6V5eRSOHDS9xVOb1vAuwqi4cpiE+1ecV3gUbv0a7eh2lPAfi0T6Chu7A5SVc0o1f1vi+hFH3Qn3VPk0I1eZMbNtbWvwL8AFDjnSRtWIhkDVgH8BfswHDJtfu1YM2Bf2WwZMA+oF8C9KEF+oxruSQss/4ATViAL40/bB2FsDzfLcifflW50Yx4HTLFn4zLpSzAntq0e5LV0PucynI7sPPTZ5VS5VT/BX79JpX1P5PYv4g+tvn4x3+xXfF4b8GwD/D74ZvC5md+Nf9f/thPnm6cf/UHYO5/Dar5azCWD6YT8QNAZconp0I90kY0S14abAhuAB0sQ/QmE31MJk0xQPEWvaL/nKNxFhd1cvYnzigdOXTPb2u8WcAHMAjgdSaqHNiMAARphw4a0uyJp3XnAiktIZPZ203fHJ7mBEAlEAzams2tMeGI9dD4O+2WT/bqtmvWbPWsVtu1euWKFRcO2YGT73Hm3Ny+6I5VYL3E2QKYmgD8kgN7BKbrfvPJm7Rzjfk7aMLIY/EocTQGjmaVKpC/yeYsXlZeUPnIv2bDi8nHUnkD1dCCu9ar71m3umN7Ny/bpVefsptXvmrZ/KLNLh73zVGS6aTliznLu8e4nI+1qz0G8lLX2vA18Vq3rnR9GR0A6MCj9ekw+XhGe/qPEILQXFVPCtSnhKpht2qD5nU32efmDlNqWQBUb103nXebO5YCcNWucdpYE9O6rT3r9zsIJ+SDe/qm+wHg2bQtJYjJq5/KG2rvg1Bzp7xt2qXV7lu9H1iz27ZK9YYPESwtrvlkRe0lr/qWECnwU4XvoZHvFos2oOzbGxu28+JLtkT+s+R74/yLFmvXbXFukXwgANL+so5IyOjK0pEvWuPmTRtXG5aRMKhOyzN1S4G7X6gMAmryL2FI7eUH+VF6FCisU8XlCDV0DU3xiq5FA7R3OA9FbcB96EWCrtrq1nuin8k7LpASHPQ5h0M+pKl7foM2ilMWhEegmptjS/A8G00D90VbGJVteTBnB4IDdhCwXwP4D47WbRWtf2E0Z6WgaNlx2lL8IZr6d0htoumTJofmCEz/pkHAP/370w5KUeK5QH0AJAnY5VL2HWjr73WNXW5lJdxQAWj14RsErw9ujeTQwS5x+5Pc+Z8sN/zF6IPbX/j4P2tVPd5bONCz9sN+MHv2538+8XM/+1cW/w9/9aceivaCH0QD/evwoZ/JJBKPJaKRGbR3lNQQcAXkoRYihga5iQmJQXGtiS567mAvxiXtXMzNGaEYpJiSIk8O3VdwEJ+AMfc0/qrvyRuda+kCaJh3qLkPSSrUCF3rJb6041gSTVQWBT/I44RxytHNUFq/zPqcR2iIWiffkwbfAbA42oBKrd6yyu4lQCrl4F6YOWCt3SvWrm2SpziANLJa9boNhj2AcZZvoE/zLQk5KkpCwoXqBm6jMW0fa5fbW4G7TMvS5EhHfFOzzF2jFAjyhszjYqfabEY7snU4qlvX7eJrX7TNG69Zsbhsiwfl9CWFAFAH4FNWnAnHx7Ukz0GPOurXrtuwcd2ShXlLlda8LhywxEL920PuIfwgTGjoRIKIr+vmebgMTBWGINS4we+BpWeOuBDgO+sNBtTb0Cobr1iS+s7kqQNYsrR5lbvb3KSOG6atYCXYjEcd0uh7O0tz9/F3WQLoAz6xjs/JmqKxfO3A1+wFVukA8ghddQScRLpkMwWZz7W+HyFJQpOGXSirhmU2NbmSfGTRdJvnXrPOhfM2nyx4n2lsXrL5XMlmqSNfCqgxfwQL+cFvotF2KWNna8cSgH524jRI/UkAHkIrdabfCtSTOrd2JPT+THnkbIcXvG6937oQoH6nNfTS1rme0ol39RDYuRJq81s0wyE6EfFIcOA9CTC+NI8y3TLt6ztE0b7/tzZiku3fv0OKGsIA9BFdOHqAP+nwXhrALI2yNh/M2kqwaKuDRTs0XLMjAP6h4BCgv2QLwbyVg5Llghzx05aUe13VFelrLF8av0QJjenrmAK/qF9/f5Kgt1WDffKpkXStYz8oYEdj/57MTbs3uWd5gD3i2rqOyfdUjRzwAI0NXeT2p8j0/4Sk+vPRR248/vH/vt0MI+6HCXfdD2/VsP34bxT+3kd/fL00X3xvEA1+HK77MzCfv5TLpE/D0jLa0UxMyoEbpiHmGjIktFQxLO4L0ELzPH8AW0i2MCAHlJDZESGkT5iHSwX64dyJM4AtYJdWq0luPssdBjwCkH1WPL/lSlban3umQ8gQaDtTFLMRY4X5e3bIW2j+5od4IHF9Up3Gedtt/4xM/Bpn1+QueaprthpWR3uv7F0H7Pds7sADVpo/bt3GpjUrADrf105UrQ7A05AvdbQJtHJtpJJGe5R1UNYCnX1IwoEzFHIEdjGZwqXJ8dxBjrxPHdtIYfOxbzI76LbQ3HddS27U9uzqa1+yresv28zCQVtcPekuYMeDpg07aND5suXKCz75TVufalx8THn6zS0fUkjmAPjiEnkIhQ/+6UNc007Kp4YKeMfHiBE+VHkO8DoTWw53hr0O6cxZAmFB+ZZg1O0ObXfjIgUZWLG8DJ/V0EzE0uQtBdh2W9suuMRTRa8LIqoRaL/QEsM/P7R6QZvZaKvdDiDfaCM4dLq2U29wf2z1PVkEhlbOFSxLHacA+HDjIYQR8tilrnYre5ajXhflpfDaBcuOpOlnrU17Bt2aHVw/YuVS0b8vYWZMf2ohFOz10RYpx6hetTzgmFK/CWvIQV59xmvMK05loDfTR317YT2j7RQnnNfBM/qhm9e9wym6rCWT9ym/wFx5Vjp+S/nRL+75T/qB0tS3puZ9f6a+zNmHt5QuiYcCm5LT0JesBaGg4PU8kt/8ULiFlm047to4hpAMSI4iWuUwshRgWYwh+ADqS6MZW0fLPzw6aEeHBzmj6Y9XqM95mxnP+EQ+Ab8m85HqLdCn5/Kn6+mVZ87DtB7/Y2GSW6cpxHNLk+YhgF27u30gfd3uT1UspzkD0tYd3CdpqtI40Nj7fFKmeAH7LyF5/bPoozuf//gv0Hn2wzeEfYB/iwV4S/zvf9/x/N/+yf/9/N/6kZ89Oe6NfyAaj/6n0cj4r8A6fiAdj63DkOK+TlxMTMwIohJQCNidkcEEpVW4+Z00Qy0FZiMQE9DDSGSBDieRQfwCd8WUphhPQaSTbidGKYYq0NZ4ugAAZilAd89n0rz1TN7CJr/FBJUvsRRnjFzJHaprRKQv72rS3PUskBMS0pJJfthD+5TGTD7cJNxFc+fodDpWbTZsb3fXOq09XxpWKK8hTHSsXr0J+HStN44Sv2cttPwuIKp18zLZyslNKoHWM9HC5NlSE7V8jJicifFqmZz8s4vpKq/BUFqg8oxWKICNUR8URg5u5DNfQoiD+/kX7Malr9rM/GFbXD5E1cFmtQEO4D3s1AB7AL44C8CnXcNWG2ii4RDtXhp+TL7j0bBlVXBLhuqKRpEwQU15/uSi1i0HAhfVI2US9LjFpI8wRDqgv8Wy84rNdzvWRMCp7t5A+NnyXetkUZAgk6Qe0uQvpaV2nSp13KDMWvsP2Ki9NPavQ+mTF7WB9ouX17x6B6Gh3XdwrzZatH9g9cqOWwwK2YLJt7/qGBHTtXNJCG0EwZs7CDNkfXVhwbKUcWNjwza3rnrahdlZm1la9KGMaEp1HSPdAd/q2ka1RTpjSwLYhbQ0YoG0+hQNoYqZBq7DfkY/1Ri+fghsORRf/RqM8+fep3WPuvTlih51EneSqJvf+ed0oVvef7kletINf4/YAnXRmdKapBHSmNpt8tv7HL9vxaFmudY+DmoPp1G+5yskJs+VDYH+MI4wCeALrPUN1Wx6HLciYL4wnrO14bIdRtM/Nj5sRyKHbV2z94fzNj+atZLNWFaeKQX6pOvwTtpaqqeD/yd/fO+2oHwriP6GAnaOBPEPxlr2TjT296dv2P2usWveAXV5uyleJwd2kwnoGoXRGvZftGHyn0Xfjsb+i9rTeT98qzCpwf3wZgpOyr8KSdztTrBS1raCjeYKneGJ0mh07EDQnz/e6Z+6Z9iffQi4PJxKpAqa/S3tZLqNqgMzQYxB4C6mIf7kTMqBASKk9/jsXwhSmpzcwWoNcbgem/sTBiYg81w5sEOpk14XOg/hQIMboVm5UJBMAeRoHAJ5ae0A/BCG7RPF3HTIi2Kkzgz1DZlKpVFr1zPNBBdzCzV/RRNDEQPtt9po4qRFAjJ/t9BQW9pNrNu3rZ1tAGXTUqkSoLkIQFNWyqH3BQrS9MeaAMA3tRa73dgwbdVazGesnMlZXiARBTDQqNLpFGCkdeXh2vZMtuzzAXwYAbD0euJ/eY+LaG26BJbJN3rdJnmq240rr9nFV59097QH1++GAWuNfdoS+SXAs2bN3bOW0V7vq8etNLtgmdKca+QjwLK9d8V61QuWyC1afvE0AJejnqhLARQCQDiWTF1TPq8+WVTEkMmHgyDPBhJkajetW71EHnOWXn7Q67dX3bCtm1ftwqvPWGv3sh2/93usUJqlIQE43tcueALzDpr57uar1EHOCjPr1EmWOtD8A/JIHK3DV7t2yU8TwN1r9WynSTvs1azebFHNadvbOWurK3fZygzgnU7Y3Owc2vi8W0pmFlbs+m7dfv8rz9kwm7eH3v4BB7evPP271qhu+8z5lUN3Uf9oq4WszRQyAHnCitmsbV67aucuXbZSYcnWC3lbysdoLxVdk/fitJEsQerv4TnsQQJSFZHf9PcQWNX91MEou8CUfufas/qlaETxpW3rHXVaDSvRzurDLvDyjpvy6e++tJNnLgg5kdFndc/zovkRwKZ+i574HJmjPbiv+EpXDSm60jVpBrwv6xeSC3HUprLCRUN6QpDkA3qVtATKSkZ50XfDcklblwCqcvq+CYokAZz0+zGEq2jXGpGW1aN1q0UbvrFOLVK3ZqwJq2n7On2N5asOBPn6lHKofErAE+Uux7r2QGLPzgDqc7EODxVD+dU5jD09kYJM8Vu8+kXu/SsY1GeiD21ot7f98AcEVeF+eAMH6DJivy/KOBS3hXY8GLdziOezkWA4F8Qji+NB4XAwWjjRGyyfHA2PHRsOT62MBuuoammYGYQIwQuMFKQh+JId/zWZAQ/D8rF0pzQ+5ppqSIThWCPPnPFoBrh2DBMHmggAeoZGARe6FUfJCPBF6G6qlnbdR2N0QOY9wFEsQcxEHuqms6/1rmjfmZwYXDJ0gypw8dzwPWnw+oDPqtfkNRjYCI4l8/AQLbEP0+t0W4B002qNHdut7Fq13rEa4C4Gl0jPkGUYGulLs5Uv9k5j25eIFQBUjVu3Gjdtb/tVQGveZkplK6VjlgPYNS6aySQty6EJW5J70mjZmfwM/FxMn/qEibu5PiXztUzNCCwqH5pqrwO4dxq2tXnFLr30hKURDI7c9Yh75pLQlUqXKHPR5GGvtfsqyaHdzq0C8OFa9QTxVWfdyiXr168B8NpV7pALF9qZTu0yajYs4sAiIKCWyVNY5whmMHIBgcbNtezN17i3dryOY6WjtHPcOgD89taGnfvaE9Ztbdk9j3zUSoAuKEUT047dGgASTkZs1OpW2TrncxCKswctKWc9age0do2/j+iymgPR6PZss9G27cbAatWG9QZN6jJrjcZle9/3/g3LU/bda1+1XIF0CiVvi9UDx+z3n33efv2pp6y8fNgy9Ltq5aY99ra32d33nbHdbe1Z3/dhAFmG5KRHcxWKCAn13avWrO7Y4eWTdnyuZHMZBNixhhRSJg+EQFvYVt6faB/+BEsSbFUHPo9CQE4bu2lc/Zt618RIH0+nvj2ux0cYQGgI5z6QEvnx/irQVgKiCz/rUporcejfoiABvr8nKdNpDODmXR+fFxDrnoLyoCyTvuL6+0oLASqS0l4G1DW0IAFQfcB9EIgG0aD9mf9QGiolt12QDsvlT/SfriRcQz++nYQ8JaJhq65Exz3avBMZWjsh4Ie2YnWr6ohUrYoQ0EIYoDeRztCW0NgfTO3YA8kdm422SFp1IytWyHU86PuqrwBgN+3HHnmW41cRhj4Vuf/KW3ZG/B8nUJP74Y0Ugl+Fts4cj0fqrVjQj4HS4/lIdLQKOaxC1esW6x+B0g+PR4Ujo/HSejQ4lum270VbOgnxwowDgCVoAORoHSJcmIwmaYkZSauTqVmbsIixi+lJk3EtRYF7ztTEXIgjyX9qguVlBwrnHuIKfg8m54yCazEsmITg2NdHO7OBYcGUNKYtJuSigZiY3pWGCfFrHJg7pCNGGTIlaZPSBkONRtqTmB35Jj+axKWENEvegYTnA9IWYAlQWs0KAkXPqs26Xd3YsGq1yvsSTNBu+GY8GU4+6zQ3rFm/bqlEFo3wiJVnl52Z7e1ctt3d19CMZwD4RZtFM8xqHDfJGY09nQi4lhe5tK+RTwE+U09yWvYkISpKmg6qMlVSj31p7uSnVqnb5bNPu5Z74v73WT6bcaAQs5enOo37J/MHKN7Qmttfc42zDMjnAdlkfoF2iQPKWwDtHsJAgTwUTW56E3k0fPIyblRt1Kg4mEj4UX1KaFKbBKpb8qdvy6WsdtbT0IbqNUJ+5R++WduzG9ev2PlXft+SAMaD7/pRy2Xy1Av1JzDlvV5vz0Y9WUtStoOWX5W1IbdiRTR57YGv/jOkzJ1u1+od2gEg3ql1bachv/RtupbEx5jVqxft3f/JT9tdd73Nzj77W2ikHcsXiwg+eVucP2if/txn7deffNrGmRny2aI9EvYjf+5jdvzoCbt++WsAfJXvFihL38sZT+YQgMbWbe56nz68cMhOLc/bYjFnkWGHupSb4Qwdh34NyOkdB2cXzqgG9W/y5QKua+r0OdrGVy8A7Jp05wIvfS/UfKUF8yJnn58Cfjm9OS2RhjR92sFpSA/V571PhO0dfpKeT72KHgXQEmw96L7eVVr0/Vtgz7d88qnaTTRB3ydLfI20/LcEOgkI5IebEqA1N8V/cLhPfdKV2V/CsvbgF436vA3KqxUrsgKFhRG/kIBCuqQRiyAgofVrF2mZ7OlJ1ovSzta12rhpe9GmxZKbdjx11pZSVyHtpkXhQ1GUDJNzLOKrfqAJOuaYG8FmJIg+QXl+KxKPfDLyYO0tPyP+jxPU9vvhDg3antX+HFxl7lDMWmjn9VQJsjxsieAYTznsKBSxBuUuQSTLEDoq6CwM/gjM8l7rdR+Ama5AmNJiOGJi2DpcT4EotYwLBiGV08ESCEMDcfMtjEbae8ikRMfSjsV8+eNlHzsX8TtzEYPgRHCQhSkJ2P2WOJVekODAHWlUPpFJzwgafxfDd5exMDbPG/kKN4rRh/SeQH/CTDjcDCoGI01F2ZtoG8NBuAxKVgCZI7utmskFLcWiLtAOAZOmNGXAZWtnl2MDRpN1gNVYfyIzixDQtap8vHd2ABQAYPGEzc1pLDflaVX2blhl94JPIpNf9hktVwMXcgB6Lpl0//SZVMzSuZyDvpaTxSmPlkvFNCYtjU/5pTzudGcwcrestd0927hyDpC/bifPvNfmZsto9l2AqYTWraGMJnWNJl88ZMnyAdu78rQNAPLS4mE002W+p7XwaGwygRPfx2Wpc19elinzXeotnbNxp2VBuxMCA4DhS9e6LQd1zW4fo4nL772Erj5VPhrRZqq/4di2dyt2+fzztnX1aTt28jE7/cD7fGa3vqfmERj0+wgQqnuNrTeb7sO+hbCUyc6TT7quhmD4RhfBrdps2U5zaHvNiDWb2uCnY2nyqq1nKzvn7TTgfv8jHwbAu3blpc/QzlErzq/bgfVT9sUvP2f//D/8ll2rVFyDP3HilL33Xe8DrKkzynT/6Xttfm7BdrauWq22Y412y9oA0erx05ZFmx9tXrPTB474nv7RoA8tUD/qsQJwyqQuK29zofAIcErwVL1SGXJEJLqQIJDKlTxfrp1Tflqa6BIAoB31SmjJLWGqb0/Ue72nKyAl4fBQXAE4aSgt5cFBWakIzDW8AshLMBDgO/gLwAfQs9qaOlD6cgCkZDXRUfnwfqB7k+8A8aSoOAJ7fnsWBKyisTEavQCdvOn7YaNSFvXbmLeD+oLSDNt8Qmv0FX1LtOnfVHr0l6i0fIRYsRDfR4H6HCFAdWlnS3YtEd9GppGCfh3hr4LQuAs/qndgV/82Eav9emew9LnCO14MXUfuhz9W8O62H767AXoI2+HXoIc1S0Yyh0ATSyMaL0N8p+EZpyCa08SUrXQWsixBoYVIbASKQlxBCoA8CFO9HyB7CEI8zGOkaYG6tlUad26BIaQZniFGMR0t8YomIEwBvDMgGAKE7ZomhyKLqUy1c2dagKEzDF2jNTrYO7PiHwxNs7kjAJ5PeIPgNSY4ZSJiKPIrLqbgmjPPBQxDgRiM2SMoTeVUjANm5EHxXLtACNGyLaVJfNeA+JaY1RAN0E395HuE1tHnO9owZsi9Trvuk6/q3Lu6swNQV9zk3m6gcXb7Fk/PW6NTsZs3XnMAWlhcs4XlIzYzO2+5NOlTrlazhvZ+CU32GlrzEYA8b4V0BC02YQXykElEYVKAPaCfScURCjJoeOHs+gT1FxOjhCH6bnIIOoNhG41Xa8tbtnXzom1ff8nWjz1qB4/dQz1oH3aKLSFHzFamU8Arqo1lyGsH4aW+e86d+sjpTaE055vaEJHKElOnvmlrAU48nrF4vmzx5YMWWViyYAueWa+R0bwNAb/B3iZ11IH5yiugJtjJ6tGDESOAAPCDYcz2qnW7dP4F27j6jBUKs/bIYx+12bkZ6l/gpr3TtU2qhJU6AC3hpQuI92y33kOQOk+/rFq2eNDS+SXvg7KW1Fp1wH1k9XaE9qnR36izTNGX21X3rti9973bVsmzfOFXty/azQvPWrq4ZIfveZ9d39iw555/2hLZom8uI18Ah0/cb63qpi1ksva2+++xpTmE3T6CIxptvzewG5tb9sLV1yw/t2bL6cBOHjyMMNAi7wh3Am3yPabMskq54CqAEz2orwlMtcSQZ1p1IBoRiMvvgeJpjoXW/Yk+RBl6R2Z+93AoQYHnoVUAkpUQQfu4RYC4ocVA3xC4ckMBQJRwIFoQDcg6EtIGgCkhUV/iuWv4oO4UwBVfNCLBTeP7PqOe2FNh3HPHte75pYQFj8A139YTCd1E9sO1dAd90an4AnmW4MFLbu4nbxIIlUfNKXFhRM+UBw4VZ1okt1iNJRCqeJqQm0Cooy+o3mLUk7T6WKU5GB/7t+3egRfGsfZWMtk/b8PG5Ui03xwPZ3rJfGfwfLM5/NjHPqaOrnr2ouyHbx2mdb8fvsNBfT84C5jXVwowDjTz6Byd9RC0dBpaOQ3l3EWkdZpIdkMoOpqIROG2EQE1RC1iRHHvD+61dusBG/R5ZawJT3K8gkYif/CiUWdOIlh/wVmKmIxATOPtmrTkY+zqCc7gABa0egdnMkKCot2wo5DpkPDJhkCd9EJWoafhd1y70HMxNGnavOPMUa/zHZ/V3uk4wEHVISMQo1Aelb4ASoxI76mQ+p60eJiYr6smfQdJaQ6k63vBq4zSNGFMmuEuLXzI+9KQBerSJtto8JVG07Z267ZdEQghUABAsVHaYrkZ1+43Lp5Du6/YwqHDtrR+yEqlPEBN1ZNnAXGluoUA8IrX6dLKPZaOjzgCywLkxUzGx8slK2Xg+flMinczgHsEgFU9o8ELGHxogXojTS3X04Yt1d0N27z+ZZuZO2QnTr+T73UsmZ0LzfpRAEHMnnoZaUe2XtOZdzSzBEZvWWPnnKWzJSuvHAevywgStJ1ARHWCkJCAkcbjWQB+1uIzCw7qo90dGzfrzqg1rkpmbIhWpZnv8uvfBxCbAHVnFLV+kLbNjWt29uUnECgu2MLcit1z33tsdeUAwiMMnR4lRzLjIPQr3wG0NZtfjnG0AqHS6tsuR6PBNwHPVG4BMC1Yb9AG4LvWGaZcm5eAkcrMejdt1/Zs5+olu+uuB2314CpCjYA0bzVAv7pzxdKlVV8mePCuu+3Bd7zbLUAvv3zW9ipNa9crvsvYgyeO2UKpENYFIBejznerLfutz/wHG8dSdubYUbv35AlyL6tFqLWSCeoC+lJfVv8DePw37eegKguH6p42dDN8gv6tM0e4iZHM6RMtH3DVygefsKp+DQ75teIL+Dl7f1eBqUXRnK58CGwCrNKSRbNqe22cpLg+Bk9MDSMR2eMEffEEUZiiEl/9y3+I9hBKaCf/yaH3XNhXPKXnr0GD3OMr4fucfTIm931yn+qH/ArQp8MJqg8f69c7ZNmFb1kXoOuwf2sYCOCWgCLhx1Pj4Fl48KYUh4mwIpCXZWvQGyDza5xkNIauR+NIjI9Edkbj4AJfem0UjZyl0c7G4tHr41i6miuV6kgBjUceeUTawH54XVCf2g/fgSCaCJ5cm7H0cBmuuUzVr0ViwVE6/TEoROb2wxzawUTUoHYRjxa1c0nfjUpblWScQ1E4gab0EIz4XpjbKkQYg5Fr33ExBJ1lDotDZDLHi1hhUDADSNO1JJGaBF+N4bopEeJ1whbVieIFomJCMDLF9fuCcuI4QUogQPJ2c7zeI/6UiPXM9ypHi3eKhiFMZ7RrjNG/BcMQQctZiZvzXWggj84guCeNBEamHEsAUF6cYYih6H1lSYzE//R5ua5F8yQvEhb6vpxNZmYAnnx0AKxKq2WXb9wEuAbEBVxrbUuOi5Y4WrTI+9HAZiLW/zJCwfMxS/USls5o0h2fo9wjtL9mp2Y3Ghdsr4EAMH/cDq2h/Y004zvmu8Hl4hFLUm7x/DxafT6DFs/9BNqbTJMCeI3Fh0vHVK4x+RxZbXfbNq++SB2M7NSZDyMsCAjkiKZkCUBZPuvdQkK5Rp1dNFL5ehdjBlA5antXrb55ljqKWHHuoPvNT2XyLlgEQcebKpmWM5yCxTN0L+pE7aH943nJrSGa0zDq1tCcK/StiLUpb6UFALe7duPaRTv38pMISTt29MhpO3X6EVtaXHBwj8bzlIV8kC9pYnLlq2V+Pm8CHq117o3e2Kpa494gfYQGLeOKJ7IA+8iadM/BCIjt1ajDPGnK9C0PfesIBNcshaBaGqcNeLdIEQBNJ62yd81araotHDhpiweO2Nqxww6ur77wVduhLpMIVcU0AH7ipC3PFr1faf4B0rFtbG3ZJ3//d8jnEA3/Ibv/7ntkd6CvTupDPQ5NXvWtoQwJJCI/7/OyFFGn6q+61n0fp9YKh3SBd0UC9GHRiL6JYDHdvEaWK6c9BIVwaSnfIS0ien/WfRGL4updf0eAyftuttcd/eNdd5BE31a5pDHrnoQOzQGIIFCoTSX0ijC0tM8ta+oEfActQJnkewJVRQ1ZjWhItOxCNO0iPnOLJzgT4rtc89TP6ruyZChoXoPy5pY0LzdCn/oq9RQKAKQj4UlfUXoE/59vuIWQQ8KMLIQ+ZKB0vLYUXUIO3+R9votMTGmoY3LXI/NbQTR+ifNFFIpLMJOL3X7/eiydu9kbpm488uMfesv5nf9WQX1pP/wZhOAzh9JBdnAQqjoKUR2hQwPiETTyYBVKWCXKAj0VCuUvFO7DXn17oB+bJqHA4PqDFbRMjas/DLYehxBhzNBMHAE3Kp/nToiQDsTn2rMIesJsxIQEns5URKgQn7YsjSX0yfDjYgy6VocQoXvHIC1p43AE0uHsv4nKtfgGFyHDkUDgM4PJgYgYhigGpWVbiiOSdcKVcCEmJQbg4C4pf5JfN9nxfKK5hCAeagKgE3E1tqwCw8QAEwkH8mMuYUBMQJOp5PpUnsrk/rSjiV4yzaLd7LYadm1715ptwL0D8G+PLVuet8Q7ExZ9V98iC6RLVURHMOXNjAUv8t1XSXt34Ob7AI2wGwXw0DpjibzNzC5ZQVvhAoqqlgR1nYJJyzd9MhGxLPVazKUsj+Yp86zM8zyC4cu8GzJlTf5rNTu2fe2cm/wPn3y3La+grSp+asbHhOOATRQgdQGIOpT2Lic2EZnFybJ4q7ZXbQPMdTT5dvWKt1W2vG658gGwgboKupZJpy1fmAfo5Z52wtAFEmqziRA30ux5HnS6EatUa3bt5iV77ZXnbePyK1YqpO2uux+yg4eOWSGft5Qmy8lUEZWTnyR9cs80h6JPXXURoHoIWAIVLS3s9se2Wdmx3VrFf6s+tAa9M0hYH3jV2L/6mkzzylumsGrZ985a/cA5b9PYKyNLvUL9bSd8zXs30SPNuj30PR+xucWy7d64aO1232r1trW6MnVHEbBS9tjpB2w+T5+ibNKm5Q/g2saGfe65p7xP33v0lN131ylL0C81KTAEbRrJAYd+LtCUxiogUwa5llCpcgm89dwFNXq3L3+k7yqa6EFtILCPIuBp0qrTB8980h4X2lLY16qLiLjhTpm4L+D19hFYKyJ5Un/RzD034ZMGhETbkz+nbRcVwvt0CL/P4VYGOS9SWvqGyuMdBlqCgPUdCYSiLecTLkSEIUyDuPrnaSp/Eiyon8k3yIIu+b7yQLsgRPOWl1F8Rl4l9a47phI/0BMvD+/T73Xtk3P1TPf8T7fDfu6/uK84ElaUsvMVyqpvO98gxhCJIAii42gqTVFGXbT/nSCRuJFIJK4Q5+IwEX8lkUy/jLz+ypkPf1hjMW+5oDbZD3+CQD+MBmePJ6zTWbBucJdFxyfpkad4dJRjkRiyO85wRjXQElDvxSEeT2tfvduDqAYCsBDYx6OydXsnYboaV7+fTj4HoItpQ5gBRMz7Ygh+nkjl4Vg73Z8POIOHgANp05CEzz7nmQhWZsKo77wEaUqyB1BEnGIGDrj8TYnLhQS9x3NnCNJwxDT8WuTIM1+GA1ELOKgUAfkIoPXZxTKnK67AmPcE9s48JJ0rvyJ2FwD4VlxjmgJ2mByCwhAhwWf3OoHzDiAhcHdXp6Q35P4ITUtauybBacZ8B22sBdPuwPAbzZZt7NSt0QLcK7zTHlnmnhnLfi9M7hR507ofKcVqA23Z6XIODK3ON3d5hpZt2cBSAe+8csjGe0RMdmxY37Rot0m+pKXA5Ml/GsaGQg/Yxy0HCOZTcUvTLOlUzEFRjM8ZNHkekOzu1nXb2zoHUB22IyfehrYvq4rc7aL5p4qcJRBolrbG7AGYfpv65ABQnOlJqIGZqx5k7m9VN0Kgb2zT7ElAE1BP5SydyVm2WLZsvsj1Qli/0k7pPQYQ+Fgq6Y/QonerDXv15efsxReetFplyw4dWrd77n7QFueXAPPAMrkZ0z7z8qgnsNOSqX6/Zd1WB8EKrVybxrSbFkvneZyk/w7s5vYm7UF/5Xe/30M7b9JGtDW/1a9SGc34R1iwrBUOHbX+RylH+jKkJBAgl+2YJc4CHC+lbHBu4J7+3veXftQe++iHERQ7Vt3asbOvvGZf/dJzCHhdd47z6GnynFX+ZD5Pu1nsyvWr9sKVCw4SRxcP2KkjxyypB9IgvUbV/fmg+oKETK5l4VC/lBAgUI+ms+H8Eo9EoF+POw0HI6Xj5E2mZRkLl8iJFKFS9X8VhnoOPR2KNqkD6ETvKa4EEWI5fU0n2vkwgOhrGpfPKl+iH6UXshByo/xK++aX6FE06P2GwsqqIMHcS8h9H/+f9C0HdNEsz1xwVxzlVdfKr9JTfpSwysEhgBWhuOLAn/Li/VP8Q2VXoVUST0N0PqF3Tyu0pIfWQUWHl0mAUL74rujbrSQE0b+Xld9u6ROPoSCaU6PyKKsScimIv++Ar1mCscRoHIwH1FeNTreN0HyDMr3Il54aDHvP3H/o0GbkLWLSVzXthz9kGH9hLRNJjnIaMwdW14NRBEAH1CORE/RetHXTYl9tBZblWuqD+ID6+zfWs3q639KhHyIYSf4QaZCEB6wDTvcjM9yHFnqEzh1HSwxg1nKgQo8WUYiIxFB43clSUvjknqcMcYkIxWg0G1umezEI37ADJiWi1ux5J2JpHZoABsFDPWRY74bSsogT1HaCcqLUmfTdBCdmCOtUumIqAajlhM67YhRiBNCdx9NZ45DSnm4xUc6K7/nmvpikmL68qPkLMDyf5c11oNEHmIM2m+nDbH3bU5LpA3hyWqNxdt0T2GmWfBPAqdSbVt1tWmtzAAChUR0EeN+HNvcI386TN2GzjmlQnmQWkcTEP2ci3AziQ8t25mzx5fssej1lnWDbGltXLWjXYZ4ApTQttHxp3QmYVUoMHGal8ft8KmrZNNCVyQJiMkGTZ0Cujka7u3kB/hPY0ZPvREvWVqi0s96lvPE0WrzM+gIUaTK0odpZjEzbvcp8KcFIdaDZzZrUJk+AmoPQbexaB61ezC90ItQCRLNWXD1u2cIyRVTbIHxJE6LuR+RdDoCqzZ69/PJX7OWvPk25Bmjt99qJE6etlM068Oj7qWwZfsov5WOyiYuEjIE092HE9ijXkDbVsjQ52Wl2OnZje4P+3KNsaPv9odWaCAPKHO8mtEsc2rsYeDa1ZKW3Hbbddz1rg16H7gKg6VP0GyF0rEP/PZe0zu827fSBt9mHfvov2PoDJ23zymX77U/8S3vq8c9bpjiLFE3e1w7ZiQPrltMkvEyJsvZta3fDXrl6Drpq2ZGlgwD8XZZEwBNQ3SJRASmfC5eDyZqSCwGS+nKAFfih/brQSxu4xq6+6oIeBO90yFnWF+LJP4DecwFcjeX0CXWoI0CLGupQvxaTcK1fZ7cQQK+KJ4mRqL5bIMGFcdrZJ8/R7zxNl0o5S8igTkOLAAftIJM7yXievO/4t/QKeULwU9pjWVz0utL0auA/0hGdhkK/6Jp0uO+PSUfgq8mLqg/FcRDnG27VmORRedB3QqEA2qVMni8Buco2TY84GnbQEIMDPO+rz0tw9+WB5GMkIQr60bvOM2gxCaZOB+TFBSyC8imhxptE9RKJgvWIr+OgSyvWgmhkDyHh+eE48jkEqmeDVOTK/R/96Jt2bb3X73745jB+7XjKWnvz1ovN04PhiqPDqE5alnaUWjtM1Uk718wXzWBJixd8y9oUcX2rIE1doK7xdV4ejWas1z3F8QAM8y40VK1ZhwEQD5kVpqydv2QG5x/Ep4k+IlZJ++6HXQxERMY9jWc5M3IQ4AVlgmsxsRiapNLQb5nMxaQE6CLskA+oEEQQo3ApXZdhHkWcIhwBmmvrIljPENq6GB1p+axqpScGQaKK54yQP7FSz8+QZ241gMAlpfs3eebxScaZKQTMbX6SNgCENq6aGADu7nKWh/JjLnez7S4aJICh573+wOqNhtX32la72bdeg3wuBBZ7NG7JhxBuVvm2bL3iV0r82wVlaXIeI3ilxnlbun6vZV9btM5oz2q7F61X3QFMqCckBfFUoBKAT/iW1OOgD6ClAfi0FbNRy2XQ7sWsqEOtx9/ZuGCtxg1bPfigra2fpivsedtoLXZ0JGFuJhxGSUmDDEE9ElNXU/XLfEx90T7uUlbCFhnVxEF36tMXkwNk0rMA99g6lWvWaVznnYGli6uu2asLiClL4emOqCu04le+9rKdf/UlQDFp9913xg4fPGxpwFz9xi0+HAIaMV1fYofmHi6po46p/3ZnaJs7W86wU2j6cpMql7Lbu1s+8TGVLlir07NKrebCh4A15ZMJJVgGVpo5ZqkPZWzr4NMG3fHVSSPopC6pJdJU9HBjYIUrBXv76vfZ/fe+225ce80++RufsJfOXrHS/Iqtrx+w44dWrZSEKJ0m6HnUabPZtKtbNxD2mnb4wHE7efiExcYSfukfCB9OKtSRS+QOmgCpwFmgRD35faGjAn1W1gNZVWStcFoLb0OLpAVwC9yIxLdDgdx/k6ZSCAXyifTPh0V3Ycp8R3XtwpveE41Iu0cbpw5HgHFMe/nTN5xs9J/oi8OXyqkQTvsqc/i+m9clbKjL8IqDK+X5Op8IadStBMoXz1049zKFuXINGyCX8KNr9R33Z0FwDdzPEnr0rqwf4jeUS3xJz70NSJN4zrdUp6pjpetFIK8SdmTx0z3PpXKiHKgM3J/8admewlBDK6QTOvEJFQWvXdEDWQv5Df2UtAcD+AP8RZNz6atd8t6MJuKb1NmXaK/HoZOv9GPpa1dXypUffOQREn5zhLD19oMFn1lYDnKxdShujd6GNh5Zp+cdoLetcb1MTRXo3Gk6GGAegcL0Uviun6fX3xR4IKqQB4xJxAHqaIPzOMhbYrBqQecUWt29/tkgKKs7QwwdyGNoaSdkpFo0AWc0XIsgbjELkpSpTQQ7NX+JGyqOmGLMTXykCEE6U9BjOrzeDYFVSYYMzKVh7oXuMUMScw3fOYOAWwQMM5GELXAhTSUhcHGpWaY73pFE7bPURdT8FMGK6bgTG4jPqU85UXpiMCFnDRmR4nNf0vtQTIbncrvZA8SHMGlNotPZwV1r2tuAO/np814b4GzWmtbc7lqrQpwyjPIMyT+IRrzMJ+JEIouuuXMZVsYfHMZouHHKtFA5ZbMvnbB2YwtABDR3b2r6F+AOQCCsUevuaU1GAM0iV71ohv1MLml5tGABnhiQnNpsb7zCOyM7cer9Vi4UqVP5bkfg4nsSBNKZWYQFTcxT+4vZkj5CnczciiMmKkYpBzBqt0BL76hfrRwYjyTw5SwGeIKgPj7ebu1YY+Nr1qleI17c+sNoOG4Ok2yQn62NG1avNm1uYdGOnzxtK8sHLImk4gIjX9SwgW/2Qj+OAjC+VJE+KWc40s5lSq20Ora5V0MuTVg6O0O8hDVbdWu1ajQ1tUPea42Wu6NVf1MfliAgRTRhWZs/ea+1v+eKVdJnLTYINdZvClTuOAWzrg5t9exxuzv2qKXLWXv+5Rfti8+/SN+LW7lctkIhb6n4yIq5mJXcC96sNSs7dvXyRfrA0NYX1lyDT0BnERi/JkHKmuLLMAEB30hJQ2H0P58xP60DAaDACLAbIVwOmluWlFUkKu1TVjLiCtQElk5X0MUEqEW/3u24hmIc+JSmfodWARFTeF9d07unXiAtAb7aYtRrEU+CliY5kh9FEo0SlCdfkx8SXfi+7pOug7LuT+nNaU2gTruILomsXLmAoPhTcOe3m8klkCuv4jueftgH/S2f3Mdv+AH/hWeC+rviuaWBs9LS+27i133S9bieP5VblouwL4XLSbkvHqCvUFbV4xiBSs9gZi7ckihCcA7BQH4zwu9SW5RH/AkamZRZm1hpN0otHfQEKbCeDTUT1SI1evUVKvTSKEhstXujr93crf/eD/8Xf/lVT/ANHKZ94C0Vgi8fKqMGHrZYcJhOf4QGP0xFrASRYImGX6RWygBnBpKQypVC0Q3ryTuGX339fCvc9kBg7oDOa2i02jVplw51k2e1cQYmvGTp/mEr9Y9bcbgKkynzBIZM54+LyaDVR2DoCjLZejpCchEDnVIaj0vIUht5Rj6deThBTOKEs+P1Hv07QRrKnqRcnoXmLG6IeAX2EyLWLRGRL5HjG9KynYhJ178johCwQISesIOPkgVgSNe1df7cJD9lDGjL+rQYiJvvxRz5vhinP9c3VQydybtKL9OaZnpr2ZUIVTPhtabdNXmZk/tDwL1rzXbTGu2O9bjfGwytudexxs2udXnH0Nbj7yC1ZZgYrSiVMRiSCfEAFeePENw2ANgt9U7ayqtnbPfKZYSJTWujmcr9rGbKJwBrbTSjdtDfoFt1wJWjm2wqYYVc1sfCZUbXmu7a3iUrz6zZ0SMPWkbN46ZePgaAaZMYuXZN8DspMI1LdJDVBm2eehsDJCFDk3aIFk4etJGLGJaPFY9p3zhCg7RA+sAQjb/Hs0G36e5nG7Ut29m4CPDWSTMHuBURTFJWyM84wGezatewn+jLcFWuYZsSUMSsaUOf/8B5QBsOqVetn6/47Hs5GxqS/xJ5SLoAoZ3fJIQM6AvNtlY2hIAnAHDNlC6Wzx+yhUdP2vUzv2vdYQ3N+tsAvPpJkj5GuROfy9uDmQ/a2umT9sTTX7Bnn/uqm537vY779E+lkzYzWwj3excgIzQ2qhWbTaftwEzR7jl01HIIfVHKLtoYDZquyacQTjRh0peayjrmvRIhEaFGyxAFwj6+reV93T3KUfBnYeZUb3Ro6kvASWNM7nOizK4hi1aoRwdoDXuJLgS2PHONWkTFe64Xi4Y5+X3RFO2u+D6fRkCn94jiOyjqm0R2IZr47oWSd/QdAaUvRdO3VeFK2nmL8hZq804YpK2TgNiHITwrvOfsTA/0mx+iddGryiQFg8dKW5NQfAWN6kh1orogEU+LvIpPOP/hufqE+IkAWVq2923VhedJCYo/eMq8TxrkUZYst15R9nCCL30TGvGVQtC9aE6sUq9LwXDh1w/uSYDWN7lWHpz/hIkj8EI9kXiPjwzg15V2f/DS5mblietXmp/6m//0736RWB71jRbC2nsTBvpRNPidpYwtgZxtgDseOUxpAfOovMAc5HqBhtWytDmarsBZHCVOHxGVhEFNOj2+IXDDAXwawkgySg2CmHVgTjtBwjbHMc5x2x7FrTUuWnK4YouDg3ZgsG5z4wVLBVonHeWjcoYBQUg7ugUSYVDHVn500oVrGBqj844swoHZQbwiDhG5GJU6sa9lF9CRL5fSBfIAQZh3MSCeSTrWMxGWTGMCGZ5pMou+5ZNbRAR8SyV0L3SKo2ciVNcmJYULuGECIhr9FgWJ2PUNLt2E7JolxEzamuHrTMMZhAhfaegb+kpE8/YADI0pKy1tXtI2eXyTFD4Ya/Jcx9qdgY+1a/JWu9Gz5kbPOi2AZo1vvj2wxAOklCd9PuPO+5T0HzP4pMD42FZjd9nhq++0a8++at3xrjWr2xZ0mpYB/FMcUQqr9tHksn6viVBSBzwzloLRSYNPy2EOdVWvnLdea8sWlk7b2upJGLmYNu/yLbVnMkdfyZcsQp1lUyWABqClA7h7VK41wS1sK7UD+RM4AcKqdrkiFsALHkiSJm5br7sLGGvbXWpYE5Jgju36DoJSx9KFVcuV1iybK/gSM6WrLWdlfpZnPLVzf+oRkOR9X376irbQ7fSG1ugPNICkURdrosn3aGuBab4sDT4cL5WToZ6sLAgCva7yqc1zAHcOPTeE3tkDZyz7wYhdXfh9C7qU1fvutwmqqARffTlna9ffYXOFE3Zl74J99cUX7OY2eUfzliMgCYQJhCP5oc9kspbK5TjnrJyMW2ZYtbtWl62cBbSTaeIimPRbPok1mSRuJk3cFMIboKuujAAlb4aiUU1+9KEKae0CHIQbzUqXNh5GJu+iT+90ohP95p+AVxcqm9qTtnQAVB3IWiDBWt8jjqwGuicCEhD5fQkEvOesgP9D3kA83RA96qd+i85oE+2dH0700/fhT7SV06rGu4kXpU70HadFZVUJTOjQlQel6/nwhxzhb584K2CW4OC0Tv4UT0KgBJ++aJ3yTIcp1HE8TIQCfU/pOX8Ir0MPl2jvYsBo2W4x8JyovPq28kXNeHze4F2VQd/xOUbUvX9bdSyewp/y7UMGSkt1LusBdSM6cIAX36GPeBn1DvlUq8lJVncYGXX7w71atfHa5eubz20HkU/Pr9/3zF//z39wi3pXhbwhwqTV3tiBdozaV0sla6VLQTw6C/iuUrSDtNYhSniQbrFCkwrM5XprBkk36yWfll7NNW2yb2q6ycNvAHSNnEesOwHzOkx1Z5S06jhlVQB9Zxy1bZ41Afn0eNaWR8uA+qodGK/Y3LCIxJE0n6ck06unNELalsZAJ+SOzOoCb9eu1etkvqOIzhDUwfWbThmRRC6Cv0XoXIvYph0cxu+SOfd8sooTakgoLgio46c08Yv4IjwRB3lQtBCwNZFFGiJxNbbuZ5n6s3xLQoFAAy0bIve1rv6uACA0e7pnK5f0ZUrWhCwSdkagcqoCxBx4zm1NwEG29nIqrR7g2BfxkvagP3ItsAug90ddtPa21dt967bR1qt9a+3B0DV4ch91+DYEm3XqTe0lQ8No0sjTtv5jBOV7HB1aObVkh7bfbo3H61brXnXva8NmzbIUR1q6BDXVkcZQ1SVbjS0Ekz4AXwDgC5xl7o0B/Nto2jtoy0dtefEY9d7gCNtaWogAMgXAx9HmU1m0eXmiU9UBpZqz4GVRvRLfZ8DTJm6KjKBJxfM81LgjmrWYL98bAv795jZCRQ0tvoZmRZvH096OmZk1yxQXfXKg5j60925aZ++6DSRM8cUu7dKRlQQQ02Y9mq2vIRI0nnB/fNqlh1CguQ8SMrKkJZ/zhULGBRrxwgGA0uF5hzTlWU4742kJoMox7EuoLdvigw9Y630vWm182WLD9B/YXkECcboXs9xLx2xm6yGLpNL24itP2Ve++kUrLy3Z/fffY3OlvP3Of/h3dvniqw7WyUzZjhy71xbKszasXbVDi2VbyOepX0n1CMX8yfWuVgCmAPNcBqEHYKWnOvBrzwYte5P3R9FoXNYVB4YQuENApwdTl7K4OF1Kq1YaEqyoJwm63oYKTg/Eoc+49k07iz41Oc+FeO8T0KHicV+0I78I/r5oW/QuTVbP9Vt/SofY+t9n5vNtTVL04S+CxxVt63kyHINXOvqW8xs9Uf65H1oVdE0Z/TnvqW9z7RqzBHz12Qkde1l5z3culFBCGRyE9a7nl3eoTffPoWvi6j3nRxzaU0ACvxxC+bJa8UClL2oSeIsXyTqgdymXnzncdC8ropIhPbcQen7Up6WkiJcpPtUkPjcpvw4JDKqTcPgR3sVBC9DHNaMmPHYr9c7mXu38Ts9eqAbp359ZOvTk6Qc++soHPgADv8ODSvmGC8GzM6UgEl+wYWQhEsSWguj4AEVZ44nGzVfoD5qhVuYeYI527u5aeVGmHf75oTA93x4cyDlcSOM9eo1IvwXAtcYJawLiFQG6wBxQbwHiDe5XAPQqCYrUEzybHU32VQbUD0YW0dizbnKVuVcm6bHAwDsvfY/3ZE7zTSlE0FMCgyE4YDhRi2koa3rupBz+np7VQUldHdsJR0GE52mFX/F3VWjFBXS9o0M4PqHIyzsBdEDJJXPlgd+uxaMRuvTPnxhMKKmHLmdVY2I+esYHbYjGpnd91r2Ih/fCsbbJd70MoQnWiZM6lvMRgZKYjWqlD3DIo5r8kmsP8GYr9CHfQlCoN9rWrADueyPrke/RUcr3EEneRd7At6BHPqQAhBX0pxCUJ+CONlrp3m3FZ9ft5qWvuTWh32pYhjbNpQDmqHIOC6O+BeRtALDV3OP9KABfcpe3cicbbplasdmFg7a0dBwhYRPgbXg8afxioNpUJZ0GVLJlAAcgcdOsehftqDGjiUDls+HFMKlPbUajjWycUWkYBRCPpgo+RioriiYoDntV7wLRtDbVCcdxNe45bDesi7DSrGxZu4XGDfB2xwixtIlAXYDue7hTJvnOb7ba1ia93qhJX9bciKTlSvNWpkza3TOXy1ge8JSzF618aHc71iB91aXG5zV7XBMzh2jrudJhK3x/2W4eesKsRQztle996dsH9bUgPbRUpWjll+83uz5jFze+ZheuXrb0jFzpPmrrqwfshee/ZC995Ulr1Ha8TIXCjM3PLFqk10DzT9r64rzvBkjPB8y1dayGyaIu8Mi0nxGo04+0p7r29U+mtRqC9ohBEdpSVTRLBFniXBMnhDsw8htadsc2OpRf0YIiEDciuqL8GkrTb9GJC4bQkXvG0woXF7h5Dh27xqyM6Hv8Kb4LEJN6cv8KfiUBge8J7SQA6ERe1CfC5/xPOg624j+0v/Ma6EppuSZOktOJry5EKF8qG9/0BMNUeCqgpe6oM+clzjMEyjxT3onk17rv7wqQJzc9zfAdCSDicZrTIwB3Ezx59iEIf5d8wnNcoFU+JvUlASQcmpA/hQlf4aPeJsTx+oa/6JnnWzxKFgrVpd4jjnibtHpvGb3D+7ImDnvQi7JB+2uYoNEe2uWbu/bq1ZsXO7HCi4dPPfTbJ+898dl3feD4i14hd2gIW+sODlqaZqnhIiiwTKsu0wgHaIU1eucanIWzLdICZbphnnYoRJJqfb3IoY7kZ7/zujC5KUB3cCOQgJZatem4DTTxJkyrBljvcuxIUwfI25wF6k0AvUv8QWSEXoVWwl8eEF8dLtjx4AAa+6wtob3nIxkn2HGUeAh8gko3swl8CaFnK7oVv9UxRcPqqN65CSHAc61S6R2yGhIdBEB8DyICiMMFBu/IpEk1iCGIzlUPrklL0xDx8FwEJCagMStpIfqwL5lCwxIBeHz9EV214wf3JFlropu+IxOltHgxgzB9CAxic5OZvqF0OQRCTpiyAjhhKlExAtUGWhz/9SEyCQGa4a4xY42zu6tZrbFGiKi35U0OzV0z5G9MzPGLaCcC9gfGFltU3ZAen6YgfJfzn1pQXslbbGCl2KodvvB223jivDWHAHOvY0nynkGj1Dr2NFox8hdvSIM2azQqaK4tSwLcpXzRSoWSyRNnv7tjxfKiLa2dsaCza73GJnUB01NTUu60NH40YWAFZiMzsBiw6pIImiwkJq5+wQsjgFd+AWQxiQPcEgx9hjEALk1HgmNmds3HxX1ppDNC8ifNurbFsWOdZtPXrPfVp2lLaeR9ua0lrT71LqbnznkaN9z8PbYc7YZAkkUIoVzZ0jLgV6C9APzRZOc3mKMmq2msXu3W0vp4GGtaG7QALMO2XAUXbf6h49b64GXbG120+ECavXrFHxCIMgbgtZlJ8el1K391zerJln3pyjm70WjakcMnbHZuwRYWlkhuYF1Nxuy27cXnnvQ6TKq/N7ftMELA4sKMpRJaBhNMvBFCzTxPIbRlsxlagD5Gn00hKGVol2QqiyAmk7xoVHRAHUOD4YYy6vqAnmiTPiNrjNPkBGQk9HrpoCEHXdGqA6TmOQgwJxY3B1rxAc17UJujZhA3vJa2LrBSGhqDTvpEM/84LeO8BDrUT93xpXZKT3xCb07yJICdaug0LteiV+5PxurFE/S+KtvpXVaFCcDKTK+4kYkVwMsnLZpv+fr6idbuSgH9ySfN8R31PU9TZZEFkV8+bi5Bg78hfdl5Bd/2stP/FNfL7vkgj8QTjUhZ8DkM1Jk0decrqlPq3uOLJvimKyiqNw7VfajBqxjiUQjJ3hZ804PyiMBK2hoqdFYluoskrdMZ2NWNbbuwVQMfstfmVg8/s3Jk/d+unzjyyTNnVrYmCdxRIWy/OyAEL96dDGKbKWuk0LzHy1DUMk28gsS1TibXAREAHWCPBmjnhpqiyW+0tto7bAX17fD8DYEb38AwdO1dhQaMupm9AWOVFt5wQE87mAvUda8NmLcB+x7xwq6pzkFHlnWGdDNBymbHRVsdLNih/oqtRpZtzopo8WRHM34B9kCmVbLqhDQJMv6oQ2tsT+Chziff1a6ZiQgk2Xuf5Jn6oYiJ98QUBMgxtEF6alhmiEHveNF4P1w7O7nHWQDgxC1zvTq70p/MJnWiUH1wpl8j7ZJfJ059FyIhPWckigdBuMlLWqOINhnOXvVviVAchMinE6PSVuZIk/f9mcqGUMDLEGgI6Jp0pqVcI8riDmwgeml8A5hxF023rdnyAE+11bfaJlr8Ttf61M34FPl/DNI7Tt3KN0CXLw5VQ4TJ6U87kCsfnz3Zfq91Po1Ef/1ZqnNkMZhQGu09nQzci5o0wXCSGv2q1UJzrRIvsEK+bEsLi1bI5nwMXib3eQA+CRBr8puYlszh2uhFTEpe4bp1tGkAVv3CNQ5AWePTWmfOB+Db4WQqN6fSvto0RcMhXr9iWgID6iNTmLVUWho+mnO/jYDRoOsE1pW23m5T/zEbSlukfGq7ngBRz3p10gb8kkXajl7b2UOYyVo2v+z0Y/mCjQHyDIDeIc3tG6/6Ur9MLjexSkFj/b5bXWQJiJNHTaxzJtqKW3F53fI/mLDNlRdsjPY+daX8hwlBXHQMDb6St0PXTpGvRfvdL37RHn/hS5abmbHyzJwtrxywhcVlmy3PImTF7PlnnrTtjRsOxltnv2rFRMrW1pYQBoqWJ89J8ocMxFmAHkdISVmauEnKnk5pS+CMpXlHTo2kZUtQ1iZCMegmwX0HZmrWARFJTw58dE/+6dVefijvDjI0DD81iVL8SIKBl130qXjQnGvIvC/6c0ASXTogUXKBqr7Fd10jFSgqDvQWJX/OH0hXQpWse6LHqcCndETjqmmlGy4TlKAu/gA9OU1z6Ht8WwJZjPIH4iW8L3agOTw0qJfV86L09RuAdwF+ApzOK/RNlUnpeSABCRJKy+mV3wgZ07k44g16xyfRkX44L4hYLjCoLMpAmHciuuLh9yUceL1p4h9x9C7fdS2d+2E9x6EPhGby7/GUB9WF16e/5UIHFeLZUtO5S15ZCsZR26xU7WtnL9luP2Vzh05dKs0v/lZpLv+JxVTy2TMfPnNHeczzqv1OBtW9PbeSAVWzQTEAIYZztPIKtbfCwwNEkTtXX6IW0RK1aARxn7ueU/5Tw6oFpsc3BXXOb3ygLqWZ7H2YWAewrukAvFsyswPoWwB6hUNj5nreJ64cf6h/izQ0ZUnr1sccsCXXGnJkfW40ayuDZTvYX7XFQdlKhgaVSaLVhzOcRZzKs5vClP8J0ao4wuQQtEXckrghRAGwF5RKEoiJCUjKTcjkB+GIqElLjNPT1vg3RVUHdVDVD70rLYC0XRMnDd+VjWTdzzYdWd7mfIar0tPXIQw3yxNJ2vitSTITxuHSsXdw8jrRtFUWzdz28XblGkKRRC7ylMVBhCaiEgB6iUV8xJOQ4etSfZyO75GWxmiHyhcEL0ctA5432zUH92avZ61a12o3WlbbI41VGNE7YEgPk9sZ0u6Sr75y8GcdpGmIoQV2IHGPzT57l730hc/TV+rhunVKl+FZORMJfdCjWWjiVacncKshpLQpetIW0CpXl9boTn3r1K9brrhshdnDlL1rA1/2h1bdbbkJ/OaVK1bdk2aPJgj4avmd9pRPxgWwC9Qq7U6NZwHXZEamRPqZQJq7ctCS1jg+ANOnLjVxbtiqwNwBeOpXrRJD45ZjkX6vpV+IG1QlbSFBI8E3tBRLGrkYpza/ScVSNgtwzOTyAFfWBvSP661dqwHsGp+u13esUb2JMBGubZePfvWnusz5lItOTR1wD2Y86mgv9TkrvHfRuu++iHZE3qDFb0PU3zZobXwwDCzXKlnxwprVnhrby9fO2bVh0zcX0m5+2UzecghVeQ6NB+/tbEKTUUtqY6YepabP5XIJy2Rkco84kJcQgHMw9HgyRnnQ3HkmwM9Ai/JtkJHPAkgwRvqplHz/A/TQgFvDBE6cJAD4boKytgmIJm0DYRBHgKP2krCuTYgkfFN2CWp6WXFEzwJt0TrX3ra6J5oScOoez0KQI13eFVBLGHTQJJ7e8eWZzitCk7aCj0Q6X+PE++IvnndlQelz3xUSpaFn4jHiqyobbStt3x3kENGHFpQO/Sq8nqSj7+iSfCrbJDzJE3lw8PRMhFkngqyHXnae+aRf5zcqp/hnyJvC9fTSzFVugNnLEH4zFE7IO0pHLBnuk6Dxfn+Xd1ROpRH6GIAv0tcV34cSVYd8SxnVfJapMDQNmrAZDiFKgEnY7s6uvXbxpu324I/098Li6uMIlP9yZqH0yfd86P4Lk9e+60HN8mcagouH0kGlV4AT5qnEUDsPxgJurS/XuLn8sgPwkRUys2gwSLWZo7J6RdgHuJ6cvyFw08FcR1gUwYjMjNK4exofB7D3XDOXiT3lJneNnwvgO8TRRCKBuYJccdJclqD30808jAB1/ekLcdIrjUu2OFqwNbT1dcB9po+mQh6DKJ2bvMdE9eqxdCh5NnPwJTXNEPXCkJBM9CEh8hNCFSEpDt1w0qnCTqvI6qwaL/W4AKDi+vieTHMiBqWvzqnYYhoOvioPz9TpBc6qG2cSvMb3ZFb3GbvE0fjUrd3c6PjSAlzjFviL4SiQnhOaS9cTk5qIREyD+573KZGRdyc88iKgkFnXl7HwzNdo86eJLNLmfGkXbwvYBt2OBHi09pZP3mp0ugD8yOrbNWtsAPQUa3wX2vEHYTbHEHrIs7VVKRwq7ncoaLJdCvA7tvseu/Zvr9jm3qtULQIH9Z4BbIqZqBVSGr8FICWkUdZWq2nNTsN6CEOFLNrm2jEAp2CN3SvUU9dKS3fDkHLWBYhrlV0fq262+nbt3Fe5RmPOFS1N/WUA1VSqQL+SCVlLvwSIMHUfD6Ze0fzhPgiZAHAma+WlY5afXbReY8t6APEQIHahADCZtqMA3s2RLlwN3WSv3rRy/FErr95lja3LVr1x1sefZzJlW0RoUFcC+awNcLx09RVrIZzIIc/ezhXvX3I9KyBPpdPWoZ0r1YbPpxDQCGAEstFR3op3rVrkI3WrFS5arA2T9X77Rw9BKrBetG3Rl1J2/CuP2Mr8PXZ20LBP/t7v2PXN8wgjfHMQCsaFHPUHaQx7I/vhj/2wnThy2Pa2tu3Ca2ftK09/3pq1ih1aPWaLZYQjrZEfIODzQjoXs3QBgM/GLQu4y0uh7/tP39Y4fZxK8fFgigBk8y2EBfpDCPyArOgWYBRQhlqm6KnvYJPQ0Alt6II47TIFVjc/h4TvtOv3RZLcE2iFH5OSwG14pW90I14iYJMVCJp0p0TSJvTaJF3xGfky0Lt0AO8L4rVuARAdc4+G9HjiL1HKpxQk+If8R3xN4AvQEi8cQiRt8QJPCt4hMFT63BcbF3+ZatE+fEB0f4f74UH5ed8nA6uDeXzxXV5WeeAdXnTxFvqPgNmz7QXznHIOAVnDBz4ngfT1TeVJLNX/88476fvkRSCv366UKIrK7md+6bm+w3m6okfv69uy2qgPvXbuNXt1c8+sdNTyC+vb+XL5E7lS9l9lHlx5+gNHjijx72pQ0f/UQvDsw4mgv1mw1LBAbWj3iEUQUjPZtVPaYZixtPNFanyWSpuLpGhpNbTAXJWnuvVa/lZBDzhuy7HuaBSnhzTeBcg1Pl6dzGjfA8QF6D6znfstB3O9HCagLiH5T2BOk/ndyRc4aFBp7H4fiT5I29xwzg4MV+wgoL4yXrIs3zFAW05QRj65KvClNdrFKwRrvqHOog4lotE4tEzbdBYxOu0jrQlxLlkqMuUXsUfQEpQJB1RVCAAWCgkKImLiuQlM408QCkxA+fXla3RC75e65hxBY3eCEzA7ASGqaCmKCEpSNMFnwqsTQ0TOfMi76kBSrCR0zx+My9NVDqhrCSWhF68WxF8kDxlvRjEGmcr0UTErzbAXYYTOWeRhTb95l3vyKiVWI+190OPoD91DXbMLw2+3rN0YWWNnYLXtlvVn6CbvTlriXdRzHibRJieDsEYmFfMdCxJQxIwXY0ct+FTZLn3xBQuSMDbqPEVeCumEFQEBbTSTAcylFal88uimssmyszS/akuL69brVK2xd81S+UW07UWvi53tG1avbVOXMeu20KYRckqFFcvRzuXCrOXQFvrayrVZCa0wgNa426T+xyY3rcn8jAtM7b0NnmvmN6CaiIDHtJG0N/Uf0urJnS0at/zjZ8uLgGCK7jO2YbPqQwbzJx71vda3XvqCNa6fRTApWyEzY5kS2jkChxznbDZ37FJ114x4zdaeVasb7p42ybd8Bj19ag8tutZoOA34znjqSL245RYp04cy1j59zgZNgA76/ZOEIA4gtqO2eu6EHRu9xzYzLfv87z9hzz7+ZQuyMUtCb4N+h7LFbW39KNWWsD//kx+zR9/xoAvjzz31Jfvtf/NbVt9o2MGjhyx7qmn9zDULrtColyGBxthSCO+pjJzzoNHn4lYoUHcID2naQCPIcUBCFgBNINS16F+z8iWM6b4PWaDVS9h1eoIWZT5Xm2kbaDe7C/yhRwGtLG4iLA2Diac4LYqe5N1QQKhEiCt6VLs65+F73FCNhHFQWqQDiZdonN43iCENN+lD77zoApdCqMWLYZAP4uhbMsG7N0XFhD7JhF/78ju9z/dDbZqM6jviJZw9D9zz+QWkM0bQ8zABbykuLozwOyzbJM98zxULpSceqLoiT1PlQvlVWcNPiN9RfuVXNyQ1ECUUApRXfiiP4klSfPQt0QCR3bKo/LpQQjwvs+KE5RIvcx6sOuBr0uDFE8OVA7wrJYnv6Hubm5v2ytVtq9icjTOzw+LswhP5Uv4XZ0rF//ChH30MAvnuBdXYHzlQzlhw9ng80trO2ChbDCIjNPNoGbQ7QC0cp0dxRI4TcY1zkXM2Eo/S+ycJqAHDevsW4fabXNM7NQaoxlUXUVdHX7AOGrhmtG+POMZpB3SBeQ0tuzmOu0lea8oF3nQR3gqvpaVLhpsGfS08wj9p62pvyNEyo6ytDJbsyOCQHRwdsLlxDi2eho9zJNF+IVAVSZo6PYHGl9kRxkb5pKEHEJM7JCE1gbfPiqfD+DiVOjdvi9i9g0kSV2LqdbrQd6TliiC4Dk1kxKETRmHG6oBKU++FHVHSrkflt4guFAycKEQIHAJ4jXOL2OHy/i034UtDUEkkMPANjYu79EwndlMZTz0tnulahD6EuZMpi2UXQsLRZ3qdMN/UnSRnn9nK97V2OjQphmkPuZbVpI9ULvOxzPXtwQgQDH3IN2p9q2/1rNEmD6cBqe/lO8dJSzu0yHkVWuetvvRdCNqgRo5vFq/eZ9u/vmN7TTRx6/hErGIqacVc2ooAfSErRi9BSk5hgkn5diyF9rOyesLyAGWjuule+sSEaVnrwsNbAK8mTx089b2WRAxtA7B5mHMxXebIoQ1qPkiAcDuyPgLDoN8GVFK2cPQBKy2sW+v6BWvtbdo4RXrNXRu0m+oU6gkIRnIPW/b27Nf3LI5GW1w7YlkAV5MmW9sb1tq9SRUjfLXr1t28ZMATZZkH2GYtMbvqa+uvX/mSbSLkVaR0kredynWfkJdI5X2ZXAoNvodwslOvuz96195lOegFlkkvWPHRGRu/9wa1tmuRniw8ytyfIIhPQH/xBnV+M2+9YtNGOzG78ImBXb5W//9T9yfAtnbpXR+2zrzP3me859z5u9/Y6v7661arNUAjMUoUFm5M7CqmgANEBIShwlQplARsN0pwQSp2MVQMIZC42o7BCLCxQxUUpSC3EQhJSGp6UA/ffOd7z7jn4exzTn6//9r76wYH9aBuqXnPfe/e+33X8Kxnfp613vXiyODgw2dTnOx3vff95b3f/IFy5/rz+Ojj8vDuGzhNk9Ja3ynL6+iOZ++Vsw98vlxcAW/HyARGfuF1XKjXERHYfgXneL2xUJqtNXwb9ITpe4y/j9S5/sIMhobWANaplWWuu9hOm2UAIC48dJKXoafvtq9vnTurEaXljLCVfWRlnqkr6BIj2bwAR/2iQdLYqVeQt8UVF/TO0tJ0pp7QyIlbd8DTUC+vY+SRX3Wd9Kh6gHY4slagcgkHJVRFwJBAwh9cQ4BjNzM+7iXapwP1TQxzdE015jGmGPg0ZERvm+oKb6qzqJu1JfBKSfYivdK4uKsOjXPyiaJBSgy59zkcn5rdwMYr0U/qLM5FHKyzYRsYzV4AI+0EJh0w8aZxxtnMFCKyI97SNm0lGxq8OB6VKa0Dy3zaUtjsry4kFhEr0f+Dbqd86vW75XMHtLF1p9x49vl71+9c/y82rzb/+sOHH3jtt/5WIsZfhGNOzS/rqCvax7fLlKh8sVyHWs/HmF9q0PNe8+vgAupQWK4SOWJjfv7Pjn/lIkKqeZAVjPBMnw8w1P1E53W+/NF5I0b95LIugvOec+YeRuOm2DXiDkyGqp/1+FdBmDOLRt1HfTS4q7S5e7lTnpncKc8Nb2Pg98rGIkabCOHcV7e6u5UCC6FNzcrQX0AizMW9mrbSE4QZENpaAGhkYoVI5rXvdA+b0lZdGOfveqSMjMhn5uNNa9rmTBM6NjiwMpwGdM6IMqXCRLn0YTtaD4yiC9hisBVo7pu7sKVYl/xTeBUkh4WwTMGL3n2E2BiRNrnpu8Odx1/WuHMvUbuCIR2kYRyO2kbme/mRzAGCoKy64ntENDU0NT92N7Tz0h4OStcNaw7HpXN6XoYtdNqvXinLvxIFR4R82QUon2n/Ihz9Yh26gdhdBOA9ZeUf3So/61x8aYObKdHcStlorJb95nrZQfH7vniNrylNF5v1usdlAv42N/fL9RsvREeM+icokEnWH/jCFvGjUrr9rm8rV/ZeKKev/fOyBB73914qOyj+hin65fUyQml3ek9xHDoxyM3dm2Vj29cmTMv6/vWy8fxL6NFx6d9/u5z3T8EdctXrljX6XsGoTIf9cumUUmOtrOxcibE7/PzPlN4Tyo8wbtB4Y223bO3cgdZmapC14VF5+vSN8lDjjyFzT4IR/Z32j9B1Rqpur2skuFh6vge+P8pq/CwEhCeWzjfK3ntvlsa/PSrdvTdK6elUVvn9Whzny/DbyqSsonhXUeKjn14rj34UHBzggvXxD7uECKOV8vK3vVw+8KveU07vdsqbP/1maW5sluZN5Oxdj0p575Oy0ITvxxB5BQKtV/m5PKiG/vKzpaw+vCyrZ2v0U8r27lpZ36Q/frgozzl/dQBExL4tYvzBL2cyd+CnrrZHOt2OmoBgtbmBA4KRAd9uf6vByVsjqavAVIOOc4Rxr5FojTDjDNhPhAI9YnBBnUzBxWij0XQmRC88Jf3MHLo4TkO+AJ3MziVqVwF4LfKvkZ4FOvBaHAGlHzrTAfCYQeSS/3HNdvNLA6/y4LoGN8ydg3Zt0/qBifrWjc7iA173Z9rhWp1WcEEn/Mn1+fqg6DIvROfyW/0qHu2X38lipn/4HFy5kFid7jWdkkvkZREHNG14isfo59pu4GDQMfJcyxSD3dkk+BQG32mg/OuMZYyU11EQxeeTaXnj/pPy6Yft0rrzctm5cWeIQ/HfnZ1f/t9be4Of+PCHP+w87S/owQi+vCMvXzntfQ81fjc/PwRGbi2suSSaQ14K0vLrC58/xyFbwqIxrJLrIgvglrIArnNe58uPLtbLYwy6c+jdLIBbijG3/Ar1VvmWLUJrkzm+jK4pU/98Ft2/lcvV0jpvlevn18rzROvPTG+V3bMW1yHl0qhMlyb0gecN4TWyGncJrqDG55UxlQaFTYwqlMBXF8BwT69XTxvPujIO1+xZIeJbGErDT3kNZFJoCiZl1YoLCLVMrvDG4HPqnedREeAIs3Mmwk4/MqP04IQJ3TrShS0yat6SRVkVv4/FWbX2T7k4IHqotIOw1EdPaD1Dg6lpIDvMYVCW1og6MDJJ1UtMcJA5tsDA2ISBz6Tk7Rc4z6eXGLFznPVhGQ26GKZJmRjZjkalfTwonYOz0iXCm75vsax8L57ic3jYPdoZKnT08Q1zyLNEwmvN8kznW8vdv/GwPLz/Kv4uOAMZq8t4v61m2SOCX28Q2bkoCfr6dEA2hcF4Ou+9vb1f9rZ3wZPrIuAZaD5F+ZplGXYPoVW3bF+5U3Z3nyv4l6W10izbS42ytXUtG99otF0x7+5xI5yGs0k7fLR25XZp3nqxrO1dKxd9jD/4zZ7n8I8L0pxTdZOTM5yqMc6FTyz4iN356BRn4HOUn5S1xk5prLrN605S9S70HI9PyuMHnyp3j3AqmjtlqblZhhiZo/YhcjktKxh8szZGgvpipzpsA3lItoLHJmtl8+r1svO9q0TI98u4N8JfxnjA81/bg87T6WVZWkfFT9EZHRypI4KGx+iZT8KjzfPS+LW9stTDSB/ulLKDwr5FNLeDwULHXI5nDKdo0ZSL+Rbdh2aNtnrI5CNufA5d8NplWesslSYM2tpolLXmcj6zpS3y7qcr7t1yOql7eMb5+GWn2OhCg7NsCtx+MIAX0wH3q0MQ45xDXaIxqtNrmZvnyOZR0SFIu+OlEVP7jt3yRsaMJPylHtDpMgNox+qxBAwBQsNqN7Oy1qedfFeXCQvwx2mBhwxiouusQ5mFhjviAZ+GmDHEgEtvcGaZwKbxNPCwHeAS5vTDqd6wfDKUImL2mRX16j4MpyqmOh61TrIXXFWXqg/NWuSFV6bQfUTUDEgU07QsNXwCZJl20IMqEutzT4doHqXHARAq4dF4C4YZCPt1OsEpF8tHr6mPnWKwkM5BdYh0vuSdew/ul0/fPyqdlVulsXfncntn80e3t5t/8c4ru3//gx/8hV1lL1t9WcfFT1x/Px//54XVhX8v2A7GvfOVHirHxez4doAh93E0582Nzo8w5vXxNCIFyuRtZBKbGrBPWZ3Nlyt6dv2Vdg8Z8+f8usc6DsTV6bXy7Nkz5dnxrbJ3vk10BIPooS3p8dLXkv3zCSPIdC6eqekqRgHTRKCUEZg2j5BQVu5I+kpG0Xh6yEEc88i6vn4SgYNpFKIwqqkqjaR9KZAKX5SygsY1U24acNr1SLSup0458SSj5pwx6nzeKil8+w3YOlV1cV2Ug3ByIytJhcv79Kfz4FBqWzA1DsJ0SjTWvs81opXNZ2iqpocBkvtE50l3rdHXUtq3w7NJv7bHtWxXirCO3Wq23y1DjNoIg989GJTTJ+My2qPer1kqKx9SIQFfxzEpRMLxjXbgiCyclUarVbY/8U3l9R/6fOmfHSdT4RMXm81mucq93eZqWUMfZk4WmuaZ/7NpcY92CFm2tzbLDhFclBt09GU1cvh42MMAHvHZSXp8b//dtIMxAp+7m9fKho9mUc43mRk1g+gyGbh97v3gfHF9uyw2NsH9qKxfeyFRoGnQZFfA+UprKzvbDTqPy8W4i/KeZIphdVEjdY37V2kXWORH6o0HJ+Ww/bA86J0grwtleWsXXdos7e5xeXJ8n+9EoSh2MzPy/gjannR9HA8Fq8I/h2eWrpa9X7lblr/7aemXg7I4hve/5sb9f34g0tH34aPofA0d/LqMQ8afEq4MK0oXI74TrStO/7NjDuoajayplfiERy9exZH4zEJpPl0rjSF6BZpvbK+XxrqPpC0Qwa+WdfSG2976JIUpexdFGjD4zgF+ICoC5ldXvUNZ+s+cPnKXwID6SVsjVzGwOuKhJbISwIRZemGQZ7zm9cszZNJ2iLrlryzUVafN+C0Hshm9RN1q3LyP3gIGjZh6KG2mvAZWHIGs0A5c0le2lzV48LrGXX1l0zoZOIcL0UXqSYjhWL3PdXVXdCT1fI9C+hXumW5yzwLPPL6rbjKg0Uh70E6CJX66DiWP1BF0UBt+02k2KEJnIwcGTEmx6yCAy2QTbMdxqyuFlmqm3tWrSeULg2Oe4TV4ij6GHh604zh0hKJfs86AuuDn4cPH5eNvHZQnF9tl89pzZf/a3ptXbl/9S2V59NEPf/hXHdQGvv7HzPp86eMj37/xS0DGb1tYXriWyfCv9gCPoC3z5q9Nt8rnpzvlTT7vTlvlKddc7e7Mtgxuyn0NZbkKI5l2l0E8/Jx/95CR/nWHtfw7p63pIsxL2/tn++XlyXvKt/e+pXzH+IPl+fH1soGT4WrkiwWYdBmltGzELv9p0GVIBQvBC0MC36x9mbOmmCA03rfQLLk4Jt9mQiTTWk4NolJgcDHgEWDuRdgsPfMEKe+cXIQFRlzE888RRpyNye/26QkDyui5a50cAl+Z3/YzV6UAU/58Wp8BtT2hNIWehoWAMu4olVWm/K591jJTF4kx1qX1vTC5hiiGXQaHqbMF5aKvY3QFve9sd7OXM4w6EemoX0Zj0/L9PDbVGU8z3356v1dOTy/K5IPg4rfDkK/Q7pAx9AN4/n1jHnAS3rpb567eviwb3Zvl5I1D8GGmwnQ7OJ0i9CiUTFOAI/fARs9x8glufBzQR2/CU/zO/KzPRGP4XYG/to7RRIm4c1wfQ9zY3CtrG1fB/RiF1sYw+xpr5GOtVVbdVnV7jzL7GFKsGZH15PghuIRmKL+pC/eg33R4WiZH98u0c1Qmp0+43y8rwLu1dbVs7zxbmjgPq5tXylLLLW/hA8qPBoflkP4fnh5DlrWyvLERJ3Ew6JWT00d5xNHNa+ThMR7MBAM5GOG8DXV2GBt8soAx33wFB/pXD8t4A/02qkblF+RQr2t7PGX7xWooLsb0f6bC5poR+1kkVnH5/3+og9ARIaJO0uVaWWusl5VnkL33LZX+zUHpr/bLoI0Te+oiU5xA5Ed5SnXkOnPKcX4rnV3gqnxlOmymR8SX4iiPZJpLg4IeUi/EmCjjGtmU4tBQoZvURfMIFQ+GcrZnv1yzOPXUR44xVaOTjFjNBFadolFMJM5fDHd0iLLoff6PrBO1WxfjVh0NszQGbpTR4DEW29cRMUuQQ/1GWa/7PZGw443e4wjSvamuQk9nfJajPeREPDidMH/FtSW9Twmu+QmMtG+mQe2caN3MQ6OVcjkcv/DYr7BbL/BrkTygFbhQRfvkj85AHTN0MOCRlymfoEiaCpP9iyPaekcn09r25lbZXr0og+5ROegR+K22dpcXFr5t8XJ583f/+7//8//13/x/nqbLr/MxG/mXPi7+2bVfBqH/k4WVhe9JGPLzOkAkwiKZ3DnuHD9jQNR+crlSXPHu6eNsGnufT3eu3fS8M0e1dmWKyg41otce1u/erfcQnxh2ecdo/ZnxM+Wl0bPlztnNsn2xiYwQ0UCbC6IXNx2pr+akHb1EmDrPskO0CEWIaz8oYSIXnVdfTmEaJ9tUKph6rjJsDDrXZCRankMrAwR6mVBmh3GToUikVL2mCJXQWyWMpiKwGrhKGX5gROtjMJSUuTJaDmGO4AA/UZ3l54+X0HuEV76uXjAiQdSlIY6gWoIPYcx73h233jbtK3CT/hHXh2Vl46Yd5ZGr5FMYZhQTAJvCjxHDgXA3Om9OcSScex6ORxj4SRaadYdnpdsZl94BBr/F+H8dRuNDwK327TNwAXb8/wYcoen6tFztv1we/pen5fHrr6GYcW4YQGNxvTTXl8pGc6Fs+Nz0LAqKYePMW+BQEs1Gs2yuLpaNVqO0NlqwkBkW8QeGocHQV6wePCQSbJVrV96FIcYIT7tledLBCV4sa4VoEcO/fv2F0riyX5ZbRCv8TU6Oy+TJYww6UTo8boQ07bTLYtNdnKE/fNTYvVXWruyVlb0d6Htezriv8yd/6QD0Ok/LUxyMp0MM8wJRWsO2la2LcnTyuPRxANazi10zz/y7pedoMoXGgzI2mod/LkerZfPObtn5jfDqe9y/3zQ4/P9v0OGC2csl3/u/XFrjG6VxeKdcHq6X1tKVsgnNVvDpu2tPS/vK/TI87ZT+fz8qg8+Dm9Zl2dtplu2me9tTHmd9DSfON9W5ja+P0DVaO3xXh+DMx7knxiDizgttjDyVdWBIgMF99YlwqHvqAjsjVYwfRknZ9tFLSlDeQEljZGTLfY3vpUGO5Oc+sKgt1Q1zHSft1UV55E89BZ9o1HzMV/2WaQN4Nul9DaDIYRxqORex5dlyvqcsdXVU5bW0n+gXGaefql9tB8dFhycwBbJ8GmgACGWUFfQIeqO+b0Engc+MRT1WcaXeTAbA9D8MetaDz9fR08kYUF7lRtkEIs7Pi8fUGdZ2l808WgS4uJe97cWt99TVjNVxBnbbmTknTpckK4ZutX3HZQbAuXqzcSedbvmZNx6WNzqLRPLPl729K/21VuN/QEf/2d/x+z78iQz863h82VL2kR9Y65QhI7goL0EowojZja/qqAwBC7hWKRF6i+h6b3FUbi/3y4vLnfLKSrt8YOW0vH/1pLyP8z18fxfX7yyNKDcuTSJ7WFecpj2Nv0sdNNVntHVOmWX+rk+vlw8MXym/rPvt5VuG7ym3pihAo/kVGGZRRYNhR6CcT1/mC+RFwFR+nBjJd37DqGFYF7Lw+2JwWs5cWEQZPbgIn5F2rKTGfiWGL96eBIep4tFy5r5cQr9wEpCLTBjbRSF6iBkTR5iJuzKQDCY0ME5dGEIpOVKDjqCkD747j565KxhTg5v0eIwFZWVqBMqWkt6HAT2Mwr2dpxVmadxctz/G5s5nZyhy9y5f8L3jvnmLOlkNfzbKnHEiEe75nnavCef0jGiO32fcdx/59nBUTvBmT486eS/45BXw+dvA+XsxdH1wMgIeB+/5b8gRY3xGxLZzXG6tv1KOP31E9D5GsS1h6MEJyA7tKJcVztTxMUFfhRu8eWthpazqXCKNboqyBo/4qBkNh2/WfBNac7P0u0+I5B+WdaJsV8L70hi3ox0Oj8rg5H4pY3h+ll5e3d4ojes3S2P/Rtl41ytl6z3fXFo7t8rqYrO0Xnh3DPvKKpH/7k5ZwfCUiQptXM6JOM6I9qfjfumOe+URUfuTfrcsNDbL0sZmGeC8Oc85GLZLp3O3NHx0bnOX8a4yJhdPnpfhSHrjOALHdLIA/Ptl/3u2ytK3HWP0e2VxoiP9bwKRK4wXrsFZvijN4c2y8foHy9InXyjTVzfL+SFGe2G/XGs9W/ZWnyn703eV3fa7yvnj7dIlPmsPcWLHU5xa8AJtfAxUnlB/KJ+J2tE/GuAsrORPxyxbQSdipxx8on6IMVIulVnlNHwlf2m44CvlnXZ02MXtwso6bSC/GHTb0eGXB88nXa4xLvgmioD+alRMO/Cp/SZQcejqH7+jA+xQB7waRmFQdek4LMEOregctXpgkm9tgPoawYyXugk20qeHfFp1XdVtlLENrl1axzUMduL40PRZAwSOoh91CoSXxqpOVbaEyaiaNqiP4ACXj4ailykju8nfTnssEdXncUE799CZyfeKZ9u4cApNfKi/hQv975TxOU6sGRnHkfUmOFWOOXDOcUU9r5mda6DTW/TVO31cDtB5C0stFOjlu+GJ9/66D/+v3vgH/+Bv3A0MX6djPsQv67j40b1NIP4gAH6IX8+CFd/a5std+Ly8BmJrbvqLj3cI+tUcVNZz/pcaqYZ8SHQ4IAow8vf5dxfhtYnYD4j2D4nQm5NvKu+evFRuDgB5vFBWVtzdFibRqDPqygQwCM6F3rDzYaZH/ZQ4sFiI7bOqMk62NJRhOcLAGjHAWsojMRWRNRVmuzAETONK5DofhqdsedP8KnIFwTHBENkdSkZSmGTcjDndfMGQU15P0xthQIoooxEGmVHhAabMU9GO3ncicTz5ZCHylqraqIa9RvYIJ2U04O4YRSWYGm9W7/addCBtEPn5licKcWkNBdFLH5d8d67XrYGyyxOKf2l1E2M+of0ByuwMe1N3rOti3N24pjMYlcdPj0p/sFC2P3inrP/aZplePaYfnIDLMX1f1EVX/0YcKGIcSV9b6q51TRT97c/+8vLqP/xUef31nwQvVVnJJMvLRPCNRt3GFvLVQyLWdRyu9m6trxLll7K1RbTb9A1n63HMxjiSMtjq+jaRfLt0j94qzZWtcmXzdtncvEGEuBMH9bJP5N0+KsvwQIuIunX7hbK6t43xxrAuN8vi7VvlsnNapvfvAzcO6hBF1e5hCKwMnftuNtTGAHfLCBr24L02vNCXp6D1wtp6GSIXp70TaDsqx6dvhWc3t2+WtdamnFkO2x1o7L7z43I67GWIVC7Xbr2/XP+Om6W88qj0d96C1sOyMDFTBTLk/2/EQ/Jobpfd32CjbB+9UpZffVc5fbNbeoMnZX1ro+xdv12aTVSe0Sbi5bsDLqcLGPd+OcUZ6/o2QQyFRvrCqRJkp7lynpfcXN3eKhvoAqSvrLgQE0PgQjziv8zDu9rdXfCyoJdr0RvItbvl1TVAGHs+DTBcQHnhlFgieZ9kcMGB93Cgle8YPqJlaKhR1uipg/gRuJVnmI3r0ETZT/sayqqT6otruESbqiN1WvCDblxcw1hSPlUo5CLBwKfxFlaNtQZY3ZZmdUhszwBKw6u+MmJGz8JrRtzqX/dnsKzTASq7ZAfNDtiG8PrBd9V4xEzYuJmsWKJp2l8z0yoswlD1W+DB8CeIsX1P2jNIS+QtkPoOM13qFQ111gIYQEmh1AOfwOjOkhTGR3AsOin0T581shdmxkX5k5OT8jNvPip3J5tlc+9WOSPymiwsfnrt6t6fGX9w7+/84Hd/Nw197Y+Q7Ss5hL18Gr4c7a5frhBWDM5x7ctGWTjfxQi4Q90dcOKrWp+l5LMQ4Tr0cRIZi5FstrpAinzh+OLvX/KQYLVC/R/mJaoH/SDzVhl0v6N0+h/Ck32urECQ89EJkeaoLDZVdHh7Gl/+ZIwwOPVU0NmNzEUfaVUPmc8oYL0ylSD1ZgwBR4YhFJowT8ZDWzIrbdluWpkxQuZzKGM05rxQomiUpAyx2MDxQOjyjuZ42QGsppZgMvt1MUdNWXkLxrNtykYBwah6mK7qrPN5etEKJ+imKaNtVxjF+eC6RsMmrWNfMUSzhX6u1Dc1lboRlvMyGbjpynkW1en5T8dtc2JJvbv6Ws/aPo0uFAgFzF3LRhh8Xw86GAxLZ6xB6JdHT05L2+moK0RCRJZrzfWyvtsszVsoqTud0r36ahlfEGGMoJPK/xvsEA++WshNVdy5bOPiVlnqbpe1UavcmbxcRncH5eDpW+VzP/sz5fj4EDaBRjqHZpsWL4nMF/JGOVdVhw8hySLRu2XW15bLzmazXNlqlZ0Wyp32V3CYpOtwcBIFudLYKqPeaekdvVFWcGh3mjfL3rV3l62rL5QFDPJ5/wg6wksDDPfkrKxvb4NnYLwEDvlUeCh3AT3kjWmvG2VlJuYMA+FjlD0i9wE0HMgP8Hi2s8XguPq/7foJ6N9uP4CHpmVn7w4RvDv2LZUJkc3jk27pDlBmvV7pjVCm0HB772bZuvYc2MNI7t0ou+9fKt07P1Xaq58HVOTlohqjr+Whkpavq55ARvI+CPANV7mhjgvszB/+XP2eL+AYr56XjeEzpfm595fJ680yGPlq3DZ0g5YYNnfr02DI766nmGBAWhu7ZaNVnTGNg9MyOtPTcS+0vEAuFsad0rgclN2N5bKVPQOWSqO5Gr4QsmVoYlbFjYHyatqZJdOQ53Wx0pLAp+4IpyNe0+4+XhedFN0l35l53uAajij0qkbHoEED5FsLzSqCBwvSTh6XU8/QWgIJR8Bv9Ynllg1m0F8MhPv0q8wHh9STodCBNvGFV9iqaCjBp+V1UDzmEbV4yfbc6GXLJJ3PEceYQ73oOzcCg+1z30c5XcyXnQIpkywp/JcIm/KUSt/WdZV8jln/dOJd/gTS7AZc4ZQBn5k+wIlIZtN7fHdoco1ric5GRu7cNzMJ3rLBGHDllbz0Hz0PzsXTkouhDbK4n/Zp8wK47z14WH7ijQflYPFKWcPxXl5tXVwsLt0D6v/sve977v/1u37X937NV9iLj6/6EC/lT+Us5X8U388tX97orZQhmJ1M1sq0BfdO9iG+b32rRr/gACy413zx/ewtPCyfMl1fWFpYjdWl0fCMh5/z7+8clpFAIG5pyNeLMho9V3rdX1aG/W+DAa5GeS4uyXwyGEyqMhX5GE2FpLi1JgySx9FgjDz+hvLNQf+ZN1RQOPN4SJjdWzIrhAwMAJYqwkI5mQKmcgwqknimCEPayVENbGUsYOOUASN0CP7lxNSn6Sb6o4xM63PKltfB0KGQYarxtXsUul5ocKFALMTA+4aw7Hyl90z7evUXLo7TM9dR0c8iGhcnEY7AI+ObRqtOhMKmbzEZd8EnCm25UZabkIuyWaBHnz7uNkFRqcQvMVLnRPP2PYahNew+PjXAyJiifHx8UE7aY6LCZjlbQokhFKsoM3cXA0g6XC5NIqK154g+Pzgs42v3yoixL5xVZfaLf0B38GKE1VxvlcXxdmk8ebFM3myVzv0hynpSbmxfouRPy3h0Wk5OB+WNt+9jCA+izLKJifOiKFa3Nd3kdFW1U0LJwoRfifKJBm/s7pR9xKaxdJGFc8sY2FHvuAx6TgetoBh2ymTUK53DV/Na3uv7r5Tbt76jrDevlEWMgqulzzoHeaIhW6TCgxcY8ksi9AVTk/DFFEfAVfz0Ck8sZ0plarYHWIhFykg+4rqZH1O/g7Nh6cLb3bwm9gA6D8r27q2y3lgFHngDuLo4cnefdsthf1pOO0eMVyO1Vbb3b2IYtsvpabs01rbLnWffX3aeaZbzl14rh9v/PGs1Fi+/Fka+8sl5wYFZNHW6UNYXN8ryOedZq6xetOC9QRkuHZXR0mkC4MULnOhZvciRGmNxWi6WTOWulO3Tl0vzsx8oowcL8PEBvN2PPjBGOcNZ93FPBp8plxEOzYSzAc3WiRwbnKaNXXzYmE23qE9W4PsB9HzrMz9RzodH5fb+Rrm23Sxb0K7ZwKgDhm+yW4cXVvkh/2ftBr1qAHUuMp2YTW1qkOH8uLRedgMjyhs8aNBrdIyxvagGEYJGxi+mvciyvKeOymJfynGz6g5oPjfGCHb4010x3Z41C0I1e0balNNhFLZzs5O0vaRDoTHlyLoiy3Cdzuge3Zbf1EcW4jjoMEh7xuwjhGYS7Ns+63y9OABuHRZ1q/owxtewgt9cN6Uv+YR9UecZXOjEvmPULU870k6d52PDMcCBw7roQKEwaqddGkBVgycciehGxj2dIBNE8QligMtitp2ATVwIt/ZGHMgjcVbAY/BFYERbOn0PHj8tnzwiCGo9m/0Rjjunl4PR4Glrc/OvNG5/01/8E3/o131Nd76bcffX7wgdPv3K8uX0aGXhcoQlaDryJgZqHyzfRKJuQaWblORzwU/n97f5vsP33YVl37cKmEGohILoRCk+RjUcPIMS/ZUY9w+C9Gt5Z/Mi0Xpm5PHIcmrUrEeEooC4p7ZMFAMvw0Bo0yw6CpIiB0TSw49xh9i189n/3NOvSUn+izHOZzWQMlnmeLg9r5+5J3mca5aJwHBPRopTAHzC4u/qFMAoMi5whpG4bt36g374vJCpkzoyJUR5xqG36NxpfguXQooQuzgukbbCkVOPU2Ee0x7jU4hp161lHczlos/YE9UNDjPoRSLJCBB1nHcK81POiC8L8paaZXLWRcENSrc/zCNSI8q5g9njw5Ny0J6UK89+a2ls75fDo/tZFe7jQo5mQjkfnfN1qiso5M1r22XzW/Bp33+/jJdOyuUQHEKZAPJVHcHc7PjK25DSZy5QWxqVO5sfKC90f2353I/eLcf3iVbbR6U3OCov3NzFwFMOIzlFyfsO9UfHw/Lk8YMyYaw10nIOD6cO3mxiFFpEbo3VavzlHefhTfFe294oe5uNst1YLGurK2XVBXHQs3/yOHP2K/CWht6V1d32PWjULttE8vu731Q2N29hcLfLklE1TsQQXI+p5/PuUUDwvrx5NjiJUQ/H6zjKa9BWJxBXFecNnoJPLijfQyGejjDsGPXhsBNYapSKYaD0qvvew8vS+e3DQTkZnpdO97S+1Q7cOQ+qozImAlLptTZ2ysbatXLt2dtl+VvuldPbP1bOR5Qzy/BV0lgawc1lujACluVy5fKlstt9d1k43i5nfVqdgPuzxTJGByxuIXu3j8rx3sfL8PykLE5R0IwkexigU5bAwSbqaB0Hrnz+ZpkcL5bh9LQ6QPSlDCTtjgy61sJNmjTwrjWJ4ue7Bnj/6jPJwoxxrFqbV8re1dsx1P3eaXn44NVy8PgeZS/L8uWobCyOy9WtZrm6u1l2G259SyCyupDFeGvKhVEiUb7p9kwpgm8dt/oOep3yapB98U0Wv6lfuOdfXWDn9GM1yEnjz4xOlYwZ/2kM1XXUm+s025Xe0YH2pW5Tf1rf+xjS6Cpw4Pd8+htMyVd5nbFUBS8GUjHmlkmb8h56yL5ncC1inKWFujDOAXrKNUXq0bQJDHnkkvLJhnoNHZ8+qJcy1nVk8jttG+Rlb/o4MfKBAZB6zvFSJ3Dw6VipZwYzTy3YGmOR3s69G7wsru0AL33xe9wn+IoOBwf+US5N8F1nzoDPTa4ct+1HdwLTuDcor957UD5xMC2Tle0yRq4GI5zcxZWj7b1rf/Wl9778F77v+777cQD4GhxfrP1+QQ+QsVD+VlkpL96EMzD8pbFyuYYxn0x3weI+dCEUX9iD+Ncg0q2ydH4Dw7V5iYdwdrn1crv9bZv90+9aOD9DEE03X/TjOOrJqjS5EGYKw8uIpqO4mg0kZCpVGd+TRpcoHl7nXBS4KL7aRu7PGCAOAQTLPRShdeo8O33KsKZt6PMLjKw/YzsWrdEaF9NdDDh/ETCFyPrAk7rCTbnzCQJp33oIsyg8DEpZ54Y03mFU29bg034cDZ0gGZa6MmTt116pb//vOAe07RhlZJg3DI2n6jPVpvOXG1dg0nWKO7cO8yNYGiqxpkc7RSB8TGqCEA9QZt0enur5ZemNRuXxwVHpjoGrsVeu3H4p0WXP6DKwQXW8bOu5jWvm+yf0fbFEdLhfrn1bqzS+8yGc4eNd4uIrYdVaFqg4ca68conALWiUpIdXvvRhny54cpeZ/dUXyv7j7ygnP3VZHjx4m2j2pAz7nTIiin75xWvlSgNaiDtoM+HzsD8hku+V3qnRrDSWtkY0kyj+Fgaw1UBJL6oYzKQsE92tlu1Ws1zb2Sj7G6vcr5mOteYeCuW0jDpPw7NmfZL5YXSd9pPSO35QlsHblc07ZWf7mbK5Uw290Y1PP4w6p9ATRwOeuoR/NUwAEzbLK2XlM2B03YTcfgE/wRlFk4Ypy8t/Rq4noa7vQm8RubtVa57pRsmZrXnj4Wk57p6Xo8GgjMemTdfL8emTGPidvZtEu+el2dop126/AHWgwdlK2bmzXpY/9GrpbH+iXA6MXomqFBTpJ98uAiA8qXcZOeHzX1p9TzEleQpOpzhg20vXy63uLyurd58tw2Ocoo4pddeDICOM0XfCL8EDW3t7ZfM9l+X4uX9aThdf5xYQXa6X9d6NstV+b2m0b5eTt9vl+MlT4Fe24E2Ufnhe2QJ/ctAYHvdd97btFIXXnDLTEPs+/I0mjjFy5sLT1sZW2cLB7ffa5cmjt8AzumitVfrdTjl8eK8MTh+U29d3y0vPXC83NzbKhnveY9R18tYw8Csri3FesuUtYxYLTh9KExf+Ju0NhEbYWUhmmhgcXjB2jbfTO/wo5+Me95qUN5AAds4Y1Rh49VLVRzQaHtFQRk8yJtvSAXKluovQYqDVHVJhZsztw37FSQIMjJ16zn0Y5IW0yVGDLxU2PGmkbBkc3OhX68/aiK6zPONWt0c/glPrL62Z2RDn8Ftg0cHCrbSNfKIjcbiz5gD5yjHTj0nBg69kFfiTv+IAwcsGLdoM67iI3+u+RwMBcoRUW4oTPAWWKfrLTKzTm/MxZxdI6vj+h2XHBD7VtQZFFCrtw4PyM6++UV4bNmCCTZz4Js46TvHyymFze/+vblxZ/fN//I//rq/J++Xt8RvuuPwRNMDzzy2X/gAMu9/noFFWDzcuB2X9rQe/6ddcTN73x0a9W88tnzcX3DVsoSDAGJ0sQIEw/AjJtPM+foJegOBc47sCoIctcZO+ikdLHQkJo2THL5SxxpULMWZSVaaQaHUBWm3L6/F2YTZUANeolzYRGogfQeF8R2BmghQDPHYHOJmwGvJ4gBm8AuA36jgAgfeKnqOGkO9ZIKLS44ePxVhHA+5v50tVkskMcJi21wN1vDHmtKuM5FlXcOJfNmdBcSZq49rZAIMwfFoWiNyX1vC3wIHep85CFtRNeln9fYGS8Pdw3C2DIQZ+OMIQXJSjXr88PHxSRpcbpTR9bGs7w6mvzQQH4hV8DYksBwOEG3ybMUj7GRQKablVrn9gu1z7d4/KcPGwXAy/fCOvYb9YPitrS63SLHjdtHm5dF4GlydlNEHJXzRgsFl61nt+k07+nh3BC+O+JKp7Zv195dnj7yn3f7JTHj56jRh8Uo6OnpZ+u0PEPijvfman7LV0BsA8/DSBFp3RZWl3eyj0IY5AN7SOI0jbknUNxeJLStaJ4pdxDt00SIW9sblTru6sl/3mWtnAuDTXljHwuzHok7wznkhC5Qy8coz4cm+B7smTMoWn1tf3S2t9tzRQ4hvuHe9YjC6ht3yjQtKJ81DHuWbijJ9OrYz5foExucDRmAKjUek4Cg8lhoJdbaznlakaeKNKjYpK1Q1tXn3YKfh25ZjxnsFLp50npc3Z2rxa9q69UHpOE9Dfi+/9dgz+jXL69DFR+1p55ltulMtv+2Q5bnyyTIcYsUVwtIxsgptl6IS3AZzwu5jzHRCLfhd4ftOgKXkN1NWLd5erB7+0jF/bxKkalv7otJydD+KYjIbt0Fd5n+JoNIjEdjafKRsf4P43fRx+Rie8/UxpnNwpZbheTp4+KZ3uAQyLnOtggCjT4WfIycDFcgEA+eP6CCPv++1dTFp1xmWmnsLrlFxfR4FjAM5GfYzChHLTpPNXZq+I7ba75cG9e+XJwzfK9Rs3y2ZrpeytL5fndnD0dptlq7VW1nWk4JEGOHePf7+DFbUJDngLI9LKb411dcJayC084jWRjnHRyCl7l5Mu8FJ+uck9dJSn+s9PdSfMWXUiraPrpG8NUnRJ6Dc6jutmDtSJ8iHjih40ohXPGtsZzcSR94SLW7Rvu2KGgz4TDDn1qANMAfHt6DyEpwYz0m6Fc2bgqWe2IhvlAEMCJdp0Pjxri/it0+PYrR/9asQ/G2dw4gmN+JI2LaMDo2y4aZPZzWz2hZG2nvrATISP69FxsCEvKfPq9vlaJGUsq/3903mIvldfU07bwXUdkuPj4/ITrz8pT9FP65vyLIFAnQI4aGy0/tzVZ7b+8h/7Y9/3835W/ovc4W+c4wc/Wi5+8C+0pz/4lwaTH/zL7dEP/ueDXu/wT272hr/vNzUvvvk3rVzsv0g0trqKh78UgYexYarMfdhAvMg6F2KUIeOD5uqJwvR67FXZqiRgYJlPxguD0QIMLlGcs49BD1NWQyyBZNTUsS2Z2vsyljcgsDrBchpdeToMQl2upI94kBrmmUCEARSWOaPlO40Ij8JgGXuTkXOda3zEkHvP/hQqvmtgHLuPvnkjunxWRqGMP8D3eJSUzYYfmXviGn3EEBhhO8enEqABy9WNWlypj+eKh+tWCEamZ5OzvMO8yzkYnZUnGL23iXwmyxtlgchzwtiHKL8xZ7ILChiQZwx8zVw+baggjYC5gyKdYBR7pftgXBoXe6X5Ap7ycp/+qOZf6PCvHo4Rhb84xvigJM9Q+EffXq62v61cHb+3bA9eLFuXRGhrV6HrBfDhpCwgxPMo3xfILCLE8FQWZeEQTJd6GNntcrP7oTL52avlweO3Sn98RNR8VOkE7MN+u6wR525tmOUQfo2u7ssiEZ7xr+OFLcBf5SH1mfExJANms0lGZTqi0j18zKnjajp2mfJZKMk9s0RxDokgbS/RN335YpKFlSZwN8oEJTFEUfXH/dIbdUsXh6aDU9CHz3vgtU/dCW1M6G8I7cf03wOaAX1NUHhn9HvG9zPquGhMevlGuvV1HIbmamnidPie9+I2pCp27h+1++VkeIGDsFAGZzo2R+W0fQ8YMabNHSKZZtrR8DXWW3EWB8NuoqC186vQ5bly9dYG/TD287Wy0tsui0/3ytIbt8vS/Wtl6fBq2Th9vqyeXCvn7dVy0cPIDJHrwVpZ7u+UW5NvLzdOvqu0P7tQHtyHRmcnZXLeAxdmE5xvVgqhDPzh2oMRDql8v7N6h6j9ehl/rlWmD3BGR6vl9ORxOW4/gL919lWPyBRljR51QHV4bEf6y/vSWtrNnwnXgbK3+rjoWVbHO2YYq5weHZSTkyPKLUUWxIMOwgnXTT3vXrsNt6zAkctlgqPegX98ha/Py9umWx2foWd81E7HTh3kc+4RcsaYKJrrZtqE0ek6HRONo0/hpJWUq9G9hlWYMy8NrephT57gmHFlnl89A7zqTEeZ/T+sCE50PNO/OleOpi/LCFfdblt5rW3FENMOg+eUd+mHfjWMcQpmMMwdUJAenSY80YA6INZn/HUo+S9tOt44EZbjd4w57SziSMWAG/VLJ+F+py0gtU9omayBPXE9ZWzXMoEpF7inFfFWhQkGDzjqRPvX+CRj7FjTNrSCB8RtcA4e1LvuetpoNMu0e1KOugQAygF8Yk/jQa91Nr18pTeaPvnNv/n3fOYf/sO/rYH7qo9vSAP/xcd/8lf/+vXvunr1N37Hizs/8MJe4zdtt1ZeXjgfri5dGslIVIgDczjnIZFUivMNFty4Jh5nCGuEzYD1yCQTP+qGEHqXLnSraTy9/HjtUk6KSUsP2vBHnAPL1KsQDoLST13YohKunnJ93IQCMwZKQyG4j4NR1ra8bj8yE99lY/uUwcPYwC5DWD9MpJHQ06WcTJNUoYylwMyYPEbcfoFBzzrz7MJuH5ST4WS8REVhWPBQOTMKzAjRiNpNcMSbi8OmGAYff/N97j6ve4ZhNz3ltqSurG73x+WkMygHx73y6qMHpUcEvnvrPUSy6GDuT1VKlLfOmc+RYhiDE8csfRw3fZs9sH1X768QKfp6z+nTtbK3c7us3yHCXGwTbdanBYjvqnILNqSoTsCwNJe2MMjfWTbfeH8Zvb5cRoco4NFWWexvlOE9BOvkRmkMr5Wdyztlo1wt19ZeKM9svLesLrrjFShZWC3reNXXyrvL7cUPlp32y6X3mbXy4M0HjPMxSvppWWtsld39Z4gMjdCJ6DDAGwjtOwaBcTBUxgGeGY9PaZiWFoca9yh38C/k8q3RXs0M+anyqelZjbzGX64wqnLONcqM33mxiPwBrpJVsU/pJm9CS9vW+Ey4H4POeY4RucCpPIMXTDJr3EcAOubeGbxlXmUaJ06+ukj6fX1tvTSbnmtlzblcd3IT23EENTgL5d5Bp3RgpwnR9nH7hOjkLmPFCACfuIqaAfaNzd2yvoHxBj55P/tLyHcd+OXixXJr6X2l1Xu2NB49Xy7fvl4WD3ZKOWmWxfZ2WerslpXO1bJ8vF/OHzTL+d1mWXp0tewPv7nsn72v9B6dlfsP34TnNIoozUE7vC5fycce4smFcC4I27t+C/w2y+m9dhkejzP1MDzrlIPDu3lv/0qicI2bmJSWOLUYKLXCaKj82rT8PIZPDSYsq6i5uZMOq/P5M9qJS3CvHPT7/RhnI2oN9nA0hoe6ZXt3r6y33LJ4sbS2tvMoV2d0Xh4f9sppz3cXKN86G+Ce9oQjxlaYOFUXkXHvwQvqAR1DJcMnNWoErf6qcHpkQxdoaPZIWgmsOoYuoiM0pPZlTzGIGm/KJ0rmmgYr8it+Nbq2AU1BfOjtGaMufGmHYrbtd87AMqOP+pfR0GQNtmoQ5O86JaEelfP8Ko6iO+3Xk3ElunfMFDGQy2p78GDa/9Lvjh2cxwEJ6OqdCpBtzaeqkrVAb9a+nCLt0yB0TPvIbnQ31YjebTN0oV/HN3/3vyjQFlUnTptQ10xkGF4HLmH27YPu+NhFRUvz9cZGgp3xeLg5HY9eGJ9ffO6f/JO//+YP/uAPBpyv5lAjfUMe//Tuxfovf/Hdv/bkkz/x/c9uNr7vfc/f/OVXtlY2Fom0wDJIReHh9ST1JCOANBnYZ9nrqxlVdtV4SEjPedQu82jY4719EcNDtlp2zjxyQrxFhUSmSm3oLgVryxIdseO3zEG/q6aGUiVMFMrMyCNzuNtSPMoZ0+Q6AmCZucAloqf9XKOsYMgYYUQVq0Izu5b7CnRgrQIfQz/7zkBymsLK9QhKFYqFRT1yu+Eeo8hmG+BSz9x2VfQqQxVlIm03dEFJjvjt7nS+SeykPyzHg2F5fNIr9w/a5XQ0KVvXny/rW3tEO6Z4jd7hYNoXR25642+Vm4beuc2MAXgcjxGQQPl2r80djAPoPz9ulmvbd8rNG7fLldZNPGsiwPM25adADs4WUHLL47K5cLXcOv3Osv7WS6X9oFcGRGqTc/qSPxh/+/CkPHn7URk9uSyNHoa+ewOD8hznM+UMo3F2j+jxYL+sPr5R1p/eKTv9l8vkUbO89err5ejkHkajF/ha23socJ/xr1HRyfFxXnrUbPnayRnNZAnoaUZEBbfk7oPQyYhMBS8dQlPg0lHRwUM7hFpONfkIlqvs19ZWiAJXYzhc5uG8YOZQUw9+VyFSR9rpGLo7nbieK0gdgHciIq5LUx01DdAZ96RD5bnzKKa8vxw4GvTpI32bGHef0dfZcCtdek1ZedHVy0YgD9vwycJa6UH7x0/exIgdBC9mFlqtK4FhOOgXt97d2Nrljq2YwEIecRgmk0G56BONDzZLaa+VaWe5DNu+YtZMAbgBbzGw4M60fmNhpyxPN0vjcrfsNG8wpsvy4PEb5fj0Qfg1fIZSn7iSWjgdI6c6gc7L1s41aLVd2qePSrd7WJpbvjhpMTvzdYiqLKTBkBHr/hhuv+ymTi7sHaKAGa/tmYYXPuhYF+2qNpbg8WnWU6w21uLUGc3XrKGb1VR6mKLXKXMax0WmO/t76VNZa7Z8BK8BX6+UE/Bw/8lROeiOyhBHwuAjAQTQ6bDIT2eRf+4pq/CBysdx17e2OQx+Z2Mb+aDqgaobKv/ZWLKb8FINClxESFnHZjnKZ6EbnwkgbBOepZG0GX7wnrqS3/atrsw+HrP6Gs7ahyZH6OEQxitelJek+dHnygwN55r9L0SOLG8z6mK+e3IPRKR9y+poVLkDugt0yagGUcKpQ2IgRicZI5AGgrRheb/OeQ0+y9gpEefEOpYzIEp7wjvDQ/BRp9ay8FF+cPqEMmZd5DllLfXUqZT3qMGZ0yYGMRN0pls8T8pkOCy+cnmiY3Z5eX06GWz87b/3Tz798Z/+ka96Pl5sfkMdIGHp/e/51b/0/k//2Pff+9yP/55by4vf+60vv3Bzd9vNWkCqBlVh4ZcGXkLlEbgg2YUYKEm+ywMUzr1LvEMJCxVT3/kh58qTRpIQGN4Y5wg1TEIZCnHaBISlMZ0D25VYYRDv00eet+R6Iiq8/hh758o10jOChvlgmgtXuPNbRo+zQX8Kmq8KFTb7mb8hTmar3rM8aF+2Ybswx+w6Ded3FUZh1xP1PuU4Uw6vv3rlfNqO1yMIKj0ZWIWDoRWOqSllx4exH6N4gDdR55RIBaZ2ZXzddvasdFB03UGN3B8ctcvT/mXpq1tW1sv2/q20Z7Su4XHxlgbcxT8qOBWlhl6GruktZa8KqWl/d3VrtpqltbmDIlwtvZNOnjd/pvWt5UZ5X7my9CyOFBHoUrtMFogUly/L1vntcv3gQ6VxH+N+6PP2j5FzI6mRHjGGbFI2drZRmI/K0YGP4Y1L97BbBqfjcvz4pHQfjsr0ADq2t8pSD8di1Cij0SUG60F59OiNMhx2Gct5nvtWwSu4rooW9vbpKePplJ3WWgQ9Cie8JC7NZA/gtYuk4YxaTU17hhbyBQpJxea7w+VbuftSgwqTr4o32C4rcr0DjpbhFTglxicvJKGMxt95fR+xUvFKV/6LnMQxFSah4brZdduKQ0wBU8wa9CYGyTUBrfW1stlqlPWVpZzC7VSBi7yypSrtXALP5OwiTl0f2p0vNsuDJ/fK0dFbdOFjZj7GtVa2tq/ipPi45iVRypXQ1NT/BD7ScCpvU+TTdQ2DEfQg8h6Br8mFvDdAlGQq+BUnbkI05by68/C+3725vQm/4WQcPyynx4/Bqe8AqPLooSOpY65BVEbWMeobm3s4jzul036as4XD4e+jw0fl5PRAZAE7ssihGXVRbpwE6rsmoUc0HSJ5cH3FhZKUt8w060hMZRvJoY9WMNjwjEpcmXOtTqYMOWzPrFa7Aw/jbK1vbFB2mtfN+oicRkQD0SPi7xPll8ZmMiQdHGp/T+LI+A8dAv9k8R96Q1kGWvqCX+DBPGJGf9IkG2LJG+KD9it36hSCI7NM6MTsUqm+jG6kfkoBO2OO/lB3qFfDq1xTt+A0Bhjv+009SzmNbzDlZWEVHvnHNuRPb8xwy4UsxIsBFkb+0ofsZlvUi5FOn3P+rvow7acnvmDMaxZSxgY36hduqdtdQOc8feyDcORghH7XPgDDPGMKINwTjzUICgxeD56UP+2GeTDxp33QftAP8NlegsDgizbkD8ZSHQbGzn3HLM/4OOvB6XFpD+Fd9SX3fb20DiIBxYuX52uD7/oVv/tTP/mT/z2M95UfVRK+QY6//lf/+vVP/fjnfsvZcPBHHr39qd+60r73/He+8srK3t4GyrUKq2SMkotxl9kq86l44tlCcBFsqhJqgdSabgwDgO/MGc0YUYJaxvp+l5j5LjE97Cwfs7YhYrw5vbcoaNuDeNZDeK2b963rhKQdytkufYbhgT/GHWKHGzgiHKa8ZAAbFCYZydHNvcQU9Ba/o8BVDhjlMxwGHRbV+Bc5ABEg2lEQFeooC86kk/Jd54NiKFDYE6VYcRTHACaMcUbIRxh5I9XzczxMlNfAR8BQVqPRFAM/KU9dIHR4VB61idLLRnGnLN/j75ytEZtR4thoEcVltLICzYRRRnaccZKEI06I342ElssGyk6F5/PV4uoMx8PFSIsTDG+nVS4OG2Vjeq1sNK6UtYvN0mzfKtsPXy7LD2+UznG7tPuPMAROK4wzR+6jSSpnd31ba7RKf3iC8u+ULpHm+IwxXhCRXbqwCDhA7yLW7GLJXduelKdHRO7DHvSE56Bd4KctDb1jlNcazVbpIqSNxYvSIuKlBeWaMYHd8Cx4nfayRfI6UbFrBBxv3ca3LuxxnKsYTdvP/Cr8s4LjYkY8007uXW70Q9l5lJ39G4SX05X5ptBrWt/P5dKgn8baKkYbhYGCyzVopBFZ5V4ew8MzaGDENe4bpuI18Jzr1FsFD77u1G1za5+Vx+VBX6JyhHP3+AQjXFZRUt1y7+5noe2grNKHRtKxaOCbLVPzO2UXx2+9haHS6YKXBFxWz+NmKOWJ/AZPTnxOmWPgkwMualOmg0dXq/fzqmGjZ2npgrWTo8d89sql+AFOs2caO/tfxYnIjnAYVsex3txK+53TJ4HxytU78Mq0HB48CF11mPJEDHVNt5ohCXycbjWrc+eRR9KgfeSJslmXwummJ9JJ2RVm/sv3GHhgUwbkjxHOrUZZAy4SnKs369BYb+AQ1Z3WBtw7dn4euu3s7lfn6GK5HBPNH3acGpN3zDLIYTgSwkLriaZp28dmY4jUFehB5+7RABZgjBpo4Ff/MNyqP7ibAEimA5d+wrPRecAsr0ePeV29wjUucM/q6DTb1FAChxlWbqZdceCRTZbAoTxcZR8a5ZbfkQENJ30IT6rIH7arjqZ84LA/4aQP27GB1KGN+XPzEKDW8yplw7OWtV3hoy1/a3ijv5U7cGRUbpmM3/6i2y1fAQrs0tVrtgmNssBafQ9mw6P2b/v26xCQ68oH4snrfIj3fJh/LKXXOSmDhfWyin6iV9C4QjcTymJxlpeeWVoavvZv/4Zf8erHPvYxvaKv6LD9X/TjI5eXi3/4pe/8wLDb/70I0B+ajvrfev708yvfcvtaefHF5xEuPC8w4yMaMoGCqYAnuuZ60vTSQM/STxihRuMcXFhcqR6x38Ok9Q4MQnnquN0iN0MQCtZz1kYIJKNZwsZTpnqNtiWxa3symIbLlviPenrzNQNAn8JlNEDJbMvoN4ol0tcgWN/Mgm3iECicibQtYzu0rVcqY8YLp/6Zq6pNEy/50ggcBMqYjQjDCRflq6JbioGdK53Ay1ice5MNdZ4UVvuSsfRinW90znBKPR9x8kUi7ko39EUxw1F5dHRa3jg4KY9RNhdLO5kzzJyvXjL08XWwRulDytaFSRihd5SbO+DVOV6jnszJ57jEABi5b0TJWcn74koY+6OTckZE1znFQB8R3Xb3ys7whSzAmj5tlNP2IUb5QaJtFV9S0YxlhNExc9DttWN8fI971kKAJ/Hj6vAVDJpGfjLt56mAXv+kdDrHjLlPXY2rfOCjVoMYdKMyH41qYBTXGPuw7yN/k9JcW4lBUdl72IeZItPbuOsYyQWi402ck7pXgjx4oYOR9SAoTegDo8gYGFfiM/hIe0PvtAtPAoPniml6FH8BH0YQGhwNi06IKX0frfK5+vV1DDq/3WBnzbQxZXQydAQ07GvUXcfQr1uHa9Zb5dSBcKorj1xpzJC3wAq+fNzH/dUfHJzmaYE+bP/6W6/iSJ2Ay1bqyJfieXPrOoNcKo2N7bK9dw3lNdsFMfhXoUIneM10euiFEvW1xDqnPt52xnUjW+skApVe4NtsgPLV6bj1MVEwdeU/+dvr7tEgzDo+dSMrcAq3m9HpddxlcKls7d6ApktpQzrLM8nGpbxnbcuted2vIbuYwY8agOgT+FUeT+QObpbBW91KVtbV8Cu/KnYOdU9OjdEi8ngR2ej2ujg/W8BYs3lxRqAFUl5OcBpP3BERnLU2NsvW5mZ4dTJdLCfds3KE7HWJ5l0/EdNOxzrsyovGLkbeUzxzVPNvsdlv5T249rr6yHHNyqg/aS+GeoY/cRV9Fr2kxrJNuRhD5XQLfOnFBBkeyUqqI6uRy/SiRnJ+jfZAdloIXsCBu/IFHsvMYLI/j7kRtmyCJO6nr5Tnu/B7lXs6BMp4zWToGEhb26/6U1yrI6Pb7caa0keYgg/tCn1QruroatAzdnFr1hf9ZX9unFazDepQ4Z3DbBvixMyAAQRjAnZ1UcrRZmAiEGpPcMJW1iML8ujZGOeN+ziMO+cXZ8u9wcWnf+qn/qcndveVHL/oBv7u3bvrox/64e9pHx/+b6fTs98JUa4OHr9e3n9jt7z7xRfxS6coSIlt6ok/jTtEyaK2EM20F4TyT6E0hWJ5mLMKqfP0CreGDRZH8YRJIJ5R/nxeKMgPI8hEUwR15t1BfIlnWyE8hJMJ8tYimDppGomuEElTYKOhMEuEhTphnsBaBUTmSsMe0pnrRgGuVs9VBNqUWu4xlhhu4bJNF2dZCJimjGVK5LKwyBicT5eRMBQa7qLRp92k3jFQcQoieBp2mB+FpUfvS08ShWCIjCazGA7jpdICC2VM/aErj7nWH03KMVHFA6Lkt1Huj1AyZ4utKHWVmYbVSMIoyQVoRqjO8YqP4Mzx035S5rTn+ESD0YvKbxWDpMH02W9prhNQnzOuwusGOa4eb2yslx5R+MHDh2XcVnAwKIvnZTBqm9aajVVcOMfMOKijgTASV1mvZ5tIjPKwTkHYt3iyfd+A5jgGRImuH3B+1NS8Rt7UsnSSV/pdF0ZdKeNMMzgvv0t0ZXQ/SuQrjzpujZJKdIX+VjHKGvkl8N7E4G63Nmb7zjtWo0Pn+IkC4au6oQYRKPzrdvGr4G6V6+FD2tThcL/yuqgUGYFXfVzKa4nu+e2coCnmGGvOFeqbwjcS901Xier5bkTfgGa+p9yphHccBvgwTgSEApTwl3PhGrXT7rA8Ou6VwdlieXT4pDw5vBc6Zr4aHCiD27u3Mfa+AwInAiO2DF3Dd/KkSpb2slkSv6WBYzKyN+PjPIJz2c6fKluufjfCX1lplKs3Xki6/bT9JLsFirPaZsWZCwV9wiGP8kkHtQdlHMdg0Emf21duZswnJ4/L6TFthE+FAQeNcSQ6py3bjUKOjMAHwCYf68DNHeY4Vqs6RdXohK/Tb3UIkhLmnnI4H6s6qdPtlE6vU5rwQO5B1ybOran9EUr/6OBpIv3G+kbZ3t6J8be+mTFVt/SewvvtPk43XtYEpwuhTvuOBZCr0wMsypJGBqUAhIyNvqIv+AxPqzOFXbMifLTrtQwGfo3h87cGmLay/bYHt7kw+w6OEixwLGjUq8xbSBpmStC/GXwa2BzRS8gKuiPlQivK0A8ID6/Yt/o53QVeYeU7tM5v9KFt6kDMecax1ELiANhtUgeD8eey9MsncNmX8NKBtPKV39ZJEACtpb9j0V44zvNxH/3vY5z0A07y4ieuK5txRPwujMCcQ5iAw3sGb0gtt6GD8suv006nnEA/ITZ4yJQC1137dHG5cGdhafX++3/Fr/rZf/HjH6ur/L7MY9b7L87x937kx28cvn74m/snx3/09Ojge0eTwVofRXHz8rR883u+yUdgwzDKSoQEhPt8LGQM4d0hrM55VMMeYx1G1WZaXibT0EpsG6sMzYWUUzBDeBmYNufpFBk9kRKedOUFiMtfJTLfUGJ10YYOgwYSeEJQDbjEtT9/U1ki+8n9MKrlbIvPeKp8t0yMt7WUyvSl4NmW1yA1xcI4M1hULm45q9B6xfYixFyfTjE6zrlRyfbSloJgPfBpGWGpxlyj5SIt62DMuGc0dEb5EZ++3nWIoe4PxuWg0y9vH5+Wu0d9PM6lclZwchBSIy3nVDWMq0TCrY0rKCYfayOqQanXudYZLHxTSSqEzrWvo9wSwaC8gl9oEhqDf2lXsxicKC7XAvT7nRpVUqY3OMwjTUMf2wGO5UyV6ElXw/qOgwCbB+3AoJE2ol8hkh+NfGRqEJqYbnetgLjQUCR74fwpClqgVfLOlbpwSuMujM6TnR4fA38LA7+ROt3OIAqj0dAYyzwV56ZCfTbXVLHfnTryueadra2yh3OwSYTmNNN4rGMxoH1T3Bh1eLxG8p62p5LASOB+aeyyUE0lwf2klOFBM11er9NWXENZu/gnryAFprxBUYdAg884xP1KHmdTeenwXHBN59eV+pZXKcvLOiJTeGJcnrT75UlnXE76o3L/8atxojzErzLZ2tgDBzvhwTWi9+bmbuiuk5WV+uFXHSIzRvKnGR23zVX5QTG+63x5Pa9VhaZN2tnxPQbbV0uvf1oeP34rzqJyLn0qkZWrkCxjjEOkAgEO12HI25vb12hjPxmfbucYmHG64B2doZVVA4gaYes4xJhRPXJltA6seRRKeUV85XfriCf3C7C8siWudVJ93WloKW6ob7YqThMwnZ6elCEOzToGXMdQfm1lJf1CpgIOnz7iWim7u/tla2sbeuEAIY+DXi+GwUyXEf1wclFOMfK9sQ6T/YNX+MQ/GCUyJX7yBI2ARB9VPooh0gzQUebWgTTROviwrmWVJ8eXxzWhHQPgOiXhYzGtToxhduwixfZtSX1lu8iDizuFS41X+7GIdKEO+iX6K7IK/fyUhtZXbwmifAje/Frvq0vsC22ozPMpH6WAB7/zZIM0CB3hD8YVXQ1PzR2COA3QqOpJTuiT9pCFaqTBTfBlmxUXICjjtW5+U95rGVN0lQ4KZeU9+ki7GUTFiUeCVe/zTzkeol8PhzjuZsCQR4Mcyw/dYKosrcKPrYXJ4ic+/vGPfUVvn6P5X5zjv/qv/v57FnrDPzDq9P7odDJ+pdM7WTh6+HrZHD4tH3rfe8r6ZhOCm9KsRlcjkTSpRKG+TFgVEL85w5TSA6LP5+plAr1IkRtjmusivhJEz8ln3uH+GOswk23DTCrMzMFIXBiqMhXlwmimUCmYa9y3LD8V7Dkh07dGy4K0nQ/74bCE92O0AxsnbQhfYJApOGX8aphr2xFCoPbTTIQCg6uZ+tMzDCqMHMONIGZ1uuS1TcdOZ/A1RqpL2SE/aQfc1Md/UKS06Y5yRqoaRTc9cQvF4egcQ3pWnpx2y5sHbYz7uPTOV8yrUMf08FKMeV2MNy6+hGNlZT0peuGTLol8aU/DnK2CESijyQ2Ulo8jqRRU5BM3DYnyo23GFDzSRo166jWdniFRTd6+hRCohI3ajSpdta3h1rDWNQo4h9BaRzCPp02NCp020LD383zyGOXuNRWgxlwjrdcs3oyCPepmQRUeeUNcuTlFt+0LRTAkGP3To8PAbWZg0Ktp5RUic180Iz9Kk+mkF342vV7nICmzdJk3zV3Z3CpXd6+VdcY09q1uo074Wfg1brZFK4AgT1djn53NMCTiVGOu4YZzqqygwHR6k4mCt7JYTON+Lo51kFyp7yOjUBI+0CgvEjVbNm8jy65yHvL3FxSVjp8Lgu61uzh8o/Lo6cNyfPoU/LmoDT4CPttdXdskQt4p61v79LsGDuFR6KyBEucaOh0sHcMzIheNj9G7C9QavmgFOJyTNrrd2rladvdul+u3Xsxc/snJk/LwwevQ3bn4atzjNOZPMoh3JZLx8BEnB35zK2UV8hZOgpsPHR3cT13xJ5/ODfVcXyiv0Tc0onH3enRQeF/KO9YaZHgvRlBEUEJnRRLniQn+7EfnWf4WlkF/UI6ODsL3zdYWOBnCGytZYKc2kccPDx5H0e/tX40TqTOkc2lfZruEwXUDdmTmZqmxVSYXRPTIq69mzuJEODS6BViSlZvpCB/r8umjjDVjEWd17PK+2b9E3OpH5MfFenmTZPRdTaXXaN1xwyt2oZOn4QR+Yco+G56zfuIsylfqMuGyXMraPe3Ka5S1bvowS6vsh/9mZbyXk0vAKW9K6kTs8HEMtw7EjGdj1DXw1El/M/p6P08Z2IbtzQy5pfiST7M+yUIgKxAOWNDv6lXLX5g5VMbkGWAFF7Ets369Jh2VmTTpYTf0kXrCwaVkC1aWyng4Lk976HtsmvwkfnxqyelMpz1p6xYO+b1f99t++8f/yQ//PT2rL+sAml/446/8p//Fy+sLC39s2D75vYPO6ZUBjDvonpTLg9fLtz93szz30rsiDC6QUVn4DKHIctyJzEFNonUQHQUYgwtJQL4CaXQFZ3EJZuG39BBhEksGssw8uglDWAaC+TxzfksA27BsiCnT6fVxjTPMgqKTkbgIPDPB0ILaLkwVZrQ8datnan8y46ysg/G7xgPBUFjDpDEZCId9eo0+3vG0Ea5Es0SymY+XD1BO78AT2KjGf2584jgipDbFf+4/fkaEmKjdNoHpHDgto2FXgfgYnIxllOYq+U5/nEfgXntK5H4yynyrK/J94cmY6Ddvt4Imti0+19a2YNBljNwJbU74Lh6NppZR+Bt8lx4YSBTZmm+K4p5pSOe2l130hXKvyr5GNBryRFKOyclo8KYhkJZGdJkLj3NBdIihVyhrlkd5xCOGNzQkqcNY60I5xoqhkZ4q6AljFWdG7FUJVe9fmDVAIxwd25R+7qmucrVcr9Mrvqu91+0RCXbLlevXY5B6RPHu0Gf6fHUFSMB1HAOi9jMcLAXYx6Di4GO0lynH3cx/723vlP2da2U8aNPmo9BlYWUjsCwu1YV2LnhbpT2NvlHdMrR21bq0yDoV6JAXg2BYxROcQp8q4conmZqSR+U11wWoVJAjx6eTBLWg5wA+cQGYmARKeQc89zHOj4neHxwNyv2nx+WN+2/hBMK/qhL5YKojCR2b++XKjefL9t51+KTu3BXDTpdmQuT7GD14TXyYkZEZ/LTH1TWMHc7i/rVnyx7n1s5e+MEnIB4/eA2cu56iFRo6fw8BQzc/xXUCA+5FkdJXpqJod2f3Bu2cl6dPNe6W9RllsyBqlepMyksyrY6VwCQql/8CmWlT5ZFrXI9x568u5OOEh+Vp6eb9+fSBDg2jLI1WK7x8jEPoI3euJ5CfnLLawMlb576wtNuuAWmXza3dcmV/P/112x1kZUTUbuZGGqmDaubDKRh14xT56k3OS2eEg85t0/bTWVpdveGaGhf3BVcZnDoFgB0HOkVdoJNCs8CMAYd3EySlDnjSmNOeW2Qr50b68pNTg6AhbdYV++qyetiX8qI+AuHBoriMoQeuGkhxJUYUfljDyZE/o/dmOta6dJDoWsGhnjB71rQ79bEXCcRm9KlG36Jc416mU6Wj0bFjjvFF18I/Xl/ESUrbjkN+VMfyJ+1tK84OsAYmdds8LW9Tw9N8d/1UTvEJjMHDHNX2J0/K4/TjI7QOwXtnBFIP0bMT6qqvBr3T6COfkDDLtra2vkjwtLy2sP6pH/3R/8+XHcUzil/Y489+5M8/u9lo/RGA/529zvHG8dEjFOJROTt6u7x3r1E+8M0fKOcMWGVjig2sggSYADUVbwfCG4nUVfIyovdhHr/DWAq1zBAieEgk78GQFdGURcn5vuHMc1tfouaWCkFFWg0xFet3riclYwMwewwigpuUkMxPOaPnMKqMvCyzwggzYbFP1YDtSFGJLuNUY68Rl6NkIgkOI4eh9JxnDojjIfqcp+Qzl+Y9BcuytXo+Y/gRQgrwQ/ygtGAkNx7RjBjVR/HA9MLh4rVEz0QCIzzF+ja4SekSYZxiwB4dnZTPPTwkeu+WgdvX0YJz94soEhWh0a2PQdm3sPjIkUbVlzMYubu5yaaPRzW3MEhVkSY1hXzWrXdpD3ic91RRjTGmCoa4drGYUZVpM6Nrja4ktC93ibN/8atyjBJnnIN+h3FNE52La1dXe13la/3qIFZY+/1eFCogBCfeFxbxoYLL42xG91HOwA1tVaq2ZbQqPd2cpHt6mqjTKLlHVO9jZVu7vk7BF5zAY+c4F5e+0QvB52/sPv9c00CtaIiBnUHSp2NcLDtb2xj6q3ke1neKm+Y2W6VSX4XuK/K/kTbjcxFZUu2rLQyVmQGHbWS5EV52n/vFPANN+yqlJR/lnB3u1raK82Dbbl9qRE+d6fCkjNqPgmfvy8cayBF4OIUvHhx0ytuPT8tn775dDk7b5RK8+X6D0dAszVbZv/XusrLmavW6dwKdxjHyhORxFGxPvDuGtTWMBONprLs4cAV+PSvbGPRrN14oDTf/gI98DO7pk7cweofAxfga67IQkQ98QHmnICJH8HtS8/SpEz83NH6aQdoEryMcwV6vnUyNjo3OgDR34Z+G2YxLfewJWaFN27ddZZXbIBjQgbtGvjpP8kY9I28MUv6QZ73nn+1r/F1jIpwjjHsfpzaOFacyWh+jrDvknZ44dTAqe1ev4TQ2cUidY5eHkAHarGsA5FnXW6gnNIKCM9dZOLbTpdKDJjpUMdzUk05gCZqKFwYCvc26TOHHZAvBUwKK2adMYHnXB5gNcJ8BRsjJqHQg0UHet664iM5Rd3E/0a1l1EfqPu7rHAhf5UnKzvR0IltLGBnPdFemCYAvejN10QsZpOVmcGrQ/e2fqX5hBp8MNX3WurV9L0YP+2kBhRweSGFBVxeDU2GKLodfHD8KJj1oM2r2lvp+quupk0WLM5zPxxk7QN0EWPYfmLRh8Fag4NDg+486iskhquIUnpDuOuC+pGmKjhNWA7Sz8+nOZDp94zf8vj/y8Y/9vb8hwr/kUUf/C3R85CMfubKx0PxDjUbr+2DkHT14Ga795M2yf3FSftkHv6WstbbAiwpKhIHIGRI9TanUyJp/ItZ7IkvmRRlK9KRUdAJkDIkKU2j4rT+PNvPdtiQGSlxCyXCVoZ0jM4qpDFW9QFgO5R2CQWwJUtsH8aZNI+iVKSwr/MImXPM2vBaGlBmECxgqc1JemPhU++W+jGKfOgm2gzCrOOp4EUY3BrEezoDvl9bTruN2oV1lKg1W+qBPlZvGpt4jcuKet41+NcQqizHXBzBTvz9C+Y3LUW9Y3j48LD/9xtvlZ+8/zTakazC4OHbBk0Z8tdGkLeemjbZpG+FtNjHw0M2Vyj6itnvlRrlCFOcCsTw+xAjcuUuYjH5VUoqd4zJ9y7BR+HUluJGN88PS20Nmr6l4RAQcGh35uNp606insrKKKI4HCkcnQMfFNhJFceoVZ/EV8OdFN5xGthptxzAeiA+EClhVYumc8cSbBkdZqIZCHRNJadSDQ5TzJtFX++QkUf0OEdfGzm4ZTqal3R3iZBjFodgYvbtVra5uUq+NM/IwONPIm7bP/HnY4KI0afvWrZfoE2V/8EbG5paveQaesavQXGG/QgVT93m7GAZacL0SXgHH0n9pRWdH+iszpu1RXPIrytd1AVXJzvgTRZ93DQiv7yLA8Mtfzh93RkOijH559SFO37175d6Bew2kG6J4eJS2n3nulfLM8++hj+XSwfERb3GcoJV8B2iBQ3g0pGYjYig5fZJhfb2Bk7iJU3iNdqelKx8N2/DkEUZzGNqoNxyf2RXbXcPYG9XaZ8Yh32c8RkDKW+3Tx+qUAXe5q/PhwhGUBYa54lcvCNs7h3KTdjTUtgstjML40wF1YxqVtbwgfyYV7k5ntsmf/KgTtrruxjduwDMBhgH8csR4wTH00DFbg+bRbxw+dim/7V29HgckO+OBR3mvQqxNMbio007Cpry4LkSHVMPvbx3+7viidCYXeQ0wCqPihQ7PqSOvKReZGuRTp1B9mMW66joJJi9xPfPr1K341flrERUP8R2rQcfuhTfrFA/4yfdqCIM/6okPcSy81jGD4hgyJnlBGNS1KakEojPMJPmdNqNPoXl0q1e9BowZk6lsdZR/jNO205f8RXmP6AnHYfd8RMbtV/40krcQv432E8BZV7ihwSIOmL/rxjmMC/p4uNg6j0IrR47FtvnMuOQjTh3FjBhcxKbwO9klri2jR11H8eCkW457PfTWKBshuabIaN5AIxmhy4s1yg9Kb/KJf/bP/v6XtaK+ctMvxPFbfmjpf3H14n+9vtr4AyjYmz4K4+MfndODsnDyRvn2F26VOy+8u/jiC1f5in09HVO82VvY3yISgsW4BoESqvpDemo+7makE7QRsXioqDVGNTqRoZZhTBShdEVY9J5TV0LAFGE8qmeLQglEFylL316vCzkqA/mpMnVaKsZVZrCd3K9RvcbBNp2LCqx6gfSp4p47CwpPGJc2wyiUv8y8tYyAcSEKVTk6n+dvI3TLmEZ1TjqbWXAvhh0gszhPh0fMyPj0HcOO4rFfF3FFOaKdxygD9y/vY6RMyZ9i4I/bg3L/cFA+cf+Y6P1pFgI53xsmd8EW4/A93kl3A0cURIyEUXd9vG0MzDol128+mzRj0utApPLT6Gb9AOUVYFFuG+LXOWVT9w1OnZSKA5sUt2k6EdXcINuei/Q0tkaF0lJFaATkW5vEgRFMjAJwQ5koSfliMBxm45I4GdTr870qJcVCuinPdh7Qw4++/1y4+hjyRhNlQruWb21tYrCdQ9Z5WC5PHz3CMOEEbO6U4cVyaXdG5QxhNRvlO8NbG9epR5Q1eFyG3SdEaCf0hzHmmjzq/gOupt6//hzysIbCf8A43N2NSJ37KodgNHjzrBFUFp4ylhh4+c2MEE6E46rZIJEI19KOSip8koV1Kk/4hnKZf6edpWWf6cd4Y/A7/X55ejIsbxyc4vTdw8A/KH1grPTD2TOdfvXZsnf1mdAnka/tyde0ETlDrjVK0kenyGmSVWVTukBf5X5ze6dsbOyi2PpZYNTHSVTJ5XljysUJI5LVwTqPERXCGYHoy1S1xp5RxNkzmtfw68g51+5TFN1OdTyUgbwFDhrmBTGUdfW9EZR8J19Wg69rBifRjnV0LDWgrhcwKhe3YUx1gZ+UlwbymutBdEgTzNC2hwbfx/Kc+nF3vyx0BG4dW+vLTycHT/Jo3JUrV2YZKrsQp061SWvXVYBTvlXnXx1jpqsa+8of8jUyBk9dQMtO/6K03XUQmRHXjikvTDE7+A4eqUV7GrzwkHWV7/kYzQiFR9A5lHXuOZtzgetaxnv8s65f1EXwX80OOI6qJ8KPOBn+Fj5tQfRftLd6gUOcoeMyBg2zR+pz2LR1GWvk2vaF36AHObFAfjsk4Ja/6jigi/yZtQvUlU4OXmILM31FZ8Kf7o4aWGfyJE4A1o4Dr2OD0WXujE+YDBz4L+2J0tgET2EIMHVslU/oCzp4rT+alrvH6OWFatTdLtnrrovKlJDj5T8cpeWllcVP/eRP/n8/RYEvefyCGfg/8e98y6/fWN/44+vNjZddgNVHyA4PH5f+g8+Ul/ca5Vu+5YPlAkKLlswngUiZPmlGEJ4IZa1uBSpi3AFIompYs2gIw6AgmyYTgaCjEp9rQSpEqGl9COF8MUyRdDeItEYWIOEcUJCqKG0fE6F8CGlrGsmZslKp1pQ8/VknygvCelcmUunyPRG4FRQSmFulJyxhqNlnfR6bqEQhgaFpKMwSRwIlK6PFyMC4bnNrOZkqTCjTMoYsIIP4ennnRvdhDo+qWObbzZ6jiCcIUSIM69DXEKUzxgAOMOxGm09Oe+VzD56Wzz86KB0dAnAYhQKDOx+u96qCm+DhC784chWozDvqn5bGmhFqxePGRt2cw2jcVcKjPt4oykqaKMgqeYVXBSecMn0Wi9kauI6HyzVlr06jqLiWEACiYhS8+MzCLMq5Bar9mv71BR4qTw2udA8mKGN0o2K2TRf0+Xpbx5BVtLStojCqi1JfgQ7geYoR83C1tHOyZ6aah9CA8vKpytXNSUy51h3JWijvYXGl8+YOY8cTH3R9dA8YVrfzxrWTzgmjv0h2Y2fvJXC0D31869xh6fYeMqZD2oc+wCVv7FCuSUQ77j2h767IgKfAKXya9QfgzvZ8/A6A+CcPatSpz7XwBJF55dtBmeZlK9BUZVmRy6nxr/Lmb7gXXLhP+mmmap5gGN580ik/+dpb5VNvvT0zJNQDr+qonb1ny83b76FWiYJSVjR+lqsOFBDSnwbSRxBdLyGsRplux2uKXcPsinKfh5ef5JVerx/+E7d938oHuK72T5vQyzEajU+NcPneaDbTpgiPwwsPu/By1SkbjjaOn3RdW9+KoZWvXKxZDUhdCxD9I59ggMJr8JJGUXjkHR3EusKf8cBHOgQxTNzLo32KK7D4myGmXeFVJoRdnnETGx3AtdlUkuXkHZ0fr7dPDvNmwXXuG8HbZwwysme7jrc6GtwDzx7yuL/jqKgL5jLlWJRb+pioA2DpTt/66iNYSZUHDJrOBBIyq7qU0wyT62ui03QUKSVt8FP5yXXqKYcJOjJYCES5mqkk2IDffKLnHf3Lp7ylDldPx6gro9alX2rw1VNo6Ee5RxdbTp0vrqJzGSudZFyZEuB7DCtj9lDHpB1gTBCkhPhbY+n9WZbWqD/XncKyDfuk7dqHEM4O4Ml9aOeTU7kDLO+cGR90iCxxT9goG/0SNFf9Il8IZ/jDYvYBXh7jPH/yjful3fNtf2ZHXV/i+qFh9jnIQmHgxC4urzU23vpdf+hP/4u//3f/2lzR/2sPufrrfvzAH/uBb24urv5HG83NDyF0Syr2MefBWz9b9i+Pyy/95veVzb3rGB2iFsZr6tG9gWUwCeliBqONbPQPkkR2jDJtw178r0GuhiHXrGc5MHhJJJ4VjjKRFzR2g+MQUOaR8EZVbpMYpvK0rkoOxoiytJ1KpdzLd+tq2BR0GR1C2ofMnzIKgowTBpCB+Ycxtm41KtyXSe0nzKvC4D6wxuvTQ6bqdIhxgCkTgRNtpS29Xf7oMX3F0CsgYkPDDR4vZXZ/Mz5X2pr+HmbrWQSWtsZ47kZCA4yVc+7HGMO3j47Lz957XD719v1yiIFyz/MVX50IrHVh3mWMvI6UDouOlQbXNL8Oj4sit3dvJKIOWRiAEbnbeUot0VZTgoxFBY1myRy7uKG8SszI3GyBfSp4OnkqM/txuB4ye5wl8GdaU0WnICQVT73OyQk4wHg4BcBvlZ7GPYLMb+sYHauMTWeuwFsRPA4jujhAXPeMsuOfYzYLIY+abhXukel8tKbtGf07Jp2MIUpfJesmMy4g1DhsX9kr65u7pdMdlYePj8pRu1tGpsKn/dJq7RKpv4yRfBEDtSurMOZ2mQww6IOD0u8+Cp2XlptliJE/G2HkwUEhKju/0BBTA/Dd7e7yUofR7AxGCb4SuXAHsKnQzfjIK9ABhyLOYQYnP8n68I20wcD6xrUODtvpSac8bQ/Lqwe98s9evVs+/tob4Z1m0w1tzDRMUEYb5eatl0J/10CE7uBIJ9r5bp1u4Revro/QsErPjY3tskY5HaeWj3wRRY9H7oDoYsRx6Z6ehF802OF/gFTCsyaC9qSZuDW9bTSrIbOEmRyjXlelzx0L4alGVSNRZTjGDJqJO8vE2Z61LdZMlTrvLb/GCtLfVMebuvKr34UhvEkjiYYpW3UFv+Fbv8dgAIt86GG2SifQvSXcNEkYxKVrERzfAKdGPO7fuJVNicRFphSAt64vWIiDIQxrbpULLyoPwQdtBS7KqHti8JELU/y+wMmdDM8ulspRZ1i6RI0D20HPJcFGe065aALl/RpwVAOlIRXv0XPcj67UgGtcOUBZrmWxXS5UnFZUGHgx9oqW4DcH8GkYaZzLXgPvyptYIKCLPhQG+6P/ZDxpMPiViT2EW/4SGeJgbmQDtOWiJVPQ1H8u+WisutcfM1jm+jNK17bVydBJ3nJc1WFwvMADzBm/5bU1XE8wl2uOQeecOuDeAMg2aab+pm50TcYOTOi37uC8/PTrB+XpQLnrITNm+lwPZCCGrKRt+hY3i8trUPUtvLQf+8f/+L/7kq+TlTO/rsdf+bM/tD3oHv6p9bWND6/gKvfaB6XbPirHhw/LdumXD73yrvLsCy9ku0i35TQaTGQs0UBLUvQgI95hkA/DgWQXQCzB/D5nrQDFUEsvO9WDnLrKU09snfogCGZxXkXPbWl9B8Trcc29Suqq5MLUEJW2bRMM01jYGXqb0oGAYSB7gZAaXglJ2bz/mP6qI2GRaqTqIxq0Yx3apkOJBKPABKbYvSZzex+GU8C9r3BaT15zl7OsBM31ylwSe556z/Pu1FO4ssUh7cmwbtc6VTlgZLLoR+VKH6Ozi9LXuGPM+pPzvDDm9YePysfxIN980i3j7HxXF965aY1Gy21DVV5uXeq9pD3B53xHMjCJ8miVG7efJ/LYBL6qhDSezpNXo1kF1HagYv3OWOpCJOyVTlNw6653Zk6MPpaj+KVXIi7GbwpchaYiU3Bcnd3rdoJLt7i1vPfCPxjCpPj4lUhIJwCa6Dzav0beDIP9mhVwgVQiEhr2vrTVmGchVVqhP5QzBAutLZdFUCjQpO+9j2GwTZW2c63C6AI8nZBevx1Dv339JZTrarn76Gl58vRt6pxiQy7L5sYe+LtRtnaeK5u7z5b1nVulsbEPDus+6ttEyr75rN++TzTfxpFbIzJbSBbGR/yiNMJf8AeOZ6ZxYCL5xtXTZ6nD2AtKn0h74tv+wNXZsMOJcsF5aCOfR512OeoOytMOkftBv/zE6/fLz7zxBkbJ5/eRJ3lehUPbV66+UPb2bialOXGRJLgxnZhDeqpEpTF1ssAOnsk2xFwTNumioZJeGhHfS2BGRCcpskWZ0MQSfMZJhW5e95Cmoat8pTxS0ghc53LOYxq+vMkNZyjz41AqzhulYwTlPf5CUBRJPoAv0RQOhqvkHVMyPPJTTiJyYMy7GoDbfc7N+FS+CIfXNv2Ng6CyFj5xIb3OkEP5XDwqTy7AU851Fo30t7a3c0/6SFvHUB212seqey0AQ97jALw1EpXWdAHKcw845pv4qBccl1kfOizn6CjIW7rogLPIoQjWiRFn4oDv8Ja/AzeHU0jSAkiCP/uj8ZlerjoJoKO/BMJFvXNnzOmK4IMj9dRvWejMd+CpafyKN/9lIMAepwL8uEBUXNZ5dEqh5yFADdbUC5F1Bk4bWZOFvlGv55rjB7c6M1lNDw/NDXLVo7SlhFvO39gPv4f/wHcMu/DYr+NjrAEx+ls+lvfQK9iOutkONJotWq39wAvyvNknm4Fgrj+Zni2Uz7x9VD51/6CgNNKfi0EFWUPvejC5yN1A44xKz8uzVxcaC//jT/7YPzyi4Z/z+Lob+F/1oQ99//b2/u9pbWzvRmBEANfPDl4v776yWt7/npfDzB6uIF7gxJVmoBJMD0jPryI1v6V9Uj4LZWXNTSFgNiITCZw5Rg2hzONvP2QumMC+JTw3aQdmIpqFaggwTCOBENDUEzqKhinstwIW74//gmxugmcIjFGv2QJKLRohIhh4hwqVSjSfEtryMo51a4vUlSFsX8MsQ+H52r4MJSPKpCoEYDDFVee3TBG3USgIBePTmM83DKmKnDEwNvtS2bm/t9vMuke16VzZbAxjG2G6IrqP4T9Gkb/65En5zL1H5XREpE3UnvR94HYhnrh1Ac86dHFDEKLhNbd6dUHROKkkH2dytfO1G89ld7ea+qxGRqHWkTIKceTSaZ629XoEnhvhDcrO043i3/uZI2WMRvtJOwK3UbE0EEA3Lomj5rjBmQ6FEYvG9OToGPzP6eorGTfSViK5Pl48fdftc1FijNf0sSVN82pcBC1C7ik/cPjMtiljV+DLF8tEXToYrhbf2NqiCrRAyau4NWBuzGOfLqTqu3KbuttX9svW7m7wNxgSWbVulsPOWXnt7bvlycEDhLmL8AMHPGfGRAdpY+tq2d65lv3cd64+m2ee3eylffqY8hjoC9of+052+NunTlRAGH+Hb5StURvSv1Gj0aD4GQzdPc/HC4dZZ9Edj8ox0aOG/bQ/KfdP+uVn7j0tP/H5t8prD+4F13KwSgZilFUUmFvR7u3fLstGHNBdYyq+XfiowbJCUutUc89v1xHoeIv36gCullbLF9NUelo+Eb6OJMBruD2STeG3EXvK0qBGWecrB7SPAZFWobdyoXGbRr/Ivzpbk9GEtikHv6gv4iBTrmbzEJ8ZHPZlM8qufY+gse3X3eTqkxvCJl8of/M1JtEYtC0PZhpQpRzL6YcZJ2mis+G6AvnWd0HAO9ubwLgavpRnzNrt7GynfQ20I7Ks2SoX+jmtZXvvwMzhi0qERV0W54ebOkLet53wLu16Teen6sbVMsAmP22PS4+IPuCn0ZlewXlQj0VzYuCc+vEpGjdhkg0S8Og42DffqpwILY14DxmJIeauizoFy4pZR0X/OdAJ6u3QIOs+1Mc64eBQ+tNG1pIIGESJHUA+dYaSnqdvjblZqao7aSLt6ZTxaZ+0Kc0DADwRp0H6x/gCR/SHeMNBFC5T+MCV7KkGm3rqavVJTvoIrpMNADadA/vzj3o6NvKP47AP4a1PFcgbTrmslOP2qHzy3kl549hth08yHbaGHm206up5+WREICYq5WtxPNtQ6pNbrdY/+vEf/+Fjf/xcx9fVwH/kf/+R77mYlP/DemvrxX73ZOHk6D54pMtxpzzTOCvf/MKzZWfvOqRXmWNE9VxAjvwVQfVT5HsN4jon4acMa4QfZ0HDRvTjfvOu3rz0PdSiNwvuMFg2EoIaDcLUzj1qvES2RIIAEhdsBpF0EMKESesX2oBYXpe5TflD2LzfWCYJMS1XjYAMISFsS6bLXI6EHvcq4f0uE9o8jKNxd6tVGbgacZQYMMWLFm7ho168Zp0CPxUoywFzXTXuFIHdOOc+BkZXG59lGkQjIqi+GtS3UKnUXdDRH07LyelJ+ez9e+XVp73SmRDBGlUoWDPBs4/gcsUV7XVzFqM+RuBoUfBNotetcnX/DgbIuXZXfuqVVubMCXMbyarQVU6SM8obHEWJcop2DbQ0ddpAxSlGI9AyNl9tU2XsOL0vD6jobMP6jl7DOhnWjII7zqkwFX4L6LCcMz75Zx796UyotM0sDHtmAMSx7FDH70Yr6Zc2VNTiUZWqgCrsPQxGeEcYAcypBVfhO26jeeG2zcZaA1jqC3jkFV+4kvllnCtXsV+5/gz+4UbS94+O++XeybC8jdP1kPP49Ch76Ps4mC9ycf8BX5Pb3LxamjvPlvPFRunibPRwenydqJsTBa/A51MCYxS06yx05toY7j4GvccpD7jzWQ+cDCgzAM7D/rA8Pe2XR6fj8pmHx+Wffu6N8lOv3y2PnPJgfBpUIxdp34DWN26+q1y9difXpImZk0wH4UDqJDUa69DT9RBEziomDIQRoEedP14pPmLpHLwGk2ZR0kSS9gMh5invGHyuKctLGFIj/hgnsSkfKXPck89CC3gjija0r5GjG8v0u/OXAxEpMx5P5d0I3razOJA68oibjwQOy3D4f9rjmwv85IUoXa44NeC4LKtitj2dO+GKcbYQv+U38eQakU67zUXGYP/AtO7jc44ZenTbx9nRrjV7MY/Zoar/cIAz9cF3zmSVlBHat68s1nPstOMLk6RXnA96WqXv8DDA+LhlAOeGsmLbGrTxxWJpIz89+N6sYBY2xq5yH/1UpwnAG4oza4Roa2701c1+QrTovGRBvZ8pR/Ud9Wb4iyGlXIwpxtHy0a/8ZiD1OrgRLOXL34mwZzpXvSQ+MzUibGmVQ70VeGiDFuLE5ZrjrEZaYyuvuMhbvTqvHyRxBjb6sF6dfqWe5dKGMNsN8m+H/oAX5+un7DO8yOVE9DM9o6NikCmf6CBKk4cHvfLjnz8sn37SLUN+C3v2c6CyvKTzq9xLAzeXEj86yPDkxVqz9eMLu1v/6Kf+yT+QiX7OA8i/Psfv/12///b60up/fPX6ne/Ce14ZDzFwXB/ipWyNn5RXbu+VmzefYVwIPEiep8mcjwvTm3rXYEuYCdESh5G7xsdV8KFLCC2OLSuDwRgQw7R8RHw2H5THGEIQEcm/lIdzI9iVAegcJGIwNOAhsESEkedMyfdKyMrMlXkkZGU8mVjO8XqIP2NS+6kLOIzUqwIJc2vsNNwqAbMJlFbhnKMg9ZrrCzcoK9P5R/sxUjMBqG+GgqGcjgAQV+OLq/qCFRXjRSL3pAIRWN/hrgHoDM8xBuNycHxaPvf0uPzs4045RPHp/VdGBnPA4Tj0lH2LlpucSB/bdG7Q1chuR7u7e6NcuXI9aXyjBhWMb5Jz4ZGG2kyASkzjprKsC8JmAsC4s5cAY5GmicDpt34674rzFkTOFDDfKvFwLNZRhnw1OpNn5vXjGDAOhWyJa7Yh7qK0qedGIlHK4CWL5hAed4rSuMyjI7vMYym0AUbo07p2bd98CjxffKRLhyrZCMq76l+vfGo94LL9EdGizy87duHznv2LDx0f54N9EsF0tbyld765faNs7N4so/PVcvdpG9qU8ubDg/L2w5NyD3o9Ou6UN+7dL/cf3y9tjNZgslSeHrfLm/dfL4+OnpbT0TlKelq6RudnFxh5ovopBg72bON8nI7OoD9lBuNyFx54cDIoj7vT8uaTk/Lqw8Oswfj4W/fLv3j7frl3WDenSUQcvLkAdrlsbV4r166/WK5evR2nxqhT2mvQk8Zm/Mqh43VrWtOLolJaeSQzxWmK0jrKsTSo/KLyxTGhX+kpP0XBMw4Ntc6VRApJaC/UgNYaqdovhhSYkqLHyLQ2djCSwlEX1spL5kiTaaCRTNUwLgEMv/EvES/tmC2Q5y0nP5iKlyPCp8BimaofaBK+8Jr8xo93+Cftc5+iaTf7TeAYWi+PxQG3zqDZn+gdfiuvdfV/xVcCGuUPmJ1GMuK3Ly4HdsHOxl1eiyxAK66JFx0kaWP//k70nrqcZjL8s44FoJ1vqxucL+EAukZH2tOXuDj3rHg3CDPIiLGkfVEg7BA110Si4ws+oTH/BWfyhDrPI3oXONJglDPfU482wV8Fh3FQLlG6lFY3VEXOH/dqZa5XHW4fVaegY6gXWAIrOBKe4Ko6jNrUd+rWyrUezn5g5WqmdGknOovxBdcacjOo6MYsZqZ9MxS2aZMJCPiebAF0kEfEqy2ec+2wMyyffvOwfOp+uzzqTcpJtkoeYvhXy8qSgVR9k2AH477iGp6Ri8BrFk7nmRa7y0ur/6i5c+d/+skf/bu/OIvsvv+vfP/KjdGt79tq7f/uBuGKqeKsyCXSOHv0mWxo864XXiwrLRQuTKyXomjI0HPDyRf+k3P8qtePMA1PHCCXQSBlnT8XgRo/6W5UrTE1FZIFFRDLeUiNbBiKxhZ1HBCWbAMLTC6uE6FIAXQQHZbxeXkdD37yW8KFWSBwom0VCG3af+6GCSEwbcqUIa7MzXdfvBGGidenV9fnRJHpJMyEP3M8errA7xxhUvDcyII0mCevqxx3YTSYVyamTt6hrXcJTDKQqJKBjdQJfChL5Ebf/fFZzgF9ati7RGlPTjrlkw8flgfd8zIpLmyST1SSFU9JzYFHmV+FI+Pr6as8RImK08htb/9WDJjZAldASxsXCik8KqEzxmIFFfVc8UZxOl5gnSt6I0ANoG1npTtRmopJL1ZYvK9RVEGo5BQinYV5RJJTRUO7CqNRU3UOgB2lrAG2XxVf+Id/jkVaJYXKkdXXRh7gUqPtmpAYGFPA0KFmD+gviogD/nM6IIrNrjjEg+SwbxX0iIhdWEzjq1Adt7whHpyrNlrzGW7HLdxOP7S2d8rm1nbaKQVHavN6aWxcg4ZL5QTDfDJZLE9REk9O+uWgfYZx75cHB0fl8emwdM4apXe2hCNwVD5/71F58+C4vPHkoLzx9KS8/viU70flrcNOnpD4F2/fLZ9462H57IOj8pl7D8un794rn3v4uLyNE3HQ7pShmQDxChTCZxTiHgdX9+6Uq/vPlF0cOw2F0WVFAMYTfq5z0ipW8Ihi7vVOKLcKfn1WXOWqjJhNE7c4RcoxtY0qbUX+8QhNI/+zBWX8Xsucs8ZLeihT8mpV3F5P5oJGjJR0OI2WxLf7LjinL19KT7NH4QN+G43nC/9i5DhcWCdtIk/Q1N9iIZGuRenfojoLyRrM4PBe2uWUT5MBEN5aKafjcCrI8j7aKf8l66UccE3j1j49wWluZj8A+cbryrN85dME9pfHVpV7+oqTSz81ywSHMmb7FiDH7KfdC5p96djOMwvytbynnH3B6APPhUbe6Rv5gHIOfdGR1D+vOT+fp3dmPF/VEJ/25Vn/AyY1FpjR2M6+x5Dz6RqqOmftHhjgEsTW7zSmESWoU//kCSf4KIj3sJznTDYjPy4Epq26iZd8QR+0OcWAmp05877wzsYex5FxZ1tv4YqOnulyCkSPoyd8iiCZ3lgpoa84iO5Cp2dBc3QBVzMu6jpWfptBc5Hq5x6eltefDsvrT/rI3AmONo63toG/THuCB58EcxrJYGtEn06latfUd2ZALbO4uHK4vNb4e7evfvDHPvaxj0ZL/FzH18XA/1svf/g7d5Zbf2p9a++OqfnH9z+fdOZZ57C8srtaPvied5eNnb0YaQclMyo8UfIaWZUmA/czLyIAkS6MywtlVpsx3qGzc/H8USCfRpwqbuvCQpSBWTXUGMkwj4dEALFxDjSw9BfCQGQoRh8wUtrgkEj1C//skPa8J/NEKCA67dZnOBFCH+MQEn8De4gNs3mE2SjzTn+cMqERexjYFBdtZYMFyoZB/UNJ1u8aAQwvZWVIFZx9xLv0Pu2ZyqmbIvis8FnpgvMBymRIJNfFEBvxPTo4LZ8kOvssSr5PlGf0uOqGFdRP+s2++e7YZWYZUCZ25zpT8o3GVrmyd6vs+7yz4+FPxUChwOmjPiq3+RiN5qVv0uEqSP5ZPqncQX3u3NRubaPeo6UoIJnaLIiKY56udW7TOVHnE+1PJ8d6wmo0PuCciDOuaGwSCUVwxaURv0oEYzujhyv8aSgKwMN+dawcT/Q5ndc0qUoH/qS+c9EqU7dTbawL40JWfOtlq2zdX18jY6raOcRMT9g++DU9rLc+wanS4DtX7XSC2QNT+Nkzno51uiSDj0rt7F0N+w0wRiuNzbK5e600NveQKdN4w7K2sVe29+/Q9l65XFor5wsowuVWOe1OEoW/+uhReQtDfxdH4G3Ot54elgdE76fdfjnF6e5wOtfnOoIzcOG2tj57ryPnY49b29fLnob92jNlZ2s/OG1tbIAtF2CNM75qgHxioaYa5VMdbvkzBkhZhCoaRR0jV9ybnteoGn1qKC0nja2TyF0e535oAv0TfXPEgeCQTFNwKHJU1BriKncoTXSJ5eWJ7mkbvtKw+ZtgwzHSp4GFY5CW9pH54xnN45QyFnlMmuiQzKdrEqnzmRXsM37U4klPYZF+8r7OTwx4HA31gvpjAWfDtTHgGh72M/s+YOxl4mHPjU6Gwa9jiJ6I4wp+qetRU/G0B041yMqg448Typ/jrA5Pjb5l5NzndOfDKt+OUxkV5Ip/nSx7SARNHYS2nKGT2v0pDibRPGNWzuIY8+0MmOgtNAgM4M1PxxhQOQ1mEuRY10wmsmkbBjg+F4/iTZ8x6Knnr9l94PIazTI2jbD9zI+KY3ku4kr76TCP1IEr+4seUuzsW/wwBtsUVnBjwFT1s3QB1+o+gyg/Z/rB93REV4CHvMBLWGjP6xp2nQqQRX1GDv5lgcHoPPJ193Rc7ncX0LXt8sZBt3QmPr3gItbjtKHed42Rj0o6befjo4NhrxwdHiZLrY43C5gpFQ51wdp689WLpYUf+ot//vtey8UvcXzNDfwf+SMf2VlvbP6HrZX1XwMjwYco8PWNMuoflWvnJ+U73vNSuX7rtu4veNWwi3DpqGDUKE5DLWHBsHdyTcZwvjIMEUWi4dYwUjaEmxHZ+7UCAqxCrhGB3q6Gyui7poBqf9XjsnhV8PZnv5X5Ob1v1AFDxPlgPGEgjWyYQzBmzMd1x2O9CFW4S2VUr7kgw0sybxhs4rvGqadhT1HnT01jqxjmET1MSBWj2LnxDRxeo129SxWeSsttUY0EfKNUP3NpGPfJBYZgXI67g3LvqF0+8+BJedxDmZ9XvNp+9iIHbl/GEa+Yc+5kiAsXbPnmN5/HvnLlFkxWV6orzCplJbDf66APlhKRqsB0sYRfPEehr9boPUoJvL/zXHHGURWyi8lsz7oqxXk5FbXKuOLW8rKOOJA+lJbOM7hpoLZBwWQAkDgVsoeG1flZjYhjd4x+qrj1oKyXDViM2nS84CUfdVtrNGlnpkDoU0Va54HloXpNZS0NFEbbce5ZR8G96TUeprGVBcflEaNCP6ZejTRV6ir71sZWxpYokj7Fm+/IN4VtSl8cNFsbRHdbyZ4McOI2iPr3rt8IvkxHuxZia2e/7F69jcO1D57lMeeed4CN/mVJYA3OGdtGa6ds4SS0cKJ3dm6U/Wt34sRtbV0rm9Tf2torV3ZpD6ccKmAkXY1uhsP9DYxuF3EQfM0r9ATvKipx4zv93Z3PPcsbOAGrjNPIU8dBo7nKd3kdygU3RtfiNhk9nanwij1WWtXFgtDTa9KY69k3gXLyqgvd6st36IP7pul7nU7oKQ9JwbkhzFQgp9ki28/OlrQj3NIwiz1n9NVZq9M3Oj86NSCQcQZe4HLdh0YuDgj3q0HWUdE58H0aGjPgA0/VEYEvaUu+UF50mOI8cC0LAaH91vZudfy4bl0zhvKH9A2MwF4dDcfjfcdTpyCE0WtO1WUMnJbzkN/ku2QxHK9/3LecsLmORXkMjq2rAb+Eny+XiTiVTLC4IAPV9lI249KY1jalee4wvnqtZjvBcvjOOhpEyyS7lmyptJ+E7gzkHfpGf9s2/dZMLj/Rx5mTt5yOAPfqi29o0bFG11f4cgCDvw0QzcBmLZPBGUfsj2VBgWX8Gr0bQ4/Thk5VJ+vsRMdPieaFk991YfQquva8HLV75VF7XA6GK+X1x73y+aedZEiPRpfl4OQU/diP7Rl0O9C3ynH6ZpzJeoGrgdtqI0M+ntzBKZU35OvIBHwoTaDzx5bXN/6Hn/nnP/wlV9B7SImv2QGCFn/mR3/8t242tv4gUdTmyeEDFFcvCmfz7KB84M6V8uyzL5RlPNY84B+Rk5n0UPzN/xINRCyofMN4EpwzSIWYow7VNPbOX6lkGbQGSofB4mF8U8Igb3aGwWm7GuTK7Lkvgr0j8amTrQjtUzYGqYms+eW1pG0Qmnz3Uhhjdt1ytsdvYY3xlwF15/ideZ94su6Op9JwNanGexat054Mp6gsLDViGEzN1yyBxDUCpcyM+eYZgtTl4hmGwJT4hPIjlIDbhpqW73oSpZ+0++X1R0fl1aftcjwYFmw+Q1dYMrq07WrtCIK/c4onjADffX+6u5TduPl8DIIKSjQBbQxZNVAjjA7R6Kopf1OczmvX9sVYUpl0FEUGrBEkYBfP0kjmNTIRL3mZBrRWoedRJ/CeR4KgsYZQ5dVwEVsaqUpLpSF+dPyqMnRDGtdTcMcbnBbXAZIfpLdHmuB0AYtKOpES150PFscad58dFj4jrURt8gCVFLqk5RmDitWINKlWWlDJqF/Xms0YjnnkqGGBaDGM0s7IzXZ8KYgGKQvA+HMzHZ053w8uBjWapvXFj2OMwQJWr+kANIn4zADoXOlgCK+v4q14X4iR3tu7Uba3r+ZcW92IMb9560VoeyfXlpcbfO4Tqd8u21u7Zb3Roh3gBT91KsE/8XgRx0L5c1Obduc4OI/xMJIFBxoZ8aVjGMKg0KWZuDdFbUseiUQZpzA7PSN/ZCEZ8Ct/4qTuvSAnViUXJ0kG9Aq4tT8VobhrQB951Dac65amyqp0jW7glF/NEJhtsF4eCYsqkosqT+r4ujAw92nDdoyMlTn528cgNbB5B7tjYYh1SPKWEbROaU3hR0nTR2ClHbNa0jbZJU7x4n3LOe+tPGxsbwFjNfwaOw+nOMVfdRIr42oYrDc39qGQ4+C0D0gfsOS7OAFpyYuMXV63DvixXtqZ4dd+uJWxLGfNyGLpmVa2v+xm54CVO8qo8/xGsxk71ww6dGA8qi6uY5hhGPiqPp3DmWnJ6Is0Aiw6B7bOwfdcx1GoWVH1cO1bXvRaHg9GzyZ4gm550ooxqE/d2jtvpltapx/kMAuldTzAh7pUiKS1nzSadU3nBin0lcgcPS4i0YauZeqOp+VouEiUPigHo5XyuL9UPn33sLx5PCpPB5flab++RnnE+LJjIXRTpnUSE3TQlq88BtjoATNegwF2kkje8vKjek/H1A2g5MWqg5Y6gPe3Gs99+w//1Md+Efai7x6Ov2lv59p/DDO90u2egCnnwdbLZe+4vHxlpbzr+Wez+Yh7r8sIISfEj0Hme6Jk0Op3qDUjcMxeDLxEzvvFcRiioCU8hDSyT1uUj7MAk8okNM7VygAydFq+pDXuJ9rzt58wicY9zALMEj9CUjkcJVOzAHEQLM9ZmYkxWCdwIhA2JbNr3GVEymQE3DdNFaeBC8IRoZ/9rh6l7VTPMY/FeV3GypSB3m3NInjduVHfEFWj+6Wkynxn+3BEROciKj47nG2M+ZPjU4w7zHfYzzVlQ2UlVuVZlaN9mn5PqtWMQPqpc+6t5i6G4Rkiuht53ls4jTLs20VCCseEyPIMw7u1faWsoNRdrV4XTBnt1MfKjEYUuLlCChb4raFSoXg9URIwqfikmU6CemSJKFZcZec7/yhj/Sx6EiHiN7iU/tJXGii03KNc6Ot46Tf3o3CqArOO31XEYx+/4zDtGpqhpHQy7NttRF3p7OK5RIeepkcT2cMKtGG6f67YjLbsXVBN8SnI1tHoCas4NIp14V8ew6Jv+dIFV0nX+5s/X4ajURAOFan8LciBO5817e0YfNxNBaIx81Cpe99xub5AI73Rcltf58OXsi++m82YOXHHvUSmNOp7A8STZzJDmWbRUE353uf7aqYpfOTNtQp5x/rOFXCDAmVs1VygpJRxCOheDPK2bVSMSJvKB84zG+XKC3GOGJPGXIfVtpwvNoKOM0h5I2vpp3FKWpXWLGfUreGWDpYxisxuedRT3rLTJXiynbmDMKeV9cW5kFk/cmj/nOJ5fgqj9c0auNjPhZaysjwqrmxTHnPcMrLlBdC68pfj0Li7M54OSLZ6lgnp2fFYVtlTuetIuo5A3vNwbY2r2LMSn7ZsOw4D/TkOMV6zSRxcd1yOPHDRrs5z9ngIwBW2uXHXifJaqmJQ6n31MvitQygT8OPaHiAoqJFkBzIvbTXr0o5DoYfgz/UXdMc9+vcDHHgdJRYaV0Nd9aNH7sWwoxcpUPUl7aee1dANlKeQCgE41REGC/AWVR1WDRyqnCfahgecztSgy1vKYYy9fMb9LB7NAKyvQ68hp3/GZTa0j8z1GGtnvFIO+9PysHtW3jw9K/e6C+Xzj7vlbvei3D3qlSN8k4dHx8lyDNB9zp3rxNq3C+ik0Qo2yyya+0hoN8SLvQ+Gvv6XbuFzed7x6cipe7P+alyfKtLJBdJPU/b//dG//Ic/F6C/jONrZuD/4B/8yMaV5trvJWr47SjHZQXGZ6NXIf7+5Ul5z50bZXNzk8GgkGDsGM2MrAqOTGIaXsWQqIHPmpZAKDE608FxWVrDM3cLP4unntVgRo292OJavFTq557MbYswu7+DVMtx3WuhrX3VhgKbc+IROhkzbUrwmhLyp3W+sDhOpqCedSkvcyZKp74OSFLdepZhQPqjbNJ3MK8eJ2zIH3VlahguCiVMqiBWo5U2ZMxxP+2rsH30rTKsaV6ULszkbnQ+5ubCmA4KpDM0ZdQubzw5KW8+PSGiN6VopsOtKmE+2qwOBsABhcxYozV+c6LCSnN9u+zv3Uzk55uuVNSJKGYwqYhsw5Si0Y0G33sR1oxttmAJZWCkWjf1qPRWSYnM6kwYwYEv/hJ9RhnVNmLkVUIqEMarkkxkQ5sqNpnf7sRFnVOVlCh04ImQQDdP266KVkUvH1Rl56flLZvvtBG8hmeI0MD1GUKayHAWbdtvaCOd5TWu2V/aiUHCWUAZm7WxTKYiAFIHSt5T+KmJw9QCh26G477kw+CktbnN2KaJPsWP1xJd0I74TARqO3BPFuSAJ+f8PaznmFQKGnffdOeYg0fo5jWdNJWIdJMHHKMRYjZroZ64Yhh0rcKmz9SvbZsR8Rlt6+jkCINRf6PpM9w6CPQPPamkGs7UTCJHTg2a/O+YhEfFp5z6AqNMa3A/fMR4zQTUR8PqdEsMHW0mCvc3uHQ8Aip0c57wd8ozNufefZICtAlO6BNccNbpOugvDjhz3UHzqcqQhtXBqXqk8jN0l/elNfCFf7kpLuaGMnxtP9DAdu0zmw8FRnnxoriJjWs6nGO3W2Vep06nQVlQuWvEXd9hhOt47N8pI8vr/C7Tlv3OnYPoOeAUbn4ErkCs/uR39qznU/iMCsO/0p62xZ1lskiPfuR9GwupZkfkgTr2AQUy7YcNi9MhBGXxvKzSFr3N6ntyR/qJQ3/nOtfEGfCKc8FPFM01b6krk1UAD1UPVr0YWkmDjI1x8xfaIZviT26znqi2jni6TFD0Bb2ZVD7OhRkj6VrfwQDtMaLq0gneSGcwKce9SdLqD7uX5e3TabnfKZlHv9+7LK8/bZcHp6Nywv1TonQfJzSw6iEXwme70lYnzhdxiX/xbQbWFx0pAz66bICmHNWpI3UZbhPy4xSXgYkBhnt1iG95KDgURYuLf3ul0fxvP/nJf4zn+uUdXxMD/5GPfGTxPbee/47F5bUfmI4nt31BhAbMFarrw6Pyvpsb5erV/aTSBTRiKcPpyQC8LnAiZxCtlx8lT7syZSL1GfJW1n2fOASFaP727XB1JT2lZQDaTTor2JAh+PQa/YSJPPyAqXJfTkgRy/NdZ0I4ILz3I9gwR90iUWVYhc06GvZzlAjfaB8Y+ZQxL7PoQrQ6Sk7qhwljUBEuruXZ9Vk/1UuVQY10XYyiseU7jDLlvsTPKk641/b0YccaWuuDJT1rF9T5CJwv/+hi3Nswx+PTo/Lak+PMC52d18hPfChctulLN/IsP4dOjULpm8pUUE6pbLSulJ2da2V7aycKQiHxlDYqZKM6FZsMOI9aNDyJzGg3xsFWuafgO2c/f3OYTliiTsoY2daNa6rgGUGoXMV1Ijev00K8WFOZtG10bDRSlYmYlwYaHVdwm07FKQi9K12lWRSaV+Qb+St9wV+BI83kcEwUylkdBtQTuJbHHKtKXnhrRO19qnNfha/hNhsTRwb+yMY9joH+wXx429X/1ve7K8u9rvJW+Svs8/l2U/pOSdmWfGUWZI47gKdXDYt4rkogK8YZs2U0DCrsPI4HPvz0sUXLawTSF+24eUvlZyILHYzQxXaWirve9XpVCekY5gCBjlMnSbx6QeNuJGr7Ki0NkLsdOtcu3xh52L/0Ez75wmkdH+fM/DPXE3mr9KUnsEjPc3h5bmgdg4e/pWGcDsc6+/TNkwxXNTLD13nWJyRjELo5/aJMAz99zZ1UHUl3n7OP0Ai0Wnbel2sG7C88obzTrmVVuOLhHUePQlHEnN6fAq9ZiUwdSSNwKa9aXrqKAxdXygcadR+RE35Ts1l0BV4iV5STjrYpzsSP8/7ylfVsz3vpi2vCGT4HvsgfYPs8v9mnjJczfOSYvAd8CYjqIIODOm2AvFdrmXbNHIkX24qTZXl14XITw4jzBy1XuKh8M9q0M882Bem2bYf+Qr7NdNJA5VWQ52cWs2n8gquZ7uCMA5Zy6rvqhKgPlXFpGkMPvvN0hmO2XtpQhxKtJ/WP/rct6gzRlUbao4vlcohBf9gZlSeo8YftUu6eXpa77Ytyr31e7reJ2Ntn5dSnVtq9cjokmke3mhVQVpIhoJ/qjI4ZK3hEJvNkE7gQh8oSkEcvRGejd0ObwA4c6NDozEAtb64mVe/v6Gh4IZnPio83lxprf/W/+W/+rz+Rwl/mUbn553l8/+/4/r3R6Oz3dnud34gXvlgRDOH7J+XF1nn5pheeL77+zvkOGbIuSpNHRAqolxNBWObdQYorj8NDIKrOYxF1rW1k7lOGUXBVrnpIma/nL4qKtv3tIcq87+H9lKM/mSAeL4iez53LfJkTAh22U1dmyl5ppZ5+WM/yGvKZwp3XlXng0Nyv3uJMsGFAI99Eki7QoP+8l5m2s6JUXNC45WTSzL/rmVJ3alkIreDqkcaTBrG+Ac559wmfkzN32TrH+zwrbZiwDYM8Oj0prz09zRvhzs5ltDqumo70yYNq5FXoWS+AgGxuXinb29fL2so6CmGjbG7vZ8FXlIkCRN0oNnCvwBlhOXfkXKQCSQeZA01qlTO4Y5zixzGrqFTA9XJVznUOTgGeCSrfsxkR9xWYuSNgyrg6e47DrED19OMh21fa10mSHuAdvEQ5BnZ4ijpnvpWKdp2fzcIsaclRH7+rCl24VRr1xUU6lrVdC1QlYrbCjIBGfAVF7Pwewopxs5x4sMz8cP7McSdK4r7TFjVKNhK0f1fLu0K/Crwpex2Cits6HWGKXqWciFa8AFciemCrr0hVqTgdopGpRlJcJbNBmTqP51xfdXrcw8DHVquzUaM5V7xncQ/Gzp3lXNznWgcX0xlVaEA0nBkH/au4NWLBMbirvKujepEFgEbumecGR/YpfkMXysv3jl9DopGLQeW6+FUheriuIGMA7vCLOKSc+KiGx7HW3xqtPFYpPI49LVQF66NutiMAMYbyD3elg236fW7gxJv4q6ljHaRq9KNXMEKONzon/VGH+joKMbrgx2LW9ymWOJGMP7xn244PHCkLicSBT8dH/CMF4KEZGJ3b11FqbW6k/QyUuv7J57YvXoVbPhQX0raWq/3k5my8VWYdv6prpueAU/iCU3Ui9+xp3oY09rBtx2k9edWyfpcP/VxdQ8+i5zTwfd85b18I2vIcbPoRHh/5oqCdRr7VYbnEb/knjg84z9M/4pm6c93nGKKL+T7neXnHx4aNusV9jfarTCl/8pc864K1vk9QDEale7ZQ2mMfVxuXt09G5eFgsdw7vSivHQz5fVHunpzze5zI/QRdetKlXn+IfqVt/tyYyFdPtwh27MdME4iHxmvVEQdP0RvwQcYDLvLCJeHmHI9pS6cWuMSNuk6sy7uOW77PGgLgd4rN9zckqJJn1HOUW1he+m/XW2s/9IlP/NiX3H/+i4+ft4H/kR+5XD4+/fwvOTk++t8dPXlwlRExCFMT5+XK4rR864vPlJ29azODBvNHOFBSelw+VgZCGGqYKAOhuuYv2/p5h/LZ3CKMqHHGYGXOnV9TIj8FASTm3swQ+FtMetWVk3Kxl2LgYR5u0I7faz9yY10YpxByUi9HxlKbi/DkOm1JIBWNTArB3SaWL2lPZs5YZQ1+myLKSncZ0SbBQU07VcYFKNqmnExKeXuxWxkoDOK17A1v5F5XePts5eTsAm90CiPjWcLEbmJy0nel/En5/JOD8uDE+VFwp0GgnXiPChmw6zBpQFVeYL1sbV0tV68+m2ebNTJVAVahjoGmjmj2WgyCypQ/PW7xkfK0bYo+970Ozh1H7RvlSN3M9XHItJXJq0KR7onMgVHFL82F07aDcUnMp8qFhmrf3udG2uWUSBoZyxtdhZf4nqwKNBXnOg8uAszc24xv7F/FaWSiUosC4ra0ET8qOR0b25k/F25/TlnYh30Ki7iJUwJ/Gr2YIZHmAhFFiUHVEHvNlLoRrml40/PC4fjdLdD7Cnl2teLIZj2BrTpZ9uOcuTBUPanRqwbWNjIm+wMWx8+FGBX5SPwbHSYlSR9ZvMkY6hMDlV+r/AizBkDaVD7QgOokSANhiYzK/3zODZ7OU330TRoQxWvkVNbUtb591sf/LjP37otmhFHelG+qwQGnGE4dRw2nzqdwOCdt/+LgHcMDjKarHXN4mbqRQT41fK6PsI4KWcfUsVRnSOiNPB0LvEHf9iv6vCZMc4dPuLyQaFH80G91nuQtYTFToVNUnSwf57SvashqXctmXJTXWHjNxZvzjWYct227hsL07rYL7BhzHZd8rfHSkUBXMQZhEpce4sJy4lmaiRfrOAZ5NQZQ5THrfw7LO06M1/wuzvzN9zhLtgEhbSeHfVC2zhPTrzLB9ylIGxOS987gM3Ag12URKmUck/Iv3v1tSj+P96bVqh/qeiIMGzBOZwZ+DP3fORmr010D6Oijej2M3xB6em2knACD895ZUDy5SOr8aW9UHnfOyn2M+d3TSXmbyPzNo1G51zsvDzEZD0/G5e6T49Kfwg/uBNkb0jZ8qSyBR6fkZAbxId2VkWTkVtfjkCegUXMi58qqv6ITGZY4G419g55jrfokI6aN8B92Jvin7FwnKHuuVdH5915FurxtNmxVJfnWwsrKX9nZGfzET/3UT8m6X/bx8zbw/9Z3ffuVg+NHv/fk8ODf6XfcQ9kFRL1sLvDC9lp513N3ZsKCt8qAVSoxqihcRp/fM3ZICt8V8gWDuby2WZHCHZVmHAOQEON6oRcpY8tslAjXityqnN5hS5Abo2+KUQGcFdWY04AVKCT6Z3/CaAGNNFG0zO5PjTGDqE3KCAqFdcPAfqdQhMNLenCmi1TGKDg3toH4eUaUAnU+XwNpz/QDk5iKP/PtXty3/7lhTMqN7zK/AuyudK7inOA2V+b3pTGjcoqROMFYPDrtltceH5e7xx0Y32de9brFm7DTNm0E//zKm7aAaXP7Wtm/9lzZ2dlHcdW0oLuP1bSTtAHu1Ju3o9MEcysMwJUNZ6Jc3IWpPtec7XEzQsfouCt+nLNXKVe81ohJ3jDlVRdyYUxRbPabaIN6ljPdKlLSIu3HGItT2slqZslNWaNlC8krYQXqKCQewqezo4BZzuxFHAH+rOucbRwY6mSBnLSi/Rg4yor/GHB+J+qjzfTrt5nA+trZwEO7Cm5NZ+ud11Rq6nJaRgXp+9DFrWXEnbwUQ015056ugq/Oh/xRF+5oUFyYp2LUMNu3MORFMjqpwBx4lROuGx2Y9jMTJpA6kippt48VJ1lYmT6VRef3Nazir9KtRm716QUduvkjUMnIUF6DLuziyYjde8qt4xR2D1rKfY3t0EfouOZCP9sQhzFSyE6d1xeP1UmpET0EhRbichqazx0Ypz/AL9/lDPvT8MpP3vOxRXFsGly+EU5xkz4dW+hVZSyGDJh1fIQ5cHPd++JGHItvnRtXlM+j88pf1UmKcaSMo/WI0kZOvDQvp/Pmnv9G74naZ+WTtcExMHrXOLpNrXPF0tA2zbwpjxaPPPJZ4QbnoU/FczDNTXlXWaapjDVGI7Svxl5HTx5TDmutWj/QUNb2q9HXiM3rVwMvblR3FnYKy3v2fwGuNbAjH6XzmnSgH1FpYbqlzTQT2PO0Bd/de2HCTd+hMKFP9dZwAp4IXrqDcXmCTnvrabc8wmA/OO6WtzHMburkRjFHpthPBuUBkfljjXd7km2eH7Sn6EDOg1E5Plspx8PL8vDwtIwWatZBPOtAtzY3g795BjGZYcZR7ZQBEGPkEwRx3UfciKyRj6x/ooyBjItT1XfS1/l3Bp9xGs1TmTYqf8kDwSOHbcqbZs4sY/9mxurUWX251jxI0iFfb67/jc2tK3/zr/21//RL7j3/rx5Vor7K44d+6IeWPv/ZV39p5+DxD7SPjndX17fw4lth+CaK/N1X18vuziYUrYLpfHlWXoIBoykX2in4C9x36CIl86JcixMg63lfBob456P27PE5FKzMZbqQE6y8w6RcyG++pF5FqsIqMlUG/IKYtq0gCJvl8yw6bUdIuZ45ltlftJCEgJCeHpCrlue697KQS0bB6UiUnvapowftyk7arOlwPTYUi3XAicwxN/jCrBDNox5XKJ8pCIBpal5h0MCP+T6IEExKd2jk3iv3j0/K609PypNOP16veJNB8sensAbvMjH31taaGIorZXvHqN2V4VWBOkUgWmIgZmOrClWGr3OAX1zeFyRI18wnQ5MoAPAVBwy01Q15jOJrWlsD7mBtU8WmYKn0jbKMbI2wbV846yH9PJ2jqtfmis+rUj24xTjqXEhuSVj7r8onyJ2VV3EZFdsHFOKK7UkbDC3CG9rMBM0Uu2PhYhS69YVXnGp8XFXvEUNAu/K4Y4xjQL9Gnfaf1f9UjtJNDcbPhRgSYE9UT3uTbFlc4TTLUvdz9x33ztcNApNGXwXR77YxXq62DTTBgXipkaRGzrShcodxiMNi/6tRQolioasw2ZdGXB53rCoes1LDfjcpeuHJSTumzLNYElh1llIv/KGxrel4YfAzbXOaIq7GphpQ5d0MhBuuiH8NtN8tYxvitxqhP1iLAAD/9ElEQVTiyh/iUdpoqOaH+HZc0Quz38JoGcfoWCfIRZxJfiTjQb/iJrDYFvBYy8KV7vJQjZIjO7kp6atitgvpK01jrHGuZ0XSRqJwYLe+d6znYVtpg++Z9sCwOO2ioZjLumU0Ln0MyMLiJXK5GZ7wsO9kTcQJ34Nbx+0QlDVhzTUNOHKhsqB/y4gX1xEoa/YvP9SyVccKodfdp97D/RJsz/HVfmbyY1/Rp7V8DDy1s93zjGZmD/BoyvAceN3uFkM9Bt8JjmyrVOPpdx0Wo3Z1mlG9793IdBF9uNgt2UmcwYN2t7z+4Lh8/mG/HE0bROaX5f7hMJ8df3dLefugX55iV4/HS+XR8YBAB0eprJbecFI6/WFxExnxlCcQ6F/+llZSxEDAly85jSDu1AMZoTBCXzNJeaqF63ODbltmOObrWyotkHv4zt/SKYtgpSl9icca0IA0mvZa1a1VVvw9D2C1NXUKxjrcuwTrS0ufaLSa//mHP/ynPv63/tYPvsNyX+6hJfyqj3fd/OC10/aj39dtt3/9ylKj7F29zbhgftPzK+flXdd3SxOFoOAoBA5KZvA7X5EYGE7FjDKTUS4v6s50y83dsoCRtFw8QU49UN/t7n1fJJPIH6TYkG3FUfCLjJ3G6UNCShwIUw23TXJdpwAEustS9nD3nccwXOZ5nDqwIO17JKqG8ZxeOB/1an3glQDzhRZJVSV6qopHZZs6XqcPo6vM0fvsJnDGAbA9F5ZQBoAyHtGkoagCUJl/PIIBZXqEPPPtMN2QU8Ouh9vuDcvBCYLw+Cgb2ficahQY+IqQ43CEUfhu+n0N3DnXvrG1h6LZioIdu/ECECcFzRiER8VjylykGXFo0GVU27bdOAzg2ehQZe+KbRWJ113UYxRbDWdNc1ZFqWJJk+k3Cpw25ImkQqGFSl4jqcITIZItC6fo24oKxDyasa0ImWT3LhcVXmF0HBrE0F24KaNzEUcAfnJMRpTyiyAJd1KgFqeOsBn12bcXHYf3hMkFQT7fLT4Ci398jwELzhkrRTV8uQcespJ5BqNj9579CVP4CLjieGbMKmYfp5M3GKOKhXG7FmH++JTGSgMvjo1EVEQqDMetgnZ8oRc4t8xkMoiyczzZZ8BxUVbnStmTPyajfjIZ2dVPeIBLHnXg4swxGFGo4DXyWbAGHBpx70ujquzrb3EeQ8wX5UBcyYPO0+ssaBPiJARXKDouWN8MSaYmaM9TPGVnO3AzV5riRtqb3RG/MWLAkcxIaCI7aVSqgypubFsDjzgENnWJXyrctq3MKs/1u+OOAfU6NBFW+TMp+sCsLFdnUP6gSBZFCZd0sH3xoI4wQ9Xrdbnn00UuonO8NdPgPXdb1AGQ75KhAVZhs0/XJMSp/iL+rE4DfM5vdYZDSaAgnOIC+KJrOTRG1tOAe8MdAuWjFeRW+IUvhsi2acvFdPKQ372u4xR555CX5Fmv549PHVCvr63WhYZnFwsYWt+QNsjLa8ZE9jHi8q1wgtMYVU56Tlo+GRLg6lOmPz7P2wwP+2cELNMyuFzLK5aXCUqMwJPpJagYDNGFtL2U7Ewpva4r5pEdn0qQN9GZjkUDra1w3YL615GoYwfuGQFep9DLqZO5Ey8O61REdUaUYQaapxsy3ZPANCgNH4pveVMnyM/wh3iEFyNXOHXhE3ldOmgTlG2b5b58IPKrzKpL4FP4YWlhcXi51vhrg5XG3/nT/+F3D+nuKz6+agNv9P7m669/56Db+6OM5cr21n4M5tNHb5bJoF+e320kPb/is7EYEA2nG7xk1bvxLYYnTBKlD2pE2BkRg+9xn28XiybJfKllQM7iaqsSFyTmlBwz5tSzitGlrAv1IpQgS8HLNrUgO/dBdLx1CFXVMGXcoxiEa3ShFleoO3MwTB1mUSCETppTuDy4Z9SuEAmKBMxmDRpx2nXORmZTsbpvvE2565GCYh1T9jW6pS6nitLyrg7PY2y2h6DoYbpn8fjM97j7GNyYKOCsdFEGJz7njpd794mRu1u0ophUagiuDGjjCzIgfa0soVib22VjYx8FsoPQNxiTY67KqKYna2pZphUut2eNggZ3MmNVrtXDl6kdh9MxKq2tK3sxAGc4JDJw+hYP4ptyMndNTc8MKn2oCGMI+FMYxYGKzftet+8oyvAJigRlrtKpCrSmbTWWlnWdhsrXfhRQvW2NmdSaj0GnJVAxhsCPQCuMwjVPjVs/EAFEFijxvcJhhI+DRNQeB47fnfZx6JS9HejT8kkrfxHMroBVaSvowmQZjaTjADlxIoIDeF0lX7MXGDD7hG7dk8MyIJr2MTRxmYwP9zSC3JZ7aa9uDDQ3gMLmHSMJI+4s7gEWYRDvHnkSQVzy2+fZvZ7Fd9RrYFyN6oJfnULg1emCmsCoytDgA2uchGqAHWPtX+zBLPzTAIoDx6qDqsPoWMX3KvBSNHirjjEVxDnjkibVeCK79Ob+ArYvPFX8lC/K04nOnLDpsHipzpVLR42X99UvKGJ5jS++390+bENYpYeGz4hWuKhEO1WnpAvKWVc8CZeOlNfrWKtMqE+UH2niWL0Xx4CC0lx41A9Oi2gsmrN3cHAj5R2UtPC1ujpr0n1Knx7qxvmCOnVGeGoGlzRV1rKewvHQZpV/dVDNOolHx+uCwDjR1MkAOJQFcaBu8554sn0zi3GuGIclpbP4rgZQXeJbAHUaoJvXldm0K1iUoE9hQGIIRC7KcdtUez866pio+nSo7hqVEwx0b7xQTl0gPL4oj0565b7bu56My4OTSemewdNrG4FTOrY2nNaRRMp/pZNjdjpD3RVHC1iyuBU9bJ3sKAnu1CPyPE2FXo7HKS8PaSAe5C9lKuXFEXQZoGOVBX/P29dB1hkL7mwr46985v2aIbadyose4sf6sx/+Cy5zUDEwiDNkRJ50CnV5ZfWHUWz/t7/zX//pt2vBr/z4qg38Ky+8cvt8evF7YMZff4kL5mNdPjOclbgA/PyV5XLz6i4lAd5nDjGGeWEAEcEFkXg84TUXC8EXKCCR4xZ9i1zL4EWYFzlkVkgWgUh0mgIQwzZpYKm5SWXnu2u0EUMMQd1wBQqkjNfj9UK38zFGyUcoqBNlGIbm9L5pfKN4iTS7xgACh31yo17HWBuVS9A502SVvIxHOY39fHGdbfNf+tKJUA4cURwJTokq/uqjXygpCuQ97vyY0Le7W/kY3Ii+3KVugMD3+uNy0O2V1x4dELl3sorVOa/gCZgzLmBdX2mWvb3b5cr+bYy7r3Stry7VkItflZfQOEwjcT+jtMB13Wtf0IXYVJ6rtn0sxHFPo9Rq+uqsbG7t1raop6DMhUTFFbwiiIka4A/7syPJGIPBFw3XiGjSQ97wpSNnjFnHTuFQ0aUa40zkC53sx5X72ZimthrFmKhSg6DCU3nqiEVZ2acKc6TsVh7UONiehhGYXCDnZ1XUddx+jwKEj8Sd133sRSFfhWdrWrimeu0z++8Dm8o1bUZgaxSZ37NIVYCNKMWxAu0YV4iCKBQ+1OAoBy60qZtyeIQgjEGnUUPiqvNBFuxpBHSUdLrqLm6+t76TVbn26xaZw0EnZWxf+ATC7EyiZPCxjjHX+OpouHuWOIoDJRyU83eFQbJhwOEh7/uomnzid8erkko9xh3HhD7lj4WFmUNAW1lsKh4YRDanoW15S+OSdmkjm8lQz2f+45RRxyyDiljceS38QXsq+3pUmMS3n943alU3zY1whcVMwNwBhV/oM4/3AUu4xfEAg5hXhxidy3Phf+orw/KeL7KRDq5NCY2pp6OhURXvZiPkN1/56xf3HY9u414yepTXodMYuTbBPrwvyWOYlSVhmMEePWaHHDEo3FQu59kNvMqMzzErb1ntL70oL57kE+vE4PuFQ5wLUvDDNf8ksuNIPeAMXcRlMhzVKPmIrteiF+C3wAIc8rj8KaHO4bXRxRLG/jxvQ/SFRg9PRuXeYb8cENMd9M6zKO7ukS9QmpTBmRvGACMOrwt38whmj4L0EydmpjMciw5bxgZ9HGHdLrnKrBncAQ6FtHXx49zgOyDpIi2yWJHv8v6c1p6OSbr4ObcfOlN+t/+UpQ/HGgfHElRUzsWdaffq2OHmpG1pV9uVvnnUdHYkcvcL+Gpg/5ZllsXFu63W5v/p+Ze+58t6qcy/7viqDPxHPvKR5e5x91ecn138gaWF1X2Zab21HQHS+9xYxcDvrJSd7S16WCOyr5taLK+ua11j1lYaLRCP8gYhvhrWOfe83B/ExEO1nNG+DIdBdmtViWLUuWA5Dg25b4MT2b5FyNS5i+pUGkZnCmHS7tRJlK7QoeTSB4iMgpHA1tcwUybMwX8qr3PgPj/nmoYdqDN/ruH2xEHQo6azMIogRyn4OBttZicmCFa3u9STw2gAl6ko57lrSl9jr4FUiE3L19SQnqbprL5RD999K5uLUAYYFRefGLkf9TpJy98/7hbMcISzbv6DQqP9Rb5vNnfzWs8r+88kChPGumDHl13UBSH8Y8wKosNAIUMH4ZwvRlOIVFieCoGre4XX8hoQUZAsCXU9NMwqZ6MnjX9tC2cCIV8zEoDLTYNmPpEqVZnVZ8idH9bomF3QuKlAFYgQhe+mNnWQ4uECh0DEgHDfPRcUQL9HiPSAMx6VTRVQm5IHhsNuDEai5cD9hXt+ifBzGAE73aNCjDEBVo1TlCz40LA7CPGePrgmF/joTBws2pa+Cq5jkR8cS5RGehBHTsH4tigFXoVcH0nTuKqcjRaMwt0ERENhalsjJN9duGUzilTYNJi2Ki2TReCIkQS+uureucc6r2/WQKdGuOMkNdzFUGfHqRidRNOFs6kS2gmGAjd9I6viKnzmIOjPl5C8s6aAI23RjosI1Q3ytiuEVXwabNcVJAWfv3rE+Iov+okhUaXRttdMi9qOz6xLC5HnIjXLTtxWDSbM+Ojf9vxun5YTxMzHS2fb5tTZsF3HoLEWVvk6OoD71sqCUvCngxqehCZmSuIc0HZSteBQnvC930mDzw55377Ev/xp+xqW+npg22nlPr3RfoXJqS6nyra2rsQwC4b49dP+LCd95Z04iNzwnmPVgFg28uhFTsc9d7Acj9eTbpYv6Vc+ju7htzwiX8V4Ci/OmviyP+UsxtL++K08hZ70JY7sw7bE5ZCoXNjk2/CzYwAH4kn+lO8a6xvwwBb02ylnF+hY2mztbFXdje5URDzSJg0IS2sTO0L/c5mTP8R/siDAqQMg30/hEdfxuEmMMDsu+crs0Zy31Ge+q8P7c92h4+rvOELiaOZQ6VitNQlK+aUeMI0vrrUbOjTiIfQXP0hJnCDaE6bqKNGOfc74cc53nt7TsIuf+Xgd/EYTXJQyWmo0/+K0bP2tv/AXfjsG66s/vioD//Jz33ZzOOz/TjzS3+Dzuus+Lw0iOycHKNlJub6zWV7c3yotPF44g8GadkSAgVwGXcFL9Tco5KxCrCccpTXsiE6uVY+qeqYgDiTKkAsY9ClRyOW4U5bWt8KwRmhgKBJh6h2sxvjHi1UwQPzFBexi9AxxoErGIRV1PKI0QKsMZF0olM8YLwgTB4H+PRX4Qf+wTAZHOBe+1lMxpRyfcSaExxXxOCgKlFG/xBz1DjDsdqOSAl76dd7d75bLc5/0n1S8xg6YRkSwmbeizw5G/bTnm79GfHbLZx49zetAXVAnc7giGvHL+PQqnWe/evW5KAwX7ogLIzcFOelGmYvxiZ+KJ/EBgMAvYhQW56stFEFRAMFLDP1a3TpRwZWRXYxl26YepbfPhjuvmNS+fTjstFNPD38neqeAGQxXO0snU9HW0OgLT9KC8g1XNdiCaD3n1kzR2W/MJ/c85mUTYTkWyquoIljc9LoGxnY17hojyyuImZPn0NkUHzqrtivdowQZb5xCylRjVhXn6tzwcCdPVXBN/Cr8CnZUo+ON8gRnfE+fQO58bzJOyIJvmFMZmClRLuxDR0XD4vCaLbx7DTIG3531jLbXVtynXYVaPz3mv31Rjn36KY5dj+EajHfgF07ay57sIpbTV7Lm8TXGLv7mCpovOWv0oTPBQflEmuDHNnyM07GtgVPHnnl35DEKmD9h0nnLym9+py1wJ0A1yqqZMjNRoYcbi/ApbGZ/ksWwLDiSfjpkji/yTT0d7vwGWdIySla6UEfD42dkHOgdk4uolNdsaMM4wh/KOHU0XNIumxLRXgPcC7/PqqsT5D9/uzBO2KtsyCcaQXAqwYA3xsKxKNPgIw6cWaCA4xyv2Qn3HOgB02rZ3ELBc88+HGPWGNiO5bkx56V5GfuQGLYTOigbnNZxLZRt2I/wiIs4segD61Rjb9RZ5VpHRKiUXSP3yAxjsZ35Qj87dnwedm2f/BcaxYHgUxyoJz2kjXj2JTbyiPwiTzQ31ssWAeCwX5/53vAtlMomeDZIkEq+x0FHrzp1GnJw6DoFymtv5C+DQeks74iX8At95wVLjC+8wqd4cG2JsiBM4Tf6Ey9+t5zwq0uy66B4opxjTAYF/FTnoDoB1vWxOh2N2Jjgl3v+gQ/vZ/zilkYcjzQTX07b8Cu8KL+6/bMElp/A3cXF4tLfvFwsf/6jH/0/Pk4jP4/jKzbwzr2//fbDX3E+nnw/Y7m2rkcGY8ZoQPgr12+X1lm7PHtlI0poCYO2suYjITVqM7rQb1sECSoimUVhknU9qzFxrl7Br56Rzx9yERxQBoT4bPuSGQOUhYsusv/7GKNKVJpV7faAQGXFPn0a3TstoMLW08u+7pTJNrIg/3zUgfh1/rym94k6xl365x+G09XNGmgfZTMCt54EyT7xEDbPsHPK5FGk+ubAYf9pX2JrsEC3zshM5VNetY7ww0B57A3G6cHALqJLpA+MvsazM+iXznBc+n4fnuVRuDc4XemZ1ciOUSHgcHHWtm8E27uT7zoQCltdse9OUdAJvMX4CB/XraunrqNQPU8Am9NK3MqUlLWcNJNZpY3CILMaeTheF085HyYf2MY8srfNKgQamxq9qTxEsPihEuVVIip0FyT5lj0Ur8ae26ZvLa/CV7HOD9utL+ZRyQiSEHlDfOgYqAi/8F0hto7jMhthJWGNMMJbvudAJSzP2Z90i3F3DDOjo5LQPFenSGWp1DI22k852hd3RsoaDYU+mQL6qbyn4KssdFJ0fOt4hImWEgl6rSod8KhiAn7rClfNAlSPP7QRz5y2p2MivnXGEtFDk0T7NGwbKtIa7VXHJW8k43O+ZiJR+AzmGqWIB8dTy9m3n+LZdPY8+yG8ym2iEdlQmCgjXcStitN6mXuH91TyFAgvWV5pMOKLYaXcypoOk5IhpjU89lM3BRLnUlkFrJHWWFrHsVrGP3k1yl9YgWV5RTyAL3DqEaeEv5pZst6/fDgOFbmGSZxpTDyyBgQnST41IBFG+cHxJ6K1L/oR9+LI+9aXHzqdTqZ11mY7/5mpM7IUNzpAve5J2cAZ3yJa1ZhSBdigBeP1MdpQX56gL3FqlK/M+F26zOVfvvFQ3kI/+RZY0hZ8o8zHmeGUPvYjP+S7epj2wxvUq/wLHaU7fGTb/hbfoA+ZV5+WBCFcBBduiuRCTGkivyvfkJgT8NNn4LUNcKQTYQGzd9E1tgE+zAzo1EpTecBrHvK8TpDwKSfSLnqC67bPhdLrdOGlmSzJU/RnMGIgKh2dBs16DvnVRoUReIR1pj1kgMCsXYrMy3OUUVdYXlkLjug3+hPc+WhpjDmtznWGbWRhI4eyUm0bdWjLsYUOtCHPyk9yIvbhxzZ2r37k9u0/8bmPfewrXzX/rx6VG76CY2lp69rl2fnvoOK/J2M0iNrWGhhzXwmLYpa5t8u43LmyVRqbO+I8J8OmtoOESR1olK1I+oK3m3QTbeUZQhUa7burGF/CYAuuXEag8tY3hq4BsR7Yh5DVWNuTghumANFQB0RSl7YTkVDRFH5Srxh1CbWw0sQBwGirfCW2RKP/eH4YcxWPK4zHvcMQzXfTL2Dc637GpiDpG+dgePq4jIenKJ0rXNeAVPAqg0JGo3dg8r3tMrrG3pc21N3o6vOgeuKWkfe95osLfDOcG9r4/fWDp+XVx0c4BNVozT1CjcHO7vWyd/V5lMR+vEGZiW7TXmBQ6MKYPndbV/CLMxWBUWMyC7RZ3x5ldAxOoFXSXzFsVZGaalPRVMPJfdAs02f1PPVl3MrE0C8KR+Ui6/s1zGCz+ayZjxqJ6dH6bLdtadzlg0R4tKWBXMYxsM1EGiI2fVWFB/NEKcRp5LR+BJLD6EllbVmVkOV9+5rKWb6Z85hGpm4CpKDG8mSMyRClO0dgn9UoyMdx3jhsNwKctgTHqELlX3lcg2K0ERwJB/Ucs/hTDmLsLlW8Xps7ECjPGT5qCr8qXM/5YTpYXg0fg3fHGOfFa/SnUvOemQLn8sU1l3OYEdER8VBGHWTGCB2EJ+lQ79k2cGr05DfbFf/z9G2UH/1YLsaJT+ej7cuIt2YmfH2sj0Ci4KirobGfGBX6DDmpJ7+okG3XcYh/v5t1SRl1CLD5jHnWKMzooeMQWoE36apTuElUGBxDruga+QHgbYdeU9/rUezinH4SCacj7jdW4ZNWFK9OUJ7AoC91h/Rw3MKeca2tZArKxnUExJdrMqSHSr7X71LP+fet0FhHVZ7Woex2OxnT9s5u2nAMeT4bGiqnobYEUs74SHTpJXDl77kujTx6HRjFi3izgLIob4Uuwo/OYoQZo5+RTL7HWaSOsNff6g3oazuU0SALF00Fhsq/tVzFj4ZOmbNVClnQfiljBiVOKLAqF05ZbGxuBB4XF/pCJOfbpYnG2H4rWOq46tCphzxtXgeHW+EXywiz9iDOBb91AMJPGlA+3dtfHemjxjasEyv8nuoT9V1A5q7z9V5XHylTdThuCDXJ1FCifeiiLCjfkakgcg6Tslxht766V3ooT7UP20VO4Rt/Cd90Mr5cW1m/t9xa+xOvvjr90Y9+9LsrkX+ex1ds4L/1lQ9+5+XZ9D8AKTfcfjaeJN5+++SgHD99qDYtt7bWy52rV2AGFbFGIBiqCOBrfQZeI28UQBkZynuW4lpNWcqktO3e7u5GN2M8W7qY1G1H4Zjcd5X+PJKf+uiQaRPqJ2UeZq5M6Hy70bcr8aNgbIt2fZxNob64QEER3U/GRPTcTxvUdZGIBn1pZYM+VHS9ENf+HJcGPsoF5VYWIKKwmAXgzAplSskAERjqqUQkutMG8eBhHNPwMwzgMbt6XqUwxrBfli7CYNr+7YNu+cyDp4nwZcB4sDCXEeLNWy+Vm7e/qTSJEGxFBs7qaVqVUX1UbwKc3rNvU49RDLSh4ovSBQZfhqBBzDx9nCbp5XyszFmdJ9uIIZJ+1BfPPg+/uX2FMVpMhT03RH5XqdbvMr8pMJVFIkeu2Y7Cr1EJXiifeWJ+q7hiiDnzvDLjSDQMEMIbozobh4Jin7Y7haaeMQYOgsM5XMuIsxgq4HSjCvt1TEmf2wb3QRuHg5HN5FF5pTo0tpl1CBwqc5nadj2dz6sLx/gXPNAKSJHPpJOrsOWD6jxZyPt2Bf0p4yEcpjEdp+PyuuOSjrYln1BNhgruMheZK7nKfa7TdlXm9WoUmQabC9LbSNPvKl5/R7boJ88KU9b6tbWZjNBOohDokRtcCH65Zlpf2JQBlSsXQ8dK45pmd/GYytFFhCpU+3PRmusqVPjhl4yzGik/Y8Bpb4pza6TuIR/7fLuKNVEPbVlXmmdsGM7wtE4Vv5H8ij8cHNvkIvBXPhbOlJGPwUF1qmbODb8db+ABJx7UTPU4z6FzNWjCE+eH+zoyoQl1NFI+5uqe//KcTrR8Lf3FruV0iLqdE/pzbcJ6fayYPk39hg78Sc9kHxmHPO8hDuV78VyddWXENRnW4V4cKTDJqTzpKIIWYMBpYpxqG8ea4Ac9905aXvpySFvxwYhCW9e42L88rkKzrKRWfwnTxdQArTrfwmW5OR4tJ/bCGyDJxdjKswbOtq3n/LbUEr/uE+BLmN45qOe46n4OTtfUp1CETx7RyMsP4r9mTJShGhy0cCJccCrNXK/hNJdOvVmhZHacDggM8JHgMTYzANJecH3/vuMWsGTF+DP7oi4Ql5l64DqDy1iSTQOnOhPqxqwFQtbCp3EuuS+O7UhR4szjo2XluLmz/x/dea783Y9+9AdV3F+To3Lul3n8jj/zZ3ZXj05+O6r+tzQ2dheMCPqdU4itEE/z+NXWzn65snZZbl9x0Z3MAFPMoqIsnANr8WxnBDfiUYgtB2cH0fXlLR56biMi9mYWxc3TR2JFRsjb5xQ0vtdXUlZj5itPM99OxCweL8+GGP5ODK0GeDI4JXrv0zbCgXPggrhE9JezlDV9apyjHoDLVf7zrWyrwyB97EsnAIOcRXejrA9YWKmPJRkNywhTHRTLMLbs+Q0UCkUWoHHHnZuM4OsCO40swsbvAQLen5zn7XAD4Hl42imfffgkj5fIZBkYztV6Y7NcvfZC2d+/EwbMvvdxXiojqRzi3FDFQ8Mk7Brw4N1xOy6aq0IJfjmy5zjtBW4Nvde4bwrdI0LMVYVMBe1KboUoShk6ZNtHhZ/+HKeRmwbOOpkH5IhRRwgVAHHkKVyuEFdojHLmwqzCUegUNuftBEhFbh8ZI2NyXNVQ4PQgfClDHSMDbkXgve61Yc/nv+tiIOkknPKzMM2dmOCDMlEi9FXTiC4iUnnqIMiLl2UVB1S4VGaOUYUbZcYh7CpbD8uIRxm24p5/fFrSepEN2pAm0sFn7R2XC9uihLwODBqK4FV5kV7ANE/fmm3QNTb6Naq0jrzoPSNuP8VjUveUSyTDOLyXPqLQ5YfqzFQDUlPZ8pcDEC90Gbilvf2JWx0TjbYKd75oMtEo+PMlOhp4F/TZi3iQ7pFJDiOuzGfCX4mOs1KbsYEreeQLdFWXyHveo7a8rdxzejDc0Mz1CUaFwpg+kTfxr/Gw02pAq0NpH1HiQGVdgYuxmuHILIN412jrnAfnKW9TLvRTluy70kLjZ8bI6Fy4lHX51+Cgbu5lGZwSjLvv1R8O+zjmG2VD2OhPvST+dADCZ4EFVe04Mw7HWnk/js2MN8L/3pnLLXwoTNJ87ig6Lh3seVvS1OnATKOEN2Y8Yn8z4lRN9UWOD/fmUz8VRvlZJ5J2KSdO5c84PdyzT+V+jrO8uRC4lcXNLXcsXSwd9Juwi+det5uFcuJbXMuv6jT70HDbnu1btrWxGafUuona+csjwPQlL9ZpP/UUBlnepL21ddcPmXGqOsx/8q5tO3bJKCbFh/eM/j2UY4Mf+/G++FB+bNc+5k6GLCXdpY9tyLPiRL3nWEMTHIAc0GBxYemwub31Z3bf/+JH/8yf/KNf1fPu/7rjKzLw3/tLv+vbsT7/m4vzy+ecJ3EAMsa1my8U3yrle8GXLhfL9dZyuXFlK4pxjkQFbXlJrwqls2x0oSzUwUKNGGofk/NwjjxKxDTr+nZlFt+ba0odATHVnhNDEIEABqN2V7Mm7d17XM4GJxhcX8lotOSKcRU+wjg8iffo6n493uoIcIvxSLQLo3NgThQu7Y3E6V+ZSoQRY8ef0bvXaCMb5qhsfM49/Q3DkNbPnD0FfdFCdqbTmGOY3dRhiID7bLuPxdVn3jHsw7pSfnR2UXowpxmAg95J+fjbT0q7O0haNcoMoHc2r5ZbN99VruzdyjyUfaoU9Ur1qufpPac3FPZ4oN6HucWZykyBiPdKueBuphSizDTeOC8O1C69rrFRuOscWBUqBcqINPihXZk9+5tDozgFIM/rYCtteU1FUrMMGg+VE3XBXTXm1cBq9Mz2eM/0u/t3O3+vcqjjYMy2y/0oHq4pUCoC+3AxmkpAhaQhmvcXYwcOKBTv3nEo1Wk3+IAnacRPf0c586di1mD5qXHKO+/pWx6UQVI+yqwazvBExlvFzJfSWE48em8eKUg3lYM4sn7GRBvzd8F71P41rMAVOtS59LTvb3AhXaRxzTDUx3NiLGc4TX/cy1vMlB94UvxU5VnHEONopD1TlsJRccovfso7mcMUf8F73ZRG2tmnhtR50DyKZ21ho80YZsdInTiF9Cl/+D0Gk8a9B1HS1xwX9m+GwA1h5CufiXfMkd3gUoWsQ6RzVaN8Yattn2VKJGPDEdMw2J79CLcwCLM4zR3u22941TqAE5gYm/yv3Mk7fjc697s/NFhxfqhAt+Ht8BCt6hy4R/sQB1iZ8vW49hWep3y3e4qD6eKvDZySRtaoyDtZDAtudD7FoZkmx6EmtX8uVfwIO31Vw1unAL0mzzkO+cyoWpx5z8xpMkwKPG3FOReXlBMmxxBHQNj5qYEU1x7iWwdHvNmmutzIX5oF35y2YD2nWfIa3CXaEeDArCNo6rs6N+4EKU/mqQMOt/Hd3N6mvs+f93HCkC/gyjbJIjZjpy7926Q4VmbVz9VgV5wHJ3yIR+973bHJC+q3OC8A5GYyjimGHdxVOVXXyR8adfVOlVHbEJ8JSJxe4XfVJdXpEU4dGgMj8SIe7N8jus776Ej5RJ0Zh5H2lhdWnl7Zu/bnm89v/z/+3J/8D+pzwl/Do2qeL+P4yI/8SGPwzz/5704Gg99CtXUVr6srGXoijcNHd2NEGhD1xmaz3LziYhIVA4IFM0SIJApthS/zCRuF+LAtFzXyiw6e9pxnl+xZyZzNbRRqvDGvGQEi2EbqUQR5vEKvUaUB8dUTS85vQBQMsoLiJZ9LPxue4iQYaZuqMdJ3tfsgz1zSsuwdTzsKWm8ZSH2k7GyWaq+rpPnCeLKADQZy3/As9BMGPUbQappdxmP0KeuudBrwOud+kfl1F9dFaFAQ/h4r0DD/aIRCGDv3PiodPNmfvfs4+8xXAWdUAOBCuus3XoABW2EglXXSoY6C+womxSvuYUbxnfr0l53ruKYXKc4qo7rTk2kyFCTKuMIsLo1UbV+hrM/5q0g1viI6ToNlob3KzI2NoFiUYYwT92T4OGn8jiJO+1WQ3GVP2BR0YQ29+S38blbhY5FVeUvjGs14KFS266GSFgb+ccKR3Es6D1hV6iq0KG/GHmGloErFcVjH+34XXuH02jwbIYye4U/+anq5Om7CEKXCb/FgJsd78o74UZDrXgwoCtcP8JcICQUjXCocFYkwm6I1deqYpJGw2phzlY7H67mWA+NCfXFiu47JBZ0qwSgpYLMNaSp/WityQh1x6SHc4lPllntepKBtOcbQj/vCat9ZkAc8VRFWPpLPXDHvdxW2iLBO9sUf6aRXfOkAaOQzF8wh3iovM07GbP9+95/X0w9w2JeRsNcFcG5QVdrisbZrVkXY6hircSo4bv3UX19vJuMjj6Q9HHbLGo35ohLbDDzChb7ycDw1+Kh4Cs/Rb+RE/MyUv3Q2KtNBUZ409JY3vexaFxe2+lu5NCKXxgl64H3blq/6g254Zd0tVWlVmmb6hsN25Ucf6aR7cFCNvnDIS+E9D9qxwJx23Ak+paE0Cr/Lw7QXWtNRnAYc86yV4J44rOs1lKM6Hs+qP6qDJ2JtS/mt0iC9dRZqXxaRUNmhTt4RFk5h0Kir/4VPep5htM3UbRCBrxDwifNeGx1HX2Z7fDzUHfzkoyaOrvSQ7r1OBwcVmaDc3FGQR6VtnlQwmOPQgIrH+gSKOkE59fFPdA8wVp0JXOiBjG2mjxyLcGclvXJMuylPe+LeR051XsOL1PNxVh3muXzOdZJ4VieIK0kn70uf8Cq/5Vvw/3RpdfU/u7X/TX/t//Jnv/8r3mf+yzkqR38Zx6986YMvHT168O8PB8NfsoyBxErGIDgH6QYliuvm3tV4orsrlxj47Xg/EgZWCWOI6BBj9j3MA3NH2DG2MsNycwvjbvSssSQqlGAwpoZWRSxRz42Qx/1qlCUSApQtZv0OkdyIQcNqHZEu4TTudWMc6uBlUQjlMaivbuWaC+Cqw2BkoFKvdY2886wyfRgRyMherwpQePyONwczyABJ99JvVtxy39S/DO97iDN3Q728PAbFYB8+HufCDw1/om7uuZPdCAN32j8rn31wWN4+OqGeQ+U/ePDK7jPl2WffW5rrm1xE6GTGwFKjRhkzJ9/FbebC6UtPXMaTMR2vL9cR5rr4UINhJHaeeXgFzbr5sw3aTpRGeY+GkbzKSsEBBl9Q4xczOVPKaIBSHzrbd03zq4QQLHFGn4kwFQiES/7wT6WpktFZNHsgHDG04sZ5OuvprdOv6PA/xxoFwp98Zf0YddrUS7et8B/8VWGG5+Q9eDFCjQOjUrauyj5GQrg5VKbhB06j7DgnHIl+aYNm03/qAcsK0ab9CpvzrZ7JcoDb2qZjlx61j5y0UZVKVaa5D/96T/DMRKjc5GfLVMWmM1HL+F0Hy7a5CTymA8EjVzJ2up0/5y2sGnmVDQMPPRxD+heWGCv4d1INiTiryswx0z6F7VfHQUOf+9BDZapTFfjhZXGg8U92AZypKC2vIxcnZo4H2vVaMizA52K6yiN1HKa/pVF9tAy+QLm6gM75T5g+MM0Xd7qYz7EIg4dwSoi5Y+FveY8Bpn3HWR0etRfXKetvFbNt5HW8wK3cC4POUNqxtLigXekRg8h1F+UJwGiIrqB929TI+8bABD/AGf6jjH0rs27aE0cRHlQvJhPHuKscc1LflH+mEDmrvCrX1VAmSuRTPkg2kd/CxqXZeCrdv0DLyueIZGC27FzW0w5jiV6GD+K8UzYbcAkT7QiX16IrgENZt2pkF1jt10VqgXMGg/04Zr94ba7H55sXaTxDT4Bqt08zpZasD7hNah28NVpOfSqLOtaVf+LQAq9OQ3SvMgJ8Bpk67JIo+IYNqpzVvswu2q/rx6wvfHHqKGOmpD6mCu64l2kM+Fu8Cof6yrFaPgEglSMHtL2og0ifGSP/RZZsXzjAlw6VTp6wLS+t3G9sbP/pi+Xz//LP/aU/fESVr8vxZRv4b37Xy78cIfxfgs7rKsdsqYp35dHa3IYAG2XQ07salC2in2f2N0uzaZoP4UQZm3JaWlGgoLPIBtFGJvXkO4hbIhpdBLl6v6AHRMHQzpEbccJseXc6jJJXtA7aFJlFD8M2TFUZKkyocIloGMk3u8U4yfiWcOMdnAnf4qYIxmBbDuHIznRQzPm/vJM90X99nr2yqQQEJiP3tFcjAhlbJyDCqJEN7LRBd+4w51vgNOK27TWFRZ3jd7pK1D6mLx+TM4p3EZ3vd3/18ZPy1tPDOAiZ16b8zs7Ncv3a82XD3bBApsJrmsyFfioehVVFpLc+FySPPNcMTNbx+1w4TLlr1GNwZV6cH8eioERpAI/OjdH+fC44xg7cWz7rDUCNzp7ldfBkbIqlfQ9hsF+FQ6OqMomSo0yibCCrxgMMq2wQmGRMwLHP1tt34INXLGP90CzKpRqpKC55JH/2bbRQhatmNihnelChDn+piKrSs7/ARDsKqw0EdmBSmOVR7yuk8ei5boo3URHfozytlzouvDIbUB0RDUQA4r84iNKSsjoIfheX80/7smwiKr7WNoF7ppSCV8rZn7hQScWREw/KFL89ku6f0bMizHl85x81uPQCmPYVg844hFPlYxvKSo00agQThQ6FhEMazR2HGOvAoEGs0ZCtCl8UN202iXbcI6Aq8XrWozpL9uG4w3depom66YgOJ/Sxf+gcA0RZCzjGZD7gieAufIDjTv9RoNBIuG0g/Iksqa9qNkV9ZTu++MX939VJNTJT5n0b4JxnHY1jko7B1owvPWyrWsglHNo6DWh/0Yspz3fKhq58Dy8w9haRaF6sgz7MVBN6QVytrf7/2PsTeNuzq64XnWv3e63dn776St8BCQkJrQRpBEQQG/TK/Vz0KVef5tqj912vknPFFkQR4UmI+AABBUEgIYIdRpEmDZBUpVJJVZJKqurUqdPvvt/rfb+/sf6nihjSkYSQ2nOfddZa/zWbMcccc/zGGHP+53+WeTObaIzSW2DqnFBHCPSMiXLEGFhnyStfyaBMuEbs0kl0I2VifMrTZMpgS5H/kcrItk7lzN/lX6Ii6mHq7pbbpCOgOqLBcTElqkI9mTPQJZ/Ml53vtsN3eV8RMEs457wuPc4tykG3HrcA6mmUZEiUw/V3ZdXNcBZVzrfxkM2rvHlXQxfWrzlZ0RejyIP58vTdvGf9OaYZvW43pcEU2SBJl/M5d0Cg15RRk+XtZ3ScsoGuz28UMN8hhq9RIeWnoo5GKJFZGqn5o64b6Smb5NUZFtl4NzF5ODUz+KWJqanzZ257+o//43/8CoDs45e6GfdB01/5K986WF99/CuwJH8PwjFQ+DyeUcGd7Q8SJvbpVlvr1xPCcFPLyuxYO7HokYxaUa45MKh8tqOxrE2ODP8VwGMMyEgGzTXtWKYk19UFdHe6o5K4XlZqbxwLchSiL8FCWSiIozCydT8B3j6fF6APcJlfQwHlD0hlQ51gzkBaKFYZ5RLuVwnzKiGVNrPkPwAS5UJ7DqjTWNEX3MuT5kVn9co9ynEf5SHg7UOma+9+Vm3qrWezHd81BAzTu3t+beegPfDYJV4Xs1FHKZFnpwD2229/dg43OYhShxaIc3Jl4pPHiaXSVRE7QaXNSeIYlNLQWCkQkU4FPhMVQc01y4z67DnqLnHYZ4XbiypD6zLE1C2/CBZ6T6YplJX1W95JaJ3hH//ZjtxzwuRJaW4CI3eAqdA+1rtJQ9FJrWy581rw1TKXc7W+X8oza8Jdnylf3rokq7jsBwoN5Wo/VYAqMz+rcMMLy/A9NIRQylJBeSuUpW6VWK77kuXhY/UtXp0DGGqekB+fBx9lCb/cAxLP1rZovwi0uVKIRnLKoHB+VFvyObWmnyNDw+vOB+gWHBM98deMvXytsLav4led9lYK2RlS9PMPnlZIMYZg+gMt5pVn/D4Oz4sPfLOAL35ROcs7y2cjGYpO3slDZYdCyexpigKWQKaytV0rTn/Sb+sqhWpflA3p9nejX4kwkE85c3zNozdmH81jXY6xdXVjZbvmk1brM480BcihWd7bp9qPUSCoFxdeUz4GKHyzfseuZEhjQc8O/cS1yDM8ydGntJG5Ls2AdcDd/jiGabuua/wKTgJDPFl+9E/gMtwcgwGinRe5CwB6Mw8pTyN52bZgb1uOk3k9E96+RRaVO2hR3qp2+sU1+SuuZmMddDvmCcWP6nXswrtRnfbZPoZMkjokxlgML3jEeNbcSReznCcPMo7mg07rCf/sE23VuEIRhcIzZEWDQkDUqPK6oXTP0aBpHMWt7D9RfqzHg4A8qtb8jkMfb953+9NF6uo6AN/hC3UiVaFf3pkn0VuNMnSKfCxZhj7yR/+P6DNqe7MMf8pEDFne1e/uJXMTcYxiuKDxFx6GvxXZm2asIxvofsP4vnBSH+8dHf0r9Pe3Dj/n1M9/+1/9hlpP+DimDwvgP+fFn/v01dWrv39/b/fFKPoJ7092vak2mrj2oQIbZnOOIY495HzAZDm7PI91yuTKBIdRlPOQGr1xLqRuFYxnBsOlXNODOERpHGzcaAdMDESoHWyuxot38LPm7Wl3EfQSljzMRgXDkApOrq3reQfgyFeDR34BXaUO411iyMTIpGFSkEeRuAnqEV9/Z6I4ULYHyV7Vo8+97FwvoIcuXm5W0YuXDjfOCdoCeMaewq7De22fPP7uzvk9hd1rKAdDcd7vfv+FS+2dFx4D8PHaKOfBGEvLt7azZ56WaIkeaZQS7ZeylC5FTSWvYh55dqOXrDbEKbh1CiATnXwZFyZOVSJv4BcE16Sv8Z1gzORDnZe/Bz0VnldpdErBSIbyYF7rkJrugBpf0uAENa+KwHCk16J8uWYZjRKt4YQkqUGeO8GUqwCwecKrCjM7OcNbrjkJ7Ut26HPRNh2nDmBMpaRUhOU12ocoa+pT/FQW9tvfpLP4JF3yhXYxOKzbevkp1xI1kE/QIh2Wka7aQyB/+B2+2JZllaUoWPoj/6VbwbK8gBkAS+VOB5WlhFVIPvnDN3mj4arnaqSi6okytw3p5bpjozJ2pmW+pCX7u5+8drrrv32Jl8ycikxRyHpDF/THsJMvVkLljks8PGTe/mYpy3qpQxqk07Crvzmm0mnbthfQtIu8VOCCuPJ4Mzrgn7RAhgacc9S+yJeiQR7zblvOttAtXU/MUb2lLGNQvzywsRhXlqY/ylPkgsyJtNhXXl6QtxpdqYzvGgfpI/31issXfnZuWV7a5VvGihxuCIxMwQNlOWPHb7XfwhpaDrfZ3NzMvOnPzWduJpKS/mmIMiYZI+qIs1HUKAN+iQxDk16ofMkY0n/7XoYQcsfnREEyXvCUutTdGub2UU6Hr45J9JQyUqAnf9Qjep/SkHElX3RGxtj5pGwpj2apa8pkeEYe+W799tkxU+bM6zhEV9BXaTPKIs22Ydsx4OHb1CwgLs32mXeP89XLNxJldKD2M8jzYZZ2BnMe82pkeTvga1S29I1jXXR7C5u8tq2Sm+KFYxkgt+/+Jv/ob5dfGtzcp0G/Q/2Op2PkiavpM/U4zuWQMCbSjy48ffKWNj+Y35mYmPrP04O5f3a43/uB7/1Xf/Ntb37ta2tCfpyTEv0h0wtf9vmfub2+/jUHewdPV/AVLgdIYZA5Clkf5urZbayu5kAWA68DlOvJOTcrlTcAuit9YXSEB4F34BREPXhGK4OiB3/oGjaDGUUPI91EtL+7iRK17VJIiFHyG1LOIEGXQuZrb2e1bd14bw3mjI9fJA91acFl452TxtCtk4VfBHc/5fY4hMJHGsbjo60K82gI6IEJ2kxalZsTw4GFppwZz5zJ+jo8MqzuSVVkyUvadq0Ltt08c956vD6q08e/vuPRx9vbHr3QNuBhlPfEVFs5eUdbWbktPDNc7gRR4EJPJr+drkkob2OUUF8mPJ/NX3lVOlqregelrHwPW+SzPCQ/tZXgUz5gwgXXeK2ry6sCcYIp1PHe6ENCUYxj6iTZVtqhjux25t2JX8egUjf1mSdKz0b4p6ejYeD9paZSRP5En0aeaD3VzTsuVA7llTmBk2wD2lTKNaHli9cd3zIo0ifGyTxRzukUNJI3feS7//vy/9BPuQ4kS868brX2zXLlnZvHZ7YLsiqLKGD5aE2U8eEYWvelYAAOXupV5dBbHDV4bdi69ea87mdByXY1WGIUj9qN10l/rT90U1k8ZupVgNJOlDR9HwGdfY/So7z9UglHKfFbgMKxsULbkG77yzAEDKgztGHcxVBzlzQXYtrQD+vUQA4oAlhdP23XjtmGsqgi72jxWtqQdnIl3CzPqMvxs6Teq9eUOWkqwxyiLGvN/kd+6+qMHZP8UaZUxgXktScjHi3Ja53xFfqgo+YOfbEegYE/Wk8dyktkjr7HEKSUfPHUTjdUqhdjAEKLdSv/6ox4lsqQFTsvePd+cA17wcjvgoZh5Zqf8AIeOuYBfz77XSkOj6HD/ncyWzJWBqUHVcl3l1EdePkYJvHmxuB89zr/Vz38SB0xAKBTHmes5QN//mz5GktLCdKlS5IPGq1N+qXFeV35a/z83BlM5jWqYVu196KMJflsH5Vv821sbFB/RYry4jfr2d7cjkdvE8qQdx3UmjtYAqE7OzqCytdUHK7cakr98kUe26dEVMivoWCd6vxiCf/xT1qcd51hKwakPummHh0scpk1bWVjH+8erjUzM9cmx2ZaH6A/eeLMwalTZ35lMDv/PYeHU9+39KLP/S//5O/9L1co9glLcO1Dp6d/2gs+83B390t7R+2snruDGwFkAnTC4rqjj7Xs1mIn+4O2sb3bJuj4wqDf+ghxdtXLPEeHcnms64jpjDiAzgQR1Bn0o1hxWp8MAICM/MJDFQ0Md118z40r9cAX700XwL3uZjsHUlWcXfMHW7RT68xDd9gPmVwMaEL9vo8GMoLONTIG5BS6rKkLyqOJXZPXTXCuk/uEtz1A2gnvNQQHt1x6zGNe72vfAfXNI5DHKIhAOUEUHur0vneuP35jtd373gu5133dsCc87Q9W2im89oXF0xkHPUgFqsLjNXHDH/qhUHYngAm6Tnh/9HuMGdpwsjopY5mSvwTYCV/jEcVCOSejykijwfJRJEw2hdzRrvv/Dce7C1c6xmI1O7Y+d8DxV/EoF/Iu423rvAd4aSsHj1B3FILyAu3x+K2DiWsIj5YcjuQrr5r+8spyA9flhzTH46AO61Jx2JZ5vZZ+c6m8ET+UR1e/V9jWPpvXNkwqqOKVCq/qlsbsAOZavA2VWWSilINKS/5IcOggr8ovIKGi47P1yStT8uQ36pb90oqMGmmJ0nT8yK+CiRHE7wKf3r9txlDhJSNqbCv5m/TVGmxd8zevhyb6o4Gl0nSMHI/wiXrkpQMcMPGaY49ch27yOqvMr3IU4K1fAHLuCmr5aJ/TTm2OlE4rldba1NiNd/G6wEpZpW74oS7IMaX+yH8xTqTFtlGuxXPopAy1po70n/LdmPpyTG3fTY8HOAtyIXIjN0aVW5d02hHZnTpCm3c3YICQQh/XBXXz+dmyk9AoGHm9xrn4lXG2DgDfur2fW6CpfTF4e7QZ/cS7d0gI/hRKWTdiyq+SDcaeeVd9K1l0fwIX81ueyyAPuJ4+0K3IkqMkf7heG/FKF/mb/HW+V/+VnZpbZKUPfE+dSou8TTdTvx+yLEoWNx5aUOPBPyMl1p1oj3WQpEfjJmXtK3nts+PVRUOVJ3nF5ZSXFt+Vp/CKss5NMziO7lFQ7vTg1SnRr1kmIQufd7Z28lvxbgLeVrTNsaw2S27kjz20YOYWfCiDvXhRdNQTJ7vlKuXJ3/3sniPnY+py3GjbJ1suLJxot5y+oy3PL7f5ueXNkydOv2Hl5Kl/ubCw9Ko7n3v36/7yX//qd7/+ta9SqX1CExLwodMLP+1lz4Cbnwvg3ipjM+AwLGARFrkp6on7C11TcoDWt7baOnxe3QEsAbN4ZyoHhU2lRR4HREEdUl5Adw19f2eD6zCRibG/eS2TL7e09bS+/X0VEVTWGThar3X5WkdXkVkn2gRNNZsNe3nAzIhmBdx38/iuBanACGKCioLrd4F9n3JujvO+9XjkDLgb4HZ4eazsLsB+sC94G2pH4Mij974HeGVnPERuU1d+ow5/SwSE14H3vVP2+uZWe++ly4D7I+2Bi5faFkAhF+cA99PnntFOrNyido7VqKCpeJwoLoukn5mJJZQ1GUvhdXxIHkdJfvOXe7dJ5nTSkiHCrnAbHSgwUbk5FUYKnE9OZC9oSJXn1oVf9X56OclQWZia6Weip1kaidWcL/VZ5VdtW69NIz+8lB0nfbe+bj7H13c33MUrR3ZifJBfb1dr2utW+GReZEmGz9LpJFVxhBcZf4AOcFIW7Q9XA2J+VoFIS2iijP3yz+T/FdZWabi5syZ/F54zh3Uqy1ZmONYxsFwezMP3aotxoe+ptarOm/0PX0OXtHIdOmBaxkC6BW75kWgJspCCvGxeeq0jc4k/lXmFFwsgpF0A00OzgB5sx3tl/4D6TfIg/ePPth3LtEkZ88Ww8Ff6oII2Wufubk/eE+TdLGudKng3MMm/GCsSyvWiSyCgfukYgaP5/CwdbqLrgNQy0i8d/t4tP2SHN3/hMXLjBkr7U4aI83pkmPDZ+6jdyKXMecBN1o2h1f5QILxU7pU7++R4OdQaXCbzqSscn/QhfVQ/wTNJJE+MDuqxr/LKetQtG+trmWfeueGo3wQ68uc0SeqS9nKMqg/KqX+5B97ai1WjUxLhC5/DM/vHqzIoMFUuwC+P+cl+qpvtn3PV/SxGMJTtGK/0qdMdiU6qHx1HykdWQkHJiCf2aXDJc521GFyZx8pTAX3HpyyN8b2WKEv+TPZD2jp+Z6MbxlDklh87oysySF7rk7Z+v588GrmCtuNbSyWAO47kxrrLHYdZi5cuN4Dbr5IjgBmaj7SkZQr12QfvyrFuDZBu3pjd/jt25nUOuexs0oBXD/Zn59rC/FKbHyzgpZ9ut9/+tHbbrXce3nL67KOnTp34xaXlEz945tyd3/fyL//in/q9X/OsB3/sx15Vu9F/G5LS8SHT//Fn/tpnX792+f+zubHxVTDW6ZSOK6pZhwR4Z/HmFpdPMAF32tbGavNWtdm5fls+dZuj1BbGDtpdp5ba7WcArpW5NjdrGGgkqHA1j22F/96qtru9hjDNYXlvtP2NS218eiHXba+8bwSfQdRzNdVmKV8liIwe8gttCKPvbqRzUFWMlqfVTDTpcqBVUNgTCAy/O9j+Ri8PoKtubSMrL8Np2Q2fOSZI69Hr6dMe/Uj4BoDWi0c0yCfg86JwgD3ECuyH7cbmBl779fbo1WvtwpVr7erGZtroz8CbueW2vHxLW1w8lcm5G4NHK7uUQT3Epjwe6ZdeBVmL0kiKiiyTOBPc/jLBmIDpqxMVWnOWgGXou3QLit6WNjburUEoI+nu8ptH/tFX65qerueET054209NzscvvKfNLSy3U2dvZ9I7FgVMHZBLi99V1DkOlfq0zH1oifWqmLkUr8YDMlQQKkDp2Fi9RjvuNB6EVieu9LpZxnIFsvZFeWLMq8UAuWFTDc7O24+yof/2IbfLjEBRb8frWYtWGVFZ8ttnFIO8lW7pcUOiikg+5vAa8uZ7ZlMBlWC8u+PmTjebuUvXdeaR/I3qp/IYSRE+2rBvSo4enwpMY1hgr3LMM+r1mkpP2ZKnFV4ejTN1hpdclzbXB3MeAN9V1j71z+iP4+ptjAEU/lR8qZOy8kBvLH3nmvyxz7n1i2sCfBlkKvGZtrm1WYYx9CmjHai7Juq56tLi+DiPrFsv1YtZ9qKAZRzPRBbMi1waxZCvLmeodO1DZJDyNbjk57OGu/KV0DVyVcdm60wItkVn+EAhAd5b7ASxzlix/axJp9L633llOb7SJu3x4QDaJS4bXq2PccqhWszDKWTViIg7z2k+vO5AyWinAC/RPsjI22m97hzQ29xCB+gRG4F0E9lgMJ/9Jsqj4+seBsih/8rDXpt0vZexk84YeCTHRlptQ1nzo3KS8bSfvGxLgDVC5pi4MdL+5NkNjm/0RTk6JsdfOZPHjnnHe+eaMuKYWC7PDEmna05lDPgqjflOueTnmt87nWDb8tnoh/IrTeaTZo0Qf3Pc5IF9pRMB+Mg2bXhxHX6tC+qRDfLwn5vvFhfm4C96GPlxLMw8rcGGvEqHNFi3kq9x4rjQUOpOZIr25VUiftTDl+Yxy8qtZWeoa24wF1qXl5aga2Z1YmLmXbNTU2+dX5j7xdO3rvzaSz/vjrfBs4/piXQfbSop+RDps7/4S8ZuXLn0fCbIp8H7KRkfT4PkwyScUB4pqnWsEOxsrsfqUXhnUcJ675evX2trO0dtdfOgXb6x2S7d2GrX1rb5vtM2tvbw9nfa5uY2wsikZUqqNBQAWsqk3Muz2Z1gDM2kx5ci6L4gKGA0UjAqJUPIFX43j785YfTenIQd4GKlqQz8Tj/2/c6A66W7691XnvDGa2P3AE97B1DebmvQemN9p11d22zXN7baOv1f396jb3tt1X7sHPIij/3ZPeTFJOfaxu4++Q7bxevr2R3/jocfbg/xfvH6Wtvc3mHyTiCcJ9vp03e3lRO3IVAKHv3GU3eSOski+Aof9LqrvXt4SO4xR0BLYeO9MMFK5p0kNWlVulFogkgE3+R3JiJtd2F3f6Q1XvKsFKsvPU/3OljUOmwreyiYLCoWn4bl2vLSyqmqHx4jDPFQlBf7kPHhPye7YeBpvIlEJGzTvnHdpKJwt64V6VHoNdgXrX3EKzIGeZmIVhrvjs+OfSmabmOW9ck73qlLD7sMkuJn5Fie8bt0SEMM1vCk+Fy7ch0Kb1VScSKd9p2LATraqjtDaAKN4rxQtqI8VRAyNbQ5dvW7yrMAqQBVpaWC0TCQbcpqwo0U9bMAlvuEuVIGjkpZ0Cll7HuUeRS84XdBv3guzfbDvjmf7GdCn1zVSJNPJV+j/joG0KkS972Tm7yOShY809++Rfag0/IJq8oXynd3NsiTAkuVqx6a/GXgpAu6/Ul+So/lI4vUW3Jb4+BYk51r5THaH/kgv/xBMCtgkb6i0zr15JSxbmObezrskzKkEe6YafSG5+T3N+XJOsIfaMu48me7ymYMB2ixD6GJdk3mqegf8jTiTfgkXSOeSke8XMvYhrqNPniLmyzRmNU4CqiP6hzMDRTzGKeOrdcDWtSdueI7r5rDRXu8ceXDz8oGutTfHCP7pRMbYz95/a34afKz/NBLtd4yNGqsBHvf5ZNtp13evbdfPmU8IMk8GgoCbw56US74Cx8wjJOqg6NIFHwKjeW1p11pxcAtebAvypljNooAM64xsq3LejL2FdXxorcl+2x6T8LTATOUr5G4xTXrCSbAzyyX8FnHTUNGneoT/QT0LP3yW+Ya7wMfEsTf/NyidO3ubm+968y5c7984vQtPzkzM/X9R9PbP/7WP/LZ//V/vXPp0fPnz5fS/SRII45/8PSP/s0vzv7yD/2zP4PF+dcZjjM+ztWBlJmeyhalQ1VujFP3njh9qi0srgSQXVdX8e3tbrW5xROUm2xb66tRtnNzc5h7O20MC3Zhfq5NKWsA2sL8AEsJBYBAZvId6d3Xec/ehhVBA2xyX7wzjRRQd5ShxEtZl8cjtYvlkSI0eIedQFivHrrCYymLqkS8VS1r49Sh5azVvo2ArO1gfCAUR0cTbQtA1yMpi96w9BzltjBQNtrc0mmsR8+X1sgpS88+y2jXhR6/+hjGzRUam2xzswgNM87oxGx/qS3gtQ8GS6Fxa2tdgigFvRFGjRn6L8gxsex3TSate+/zLoXkdY0dlVX6ieAW4LtEIh/KMLKv1tdN2pwD7uTyj+s1kQGBccCCZJ880c/801N9AGwuEwJiMhkvXXiwzc8vt9vvfFb65ESigoCN65DdxiO75IR3maY/4wM23BBUk1rlpTKjxzEW5MPm2lr6onLyNhoNjUw8ZY7raqys/1FflIx9oJyer6E/3528Aptg4z2yeT45dQgkKlxBSroC8iP6wgRkyQ19gqneeAG2IfraXKgyCphagvbjTcA3lw8G8z4bX0+tPPwD6LCtLE3RX+uyDvsiTwX0Mg6UTxS+4UPqVCELano5AmQiAWTKvIBPtSMa3inEUkKZgPjIQ45McF1AEYQ0POIF0lEVavfkLss5DipPU8aDNjytUvqlWYWp0rXPGicafFvryDnelY8g9t5gozKJzNAnO6OXlPwYPYmiyAfaShgcNldft2lX76n6L/+VP+emeeSz0Qi/aDxYhx5ax5vwib8oel/8ufFKnvBT297c4jPyLO0ARDa9obiTk0zyyznTLX3IW6pLvfJAWcvvI1AQ6I1ghK/QYoTIOm17RHBeysMWbSuXMYCYc9Jo0jFyQ9jcwjx5x9tjFx5OPcsrJ4se6vXMdNvUu7eOVA9f7WtEnz/eJLVoHvFDOowu+tklR8c9vEkdGj8+bKsMym7upDYrtS4ZR3674bgot9Lj745j3futDMA7yjuGytEExor8Mhogv53bjr1tSX+Vt375jBPHGGZO0F/HpY/e9w4E6fXhNkZy7JR603Kuw7sJ0YfE257HwqqzVq9fzxq8/QhPoEk6jAL6BEppd8+PetDlH8fO8XSy24fIPmW8rdSz7eWfz/l3s7dnaaDnD0+cOrU1MTZ5cXF+5cHtzc37mdG/8qznv+hXtw7vAtBfshXGfRImZePDSv/bH/3TX3v18Ue/hb4+b9bbERBKJ78H3Lir0TC7qOi9mWdvuz3C4/3lOwint4F0ylCltom3Nzk9aNP9hbZ24xoTcK0tnTyd369ffiThvUWMAQVy03A/gDRYWAzIuAFqmkmu4Kt4XVN2oDOTUXheU9j12l27VTKmpl0XHqc8FhyDppCr1JRglZTviBmiJJA4CZygFUWwjFm9rx0J4jeEiAmvgF+6fDFrkIam11av0q6g0kc4NzMxBAg5nINPqOTK9Qvt2o2LbRZw9JY3n/y2tX6NdrZz9OzMLMKlUkOZalwYXRDYVCrSrWVtuMlJIeAIWJ1XpLKSB5mkXpcb8E9BTl5+815MDS1/TT6UmcKt8WD9bpBTEcTSpw4tYvtpffJSQySWNv2ZnPTWNUNYGhKtXXr0gbZCH86euzND0fHY+uPdwFd5EcVIAafiAGDQkKO78dgdM5V9vD7aESiwlKkLJQU4eMhFbEAmt554Z93fDAnaMPVSOjIgGEh7QssoJYE8z+IWiO0++QOAyFAUn/eqOu4CrwopdY68N+WKV+cRhueUMewZ71LFSh81tpRNz4IQgexPDmmCRypuFZZ7S1RqEmHfbFMPrtb2BZ0KS+d+aseK/6f7PrkRQbQ8Ckuj1R8y/tQtf9MfwZR8Rqv8QYOAH6DLk+ZQWPwu37KTGZ64jml7JgFO1uuFSqv9EMBUvsUXn+pWHpnr2oL9+tpqjDGfLOnxsBphiVBQp3Q6JxM14XvxjLagOcYSyXo1btJJGq+hVyagmXHxsjJnPmU09z/bX+W1avBr5reCFM9VPkCb4+6ucQ0TAd9xkicupxUIIZ+UVu+gOUrZ006I4HrNn5pbXRQwe1FsNTJe4JmNkchFIo3IpkBS+sYwvMZLPSPduSXg2j8BbHNjrS2fPBnQvvDIw5LWVk6dCTA6/23fOaBxvDkyUvxu/zLfpYO3bArlFXij38p+AJ1u3JQtwZK5oiHvWHV8Da/sTCrTkFImKR8ZK4+ZCvlXBkyMAuS05qbLNs4llyMOkQPXqv1cAK+xmDoYa2XG8dN46Iwr9x3YN6No6nwBXrpcKpWvGsfWbU+pLvLpvfGeoREdAt3S5HkCzknr3xXokV8ftKQhYzTDJE2Oj6crqt9s3zLKv42qy8JR+hoD+GgIoI9vwJFLGDXvXlhaun9xYeUt+xu7b/6hn/7WB8xp9k/2VL3/MNJnffbnz+xv734mQvcseBBBlcmRIt+wyg53DyOgJr0YPTd3Wuu5e4SpG8V28WwFQu+lLs9jZA1T3sFSQe5S9oB6dxj869evtStXr7Xh+EzuEb/4+OPtyupW26Ct1Z2DdvHGZsLebuTzZfj/8Wvr7eraTlsD36+uk+fKWtvYH2trOFOPXl7Di95oO2PT7TJ5HuP7xt449fVyfW37gO/DvDxNbn0HcBL48Lg9S76HwC+coD9zc+36tWsBYQVOI2V55TRWH94gk2R+4USE05CPk2Nt42oA3gfZ3Hrbc9qZs3fCpaPar0Ad3lqlYCp48Ra4lo108CgbcVAsTj6TwupnwUaeWX+UkhOHwVGAM5E0MrjuZxVqhbBUMKMJTVv7GDjdkbBREbw7yToFXKHgiH7KeoKd6+HWEYVJGen0OM6TJ28BsFUeTB4nJrQLEKVI/aMFrlcYsbxn61RBud7qhHO2+b8KONa/CoTvvjv5BFIVpmXlQaeQqCLlbcuJ7+9OeOvwuvnsk+ui0qYiVClLk6dmhSbLkU/+GqGxYXueUDx8EfD8LD16Esqvn+NF8i75Amno4HvGUtBEKUpTR0fGLPTWZ36krhqjGBb8+VmPxEiX46titW5lo5STDdg+dZLXalTqXg6vSPZPPli3StXrKmy9HsE6wCltoc/+19jYzxhn8sgX+WxfvtnXGNbwNs8sSE9HAEv7tpkTBKWS72mP9gXbAIqE029lWt3RGZP2QfrlhY/Y7MajQt7KOWNMPfJH5skfeWrfOh5KSY1hRURKp/gTfAQYrCNtW5+ALl81zBwM/gWkwzvnCNetEBGNnpJsroUXk/Z1ZAzQvqAu32s5TP7VuBTfXcOttW7ptK9WLNA6NzSIAuLIiXSGz/AvfJJ2PkuH92BTOHM4/eCishQDl3oMhWuIxTMd8USepz27kXf7r6H55LB5gXyS7UGvbTrWXgjPnQvkd97ZTmj0z7y8G3lQVl1iyGl9GojwyHpta35+sc3hFCpLGQv6q06SP3rZ0hgvH9otMz2LIU87Gjkyfsb74SFdmZVmT7f0gDXP5djHUHKZYEYeYrROTnqroQZXLZVIt7xQJpxLGrW2G5nzj/bS/+GQysduUO7i9Oz026ampv8bAP8zU/3+j/YXT/zQT/zkP/nRr/1DX3zPPe/4RY+VlYzfEenDBvjf98f+XweTh8OnIygv2dnannBAHGhDiVqHWsmzeFjxFhVmGKuScDAS6ga089AHBtHb47oBdI25s7JMKq9driV05ARCEAytG55xMujR6Z3MLy0mt78pZB6LyVSIYWHYUsFJiDbemZ615wCrNFVGLU8tMkxme+a7CSaWRUCkfXtrI0LnfgIFcndnM2ci67EYNvNYRe/DNEIgcKi0tPQV6oAB7bkR58bapXZj9WLC+Avzp9ry8tnQooBubVxPfxYWTkYopXd3F4sUoXMKCqK5r5TPbq6raVfKUmVVtxD6XQOgQNmwvfU4Pp0xEMXEq9sFa0Wegy/AOwHGXfP3IvRbd65Jg5MPRVGnCdZmnVnG1D0X5tdo295cT39Onro1ClgFFBB24lA+a81RLE8okwJl2xA8vOZI0F8mtApCJSOdVUXVoWet3ETJWYl1qiDIJIvknyntOxaUD4BEWdmCwFYb6xLqpFyUCn0CCxgPlwcsD18CPCgo6rF9a+iMLOtXSah1rFqw8xCOAmXXEmtpQMAomlSaAoPGEfTTB0e3FA194Ls8lmcTocX1QPplJ/m9G8MYRdQv76WnaFB51zjFa5OvxZ38r9cTuYafGk22Qfbms7EDoNLsNf7cgFe7n5+gV3nQWw5whraDzFnHOX0D/KTN/NLgfcdu4EtffGWsBEwahaDMC1vjs32PHJPKEJK3tE15Zd4+BkRoN/yUJtvhr0KrGBzIihnNLb+ttGSrdmgHvE28q3tcGqhbnazFFoq/fk9ZeWoRf6fd5OIn5aCiRhWRkvcaOpn30CQR4QF/oRHaOh5ZpjaxFbA4jhDIuNTyRbxyrmsoREbku/2379SlPIY/5HEZw+Utf5fv6hqNo/DTcciY1jzTKOnKWYcpPCLFOPF6fYHqvKWcDlfGK31xWWOiQBQdmt9pL3cQ0EB4RMG0B3+Tl3yOzx7g628Cv+NshNDon5FYDRz7n+UBiNjcMrLo3qJJ5LtffIR3yksIywgr4xXlG+AwupyR26bRdVCeuR5+84q+h07LRgZGcy10khtZ2IMla7R/FR6/a3xi6pfBsddS9ofHpid+ZGpp8BOv+cnv+rl3PvDGd7z97b947fz585T6nZeeQNYPkV7/H1679TV/4OtP7e1ufQ5e9ZIbFwQ+BdAQUHYZwkCFX4DfWN9ofbxchfTalYt5LKKqhwsBe8s4ovE+eM8T1QxnahzwHSOYuvT+PMlswDU8GCYMBTAk5puHRGSdiXan+N3RU9E6iApxF3KJYEOjVriKbhaanKib3W0VWdOhLL+FILI74TfwyI9oO0fvUv8CnrjrqgqIgrR67TpZa5JpdHTJ0Km73hU4J/jG2vUoxL3dTfJO5sCa5aUT0OCJTTvhi3Qp+E6GeEfUr1C69OAEyOMSBXJr5btAXuuVo7UtrvmjE8wuZILz0tiwjWzCgw+Z6PEy6CPtGDp2AjmJ9T7MZwVOWnlgUvHk1kINJduifqMvxYc9xmwrfB9gfC0tnuSzEYEKZevplIFVoUUnX5SVbVORCljSuRj67YspG+xIKtHkURmRLGu7Cki8TGnsrlGfu9ytN2CAHFFQdoQ/1m0z9k9DQwBXVs2Q22XSbxsxf4FblTZBM3lLgXEd3rqOLxDJ44SC+b0/txgDwlKCWwCYRlVKjlXVBu3wOuPGdZNylH0AvKuYYrDhaYQ4iAp40a7kZ2wlFPmw/oAJ4xfPTdrNHzDTy94jj3IkMGuQ6yWXQeMZDckHH62Proz4Lz/pv/OQOkv2al6FZumnjH0auIfGfoEutjGDoauxUn2zZwW03Tg5Dt4zLHi7fGdyfNURznnnrLQp2y6NReYca+jIxjjK2ocysGxXuikYzuWNukpuNLS8sI+xnHVi8qvwlW3l03bsp/MtciUfKRFARRcl4kCfUjttCNBuxjIZtfN6+E0eQ8H2w/MzQhPXsjxELo+iVY/RWAyfGK/IhneLGKI2CqKDoQzrLJkERM8ZsM8VtcDgBPyl9ebcRt50kGzLZ987tzr9lz7wZ1+VcWlygJVVyyfSI8O57md52NUrL6xH2VDWjcZkXkGfjpxy7Vz24UzOgcg4/Qx/+U2meN39GMpJDB3Hi7GU39KS5wDYHjIW/tBP9zPF8Ibmycnqj9/N5yOdq6+MMzxXvgbo5NOnb8PB6rf1G9dyZ4BGmOUm0U+OD7pJscDWQALxROjbdb5fRKc+xAx9w9T07Oum+rM/MDUz/arB3PS/+T1f/r/9p2//9m+89533v/Gx+9/6S5vk/R2fPmyAN507d9sRzHwW2PW8oyMVrZNkLGsgrr+opPrzeMYecJPB6gGEVzMBFGiFRxDXk9c7jhAy6K7juRavwAnO3tPo2pWyo7eytrYGEK63tfW1GAAbW5vkX7N0JqtLAeZRyFSkhnJ2sollO0LkHgEVutas90dKizstFVrX+GutbDN1xfhAWJxY3gZk+1qk3r6i4tHI0NLOc5zJu7uNl8/EczI4URQ+oxi169l9B0wKJv+2u8wn+m1p6TRCiUGC6GW3p+Wh25C+95DXJNOb7Na3aleq77XB0EmEkYQV7MbCgJsTTKUafjouAniFvPxinnif/O0f7GYcBBnbSn0BC5WHFq9lqZe+lCdkOLQMDZW7xoWGnWFUebqzg6EE0C8tr2QyBgxEC8rHE+NPBS8tUZhq4Hi+KI60z4u+KS85uY32HD9P44phwTgoW8pK9UnFU6BgvW7UMZXy5ho889WtXzOQ6VcUlEqDz+k/r9DAOFWEQeAHvKUdml2PV2F0/CsIKf4mxEh/rMPQauTDW/j43SWmGCi0m6MyR32UX9ZgnwowXaPEE1LIqcu2pcf6HZcoZYGEz7YVgOe9nsmgEh/1g+9ZT/YaZZVxFaqeKpXVOPor/6xX4xEW5nM8dV7+rkK3PpHZsfCj42AflV+VOoTQF0YUApQ360jomDzKl3NAz61bbnOsbFg5SvtQbnnblMfS62++Cx5ZgqC88yx9h37p6vY92E7klvL57qiQTzlQF6jcJa4L5SfESzZBIFES6NJz1GDXOJXfwpPlvG1SB0T+5ZyEkZFZoFlynDEnjzLjmHrdcTDKpl5wp768c6ys03X2LTfIQUPmljygjPN5ffUGemg7UUm91owN+iARUcqnTfK7FGpbrj0bYXEOmdK2spKXYykvKWA5+CPvu+/KQwwW+VmlI9vyrMungWidzsnUzUveaQhEVkYv695F3+sU1FzOsKSMBBdgw3fymb/WwzVY4D/j4b4D83vWvHVF9958ronPh9f5WkeH7sYACtM6+mlzQB6jpo6LtxSfPXdrHKyLjz58hHF8MDUzha823MWgWMMguzA5Pvme/aPDt6EPXo8+/3fDsckfmB1b/GcvfOny97/qe7/1P91//6/c9/a3//Lle+/9pa3XvvZVisOnVPqIAP5P/YMfWdt59P4VPI8vYGJN51YyJkwmMwPghjsHSaWgUlbAnRQKlcCpMDnpVJAOssLsLmkngZasym59fZXXBnlqjV5AWr1xPQdoMPcBfyYGwC0Yqsi9l7QUcXmdWXtT2BE4d0IqCIKEa8RKbEKvTLYsDyBAKgu9dwVI40JBFNS7d3dVOgHd8KNhsI0hIM2CFNMvAjmPd29o034ZurKcky63Ck73242rj0H31TaYPxEgdzIirfDpELpW4R0Gwqx7FOSXk5r/+N2JbT3SXcBUnsskQGhkQWAULGJx81smukqLPLCDPtSGJA0Bpl+UjjyLh4hCtg95ehd8mxhDeYyUhH/ZuGiheGhO4rpenq0eI2BGPW6+Qz20lZVzoVdFqHJw3dHpX1U4QYs+dYK0agyqeHKbDflVBvJQRdkpG/lC5rTp5C5laoiwvDCVkXUmbEnfpFFaPZBD76GAphQ/w5xk2wJGTgMcgZXgpGLWQ9CQUl70OHyPEZB2R3lVsnwQKAVjf3PJxlChd4e4l8INPtKn3Lvj1x28yol1234UKLRDfMBIJeiYdZGZRHCk3+L0VT6lbdqigpSxrowXn81HloytcK1cuBfCPtb8GxkpMgF+xLPimvM0NKrE+U0DyBB7mEWFAVJySK88E4DDP41Xf4+C1yt1zbMUvnnNl/lh/Y47eUK7uSki7ZaTBzHGbMcfyF+bFmWNmznli3fO4DE6XiGrgN98GgUlU8wVxs/y1huOkNdX7ryQhtCmgQWwk9/57oFO6hivm5RR+dUZWabIvfXaJvwpb7TqkxczzHFBsAydFAgtGiaCHT/lbiHl13FNnfwmKNllNw8nTF0jQd1D9Ebd4qcMyU/B3TYFToEwt/bym0mdozGroRlDmmpCBn/2R9qN5mgYaeTYr0QCmFPO13Sef46BdCkj9bQ+5vi+dZaTIL88qnVuYSHzyUa6cUSSKI+jB1ALzI69IqTO9oFeB3s4PZv18CjHzjpdItpY3eCdOgH7hYWltjC/3JbmltoUY724uBCdtLeFo7O3N5wcHx/OLywdTk5MHc5MzhwuL57cH8wu7i+vLG+dOnPi0vb21nuY728HxN/EGP08RtdPTs7N/Nup/skfnJ655dU//Zpv/fF3PPCmX3nggTe+6753/o/V17/+9RWO+RRPDMNHlr7xz33TZ159+H1/Z2v1xpcfNrwsZNYJ6G0KyydPZCIqjAqBAqrFvg2A1+Qqy15hUZGrPmKZIRx6HFq0pgnDlE4s/gyf+nuUGcLhI2lVliWoAkfdpmKYJzs/mfgaCplMzi7q0ADIRpiRMMdDHNFnPdbtRjGVWzwelSWgaKjs5JlbU96Iw9bGRlu9fo0aPVRBb1sLuGVne3fCm7fYOUkEXife5sZ6e+zRd8arP3n6znbi9O1ZP7L/6xvX29rqJRTiLhPnVIEA9FmntKmMDEuqNJxG/qhRII99qWBcA0d9hm8BRJIKSl/DOkwdqKjwd/H89V7Gx/CCBQ8UmmfzezucfMuhP9CQsmEfSkLgoHmB0M2S3iIn73d2NaBqZ/3ZW57W+npBGBvSZKjZc3lVfNnBznRS8VSYjfH3UB36ZmhfoFZxq7Ttnx51nwnue91uJ0CVMjHkKKjGiIEvjlcH7rnNSaU1ZhRgF5lyX0EZnwFS23H0LMOYFn9qjdC6yvDRaCpQjCJD6XXRDusKnRh/ZIzizD365oFH7pGQP8qOBms8YOo0/KgHH7mAFkO1oYXflAPpjOLmu6C1gxGpgaxBoxxXaBUjg79AKuUdU+W0PPsjvCDvNsBzB3Ayd/jMrIkRLa0CgMaDMqrB4S1NFMu8hR3h8RT9zfqpvHRi80MMZGlGdhItIZ8AJh2TjHeidfRVsDKv/LQNeawcepustMtL+2vGXHdMkFFBKQYYfE+InrIa8NMYxvZBI9z2lHfnlLQ5X63fMbIeuEAfy+iyffPLZxiX+gzfzs0jTwigY5mQuaU6wKOctPd6ZUAaXenqsE5BVO98F8PFZUEN/hjXlBHgU59zRkCkjLRpPGW8ZbLjxZvGjuOu3K0bjaQfAqbfrU8+bAFoJWPmk+8a+uonjCbHVNkfja9awTKJBJGXC+FPDueiLcfVXHFilGmJsAz1hWAyxGiWF1zrDp9Sn8mscpjkaRmNGkPufTJsHweB+jbQbxo9Rkbcke59/d7SOegvtltuubMtL59AbnYYg6124tQJ9OlZHK+ttn5tNWM7O+/BMfPUPzNkXg8nJ6eGC8uDo9vuPnuE7h/e86a37733oYeur2+sXZ2c7V9jbK72huOriysrN2Znp68sLi4/dvqOM5fueehd1991zwPX7l6eu3r+O/7SDYg+TiTH9iNK3/M9P93/7//9Nd9w7bHH/87W5vby1AwKbR/BZcBVXAqatzOprBR+hWP9xlp5KSOhU0mXdcmvXKiwkIrUEKdCMgWgbuUc6R0sP082q9uIysOzoILsZHGTi8DhpFPgcn96ogXdbU8qc0Omw2wG82EoexgSCrufs+MXL8t8zAb6oPDXKV0SG+OCPPZLReHav5PCMHHqyGQRNMpCV1EZHcgLJbm6dq3duP4Y9U62U6fubCdPnE3der9bm6vt+vWL5N1tyyfOwa+5tokhISlUnT46QG7Gs375aRuChkpTpae3ZLRDUPakMqMA9jUg7zuVuetd4yeH2cDj3b3aqDjLJFTpZhOflrZKnb4YAfE0NZPAZH3eSiajpdGNkypGw23e4idYLi3f0ub7fVStm4XqvIFJlYIKD9nw8YrSKP0FpAVyAUvql8d5KJF9509FEyVNm16LQuezJ5zZtootY0ZDCbFTnylgRF3yzvJusJQXPnPbCgQilZH3t1uPSswxzkYy3icxdFTM0i+oqdhoIPVaX7xN+wItypjLF7lljIrlQ+6JRhm7NGTER3lQIcf7HY2bv0l6ZIs/gUalrrE6zlj66GWNFNsQ/ONZCWLMEZPK37ngPCrFL8cKUKXbORQDwvmwC7CPIgo3ATj013yzxi4cveecE1B4Rfaoyz5ap7e/asQYIUuUKIamc7plT4zfBbN4yqOxiFHEvJGufKYxeZhIA5V73X5ruFhGmoUgDTUblS7lvm5V1RDVC63bNNUlgrW/y1/plAfWJ5+tx2fRS6/Og3c97GxuJNqyzXjRYMYuQApf5I/zPmPKNXlkBJIao488BGuXfM599VGcBPpgxC76Qd0F3eEXZfW6BX4PV+kMNPs3g05zXK9dvkLNQwzZRfTAVuv3BzHAtjfwgnFGJj0UhHzyQJ20tbUZedK4DbjCYve4qAP8ogFSYA4t0oonLV1+j9TQaOSLvmkm2lbJ8chgsi2uJeojb/keM8Ch5L9EvHg3YuvekdPnbm/rq1fbpccuZp6cOHmqnVw505boz+nT59AFy20BPTG/OMtck2eA/vzs0CgROnc4MTV+1J+f2Z+ZnYTw4f7B3tEGTT4+NjH2yNz81KOz/alHe5PDCw+97dKFd/7aA5ff+/iFzZ3Do93+zNTu4xtrewtr/d2//O1ftwtNDvVx+k1SzcSPMP3f/893Pfe+N7/hlVcvXvg6vc6jQwSJCaNIGN5RmWkxi5gqEb0pPegIk0qBiZAJS/MKvsKn0jW0qXehEEqaSkOgFARqY0YpUS1Gy1h3hA5hTriI3ji5nThRNgpu6FJRRQUyUdZR6nV8qRPO2zqc3O4T8KjLKGDqjOXMSwPCEL6GQ44/pN0oMN7TIPVXOxgQLgNwSaW8vnql3bhxCW2MR7azGWA8e+bOhKLkh56tXuzGxlXe9wHbJSakfRtZ2tnfAA3UXYpZz0A+1zW+MGEBe+iQl90Z8+ENSZ4JDNlUR14Vn557zKHUw0vQoKx8CPCSzzVf+7iL0VFK3lxctw6+e1jOzKzHQfogjVX6tpG7AqZ8TCJ5Zqd9ypuGUpqNwstmSa7plVqPBpjtqjTknTQLFo5vPDLZSj6Vr++OV9Yl4Yc0CMrSJSgLXjG2HG/yWldAPmNnPqkpz8Q0GrUkFaCRH6+q1Ao4CvDz4A+VnXLqEgeFlAWBChLSljwbERta5bfAG14jt9JiXiqMXJlyDzx1aHQ61qVElesCBMczS0f2nT8fP7mztUZ9grbem0ssHiLSZ75g+O5qrNlPPUres8wgcNbcsH/WJRnFuzJUTPLNeSEdGV/o9m4VwU36S8wEAj6QRwPX8XQOxrhlPBwT76pwTHP3B32x3krF13qHNur1Pn2JUbblqXffVERG41gZU641dlyKMjRPfvI5DkZ+yBHey9eaF/STeZMIQF6Oi1669JchovGfXd+UjrdLYeXc6JAykMr4TR4nukUeyzpHBFjzCWwahXrwgns2oJEn+smx0/ChztIbetQHOBQ4BPDb2ot+H6mNsQ3P11dXAclbmDf99p53PdjmFj0rBLmjDpcWzauO8l3+a6g4D0zRUbzkn7xwDBwXAdxkdyJLzm1ocV4rD46Fj/VWrjsgp4IyOsirkaBuiS7lXV0eQxs+O/YeGDQOWC8vn2qnTt+NgdPaYGa8LS6ttDNnb2199J5LfvML/daDHoZSnb4PhZuIyyb92EJPrgH2j80t9t/HtfcxAR5eOjn/8MzE0YVTiwvX20I7QBbtSPeC/JFle5w+4sQQfOTpR+8dTv2Hf/JNX3Hh3Q/+/c2NzedM4B0d7iuQrlkPCsARHmSLBsobzA55/lSSturE6p66hlxnkitcKmcVkpM3Vj+ZLVtheMPRhmn3ssZrSMyRd/KpuAK0CKxGhAqrJrqh4LLMM9G4Zr3zHpyzt53NUYg++WvDk6KkknDt1LUz6fXRhd5S5gSShkwC8icsi5Tapk9TMzlJVcK7u4A9imeb9y0U9MmV29rK4umsLyW0T7n19ettbe1qJuwMAK/SiVKKMihaM0lR3k5MCiYEbhhX70NajGgkZAfhsciZyPyXespbEqhLCajAa5MddeKxFygW+EShqwwcI9tXKcgZ2st96ioS8qrMZ/sab8Psh1AxrJy8lXZqiUTjZor6NNZUphp2pfzKOFPhCIyOb7xe+pzQMfTKd5qJhrLfLiEIhhXSridJ6WVE6dFN6wl/+E25sL2MBXxxHTM8iByVp+i4B6AYA2XI8RNwsgFuNPamgDy0CdYq124crMfr8rXWbw0Z653VpjvploZ463xOXbYHEBvGPkJejR5ZTw7C8XfqMmtkVI5HnvjMvLAO+28Zx0/6wx7qdIys08/y2HkkuGhwyxfXOGcHtBHANNTc3d3g3Kg+zA7mMFo9lRHgoC09Ysso33XKmECi3Chj3vZUUTTlIuPl+Hl7JfM3oXT4YNsFEqVabCvjwPXsf7EcfVEvJA/1hgEaJPxmpM+x8Xd/Mo9yI+3y27GKIecYULdc9uWYytfIDymyD93xtOmHSTmXTk2O0hHkT14NSA+X0WCueqNPqM8NeuqS3OJLQz4OOjqEkuaRH46RDkLkDKKlbdf1aNo2GkaHQ6R8cIzc0OtdPKfO3Rqj4eLFCxiUyCC0zCYSOWxrgLz0SmCikyQ3n/mbAK3h474H50MiDMiWa/7qAumxL17Te1YluDGua9/8NqZDozxM9+v4ZiNh6lkjguE77WgYrV65nOXL02dva2dPnUvYfXpygLe+hI70+efwHnuBIjfo+9WZ2Ylr9OMa8/rCxOzEoxPT448ebA8vHO4cXZien7p4ZfP66pd92WfsvfnNb27rr1kf/tf28qNXvvIYyD8eaTQdPvL0bd/2PSfvv/eeP/PwQ+/5m3s7B1O93lQAfhfFMjc/j4C7Jjhsg/m5tn7jBhOUyYDSjdWMoKk4BNRtN5swgSyjAoiVyjB7LR4OitQ8biozBO3GMZVarHkmosYDX/NZoLBwLFUmh3kE5VJ65M8sc2KiyKjPB504Kes0IxWOivUwJ74trCymfcNnqzeutS3aVrHVffj0gfzT0wMmkrfBuIa+HEWhV6sSml8+A9DstIcfeQdeWL/ddefz20KfOqHHevYA2suXH2kba1fw6k+1weKpUuSu6fKnMnNi1tqX1vXOzTCZyl7FYr8TWRBQUFv2RQVgHvmgARBlDC/0Guqahoh5bCeMzjhNjNeGJcckZ86Hfxg19M/aJlyC4ZoepQdReGqbtwOOT8y0haWT4YMALO+03lXCHrVpEyobK3F8NCDCA+iBWtr17gBDsYA442GYfhrjwLsgtgMaAJt1AZKCpd+tyzrsq4pched42G0VrGOdE89IBSbK2XYeWBHwIK+ASC3hTUAARTdJ3QFPeGqe/KFEBdK0xbiHHniRzUMaS9Qin5Rp+eR4aVS4Pq/c2U6F5B1TjYACGj9Hjvis3DnYRopU3IlSORegxXyWDdDSjv0zCcAaS/Kk5Bf+wV+BSvqVRfvkdeeDYBT+SQt/GnAq5q0Nz63QwPJwmLr7I8bGqF3rotn0T95YxjksEFi/YzvJOHubq8jpXhTblH8yxHfrsmx4ZF+pL3whQwwGl1H4c1+InxORYpxcQpMv8jLjAY024hjI57CCNjzQSTnIUknGhzb4Z/Qi8kImjZROFt230PHWvjo+1if/M57+Bn3Kq8ZKJiLvypVheueSdzMY7jf877zNQ2L425cG6rei7CiHeTVixQvp9U4evXTzeZuuY2Mb0uEucRm+vrbedpR/+mYh+W6U0yhX9rdYL3S6b8U5pN5yDPLALH7TIGIYeDH+jg1zy6ROM2opV9xE58NyYhhOTuH01DHZ0q2e28SxGczOtdvO3tVuueWu9vRnP63NYRz0xoZbs4PZx9ZvbD2yvrr1GBcuTPen3rezvff4zNzU5VMr85ePhvtXJhen1269dYrptTe8fPny0ctf/vIj6OnYcZw+AalG/aNM/+SffN8z77/nnm9+4L77vn54hDWJMKxeX2uLgOO+B2kwKZwghnf0hJ1seZiCAqhiZgKVgiql4MSKcmN2aCW75uR969kgRz0KsfV53Oja2rUIcB2MUSFDASu36jC5nGxRLnyJJWybKiOfD+0kZ0LPMlGcMFrmlvHWNJOCvriy3Da31tujjzzULj3+PryXTSYCSg0AE3B8gl4fwFZBOTk0XrY219r1KxfaydO3ofxm25Ur7wXEH26nTt/VTp+6vU1jGetNSKu32T1+8T3x9BdXzsGX2Si17HyHbg/7cXLmqWcoEJ9zr/I2RK+is18qvj2AFdKhzfvFM6Pz3Y1xelNR9LTrhNfYUfnJDw+bCACYF74LWnrC6jI+kF/P2+iH3jPqwDzQNZhbwNjCGIO+XfgzPVhsM/25trOxFkWrZ+ppfvF+ZircK7jKX/kkDdJUPERmqFvFFmUPXZ5ENeFzCPjd5+4nlEo/DF3GUEEZJsLii0pV0j7Vji+RpYRHBRR4rJzZIWVOxZ5DTpC1ABr1ua5ZIFgRJDdBaUi5UU1aE0WinYSkw5hRYgxUvBp2Ma7sG9+lWWPCNUoBzNCtfC+WSpde6FGMJLJm6cYoRm6FI78VKU/KNw1mXjg2glWBESDsXGIeZG5Nyhv5Wbv03QcjLc6RgBVf/EtkRVCgLo0V15al22uGcvXW5K0GR5YaqN+5ZpsyRy9TOpSsDujdnZ6llvBd73vk7WtU87uGgcBRRolM4z+HDdnVM5RfApsyz+XQb+qiFUapNCqLv2WY0DPaLuCqkDPjLMdtbzTm9iUGPUbPPjLsZ2VGsJZvEuHYSXvo4j/H2L528iNvpdu65KVtyWO9d69VdKWOI5YPm3jk8erpv/2Uf8qCXXaDpftPRDXHyrkkb25cwxGAJp9yt+fRrIy1wL2E7nR8lNtr13yKooBKv61ZPoeHNScdq4wXtKZvZKo7m8qItW/+Zh9iWJV9Ed1HZ7MM5dke8trEJfqynrrmmONLCyvtzjuetntq5cwjvYnxt546ufzgbH/8oenp6fctnpy/dvXC5uqN9StrO6tH6/2j6d3e2sLhqZcfA/knU3K8P+qE8Ix9x7f9yxe/4/57//59997zuw/2nQBYgotLbe369bawvBzvXamcABAVSgX/5qEtTLRMLgTKdXQF31PkvAdagU9I1jxMug0AxEIqB+soAJQKgV/FWYKsNSsQOwE9E951bRVZWbh47v0671jQcO1JcFHJ69F6oIIK0e9O9G0U8KMX3p3NeTOzC3gt3gY4lw1btilYdffYSs/a9UvMy6M2N78S5XL5sXfR/kw7lbX3xdQrwHg4jOuVa3jve3jU3j43BUCrHOPXMjlzmAY0eSCISk2gFyRsSwVrXwQg+SgjcqY+SUMh4VS8MRWDn1UM8iOhY2h2DV2QdRyY1lFshlrzYBkVA6/sO6B+o2bqBnkmjXODBfJizDAenuy3guGiseGGu5npQUJ27pqnwSgfx2rHZxVQZ7w16hFIooz5q1vkaIDv0/QtIEJ5r7nGLP3S0UcRUmU+641Z1jzWH9BJPwE6ypgMqUZZU6bzWnNfOn8aDtm4icwpVNnIBG/VcFkCgY4YE7Zj/bxSv8TbD6MUkNx5jfbN/QV63VyEj+XtyVeVvqFrFay7660n58iTcocA/C/Dq3ZD219pUZ4NmWtMSKP8ly4P9VBGjZaZ5IftuDcCQkKzIOp6skaQ9Mcwhg7lZbrvpr3DGF3Ksu0F2BnTog2eUZ93rxgd0rjxts+0A50ZM/qnEVR3nkyRD0OI9m3H9iQ2IEk9zmnTcHQtn8Mjbyt1HbiiOV0SQP2e27jIL5g6X+S57WoAZO8F7Wl4SLtgbZ+txT64iVX9obcqT8JbeJqoFH3XE5aHHjEtn5Q551PmgfoGuuSVURJpdOOle4AMuUdWAGbHVwMlmyChMYYK9LmDXMM4D+lJzVBFP5Q1jSlPwpTmG9dvwNd+xrSLJpgWV5YiVxbzltyqg8+0r/xl7Z925IWyFYOdlzKkIwRJ4ZnGgzJkvwzjOxen0Hf+5pg4xotLJ/NQMNu44XHgeDpnz55rKysnN+cXFt5z6vSZX5qeHfyX3kG772h76/rSqeWtO5Zv2263PLb/4he/WAAXyCXvOH2SJvXGbynde++9Uz/+b/7z573tnrf8vYcfetfLxqe0ahcyOfSE11brjgWfy+1DFBRSrWEVgYIWQM1EV5GXN+Tk1jtysjuJBPzN9bo9julKXpWaFjOTUcXFxDNpmSrwKcckUVFkzQ4Br/YEBidJefSuE5tfI8Oduk5AFbtApLLynnw3m8WjQtFKm7cR6THq4QqQycsPFzEE9LBOn72dCdvalUsPt+vXHmtnzj6jLTGRBCPbgqi2ub2OpbyGkl0P3f3BEkpE71m+FLjWpBdw8Dgpp6dr//XGozihr24r7Ayc8pgEj4Q4BW/KOPv0LqRdvtl/FZ6K0PaOhoYx3cwEb6lX3tWTu/AW6btP5IsXa/sofx9jm/VKeK6yXVg5S57Rmjrl5ucH0KrCgdfQ7Xqf4xDAgYiMl8qTMoJOaCa/fZh07OCdp3hNoIxUtgKL4xqF5ZjSAWVGeVG3RCFTzjwBF3lMcsOj393NbN9VgqWwp/DcffgGfKT/8lKwtu4KdUIABVS8WTfnepR3gII2oNU6Mj6GfpKgA5lVxiNPkNEZX/bRpNfobZ41VgX+lfTKyqu0gEaevwnptfGujDLlPmDAWNbtmXqsFKDODkRNPo1LHte8GhkWAjA1mN+6O89f3ikrtiud6bs0kr8Mheqzr8wd6KzDiNyQqLGm8Vd12dfMw1FfYqwoA+EbYO8f5czomyngiUwLiC5n5TZV+Gt9yQjNriNrpYX3jr195jejTfkdWp0z8j/7DMjv+HjrqQWsK/Kh4YLc2z+Pt5Yer4U2eKI8xxjjmmX8bv0xDoc0bOPkdVzVJzl2lhyhlf5o1FqPu/VdTtI5Mcyt3NtdN+dpZEwPfK65B92sM/895htjkr6pAw2NO19syrE4cepU9lJcu3qVuWjkong5MdHLZsiMGe0nmgevKxojn6TTz0WvfXDPkvTJo5MrJyk/x2/K3kQbYOgtLS4OV5ZOvntuMP/mfn/mv03Nz/3yuZVzD0+tjK990Rfd7Ykzx+l3YFJGf8vpO77jddP3vfW/ffEj733glZsbm5/lo1C1rhVoVdWh4TKE16Nr9ZKdFCoBBdbfFVA9AydvQm0IouHL/sANcHo+WN0ogVpfLA/O8gp4LHXyG55U+GMJ0yuVl56Qk0Xh16r33dRncuid9DE4BJryIsqyzYQe1aUqcVL7rgUeEEAB1GSSHr2MCazxq0zO9TY7WMzBFZvrN9oj77sPr26x3X77czEKyuN3yQGoi9J2450vgWZ+4VS0XlQX2kDvv/q8HW/Hnekz5Au/4FEp1cN4NvJCnWc/NYyijPEUrUPHKLfA8aMgrhFjv0QgQcu65FUBLbziq8aLm2ykUQD3oqBfv01mjV3vqZZNeozpUrxYx87IxnRuY3J3sUra3/HopRdF46uAug5IirIaGV+Ctc+H9975AhAUOPXL64VF9zcYsVDpqpp98/9S0ip1/RzX3eP9UqZuhZvKpkZvO6uHw5QBs7PjsoXGZgGjoVG9e+lNdICq5Um8UNqRPoHIpHwZUoc4eFxPjvMoTw3D7BymrGcDyFcVreNRMukFDTzfyutC8tM/6dTo7XbY26ZLWN3mP/vuYCp7zhP/aZwVSDHe5JUODTd/9HoiHbRVS1b1fHp/c8Oq4+c8sqw80TA1SmQ90hya+M3oVu7dhocF8Bo3gpsbTV2fpjxtJIoBX2k2vEn/wqOa1wFj6VW4ST5ruxLfuZZxUQY0cuUvvyjLvvuEOgeEqlOXEQP55fq6c0BeZf6P2jWjZY0u2c8YGblMbZGzuo1VYN1nTjsO8kF9IC22keiLzCN/Qu/001D6GG17Ap2GmryQwbZvHZaT190mUAE2m2CpKwYXdVmlRo2kXL96PevsPi42y5K0bV5/1ODV2FxYWUm04vLFS81TL40STWP4WpHsrlt8jdAw3tBpu+pLDbPt7Vpey5Io7+5vkWZvx+vrhM0u5Y4eMu0tLCy88fY7b/+FlaWVX9zbO3rb2f7s41/0dS/YgJjj9Ds8lXvxW0w/+7M/dPhVX/0nH97dvf4QFvWdeztbdyig8WJUbghe1txUVAimE8G1Kad7lJGeDwpSqTWslNttmAzxzrie9UyUWzw6FLeKws9O3myk4XMeTGN9/kbbhrQL5MtCd5Ip8Kq/KGPeEzmADsPZtdZsCK+ANiFxJquTnH+SFhrsiwfDaGm7hnz92hXAfaMtLp3K+rSb/q5deRSA2WqnfCTsrLtMLae1X2FDPWkPnNHrnsaS9uXkFORU7O6It4B55JuhvAoTq8y02FWKck5+1Zq2+eM5oYSMbJAl7WhYBGjIofJU2cYIODScp/djyVJU3lHgo2y9so/x4NGeQwpaf3gC8HtCWq0xHrXFlVMZG8FUUKizA6CRNi1ju9KksiwgwQOEh/JNWbBOQUKe6rmVFy6dRatMd3yjMO0HitT7tDOOKGqVmwJVa94F1tZz8zO/Vc9Vhoyt/B15pzFaoEBaTYIUFxJJ0ZBUDvQCNSByuxJ8hgzyYAwBbvJOkCxgkw74bx+UGfJZzpfK21e3FKV8CkYxIOUL13xZSEDVW3QMk5cxTl7Hz7r5XGNV80GZty8eoqTRbDk7IShHOiDLtv3u524eBLDpd4wo6rJ+BomyYQGpxiPslQYBzGHyl8iQXxwDMozK6TV3HrDzznrDW959lew64ykHL/we/nMt82BmYO03eWo7yR8ifKP/GXPHuJ4WV+F1LkBCAJkPjkEBPX3g3fkYoxY5kCfdXTXO/fCFX2pOqCeog35Zf7UKn2NQaCRVWQ2n7GeAEI0qo5LmdTz03J2/3pnQ1Sdd/gnCmQMaE9ThUduufXvsqnMnxgo12Y7z02iZfHGsd3wsK2VjBKVr9FN+QKd56xrz9AA+j/JpSCSCST0aHT6a+uTpWwH1k226N90W5pfWb73jtp87eeb09y4vn/2Xn/6c5//7L/3qZ97zaS+69cr3/9h3a+0ep0+B9DEBeNPrX/9TB3/2Fd/43scuXX8AZblwuLdz13DYm4xQO2EQQtfRBcb+/BwCW1ZnhelJZFCh1oTzVg4FX3AytF63sWSNE0mOalYxogQyGQQ1JlR5DnXbiJaulnk8EUHEJpwgvKs8o6SgzUnubW3+Jh1OtnhF/OaE8XqUkEoq1wwZq8Sm2ubaarv8+CMA3UnAfSmTTLC/ce1CvPKVk7fURKWP7gdQYZhUFDvbtSmtP3ci1wz3axDRCLkEIr1DlTBKAA9e4iAl/ZQD8R5VnlxUqd5UyKQoRrlkn8xjCfkDjysKgqEBwKvoDDnrKUr8FJa9fZPv8lbcUpnYZ+vRu5/mJXi792BhaaWtrl4nLyqM/DLXHfGGlPVeujZ9SEcZGipoQQnwJL/GgQpQuh2hjAX8l4/ZCMc42K790IjQg9fjF+At57jadxUlLdl1/jckrRdIHvju7YUadDfHkD/H3np8V/5s3zYCpP6NZMmxCGhR3jpjdNg2dWis2ZfOiDS7tPtdoyyUqHwlK30sDy/84XuMjI4XMYZqGcQQq9620QAIttKUi7fMd8PzymeMUX6WP7zxXTpq7JIwZkIXL8uZ9FwLFErewtsRH6Upxoq1QYsyFkPB+n3Zd3/jX+azPBt9j2GRMtSLDMtv5ycFAzSGrzPPI5c1x+oUQI1qjXj5DQ38XsZjzTnHIQ0wJvIGScy3QKZNK3e2QfvS7pxVHpS1qtfxrXFKXfZReqFJg8j2MtejVwqkTbZf/au5ZT7rtIxXPcseAvlUNCpnoSqyK+fIpUHH564fGX/G3tC6p8N58mCiAuSrPQGWSsGbci+fNCKMNthf9ympIyzTxzCIcUEx2/T3Mvrre/Yu0a4ysbR0oi0vnkSGpocnlk9fOH3y5Gvn5gbffdfTn/GDn/fyl//8V/zeu9/1L37g2zbPnz9fA3ScPmXSxwzgTa997WuP7r33V9/73Oe/9B1DzdhhuwMhW1B4ncRdCNykIGrJCvKlrBBOJw0goNcR5ct3PS7vMa/JD9B3oX8nJcLtTts8CGakaAX0KEAVohMExVReRSkxlXwBogrDieEkVMkzUcnvjBFcEvLiz4kp3S4FGD3IPfcoyp3cRrKK991vyyfPJc82ntT6DY+e3cvGuhk8YqdtNylVgSpgAVIPX5o99jUKJgllq5Khr9mDwJ/rkm6ci0KkT2SJmWAY2LrkXbz7XC3FqHcer1ulTH8lIgCCUWId1m1F9tlkiFYNkY1aNjD6PwqC/BobhvdnRx68eTXAtne3m7cw5nYm6pfX7py3z1GyjgnjE8+IlOsZAz7YD8eU746FdcYz58/7ezUCVZJZg0ceLGshxzayQH5lxLH03d+yHslvUdDym3fBJrznlUYpJyC4s1qFbT/0vOSjybzyzPfICJ+jpKlLsmujHLyL8gTII18jb4065aX5jTi4h0GZko4YTPx1vDZPDYz8F4jLyLKdjBmf805KRCF0lPEZUKE9x1GanBP2M141NEt3DCV+q/oELzeO6ZgV0Emvo08v839ok4/SwJhH1rgmbyMn1BE+g5D+Rq15ORZ+MotzoMunTFurEY0CTnLzT9rlX9ohnx8TUZNMvgj0VqKX7HflyOWU9BkeyHf5nLyW4Y/WqVsjIRcy3zpjx36b8pukUoftJrpIHQF45715+FMmwjvbTt9IvFs+/KFRx5MM4aHGrBvtsich9dWSU4xvE1nllzqt1s0nsnmuboHTcEQfUH8X6TJqlgdVUc79FNLTeeNGLNSj/cFslhl1HsJrZYG8tut8tT2oh291h89gam544sSpd85M919zYmnlez79cz7zh//kn/mS//ppL7zt8e/6rvPH3vqncHI2fczTAw+89fHPePHL7wForuIhLh7tH9w+PTXb68DdE5H0iEr4K9SkoEcwM3GcYHoNbn4Z7ZBFiJ2sKg69ICeHytmDHLr1UZVZ1tRUmExIFSLFIvS15mmoV6+/lJybZWxPxSdthv1UMIK7CjReERPT9WTB3EMyzLuxejUeufeDr5y6BXqm+X29baxfazubN9rC4qm2tHK66FeROIGZmHyIgjgAJLo9BTOGJkd9lh96GDk4BRoMC5tHmlQuetr2p263gkcqHuo7PKo5qqoT3DtAUsGqnBNm1KOhHqMkHi9rOb+rQG3bk/Y0JGIwOB7ejxxF514A1/qHbWGw1AbeA09++biFQeMJdvJXZWqbhrhVQhkLDAZpt62byod3603I3fzw1/zWn0M7Zsob04vRuDOf8lH3XVf5MAowS5/pq23HmOOVcUU25AGsimItQ0ZAAQRG8iD98rAiDoyLY5MxV0FafynmAhZAekSDMmSyfjlsH/TcauNoeWoq5crjGI3aleZ4xI4zn/kXeqkv4Xbqd7yMDBwih/5u+9Jqm+aVL3a7+GfERxtao1EPk/apw7rDC/pjX2PccC1jCl22JS2RbfkEv3wnZ2hw3mWcnCPUHbmB78qF8896pesmn5VT/vw9chcaRn0HZGyrqyt9gBbbsbzJ9v2Ua36nDstqGFqPc9s5b1mL2CdLWKe01sVRH7lWJzqG25EfAU6Z14hSlrp5Y32RO4oXfWUYyKPQ5A+kjAv9FYQz5tRTxpZ5jrJs5d0I8sL2BOqKKBTPbKsM/LF44rbvgTV75uX3jJ11U1eiU45P+lLzxPLqI+VesVxcWWkDHBr54G2l0ufdGEZnHFsNo2z0gwYND0D9HdMTM6+5/fY7v/euu+/40b/wf37t63/kR77b55tXB4/Tp3SqWfVxSPff/6sbL/r9X3HvcPvooaOdvXGk6TaEdVaYdb1JwY7SQBAVcIUUGY5XouISeJyUCrhHJvrZtWh/87uZZ/LAlwpdOlNzy5WTn3qiyCzvH5PHTWGCrGthpRhq8tq2k0PlKF2WMa+HQwgchrCd7O7Kdtd7Pdd9vA3mAbvBQpRh1kCpZzVnzk+0k2fuKMWSDYAqe/uHMlYpQJxhfEHBB2oYSuuULplDFw1kAtsnlZBhz07hSZ80U5lsrvq5pnduv/Tc433ad5SJ7yppFboK14Nu9ELlnwC8D3ibZmcXosBLQZOTtjVEaqOQinImAG/0RCXqBj8NHG+5c0zcbS+4Owah23eSykqaTbXRZ2R40QezVD5HCYUFH1xjl98qN6MmYQP5LWe9emEqSz1DFX+1LcjQVmqqNs0bJc3nPH+c+qKszcR/1iEd8t06vOy4pqxl8LTNE4+R8oKrBqXXbE95dUf5lHdUKKuMUwCQfimOhoE1zooqPTSjDQXWpgIK6vWrdHLdtrPZj+/+6e1bRrmMkUHbiQyEL8W/qqeq6Ggz5Gt9jpVP9DJFHigTg5FZ4n6P+qMO+0i5rNfDEytT7uWNv6ULvJyLJtu1pPPXpIEwPNI84W9Ur3Q5tvnjPcsvo7q7JI/juQZ463dptB3pcW5lHu3s5HvGhvo0qLNZLXxVh2ioI/uUS1QrRp15nR/oGucPY69RnU2d9Mn5bsg8c5I/5cOX45y+83u8f+qRNg3CeNCMR5Zr6I8Gp+DuOD4xTzzwq59xc8w8QS6yB52WtS4fAGT5MqxqU591zuKZG3b3t4xBeoBM+Dvl7PO8T3OTPvqrHrTf3jcvH106UGYc3+XlU4/Ozgx+enn5xPf1B6d++O9++5/6hde87l9dS5XH6SmTPm4Ab7rvl3/54J33v+Vdz3rey95yuLuzjUJeYUadnJyYYu6rcJj4CHIn0N1kdG46uTNRo2BUE64RO7Frvd3J5Hvq4C9eu5+YCOqQlOBdy9h7yrNrm0ngpi2Tasad6hoH3heNOuVlqTICDKHn+NkoepWsYfkNCh7laNblE2eiRDxQY2d3O57V+tq1Nr/ovaUnmJQVMjO/ZfXqfKiIBozPkPeWMpWBaJCoAwCuEnYntMYPhJAEZw0VCdYwEkj4HVCP8cEPUZrmpG+dAlSxCvSuP5YHJ2gbQq31SBWYdcuXvd2NKP3pKT1xrnNN39d8/Dfi0VGbwRuYBuRVZIae9VA8vU8eC5Bo8PApYUPaSsSCco5RAadUOsYjr47fVU6OV42x+Yp+/5ef7v51oLw/V48rn22QlwBf+SWT+lKH/xjJ7jMveeVnr6UO2ol3y3cVtssS0qK8aWglGmD9LldQQRR3eA3fqCfGJB9U/sqjYxZgmIB+xwb5jTxCn7dXBsAp50sl7AcVtv0wf3l59I/v5pcejd4Arf0CaG7KgwSQ5JvtJ7Ij3ZkTgodjJa3Ff/mSItSfSAa0xCCmLWmm1QBC5kjAaWQUj8ZIhodXvOduDFLnlfqzn+WdPPVnwVEDRSDzQrVf9VivclnjZ96iXXoCsLRvWxpRGoo0kjocs2yQtEHGTFCMQeFvylfqp4vwyGvKjdesy/GsOVOGUg68GekPvWlp0iCSv6HLPmG0lZEL/5QZ2jiIkS7vqv3uttw8KpYyuduE4i71ZEwZGze4+lRAxzoe/c3xUGdolGpwkpc2snwoS/ls23rf9l2aErWhbkPwNeZ+p0+0n6VKaPflHiCjgfu7e5fHhuP/+dStd/2Lz3j+C7/3b/2dP/7ff/lNP3M9BB+np1z6uAJ8lx588C3XP/OlX/GGsb3dC0yiGebOCWTWbbPOqZroKgkVB8kJ4QlRTpqAnvkEKWZBDkFhIkSZMDkFoygZ3vXEndgqMEPjmQzOQEDTaypnw13OGCeTVrGAL+jq9eSgCD5vewvbxo3kcRJ6j65hNhXw3Pwyk8lHJpZisk7b97GvgvPyibPplEpYJWseN9U4sT2O1+smJ6v9KM8aeqApYVPa44coDtuLZT4zE2XlZ8t4C5DKvEBH9YsStgDf7VsUA20YojOEGCWqIkBRCR7ysp4pjSdIXg+o0esICOK1V7+hC/7LY+v2YBW57MNlBLE8A3+qTt+rRGb+5alYKkL7QTnLyitD8X4OCIUH9tquouDwTBiqjH+iGY6bfOU3x78e/CKgl6GQvlJY0NKr8d1y5g3oUM6limSjE16Pl2edKmjod5CQJBRvtednmabhCFXhgX0ziiCfHS/7LeDIC8FdBgkgMbJozLa6/RwaH441VYbWGAYkac+toNQT48s+8TIZhRHgwicAQpoCxoCBfZJjvtuv8Nfa+T2Gkv2UX9QpL+SJtAuc9kf+K+MdXZEQ6ZVGKvRV/JMe85QR8uTfIrP87jxUFuWRY9bNW2mKQWXteVgSr+QvGgucy8jpPGfrLnqUhfLonf+RBWhW/vgh/O1o1ePX8PI3x1KAq3V8eSR5yrZhfo0IaeA6P/i7RrZGnEnwzkNoYIX5NAJKl1iHvHFc8y/tloypq2q5yYNyHEeTB/H0B4tUJL+Y8x4UhPx4wqX9lh4jafZJr77W040iVARCHZF766nbp+BJm+Afr9/+8VkRCtfsDNf6APr8/FJoYfTX+rOLb5gYm/qBp9/6jO/61u/+P372Z37uh44fm/oUT58QgDfddx/e/ENve/uLXviF9+zvb28c7O3MIeArY+NTkxWCrQmf3Z8IueEnAdiZadjWtbisFzPpsstYJUS9ToRMVAReuc81FIEqwwlh6FzvXcA3zK6HocVtDhWzJ4Otr11p2xs+sWsnYXhBzPqn+/PJY35P7tIz9znw7grOdaMB0DrsHbZLj70HcL8lCnp7u45ANSQoXcLH/Nx8m6NsnpU8t5Bd6ObxuEs9ARVvp7RzfXaAQbCQ0KRRCxWDFrrKSaVt3oQ4xz2FTcVbYG/5KDJ+N3yeQ3pgjLzLbufwRyCq/nuiWN1S6OEtbvipUK3lokAxAtzo53KC+RM5QNkY0heYpCUGBLxWQbumHeCSEpUjr3hN0OPY+ENnhEWpCijm46cOiCkeg4QGR0rOW3306ihDP10Lt1y3rNPtyUj/qUOQDY+QpSg/BKEDD/mikef41v3ULp0USFk+txpBi/2spZuxhD41lgLM5LMuabGN7ICHxhBi92g/hgh/GhmdQs4Oa8vyu23rQctb65GPRj1iQMCbuu2txljOaGjUeJVxartPLBfsPzFPGN94u+STGo0R+y6vpEM5ts9kJnsZWVDDe5EvXdKfz/wnoN/kK/UrQ1SY/jkfpd9+pf/WwxzWyJVeafFl3sxJaScZabKB8JtytqeRJD22py4Q0CJ3zHP55Ny1/yZBt8bLHpmgOXSX0VDfy7AwYqH82IaGfIXl0SOUT6SQvxh+8sExCJ8kD4OGchk3X1zrQF3DyH45j6OBaFNjNxtYmUsBYvqajayWgX8xlMjr8zSkx0126gXHSuPWZwns8SojuM6q13DxkKYYsOo/6+E3y5lvaXGlLS+fZh4OENWDBzY31v/duXPP/87v+pd/9V9/8Ve99LKcOU7H6RMG8F267x1vvvy7v+zr3rh5/eqDzAjm7t4iimOOyWWsMGCmEs9kUnkwMVTgORGN8qV0aj3N2eA1w1d632SOUosi5jeBfWtjNd644fXtzVUmj8fEVvhdxbGzuRbQtz2Vj+HqRSbO0slbA8R5Qh5WssfvOuFUGiod10EFwMHiPPVtZ1f94tLp9LEAb5hDfQToBYD63C23ZqKqtJdWVgDvOrrWNbd5fo9ycdKjcAz1dbe50KXww9CtvVUxCdRO8k6B+tJLzvtEnUkuGGsMdUrY+gt8ag3dlzuA7ff0pEevlmcUMAXMpDPAwjXBxPL2WYMiZ+pDn8CkQg7tUFehUTcvlbJUgXafO0VthzqFLM0QGcVs3yxfPCqQ8buA6BjLa70265NH1uHxoSprw+G++708SJP1Vzi3gJFL6aOABMCGFtc/9XD9WO0ILtKt/EhjoirUIT0QSl3QGjmrdX+ToOEygmFf+SMkdH1WDkwZS9ug/qJBClMpvxXvHCsNC8uLv9k9Di/09mgxfUzCO9YoExQ90Mg8Md5oqozlMkDlreNptCF8giZBRn7LE8evW9rx9wK26ndAW0ThZTlvJdWgyiYw+6RBDq32IePJuKVtIyHpP33lu1Eik8ZoRTuQcee4vIB+eSLPUyX5HA/Isyu57lzOF2jyJW/MWHSWYRV6vci7hmRtPqv2zeNRux4d6zVpMGvJt5sOnTNGFWyDl235BkEZ6/pKr8posF3lz2UE7yyxjcHCCWjGKNmvu30Edz32RCYcA3iZaBpjJj/dv6Js6J27tr8LTdbtyZqmnN5HMhLmzvt59JC050X5s2dvb09/xnPa0e7B2sULF/4r4/+dexNbr371/++V7zjePHecnpw+4QBvevObX7//4Pvuf9dzP/+L/sfY0cG7POOcqdlnMkwzRyfG0RiZvEwQd8mrwJxsKj/XCXcAbqZfAMdXvDAmkhPO8LWeVzauoMSdbAKpCiaTPRvD5lFKk0y4QesD3t6vPg84+30Wr12AEyxVJwKpHpwRBSe7ilGwUUkP5vGyF+bb+o1VQGA2QCj4raycBNhRvBQ4e8vt7bbb7sRY6Ke+AijAmcmtF5B1OxSAisLz0ZdPnII+D5OpNuYXF6IyVUSuzUURoJBmABMfMWnK7m6mtTxSccbToi3X4fcxPrIuCLCrfO2/3rPLECpFPXMKRuFYxhDklIDPN/kZUJG38ph6rV9AK28Yuvmex9Gi8OW7dZTnyScGM9ECXqUwqYtrUXyjetXmKmgGPWU1ogQUk9dVwrxVOemTqaM66r2AoDs2Npu8+Ch46bHFo6JvoYE29c+VB+u1PoEsCp7fsq8D+eoUuTwzr2OjcSEd8Q55pS1eoZW2/OaeEWW0AFzeSLjggNHCd/ujt21PpjHsfFxrt6dE/lB76lDmArjm9B1anAPKr5EV6fMuDmnix/TZlhxvH5ik7HZ8dWOjhJch6NhNZV5Yh/UXr11qwNBxHKWCMr4/GQwdd8dcOVS+ij5+UwapX15qvGg4akTalvMEQiDFPtDeyPCENPrl0hX002/p1HCmClJ5yH7Ukz30KGUNulE/E60gxSCnnIVCC+05r5Loh79r7MU5mOmHN9Lg+rc8sC8a+/IlnrXjDJ0CcyII9FEaE7anbnlQt+cZhSlD0TqcCxr4WxseO11ynaGEBvlXOmc2xpohesc5G3ZdEgTIcwQtNKTrcpTfO4NSHeHylM9/8ARJR+zE0sl2953PPjpx4tS7d/d3fuDeX/+1f/hT/+n7fv6++37Nc6uP03H6Dak06W9TeuCeN+28611ve/tn/74//B8Ptjffhs+6Nz02foAy6x3tH04I4rP92bGDnb2et9ZFUSD5noKn8tUq38JzdkKpFExOIDdI6fEK1PMA+PzCcsLbArjffdfjUXmrTFUGntU8mKtT3Hy4jJNWBZVJjnItj2HYZlAOs4Cy93svnTzdrl+53C4+8lDqnKK+leUT7Y47n9FuueWOdu70Le3cuVsTfdje2oA2nyQ2Ew9IRaOC0LvyugrENT3bUYF47OrU5Dg0zedlGRWNdM4A6K7Lu1zg8b+G+PUcjT7YF3mgERAQlk8YG1Gu9M7wLxejgOSPBk02D5IMM3rWvdfLoCoPNJ49ykWPAhLSTpQcyiyHfqDENAZUqK5DCmYBYF96PvRJIKGqKM4OvKI4BQ7ep2cAD+uHh0Ycas3SEKbeGONk9IS68lRC8qgBA1KUl1Z+jGelkldZ2maUO/zV8MiyAODSRUCUI40rwb0DCtuxzewroBLrk27pVKHbhgrX3AVaBbiCuspdoyHGn/3kcxKZO4DUUNCOkTZ5IXgINpFpFL77Ikzu+bCPNZYl846FdHs9PASwBK4J5KA7AMo5kNPeZEDPUG7VnY1v1OXz3P0uGFuXddt+gIjyRlScE8qGv8lfaZRW+aHsxsOObOi9V9Jo8kRI2zCrRkUBsHJQebLJzH5zDSKow7llf6stZUBacjdIA2T5LdEceSRwU59tWq9LRgmJ8znRAGUmVSFV1KNBK60xtkYE2D/HP3SRJ8YHbfhZnthX+5ZlGb5nzHjRidCpvDp+zuUYcuQ1fG4ex8v6jRR4roXh9YwXsuchTJ5O6HzPMuTwsG2sr6O3djMflVfve1enHWKkSt8MnrwGoI83VjbtqxGDk4D70sLJbcj4pesbW//w2rPHX/UT3/ttj6WDx+k4fYDUzdFPigSYjP2lP/e3n/vYhcc+b/XK5U+HuGdOTE969O3p7Z29qf2Dg3HAanxyZnYcJTOmt+KmmUm8UCehB9E4SQx1RTFxzYkqWKhpAjqBKvKoGAUSFRWTON4RiiJeKDpBRRGlxJ+TGWV1NDc3OOoP5o4A+aEbZa5deXz42IVHYqHfcfez29lzt/UW55d7AOSYm9UO9raHO7vbw739PTDrQE0jEaYoHsFX42FPb18FFgWzCxaPjw0Ph6joo7HexCQkTPc21laxegx/6wUehk77p4Ly8ZCbW0+Ep73my2e0a6ioLOWBn+lY6wW46vYk/qNvKlIAFhp8l0suYcTboh8qNm+TEzCyNKBRwp/1+nS+7S08mDy9bRxjygfnqNDc/GQYssC482At4/Uo2xHP8xv16aUK9ObzurxPyBxaVZgJ5Uov41XgU5uwUhdtqwzlrRhi/wXnibHqZzfO1qF87EKzERP54H3+gppjQJPklQMCMLTx0nOzfDw/8ggEJUvKDX3TqABwPWnM/oaHyGEMJLgZA0YPjt80XvS8Le8as8aSgO0Z8XsofYHJ/ggS7tPwlkZv2dwnj8aIUSLXkwX4ceiBbL77zH4MFg09pMxH3gpJgk+FyItGz16nk5kT0ikdCV87Thkj+g9dylEMJ3hJB9LvmkMaNVahrMpT17GRtfRfg6D6nscuQ5f81zuVf4b4h8iZT50zHUQu6ROGqfVqTFm5yywV7veae0EE0Arza9ArP50c8gWjSK9enhrFK0Pf0Lfyubu1BcgaaeI79Emzc7q89NosmTFMnyAYHmjs5LkTVKaBIQMsT47MvdytM5Iz8+sACOQa+PZ5bMznw9fDbBybIYae/DB2pNFuv27cuN62dmpcpF9ZzR0tO475LHPIDcb0k/Z9KEx/ZrH1pwbt6XffeWlmbv6n17d2v/Mv/rWveSsVHKfj9EETIvjJmb55OJy48A3fcuf1a++7jQlw59jY8G4s39t39nZvBSvPgrenAfkBU27cOYLXNcYk92DSMaxs9MrYGIoLnd6FCstD4y1JJRCvRcWH8sxGHvKp9JmZRyiQQ7y0AxT1Pp7e6snTZ64sraxcu3L5sbVLj7xvdxdCekd7eydO3XL0jOe/qHfm9LnJibGZmfWN67N721sLuzvr48Ox3hZ1bUPDbm9iYguitg4Pmf4720d7W1tHUwD8FBMY368doSlRmZPDw73Z3tHEwv7Bdn/3sC1sbE0OpidWT/UnD+/e2Z/urW3Ublu9nMkJFC5KdmtzKwdnqEQ0TKJ4BBeUid5FKWofk1pKZWd3MwrIkOHO5mobzC23mcF8QF3+qNzdkOWmQz09z7EOWMAn+alC7LwcAXAL48J2YGg2/wz6rnlirECTeeStCjlKVIVK2QAzNAp+vhL+n7BudxFjROApCWhRxihRlbyg7rJGjaf6vbxmaXA3skZCDAEUvpuSLJ82UOom88XLdKOWY29d/O7TxYxaCBjWqdEo6GpEZS9E5EZ+uRatAJUBEO8NozLnNPBbeMBPgqdrqzHkoNVu993PQXuCqiBiuDkhX/rWrYMLwD1ABG5kvKTfBw7JM/shWHrSmeNjj/YOBOwaB/MIRJ5D4FPtNGrshzTUpjz3WTAXwg/pcw+C3jF56LO8E2jktfxzXjgWuS+fpFGT6AeAOTt6WqTj6oiG/2nLWqR7PL8rTBoH0iA/BTPZF3C0HLT6F2OJzyblMmNCey4fyTP5Wne81OE+htSNpOgVuxQnvwVuDR9/z+ZJeEz3KD8DyJbn7Z4YeWD/lQP7qVy5JCZhjq3jsOsYYRB4zoHf5QVkJUqVJTVojpEL3UbOZvoLMYqwxuFDHwNhk7qQpYB2PefC+SV/3Qe0un69bW9Du0YH/E4bGJ0+OU4jcN6Hcm1s0pafV9qplVvabbff9fDps6f++W23nv6XX/gVzzv22o/Th5U+aQH+/dP3vOlNk7/+L94wt7n5SP/ie985OzYxvYzyOLO7uX16bGpSsD+F13gC9DzBxF1G4S4ywxaxgt2lP7a/u4cenewJHnv7+70dPU4m/WBuwMSbAA+PMPIPDqempvenpicvT00N3oOqvQfv6N7FhcWHnvaC59/YxiF//etfs/+2X/n5wztue8HRX/ib/+zwxS9+Wuh7xzseGXvsnfeMX7z86MTi8mBycmKu1+vvH2xdvsZMHzs484xzhydP3rJ//fr60f33PzC8dm0NlXFXu+uuuyj9UFtbuIbN8oKxiSsPTfQ29ia2xi9MXL06Nfns2x8483tffN9fn5sZ/9rHbwwmHn58sl28PmiXri+0qzf67doVn1KH0kfH73u62QiYfJZ9PB0UhsfJuglQT1glsx+jwDX4UrgaOvwQAJ9CQcVDoy49+s5gyI586trZ3ozytR69d8HJx6+610HFvTi/kGM0VfLCUDb0CfCAoNcEbAFKMBK0TFRfgIRCtu0oYfLqdalcD/dVhIaT9WDrQSwmD/iwPr3GKUP5lFGiBYIe9eVODPIKop7MVyF8PDzBU8+Ozz43XqPFggnP8imP3KUvGgJhEFc1UOy/xAoituVtgtktTZ541nwW8H1CoP0IkPNbhYUDZTEg3IgoWAviesECo3m6ySjv+4CG37c3VmM8jE/6/HqMLkC9wtN6m9DLbxoaAU1ppn4aoT6u8RfAQhZ8zoAgKC/cs+EY8jF162EGasnr2FiX9ctXIya1xFNjpnxVhEJPuh7Raj9iGB/VeEuP8iHvNS5iQNA/AbT6W9ErwV+aHS/B1nqNSvgEOSMbAqTAqrEH1wLQGoN6/UZMYmCMGa2DzqxLkB26OnB1jOXtGG3Y1s7mOrTZhgZV8VujwDV+aZJW6aGIzYZHxS8fIgOA81sfoLbvGl9ZV/egI/J5tsXJU3ek3vV1n9nvxtB9dM1OjAwfoa1BsLZ2mdcN5swe81ZelbwjGeG9fM9SFUS49LaycKrhPLz37mc9/fzzX/zMH//sz37Wmv08Tsfpw0mdTvkdnL557Ju/uY1du3Zt/D3v2R1ff/f1se259bG5uaXZsYPewvTMQn96enLu6uWL8623PzM3tzA5HJsodwf93esdHKDIDxcXT+KGHl1nZl1p0xPXx8d72/3+s/Ze9ao/XdusfxvS0SPtRNvq/9ne4dhfbgcTS0MwAR0K4AHUO5Pt3VdX2o8/fHd74JETbe9RPMhLgNTWUdtEEeqlj0+TmX96hgEyAErwcr1vc+M6SkUQU6d54M02QKeyEdwF4dbm5ldQOHpj5bkYPhb09PLieaqcqHMXBa0x4d0JKuA5vMWsXyNeKjrz6WmqNhMmpXK9qEAeyj/rjAA0X6AR5WZ+CnqPcjx/vhvy97ZEH9ChMtb4iFJG8XZeei3N0C7gIWQfupvZ36BFwFHcBSsBWKAX0G0joXP6k1sawwNpEHzrNsGAn4rXuvV+9RJHvPS7IfIQPJpN2bGtYUJ5PdrQA73mMSoivbavQg/gA26OxRHlrEODw6cQChCHhx4qBD0ASi0dCJzwwY1hXPdpaeGBQJxxq4jIEbzqAEOeC1K2Ie0+9lRa8nx62hcUHROT/ckyhOcI8F1P1b7HcACEcmtieG9e+qaHjYEn2GWE+aEiNnruAqjhese3PF7B0H0OoYt8oQtwLrkQaGmFfN0affg0MtwMfWdTqG3sukRV3jtFbDkRKTfuaUjYD9vMNGd8pFm+WrdHT8eYBXiN5BlpGtJ+kL3EhCaUcz7Cy9SPfDjmvrytzU2OMwNPjnOZybGcwFlYCT93PSuCOikc2fV3jUF6mVty11avtz0jU0N39SPXtO0dP0YrImvknJ+fA9zPtLvvfO4jp28/+9c+4yWLP/m5n/u5xxvpjtNHlJyTn+rpA/bxm7/5m3u/yS0lH+jaJzwd/fqZ02idV/QOJ/48imdxdLnSOABNr/7L/q3tzUdn29YeYLmFWrgxC9DPtY13T7a1R4Zt8xo2Cx5fb6rWdF2rV3Ft4SGpWPLMeJUkyrCArjakbW+vthOnb+P6VFu7cTlKcgYPUK/FR8oG9Eceu6HJId/dbLaB5+LmxuWl5TA9a8MoMZW96+umAjRDwipRPUwVpN6wIdP6Te9YkPHd7wltQ7+GhR67BoHAz4eMbvLyWRCPF0rd4pVgIRhm5zReoL9JS45+pd8FtK7zuhRQQNsBr2CUmuyjAMp327S8ybY8UUya3DWea4bX+byOhxbjh2vWJTECjN+zvECfsiueOkraNKoENEHGut3DYCQAIKT8gWWog6ZiiEi3PLGNACpgbL3ASa45XkP66FhYzrEWpJ8Il9cmsIy7Hi91CrTy1c1y5oEI6imvvThaSTo1omzPaILHRwuM9kWZMK8bOuWfSQMnkRCq0CASVLkQg9NDpWbxiGfn5rJc4T4Ok2OgsWgbeuGG3Bkavlc/wgN4qAHQyW/ooA0jVS6L+EWaCjTLG7c/hsQNjVuPcyJ3AZgbmuRdV6+yEqOQa8U/ymq4MR7+pjz2AXifxTA1MUse55jHaBvudzPrJmXGW39uMXzV0PGZEds763mqpnuF3JXjOFhWo1veSSOjkPl0++0vevwZz3jW/333s572r7/u+Pnsx+mjSLoVT8n0+te/nun1yZmO/gfg3sZe0Y56r2DSL40uVxoD3IcT7ac3n9Z+YfMWvGfAEYUwBoiPLQJkt2y2wbO22+Cuwzbdn2iThwDyzixeDGDUUOwBl1p7dU054Wa8Vq+pyHZRQDkH4MS5KGxvp1Mhz+A5ueM+Cg5lJwbIQHfzqyQ3129E8Rm2n1tYyGeVrKH3bi1erPOzRoQV6A2ZL7uLUbz+qQyzQY/fbUeFa00Jc/NbbbIrev0hZx4IxrYnQRlVPVUDL/SVvIKYJ4sZWtXz3QUE9JhUonqFhoj9XWATvFw/rjB80RcarF8FjNHh54St+RN0pE1apFmeBSSgSYPJPnZkJepBWW/Fq36r0ClLOUFFb1lQzjIG1+WZPKlEfjxU65Wnvtu3tB36BOMCK3kkbeEfeW1dr1CeaQT0MNQ6T9doRsbTFvhP4LMvZSxZl1EIygvi5hmTVuu32qq3C4/HiKOQ3rdhcz9Lp+V1jss4Efgd21AYg8HryoT9FbAFfsu6TOIyiv0yiqR8dsn2LSM4ykMNsFpq8EflBJ5gcDm+5WVTB/WOYiXkwXBCzip70amhkAiGvO/GnuvOGct7C6xr7vKm8jE+/Oa5BM4Nx1aDMh47QO/yQPZw0JZHX+8f7GQPRT3oiD4nyqJMaSBqeGDFhFcavItHyyeW/xnW8vf9hT/zhash9Dgdp48wPWUB/pM1Hf3q2VPo4Fcw0V/B5F8ZXa7UO2jbDNlPbj2tvXH3FBeGbbqnguGfD/vwpa6dwBMF7PtP225zT99vUwMU0s6gDTcqTDo1W6fbqagtq8fE5YQPVVSLK2fa5uY6oH09ykrgEUhVzh0oJQSNp6RyEsS2yK/C9oz9HDBDHj0829OT0QurzUoqeHc7uxvfjXSAAklwEKxUmCrQmYHKFDiiPdW57bhxULrTJp5dws0AhfVGSetVCmgoVMHal+2qiA3pGo5NyJ7yAUe+S4+fLSMoqYylWcZYJ/+FPmCZ/uNpUY+g5FXBSOSKcQR4aLwkhC1T0029MY0cAbGARfC3r/HguRIvUTCiHUPWMUYAKn4AJGoPgcfpOg72L/fBx4stXlhe+usWt8n0VX641iy/4uGSJ5EJ+2F79DGRBPtKe/Y35agjWE29diHdpy3r1xjQE08kgnJZy87YuzdhMu1ATX6zXfttuwe0Y3VWlnf+Sx2018mfQK3RVaF52VGNVzsVLYgcWXfoqN/NFxpdVqHtqr7C89Ic+RwzSkE7qQ8e26Z5zUzKJk54kP0A9DWhdZJ8ysZAfrOuGAxykPFW9t2c5zjJV0FdOt0QaXvuVynw78bIw4Zms4TgufYxaqjHzbJ67spE+kL70rK9v9C+7HNu9L7x9//sL/yhr/zX/+38P9x2x+JxOk4fcToG+E+idPRLp8+gZP7fqJc/jzL6jeA+JriPtZ/cvLu9ce+kqqbA/f0TisMt+YK92np87qDN3rXd5p+BEptBGV2bavsbeCRTKJjDPUAE4Edxu1NZxbS0fAbF7RP+ytdR0amQBSl3B6toPS9gMBgkjyDrwR0qKRochWD5x28qeBVvQBPFpYJU8akgNQAEuCjokbLlAgoTZehaOr8H/PzNzkYjq9QLtLxWbfKRbLbhbWVuZnIzWa7TtnmjUPkrpc93ys0tLDbvNfa3RAPILQAM5hfpw3Tz1jT77Ua9bOJC+YbYIoa6aqOZ4BHops4c8ILRkLVa60CZC1rWH4/WJFBZx6jPHY8EcGlJ3YINxoDfrb8La3c76gUVwdg+C0w5WwH69HDTTxkinxjXREKgW/qkwe/hiXQBjF1kxNcR8lAeKS8GRWOiogL2t8A7Bg1lHLsYXJTz3Xx64gH0EUD7yg53gYvrGjDWZfchRHOn8vO11vCVW/jJ7wFc6Ki7Drqd/PKneKWBJ8221Rk2TxgCJRvyzrsjKgxvn1w2GkWT7DvvMTSnR8sd1GUZy8oH79AwFG+F3VhnY58Rr4yb51XMhf/OAxuYWziZ8TGfYD9wCWLWZz0whrTvraretSMf5IB99T/3l2i47R1MtdNLw/aNf/Qt7Vm3Xloeuzb+hld+8daF8z8WNh2n4/QRpWOA/yRJw185dRZk+t/59IreeO/EE9MZDQC47wzH2mu37mq/sqeD39rUBwL3908ojgA9lY0Ndlv/rp02uJWvOwDbqvdgo+iQAE/hUtGfOXdHTszSM6FEgCIeE38ClRgrGAmAKlUVop6o+QUjgW2mj8JDOYuH9iHhZJU2XwWa1IbyzHWBAUWZA0N4lwZp4iMKs9aCxRrX6Ouz4FSnwKnIBTQ96s7r16PUIFG5Gu4UoA2/uxfAMtKcTXv0S68rz12HMIGjo1GlrDcer8xOeFHa/Qz9uY2NegVLr8kLvTf7FiAmmwAkGOpJZ/8BNOXFj+GD5SkjQzWuLC+oCGbSn6iEACdS2Sbf46WmztFhRuSPcRG+lDGgEZZIC/3xc46lpUHD8AKwNAQsA9T0Fb7a1phgTp1S53JJ9kDYJ/LnzgP6YxLEHOv02xC0bfFSJhwb+a/XG8+bPPIixoVjzZ990giqTX3yiTYsC5HdsoT1enCPZRxH+VWeffXTgn63rP0R1AVf6bCeMqSKb5aVv+GH+xugS37UdXfEz4XOyJFyQntm8ARCjUDrCfDzZz7HUtZZg9eVJw8bkreC/eSEh0QZHav6I5O9inJosHpk9sbG9fDP8XGZqCIjKUJCQiZW2h/58ve03/2Sd7WpvfHT7aB3uS0u/ur5V68fb7A7Th9xOgb4T4JUG+rG/hQf/ywAckZno5KKCu+a2f/vt+9ov7h7Jlc/LHB/cgrQ8z521KZP7bf5p1fYcfN9Xhpvg4V+m8PTEKxymxHNok+j5FRe3rIkLfFuorhUzNCRQ1l8clbpHgHOkHvO7EdJjuCM/0vZGXIWyOLtQJDXVH4CiXlU+lasMlUhRpmTX2XZ1RalaRnzWx4AShvkcdOgBxCFRgDA9Vfb8tZI6w7oUIm3dGkg+DlAG+/OOgBK15x578LBgm7Wenm57i7f4u16cAslycLvteEwX6o22t7ONQ2YLqNvKnY/y58CY4ANsvZ3fcDMAaDsqYQuKcDT8N+ow2jjWwaR9/SljAbBrtvTkEjEqG7HSM/UcoKoXqy8NMLgjnx5IWA65j7wyHq9Zv/IELANPwQ9QV8+aQ1Sn8aXbfi7kQzLVt3yWQS0pyEyfBNAfVhTvFjKZ0zpe8aStuyfBopl7W88W+ouYHTtvJZFaj2+aBDQy9DCYKA1mejnvMiXRB3eJiq9RgiyQZN+yCeos0gMBGmMvNp3ZYk/fzOfNNqfHBk7v5iIgHzzlZMjMXClf3JsCrnySYoYvpSwXumboc8aetK7tbXWtrdWYwS5d8Dxd445Rhq5m9sT7VkY4X/yD9/bTkwxpocagb3TsP0XX/k9G4+cP19dPU7H6cNNSvRx+m1MWXPfb38KvSK43/IEuJMAd4N5P7dze/tvu2dVO20ScFc5feSJUvHmGfQ5gOQOvKS56bZ2ebGNH8y2+YGbiLwlDi9tv9ayVVIqvqwdogS3RwfkqNh6KM9AGSpH5VWuTb60waBPnpHipV09ZhWlYVU1pyH5nAqGAi3vnD5ZVMCwvXjxHeirZGt3sz6wbbnhynrc4GcEIeBA/oAO+TQA9EJVvILE7MBTxuq3gAMK33IVYi6y+Tnl9dL0wgICAt5IyVtfdppDi/Wa3/+y7kpdtWGvIhkaGlackLht+iIJ7gFqUvg6WRvc4qEeGhIvUI6nyO9d6FwQlE7Ho/oqsXCDN8PB6Qv1CpAuTwhi0uZu+bQ56qCn4pkSyqfN8Ir8jqfGi0Dq2rBtWUb+JB9/GWN+yN0INCwPYmhR7y4GnqfZyaecgmdzfDbZ/3j08FEZMppS3jDeLt56Z2DJv+KJ3wFUjA7HwXal0/omp+qwHmkuNiJLlJFGy8hHgVMDAVGBP+MAvJEPOkQdAXrqj1Egz+GnUQXHNUsE8o+s/m4fO3mZhjZPlAtXKDc9Mwj9HgKUuqHFw6Ly+GRkwCiHY2Df6uAsn+RXt1JKdqJK8K/APZcxjuAH7f+RL3lne+mnXchtsKP56lLd1fbIwpuPvfjj9JGmmoXH6bclDd907mQ7HP4JPv45FMqtmf1dAtzdWfMfd25t/3X3XDMQqueeKf9RJsseHIy19e3JtoHie/bn3Wh/6A8+1G47tdXWNvCOJtwB30c5QRuK0t31noGtUtNL9XjR/Z3NgJog4a1FKsMcYoMCd6ew110/rQ1selkAj1Jm4+QXBAqMBUXrBoj2DMXqEQnspVhVhSrPyckC2J6hecBFUJdP5tEjO9hFUUorebwlKiF4mlJ5W06ADHBQryQI+IKeR7QmdA14BsDpp16vSrkDDa+7C9rIg+v73Tn0XKYPGCd4c/Y1B9vQ/xgsAIXDmNAr9QhwUeTQH5Dk3RC7hkt0O3lM8sLNiWKT/ck12rbO1CtgTAjmFfEwuQFM0A8/Am4CNF+oMoYQQHLA99Ay+tP4EIQ14PTmLeyRxq7Ju0s/HeSaY2VdnRfNzxV9IIMGhb9Xtooc6KHzlXb5n/4FJDPwdplxgpZEKxwTBYzxKFlgfOlbeB150IzV+HL8rZFEPRohMXxoJUYTybC7kRJD9NIoQcqRdWSJZxSN8ZolcrIff45HbWpjDBwb+8J1O6nc6vVnb0JeJafKxPbWOn0wmsPMpE81LpPMEc+Nn8tcMcrlkoYGgTR5a51j57kGUxgF/qbhUkZEGWk2b8Dm7C077SUvfqxN7DmAJRc9spHjq5i5Lxz+6LFDdpw+snQsML9N6eje21ba/tEfR6+8ojfZuz0aaKTP3C3v6eKv37ml/eftW/Hix9sMgP/RpihFlObWcKLtDcfbSm+/ffr4tfZFgwvts+98pN1xeqNdvDTbHrs2H+CbmurhJeOFBITd/OV9ugD8aK1dZev6ruFkPSJBXUDRg9WLmV8YoHRrI5EAJNCYciiJypd89lVwVIFadnyiPLPk4z2eESneG38BOpSvgK1CVOmSyRxRxFGa5LF+67G8R7YGWAS7tHmUJ7ip/OVK+gIN5hUkpCmRBK7bRoBG4CN3ogjkESD4FtDKGnKUdAG5QJpDdQDvmBNcD1Dw7kte+RLQAjR4gBXuhs/URSW0Yf38qjFAHfmdT36mCrGOdox0yCt4qcec34oG85lJ8KtQvABd0RR5He8++QXa4rdFXMaRf+k4F7JhUD6SJ+AJEsmvCq0XeJtfI8Hf5X+Nc0lbxg8ehX98tp6iv9q0Lvnsu/0OX/mX/Q98V9Y0imgs5QVEM2TdnzLpP/WlPMm9EY6zXZFu91doUGgUxfixPflDfb5rEMpzy1SUg5KiLW0V6Av2GK8YcRqdRjiKh/XQJvk7PYUnr5EHcBu+t17vb/dYYuXFTXpu0lxaWuTdkwi32sbGDYws+khljmMIRp58ZsLSZ+62F73wUjtzCNp7qtXN1DvBf1d7i/1fP//qreP74Y/Th52OAf63IQ3fesdy2z74Bj7+WcD9aZ6oF+3hbAfId1C2/33vXPvPeO87DNHsRwnu6g7haesI75p6Vnp77dOnrrcvmLnYXjpzqd013GqzY4ft9lvW2y1nN9v6+lR79PIcIDRo05OoaTeiqQBVuAK1u6xBQAEjnh1KzAftqCA9DlevyCffeWysStLfs26vwoQWASVr/HpyKGjXHX1JZ4BP5cvv8bpHm9niXQW0+Uxd3Zql7RdwoPwpax2Cc22+qry22xkLvqTP9iwfz4/vOc4ULrnWXKBpRYZpzUd78YrL47Oc7ciTXMOwCX2k2nAGbeSTVtuz07WurQIX9L0kX2tHuXQG7CmXsDbtF7AXrxKhgOfS5Zq4o+l1oDV50wDtCETx7C3IJccnr3i89Bsaw1fA2B4IaoKKtLXc1663XPRaSReN6JKgLI0aNf4+Nd0n/6iP/ONHC4VXrvUb2ZG+LBdwXTpsy/yOh+PvhrbiV41p9ccIE/2Vf4JqxttloiLNSEPGgAtpm0RRrvkyR5EjPTX21iOQe857PZNh2jA/mWppQ4OTtqExxfiL0WJfkH37bD7rdvlCGaBT6aNGjaBse/bPuy4s573yHnbj3g15vri4gHc/oF8e5LOedXiNMiiscaDKMQzvwYmJNve7NlubO2rPaqttKtGL6mNvAoqPmiGBt77ySzYeOt5Rf5w+3HQM8J/gNPz5xaXh2DjgPvxzvYn2TCZuJnkSQL7NpP5FwP0/4bnrcQ8+CnBXLVjtNl6AwL44hsc+da19nsA+fbk9Y2K99VMvw7+PZ0T7Z89utKfd7mNycRVWAfmpBa4foJDWC6RRhLuGcvUMBRkVODV4Nrfkb6xep+FePcp2utvERRX+R84KJ1dfAsD8xYtTEauEUZqpFz2vQlXRBvwxdsxjZQWsRgU0GPiLDhyBD3Vb3pC7R77Gm4Mew75ZZ+VlCqjwHkCmAl9GIPSUBQQujOoeXae/thNFTv0BFvvEu/QIoJYJoPlH5nir5Leffqjy8sN6qw+WD1DwkgYBRcKCudIxqs8+WUeAkzIBFa6V0UGfuVZAVmCG+ZH8hoXN71q5RlUd6SrQCyq0R1kjIgKS36VX0NKwsU1/pwGuwU/zuxQgzXy3Tdu3vjolcDZgmagNdMfAwYAwWbZAs75HDqCBy/xWY2G9oR0i5KNeshZP5G7koRsKF2Ctt5Y3iue1hFCRlCx9RO6olQZiTFDeUl1/zWNSDuRFwJ0yronrlSuHRoDcVZ9lKHlIfRohEthFnXJnAW0oe9IvmBvF8JY425Dns/2ZtjDPXIK+7e2dtrG21jybHrMl+yPCh0PLtrb4nIO2/OK1dml/up3rbbdz41s3eVhMaqdo73I7tXzP+e9Z8+Hzx+k4fchU0n6cPiFp+KblxeHk7J/g0yv+Z3AHTIdj7Zf3zrT/uHN72zjCoh8z/PrhJfP5OgQQ9fqB4bbQ22/PnbzRPn/m8fa505d+I7AnBKhG5c3vR722tLKxdWp54xfe/u7Tb9wb3j49PT25srOzkcM40IIoJEOqKCUK6TFOqOhQ3gJD1jxR2Na6uLgYpStA+FQvFXmAUeWd/KWIVbAChwoxt+xZswhHilcrWKCUC6hsV1CgGq4bCo33xTXbVmHXZzzulNUwEASgFTp1iFTCAS5yqthtPyBTlUa5+57v5IlnLADwPWvxo7VTlbz8sD0VfTb1CTK2Zb/9lX6kPnLZLpVSh+v1gGHA1mrLOxWkTBodN8GQDJbPI03J47WEdBlfwc1rth9jQprDC/7gjaBmvX43CqPXaYSkQFkg97NLJIwhbdg3G/Q3S3Vh61RCynhTr9/lRyI7tJGwuae4DTQGNQIYoxF/pcEz3+se9mo3mwRHhgKMypiFHtofNQWptaveiFH6MBqn7tz/6iuGDX+Ro5RTbuCDfBul0JaE7ECvZd1L4VKNPbV+AVzZk6+OkXVX5AA6NWQdS75rkHXLEpFP8mce0Fcf4uO4enuoyyuu3/syr/fHa2BqMNjezo5HR++13b3t7IWw3iMAvo0dtlOfs9UGt++0zd3Jtodh/+zJ623myV78FMQdtoW2f3TPK2/beNf514d1x+k4fdCkPj5On4A0FNwPZ76hjQ3/fG+yPf39PfdNFOUb9k63/7h9e1sfTrYFwP3DSU5/X5oCO4C2PuU8wP7MyXVA/fGE4585sZpQfENxoE1GJUYfkQD05VrvYOxe8Obfrjzz4ndfuPGCn7i29tx1dNMdhwe7p3yKWcBFYMV7Vvm5Dh9wG6+nXsUbRpFOAcjLJ08C/BVi1mNToQpiKth49tSlchZgAvhcS1gecgRnwUzWCLQqSMFDmgUCfozyVCFbh+2TIcoym/UESRSsbZf3Bl0CC9fd8BSwp73szqe8ICNouYFLEMhJcbwHEPBu4xVSt22bp0LNhqMFIEGGMgI+JHagKC3x0kep9HR5lAKFP1UI2Dqq3ybpgbrU4Z6EAArX7Hv6F0OLwt3wQVt5u8UrLxcA0pbVJBeGhnzjuvTZWgFVAaSD754Bk8AquDkG8tC6/O57PHusUhoMfyqSY9/rDguXHCoSIbDX3gINBWlR1L0eI4y6iq4y9hyPGm/lShkrA0O5SUaZFVbKU2TJZQJSB/aJssSI0JgzskFm6tGbrrr19j05EeMKefVAJ6/FqMhvjot3SNQ5CSYNQz9ryEmzbRna72jxzakjP+YXVqhXIJ8OfzV6pcOQvA+lgcTwuSIHw9yJsrm9Rl74QwePDoZtauWonf6CjTY2zfjs99rVIV78xFY7ixcfefBV+uIU8/Vyu3vpnvP/4tiLP04fOtXMPk4f13T0Cyfm29jU/8o8/YsBd3WUWscEuOu5vxFw/0/bt7UbR1MJqX84yamvyt4NsI/F43/GxFq89S+YvdieM7n2BLA/edNOgB0gOGgbaKt7+fbjVPN97dLBD469aPvBn/qZt934+q/8Y/cd9Nra9s76uZ3N9VvwmHtuDPIkLpOgphJ0d/DMzHRCtT0Us4p1fnEehTaWsKSKrvS2IIpSpazej6lAvkLnKu88YpZrKm5D6n4XyA13ulNf0FExd2HebAicrpBpFDv/Jj3QhnYE+IDJCASiaEegZT5B3nImFbgGxhPh5DJCVNiCndDpcOUa373lScCyXLxdwK6MGYwy8pg0NKRRz9cohB13o5drzxobti2dku3mNBW+ICBPO6/cZYeqp0BTaAywjeqXps4wulkmhoNAKL3paNqKgUM9gptoEW+3MlXUwzEhr5VZo4ZF8li5Jfg9hlH4Vv1OOf5cW05Z/mlk5XY7C5k3YzYVmmLp8K+O87Uv5YHHCON3+VXGF4YF3n+WF2gncsP13JbGu9+7seuWPJSvyLV9oi75ZFv+Xu2UjORF2/K+22QXQ9UI0qjOksvuZD0MQOixzUmux+gbL2NvJqfYzcI7anTsaMMzFzxDvx7shDzShuUmlRUubG5vtO29zdBP0/T5qC08a7ctfcYW/aMLsMnjqPfpTAzznHlRg9CbljHDZX6+7/z3brwjF4/Tcfog6RjgP85p+NPn+r3F9vV8/Mu98d4zRpZ4JSavu+XftHcSz/22dv1oGs/9g4P7SN/G+t/DMDAU7ya8p+Oxfx4e+++aeQxgv1Gh+A8E7CrUo+EOFdwPHT/VhmP/397k9I+MvfjRe87/0BNnXv/s6//d7n//xdfd+7rX/Pylna2ts3v7e7cD8mN56pVamYoEC9fc9X5UhFHWeD8Cvt7q7vZe29nZRVGjcCcFDAGoANCksh2R5BeUqrfcTcVjzuY48mf9WFAikx6RQBCvCgVpWF/QiLdHMhSq0tYI8LNtagCo3AOoo3B/1os9qAYwjuJ2kxR1QryEhJ4CnQpVC/FedC1WJtpX18S9phI3n0AivbmdjVcAiB/THvTn2FjKeVuc3qrXpdM8WRKgLo2BjpY8JIU6rD9GAWCX9V/Bys5KU8iBp9JpRn7JrXKUT5u8F2h5zO1u6DJUn7sR+Cxv5WPRYC+LrixbSDt16937OZvM7GP6X8ZLGTzkkybqS7I+CBTwErGgT9IQ71wSeYWu+pg6TMknb7o6+VW+1G53jD34bZ6KGtX5AiVzGlDyHGMp40DfoUe+eM+9htcYcuB7nlWPcRIe+Ze26mV/jDpkCeFJKcYB7xWx4Tvj4/PoKYxszXBN73ysDTwimT/HKIYk1/r92eyin552KWQCHh7kUc67B24WhFYs6B6IvvRZG232Nqbk9oh3tHftaKadG99sZyaEe6/wglXw6CSNX/vmPzn91vOv3j5+Nvxx+qDJ2X+cPk5p+J47Z4Znj/4I6uqbAPdnlkar37r73N+8dyJr7tdG4O5U/kCpu66K9VY3LfypsWF7Bl76V84+3L6u/672BdOPtZNj3g4msBtutBQNOsp8xNPYQmnex5cf6Q3H/lJvbfdvjL3ssZ/rvei9N6z7/RPKZP/VP/Bt/+5gavqVvfHJ11HDngCkprNmFbLHbdYhHjSjko/CFsj1hgVWAQ7lnWsjIASUVZYCuYpSz7UACaVLHulVoe5uboVdtuMuaD1GXx5UYzLPzvZ2NkR1rPX56O5gLgVu/Z64V2H3gCY0zQ769QQ9/tyUJ1AYzo9xoEKHZo0WvbihdNJ+QIM+hB7Xs3n3Nih3WSfcSx4Vu9/lUTxrynp+wM72JjTthycaOHrsLnsYDZEnMjMc5Z+h++onxgx5BW7pmpkZBMTMFHCDsPICfY5AbQiLwdSDBj1MD2+RNvLYjwJGDSI9ZyMpBeQmvdfp2X6bJn8BqwBekQAaS3RG2tLekUZW8TYGSpYe7KsccV2/eE32AJKGgWFxByIhfdrOiYeTno6ofHBNg4x3mRpeC+QAZZ2MKC+RH4xZ6y1+Vz/kjdds0wZj2HDdsdcgiiGBXMkr7/7YHcmF4yuPva3TOgR8lxh8Kc/bO1tl0MRgUI5dVvHBMLv8vkndzlwjH/SLNupWOtfcK5okyM/Nz41kaCKb7TQ0zSvflb0DPPwj+Dq9dNQGt8FrxKCYBg+hdYc5/Kt7p9uNI/pKW0m+TSTTF7exqZf54Tgdpw+Wjj34j1M6euczptvVzT/EjAcce0/P5BzN0yfA/WT7D9u3t8uHswnLO3W7LO+f9GkO4rGPN/yXdvvEZvtd0xfbl81eaM++6bELACM0N43MN3TTJv8/hJb79/z0T9vi49859unrD5z/QdzrDyM9+OBb33vXHZ92/8Hhwen9g/27D/d3J+OloPw0OVRsgQoV4tF+m1tcjKJDK3o1SleS0KtRrnqQes61wUtlzW9cV7nnM2Ca8n4FPHKWOHXFMOC6XlsXTk0bvAQd21EZxxtDeWo46JXGexsZBZ2HtevjYUdAJUDq3etlCfQOgvwWiK3eOrNUQF0dnfH0UNgJ9aLgBQ5pjGcmLrosALCo5HPQC4AtN2zbV/qngSFACazV9dRj/Z136SNnrcP8eUYANMcjhk5pkH4uxUP2+hTAqZctwMkP80zNehCPR74KtHjg/C8/BDkNAAFd4PRJgilL3dbbrVELnAFuvsu3PFDHvQqU7Y7pDY/I561yEuS1tDOiQxB3/BNtIJ8ptI9AVHqlJ8sWGcsyTGzbDWq+O64aYLWjXYPByAhtYIxkPEZtCqJUDJ9LxlwasY4YRvwpe7ap9ZbbKkfyFsMsBkFFAWrcRV7HhCqRAccoEQV44DPfPY1Q3lnecfJZ8936vfQMBt42N9W2N3308nbRcogRqnFB3sHT9trcp622oeIJPSb/10y5ihd/68TWyIsf/WIHh70TfFz/5j83uPf8P9/8gMb5cTpOpmOA/zik4ZvA4M2pr8ZU/xYUw9PrYv5njuJx8fareO7/YfuOdplJ/MHAXaDpvPaJ3lG7gwnvxrkvm3m0PXfqepvh19o896ShLD2hokSj9x7i+2sBx+8GAL5z7LMu3nf+Oy30kaX3PvL2i8+4+2X3H+xvn8ZDfiZAN5HbilBmCyNAP9jzJr+jtrC0lDXfbbzrUpgq/AJHlaxgZxJcNBL8TW8/AD9eAId+DxBOuRHPQ3C8xs96i3pk7qIvoKjORsGTVN5yzT9D9Alr046gFR6DCLt4aK7x5jnmXFSZelKdKSAATXr7gpPKPN8Bsm6NXPARFMl9k9eCazxBAUsQAxg671Kv1SRo5EhUgcnytG+/rF9l74Nz0iN+r9BzeeLSr9EQUOCDMmF7BVglIzIn/YshIvjpHY/HE+3C/hpKCU9bB0ZHlhPiOZcXGyMJ4LLuoX0kX27fS/WOI549dVi3Y6QHnLpG4+AY+h56TNQhgGb9O+1XVEBask5PWesRtK3bYhoi/p6+Uzb7G+Clu86ly97uZtmH8Sa/4F500GvaCSBTr4mWik+jsffIYts0SVPJjJGI2vhYY1LjpDFSa/EaX4577SOwnHdTmNHrsBs6p/PUOH/b392H3xiZ+0cYWxNtgPe+t3fAy2NynaPQ72E+WbbqtYVP22oTt99ow50ydLs0gWxsYLAfYtQ/fWq1Df7ntfgBs/jB89+76R6a43ScPmA6BviPcRr+fJsYTp7+Shyhb0EFPDtzMsjNByYpsPKE5340mx3vT5rXN5NF9Bd2meCmO8Y32ssB9i+deV973uT12nzz/h77KKGs0MrDR9B4r+HrP+pNTn9f78UXfv38qzbKjf0o03sfuefSudvufhAQu2WiN/5sMaU8vzp7XgWpJ7awvIJinGx723W+ucDerX8XDJXHaarNdCg3v0O4oGP+rPECOPkeBSygyhfgQwCk33rMKnSVu5EB8drq9cTNI0ALnClnHjIIeq7Zx5jgu7ufZXaUPe1VuB2e8ipAsb7JHF4ScAJQBPl4fgEPQFBgIGtndGRTn0AFbTEK4FHtECcb3wXp0Mv3AscIiD/eNAAEHWkUYPcAND3lrHVLm54e/Sm+FO3m9ZbFIWAmXTOMibv084Q0kg+vkW6bEuSkK7eeSc8RXjZ8zi2N8pe6im9FY8bNvkKr4BfekQRfGkl/4qULfNCnJ15GQNEWxzTt1thZ84HXqV/6DV8b1UnoH17W6YOOtMagmxIrUiI2y1PLZpz4y9KElTMA4RvtmjEyEhrKqFSmQhN/nYESI4exkVBlw9vaBO+bS0eM4cz0gLEfVHvU6UmN3ro4PjaJUbiE/Mzm8cnWacccg5y5wGf3oihrB7sHiXI5BzY3N9ra2g08+s02Nn/Q5l642nqDLRjyG1WxLMMsalf04sfx4sef5MXLwNZbhuiNV35j/x5A/np+Ok7H6f3SMcB/DFPAfeHsl/DxH6IynpdZqu4xoUDcriW4/yye+6VDwB3PvSDkNyY99n08djfQ3Ta+2b509rH25f1H2rMnDMWrfPTYff3GhAI15P44xX8GbfQt7Wjv1WMvu/y289+zWovkH4N08eJDj99+x3PfMz02+RxavJN2UHiGxWvNWKXUnxvE+xK8VMadUlbB5353PL2EmqOXAaqR956NcShIv8e742cVvcCUUC4AWgCJPsQjUmln/Rjl6S5l3a4o9BHoqsxV+Hqp5YnpyQO6gEVAit8q9GxLcDQAZR3SU+FzjQWvmdT7pkQWZmZTl9GIADx5yjCxn+Y1KkFf4YhHk9aaLvwAsOVL18d4nHTI5QA3qklKHVfrO5qcynIKm/mUFn5KHynrbV/WY71Fo/yhHwCJ/A3vAUBT+szv/nlmuncleP+7wOnzyQ/24a+AaoidNgTyrNHbL+gKkNJODA8rhD+2G+MC/jou4YXGDUTYvrfSuaPciIf05xn0tCnNXktd0Gs0xc8aTTZZSx0lO+MYYBoiplDPb3Y1Z7+7g120Gyo7jlPl0rOW5jy9LmU0FqGdghWFqTF1/T+7563Qeslrsi/dnQLF9+pnPHtBf2auzQL6ZVCMQ0ud7Gf0aJAoQQ3H9Kx7GmiT8VA29gD6re3NHHgzxDaaOrvTZp53OfW3o/9ZE7gWvz7EOKR/T5vEi/eOmJHG6E3BuQO8+GF79ytfvXnv+Vw9TsfpN6ZjgP8YJSb1xPDKuS/iwz9lUj93dLkS3jbqrb1p/1R73c4d7crhNOAufKt+nkhCkre8HTGhPcnqS2YutK/uP9ye6aEX/N4LsFsqmuxmQoUZa3wUjfM6NOe39E5Of+fY8x95x/lXP7Er/mOZbv3qL708eWPnEuDxBWjBBTcRqQxV2novJ06eCtAZ5taDybGdgpqKH0Z1n1WCuRWMa3qAKkE3JfldhRrvjXo0CAKUez79y/AovwOIrnmqrAUx61SZBnR4ySM9sXjT+dzazlbdz19KXZARCPXmBRXKocz9bpsaGhS76YEG8A1nO2LQWeCGkUH7WQbgd0PhAk0HSNKXNWN3ctNf88aDBfzkjcebWm/W50OzQO9QVrJtEa82/fnkufKerUuPsgCSvtG58M72yWOZ2rPgxq/+KJ+b1ATXUXSA+uu4WEFDjxpvdso6jTzIwxqXHFizs5vQv7x2M57r74KtefRy7Ve56WXgOFbyB6LgdS1xhI/QFcMOWicY58gA7JRnfj5wzJEV++kdC9LidTNZn/Vk8x2esWMWntFuxxc6XbTHGNHwALIZU8Fa8BX0bd+ISNqEFxo4tmHkIBshqTPGAv1TdgRfrz1542aiVAvLeOuTbWtrAy+/H5BPlErO0ifLaOS6/p4zDfjTWNjZ20EOaYe/ydtutMlnXGL2Omby7zcmdYOh+ivD2XYaD/4sL79HMOk6dZ6gk5vtFYtvPP/P14931B+n/ykdA/zHILnmPnzs3BejJf4xiuZ/Avej3kHuc38dnru3wg0C7qqLqAPmaq9t4ZG7tnwbwP67AfavBNg9hW7aCX1zR/z7JXQf+uYRKvppNNw/6G0cfvfY5z3+9vPfsfoESnwc0mNvfvPRC17wWRc3D4CjnZ0vmOvP4Qh73vcuCm26LS4toXd8Jrq3A4VGgN9bisqDVvFGcdMnwfbmunnApoBOZQla0UcAEaW9u4MHTEUBBZS5ijafqatCuwUAvguYKlgByafQ+VAcb0/T65/pe3Y+eTAQ9CgFHQmUNuuh0oCytEmr7/H4RuBkXyoVyEuDQOEPN/vrdWnkXXBPbkGL+jqgyKl2GCsqf5mVSAJ9jsdKfW6om8YblCYNHcvLF8H5gHoEQgFIQOUy9MM5Pnfr3C5t6KVnGQMP1v5Jk/zKs+rJo+ed7vBfgC4AqGEhsDFGjoHlyGcfjVoIajWOI6OKz1nK4F165H0MB+rU85Q+24oHz0uDwP75WOJEKhTrEVOL31wyKsEleeJRwe6Z8LnqLjuYvFPCR9QeAJbyMqBNn/KYVow2DQMrlkbbUl7cHCiT7KfRigNo8rsPt4mxxfd46FzTWIshZZ+RW2k0AmN43qiHsuPmR8P7ku/jZJUpH7IUo4xkqF7ZcHzlaaI7yPfOjuODUTq+18aedrGNnb1O5SVvHyipJ7Yw+tUVd45vxDHIxDe5o/5wuEDFj57/3s1fq4vH6Tg9kZSs4/RbSIbl2+TplzMDvw2l8ILRZVJN2GFvP+BuWF5wd7d7TU8Agtcmk124v2t8E2B/rH3Z7MPt+QB7HjBzc439/RKXALPLVP5v2tHYt7XBxKvHXnThree/f8v9e5+Q9OAD9+yd+76nX8Z2eUZ/Zvo5/bn5tr2xGWCenddrHG9bfBfg1N+G31WuUbgwy4sqwA7cvZZ7tKOQ7TO/o0zzi/sQULgJ71OmwqZehxWeZMe/igDo+emFG4Z+wkOTFnnWAxy9j1/AFCj1Xm235wltfFLJBzRR0rVmbkRBEC4jQxiqsK3e4WgDGe8aCQEQf4c2DRXr1+BIeN12ALsK/VZYN16iHUilApQPlRnH464HlWTd2TooK/B1PMzmQH7T4XPjWU5EAwS9ddC+xKOm/niv0BV6KRzvWaSRZ4Kg4DmKnnA1123DW9qU3M6LLSmGN9bBJ2818/kEO9Br33fJv7u9BSjbukAoD2mTPvm7Y+B1oxXy00i0fPaifXHjn0njwuT45XeSdZdBV+Nvvw/IL49dtnEDooaP16XRfgu6MxhGthvjCP4I1hAIX6WZMaMt9zO4IS5Ghm04JvA74zPioXx3L4V3SYxPuhu+wu8TE8bTRr/bMs3PLc63WQzJzY3tyIuPXU7/yTE3P9v6A2m1LxNtYmy69eYwsp72vnY0s956h785wJv8Rd1xCg/eyN5NL963YcOa7u1+85+Ze+P5V22smv84HacuHQP8byEx2ceHV878LibYP0KJfMbo8iipOPbam/dPt9du39k8oU7Q1iIX0DeHEw2YaXdObLYvw2P/0v4j7VmT19t8Ns85LKXwbqbR/KfWNf77YSo/37bbv+rtPXbv2MvWNuvXT2A6j1J7wTM3F45mD8aHw8+DvPnaiX3YllZOACIoaMANtRug6rxt4URQ0cuqQ2jMUd0TrA13B8D4bjTAE8EsF8A0D/UY1vcF5sYbU1ELKtaiUaDRkHVPQ/uU9UEiuVVO4D7cQ4H7m2vGeFOUEUAEPzdYCTSuHXvNfAJOed1MFtvWY6aM67pZ/6YvepN6aIbmAzyu9yePoW7qgk7zVQhcY0EjwLC4xgb9gDZvYZMHgr+ep5zSs8xaNXTIE4FHUIfJ1T+9f9sFtMJjaJdP1X63S5zsMCpHy1LehuOZ06EsV0BzGTZGPeAhoCiIJRog9DM+9r/bQ5CIAO8m6/G6B7jo5e/vwWP6Jm99SWM2zenRc31qxvvaMWjJ77hrfAm03n9uX2fyDHXq0diBxAJElxnqCXAVei9DxfEI8Es7dWss5zvJselucYzBB3/dwe5u+z3aNr8yqFxIZzdW0mT96V+q0giXxTXO7gGZnZlDvpRb28cgm57l2mxbAOBpFpCf4TWdfSHuop9mLOaXBpRx06fjDj/3kZnBpbZ3+/1ULs8/uBoeB9A3m8buWLttcr0tYlWPCKznxQ/x4oe9x89/78abcvE4HadROgb4jzIx38eGbzrzhXz8NhTEi+pql9AsgPuv751qP7V1V1s7mmwzrsPjieLjNmH+Tjz2L5t9lNcj7RlTN5rPZPOxkTVxVfWj5EcVz7A9jrZ5DRri/+yNbf6r3sa1+8devrFx/vujg35b0rUHHzx82gs+6xpC9Gmz05PP83nXguD8wkLC4u6mVjGqeFXWejyCmZ/zpDgrAVAEAhWmXrjXVbaUqI6hbAUCLhVQAUQqZxXzlOu71gkY6f0L/oZPu3uMTVnzpTaNDR93K4jrlUuLYOiabm53oo7yaEvRC94BKNry3mWIDugJEiY9vydGSe+ffgSV6opAIYDbD+mSXuvOUbK+89InFrxzGxv01n3uteFsCo+RVmKg6E2a3+iDu/7HoVlwrXXlAlP7pEerESBQx9iijEn+Zwc9SaCV/4bRfRVN9MX+8kr/yRejgs8Ctw9S0cPNL4JooVtAVAMltzvye5ZR6EdoSmgaHtgGbbqOnuUYjagAZnnqjrnhiNn+IHsWBHf3FBjBkKeOfZcn/NRo47tyoH9cJwMiO7bHWClvrt8re955QK8wEhl7PltXZIkCu9s70FNyZySBgnInkZFcJEmDxotz0jGwDn6kKy4hue/CDXtTbXHBI2vx0G0NIzUGp3wJrRQh//bGbttY22o7WxoYGDynHm/bp96ZPvZi0P/mqagpL/7M+G67Bd0h6D/xS2+O/4av/NPz3ilzpa4dp+N0DPAfVRr+KJ77zhnD8n8HZfPSm/MsiYnX22tv2T/ZflpwH5Y35xq7CvLu8Y32u2cvtC/uX2jPmbjR5vDqxzPByyK/mfw6gfI6GD6KgngNQ/X32uTw1b2XPP723q17m7+dwP7k9Lxnvnx/MDfRn5jofcHezs6swOApXqpdwWR3azdgqqaLFwTZeotuaAK7ojhVgoKg65sqfXWX4JqjYfmt88zK09Jg4DM/WT7hby4kvG/41Tx8V1HXWnLVJdjliXAJgQtEKm5yU4lhYjcHVpQA4wGaoj6pJ14kf/5mfkFGZT6Yw2mizmwGA1TNI+har+1aVtqydIDSr/VsctEXN6XZX73ZAooyAIxY+N0z1xeWVlp/brFtrN/IiXcKxM1IhqDAn7e1FZDrVddafaIVtJvwMf2wzdr4VinAzbeR+ZN6ZKT0yLR89xeBnmsOQXnpnvzmHoNhGSK8yyR5a9RE/mooZB2f8vKYTDFCjFzYP0E5gE9e+ezGPflZt1ji1W5vF79ddhkl2ylapBHaI0u0y+csIzh+o/4rO5Ew37lmLfLByEF/MAdvJwPa9lFjQ/5bR3pt/dZHsi77YP7u+fElL/LP5xy4nKLMTrQFjNmF+fnwwtskPZY2yztckKdwh/zSozxipG0ftfE+43PLQ21j9qHWw/in5dT9wZI76o36adbcPrHRFnEglAkTdobWTb8Nxy6c/971N+bicTpOpA8tWcfpNyT1xvCus58PLv8tptZnMzszuSvxYWy/3bO/0l67dUe7dDQzCsX32jPH19vX9h9q/8vcg3ku+9neTptwbTngbiWj5IhMAlCHwyvD3eH38dtf6A2P/mqvv/RzY5958bL6ujJ+cqSf/dnv3BsM5n4eD/AB8UQGqdj2AQPXnw3RqsgFdD1GwT2ePNezHq5Hy58Kd2yyvGa9rBgDvARQ81uPBoOK3afXiUd6gYb5fQmqO9tbATOjAIKlYKGytbw0CRSCiMAbAIDtevTT7srG29KD8yx8Q8Iqd723HD5D+RgFlJuZGzBG422P9raNFBheB/AOocUjTLPnAP3u3QOCde5rN+ws+KYOvVqPqh0dhyrIQXPu3YcGQ+nuVBdEV1ev5uhUNbggKf3y1fLSL+hYr8CZeqFB/rrOK1gJqoxG2lDG0mdAqQCMzxomgiZi2wGkt8wdASZDgdPv7vrOUbvVf40K+SlQ21bKUb9tuf7t8oCArWETQKc+2xUQfbdfjlUMH8Za8N2n3l1AU6Ns/8jjYqt/GiPWq/Egr9zf0RlauXZYh+W4PCIvDM0HjKkvBpQgjpcukGv0xWCk3weM05TPPbAuyljOMqYsc9Am3AqNPt+979IBfIoMaRrx7t0B7vPoz84ij95FgjEzTX8AeDvihlkPaZruT7fZAQbG3Ew7cXqx3XLLqTY1e9TWh5dqDD6E9/7k5BLfew/m2zv2l+p8DNd+1B2+td45Pnz50RtuebbfjtNxMqnVjtNHkIZvPvf5vP0NFODn43ipB0ZJcN9rbz9Yaj+x9bT24MFiQvLPmlhvv7//3vaHBu9qnzt1qd0yttOm3h/YfXMk9FwOh6vDvaMf4OKfxun/f3qb0z/Te9nli70X3PcJ20D3Eabh3l7vsfHJyV9CAe5P9z2605AxCpT3KQ/4ALD1kFS+esruhq6QMRdUvADE7hYGwR6AgMLGEYrOEuQT5rRsWQ/8E1BQxrzHw+aqCj4e2ETdfiU4+Mqub0C28yYFIjeEqbj1pG23gK3qElgFFEOxAd8ofYEQEJRO6eIluG9ubGToh2PWi3cH3dZToX29tooeqMQNB3scbnm5AqT5+QdNgpQ7wLc31tv21kbosN7NjbW6KwGAicED2Jqqn2WMyEND3qYygqy2gDm08V/VJ7hpSHi96k8Ym2s79FWwrjC2oWWMBkFc2uhD57ULko6X4OfZ61UP/XVs6XOeG4Bx4rgLrDMA2yRgJy2eu6+hlPLQPA7waYSVUTOaQtLJKx8B0DLwNBIE99EeCoxE24yhAT+lVb668S+b8w74FR7YZ5rKu/TKb/nrMo1Gh1zymn3Ld9iZ/RSODX1Ov5C3HBxEvdkTgdEjvRoU7qZXrlyGUmY9glZJNH8ZeHDHrvBf7Q3BZqfspMYreY7G4MfkNVoxVZ8/VDLvJIC+08bb2/aX28WjWa4oE/zCP21APrwQi+FLYd2HV+lx+pRPH775eJza0RvOfiEz/P9iOn0xE0r3aJSYaGMH8dx/cPNZ7eLBoD17crV9ycxj7XfNXmjP4fMJPPsKAL4fsNfDI1RMrrG/DqXw9zHUf7g3cdubxl7ywLXz3//xveXtY5Ge//zbh4PBiamttdWvwsuaMUSvMlQxe6xoNjXxJ7C6zpqwLUpcDycKTyWKolXJJpRtbhgi2EZBG+IU4NBcpYhRmrGueKNOASigxnj4rhfstcA//8xf3zUGBGCAh2vxRFHe/hAQsQ6Uc+dpG7417C/YZLOWoAidtmlf9FgD6NBYm7PKg0wYXpDyT1C1roCxp6ZBAx62m7PqXnDoD82u2eo9gjaUty0yhgfWZxtjrkvo5vKb/PF3K9RLll75JkgZ9i6vvvoYKKZoaE8ZPgtwGDG2FV4ARDGkaF9eZf18VIdgpoHl9/qNF32zjQkjJfxtb3ku+yTj5zGtlPNoBufHiFcxTBJVsH8j79y2qd/+SKfXvf0sY0jdoZO65KWG4QjObo6n/U8T1BUaw5rOGPEH/lE2dZtd2aHuMowqIpI+j3iSKETqYfy4ZD4jHlbkb3yBlok2N7/UpshnJCUPz+GzEaOTZ5ZTT42DR+POtMXlOuVOGd7d2m/r1zbbZv/Rtn7qvnbU229jQ89MsBcfOkmldK0dTbc59Imh+ps76pN6Hnwz2bvQ/x/Hp9sdJ5OuwHH6EIkp1Bu+8czL+fhNzP4Cd7VN0rDtMcnesHeq/cTm09ssP/yBwUPtj+Kxf/70xXY71rr+TnnsT2L3JJOSr8ODo0fRM/+GLN/U9g7/r97GxZ/sfc7jD/Ve8uZyAX8HpB/7sR87mjqc/rXBXP/hcVCoAzxBwEd1xqPnpVekwh4KDGiqcZU0+Tog1qvqPHaVcqeQA4AAkN9VlgGh/MFCw6/Uo1LOBiqu6UlrVBhuFigMpwZcaN9NatahASLwBDAp6z3xerGS5OEw1mUK2OwLQrQFXdnVjpLPPdAUFcADCAEHb6/id0GNd+l205gZ3UgncYb088EX/+y7ICTPBKZwDQNFI8LruV8fwA6t5BVcQ9PIcJAwf9PcMYzs88gneLde+548/B6jh9yW0yOVZ7Y3PY10hvfwi7byimGGR89nvWhB0+WUDBf/dcsemm3rq6ttY2094yCJ2Qewv9v2trdrzNK3kdECTQeuQ++QZ9d9GG6ILFridVO/xon9DD8B9TyHgLozzvxVncqUe1vqtwCxPBj1u5MZK5RO6689ELKCHPKDepS3ulWPvme5Rb7XLBX8jWD4qk2Wo+gDdLnvIc8zYCyyLMFrZgZaHQ34a2IeMHbWWwaKsuM9guMzvM2tt/3eDuCujDkqH14y5yRcd+ugYfpHcSQqTF8/Ri+19kLMp6+ui8fpqZ6ehDjH6TdLw18+83IU3V/h45clFDaaU84qJ9vb95fbfXsn8Nqvt68fPNi+aPpCdsnXITXMOUPyXdJjd419b3gBHfIjFP+bTPy/1a7M/ejY519+V++L2ie9x/4B0nBiZ/3a5MTkr01PTR66Mcm1bUFUoKzdykKQ3p+Abgk3hRmuHgHNTJ1KF++Ql2AuQBnejjenkqYOFa11lRcJMKmoeamkNQwMC/sDvA3gmSch/BEIW4UAEDDgeoGXni2KG+W8R1tZE8crm+l7P7VtSk/1QS9beqwjoMS73/2sVz4zOx8wShQAMDPp6RkOzgYz8gsegriHrLh+73WBxtvFvKXrwHC5XjjlPNDGPO7ez33yAHIOX1Gh8zfNZ0HdPo5Dn3SH59Br/83XgY7jAaHQV78LfoauA+R0pULy0B0jQEPEMlP5XPfza344FNJ/lDVo+x1PmPd98gnY7hsIT6ApRhltWVBjx1cXWrffGifKiuHuhMD5E7Bz0JEePe07RmVsKAMhK/wSlA3by7d8lo+4zu73kCaNGU8GlFZfXQTC61Z00+iCbo0pf4uxEaPCJQTvStCDt7zRGeSJ/C6lyJM8x4Ax0Ij1+vrqNjS4D4LfRnK4NzJgFPrpSebF3FjbnryCQblH96yb3z6CZPcF+UcO++3+g8UnrcWTfOu1E9T5NUe/fubuunicnsrpSchznD5QSlh+vPcXmThf1pvI3LqZnJpb7mwFxF84daV9pbe8Ta6OHgTD5O2A3Vnp+rrAfjB8vO0Nf4wf/ybX/3abn//hsZddeOfYVz74cTlW9hOVfmX5M6D/6E0zMzNHntLWbUq66SWhYGVYQBHlWmvaXIBFbiDzkaaGsAWXA5SyQGh5lX1BeYVrVd6CkFcEuCh12vD+8J2tzXbI74KALFfJq1zNI6DYnspXo8INdCppPcBu/dlSeq4b62vJH72s9yWIoeBtR7ryHjCrIUse+qtnG680AFNRiBgF9EFaK6+AWCBj/e481xCI4UM7AWcAjyoDPG46LKAG3LhomYTzASENHg0dmGvmeKAFhHynOXkUeulbfS5euIktGxzhRccHk2BmGxASUDbqUR5/GUQ27oZJk3RqkHnft/ss5IHJNfUsw/hAltxdUPwRvPXkXYvWSPGz4B/vXANFI4AkX2NARA72tM7SB+XnULmQAXITPoYf9puXY86XRIdMHvcsb5PdsZDHI1bZH4HYcLun/dm2t1yWMWd+aZ7IfflGEdzMGeOS+o1OaLxoSJk2c/yxdwtUJCkyS31+n+1PUkc930ADTPnea9tto12mXzTyZMP/w0x2Z8q1ePTL/Xjx7zvUix8ppdCNF98bflrb6/3BunicnsqptM5x+oDp6E3nvoDZq+f+FYA7rkxd75KTbRtwd/uQt62EmZm0I7b6VhvnVC4X+fEXufgfUOSvby9+7EHm/e9Eb/0DJxDtG/7oH//CqYnZH51bWD61vb3abqzdaDvbda90djBH0crE8tpVrL7Hm0TzqqTL20YhyjuUZQAQBS5AqqBVogWGaDKVKoBQkQA9YsCdMgJqd5hJvH1btH3qFTzi2QsGvKbwHN0Nb8pBNgFM150notylLSF/wEa6BFzHVSOmu5az0Smrl9uF/e2voORX66j1XGkx4oB3y18iFjZsk4BI8ulVktwtL3BYgX2SL7VjX0NkxL/0Q9Aq40RryY180mh/BfsYFPCiu2VOQyZ0kH1szE1w1umucgCO65bx3XKeQa8x1C1rZLMZ1+V78aU82/DM1h0TDRIMgzJyHCvGm3altzPyvOvBsa99EIa/mTPUb0TDXng/fxlUGhMFrB69K+2OUYCYiuStZTs+ky15HLewjjz+prEmbdkhDx1uoFSGNJKMHChriQhRgfIi3+1Df34pBotjMTPl8raRgz2MgX6bm1umH32om2x33Hq2nTq5jOHp3RDIMvIun6anjUwZUTEyBW0bY+3Cwdvagyf/bdufv9wmDnL7Oq+PLNntHfSOezJePn2h/Z6ZR1FOJvhiXxSyNvwfbTj+v4+99MI78tNxekomZ8px+gDp6I2nPo+Z/pf5+AHB3eRE6/cO2pKPfBXYs87OVX/oNs/tDx9Fd/8UFvvf6fUO/kbvJRdf1XvJY/ejkD51wN3U6w0XphceHp+Yei9K3z86bxhTIAdQUNalRAWe8h4FDRXwzvZ2297awnuu8LAA7O1lAnfCp/xZR3dLnLdWqUATKhcEYKYnsrm72zCqKV43bQUcARNfARsUasDdTKCcIWPBY8qQLO+eSmYIPGFpQ83QJ2g6poKswJDFBt67dfry2nkdAGrks5VEBBQFytgHN/MdSC9VhRbylBcPUKXeYSIT3pZW4XBoByzTNrkF9wJD66zweq0PuxIuceSlzwlnk9e2+BjDwrsJfJqcSw/yPXwByGy3IiAVVhYIBWz5KdCVAaZ37XJJ5TMVcNc4GgL3c13vvOM6uS79pl55s3NzTV96R38UsF87jL0PArKs4+74KBcxlsint6+B4O1o8jztk8dresW+xwDkr/YClEFU/Sg58HNtvnQ8zemxvPBbWqG/xlj+lYyUfO0A1i6NVCRKQ2kKY8elGHmStXfvFqBNk+cdDOZnMFAq8uF+gzw8yOFxzDDE9idX2+HU1uhQq+LbR5Om8dr3jsbixb9XLz5n1JOqqwrY8xiNr6arxzr+KZyOB/8DpKM3n/4cWPOXQO0v76EfPxC4P5FUQrJRhcKb+CLW7x9dQPG9jjr+ARrkb/U+8/Hv6r3kqsD+0c/qT/a0OLc2NTv1AB7LoV7f7Gw/h8tUyLLep1Hg/QHX3cVMERW5ynUChQkW53tC6oCr4Gy5KOURuJT3VqpREOvuyx7izWTzHWMgKJeSH8+1AgrDzCnKOAFuGQj+UO56Zf7uLV7ZEEZ7BSKAmGvGAIFer7u19VC7kL1e7CTeuynghMIfUrcaVnBO2+TxPQbDaD09ewagsTs8xiWCJ6/TC7L23SUAT02rPQbl9eckvpGXr8CFHgwT+12wRU+gRRDLmjuX7EfKQJf98JqALy8TgaBOy7iefVMl0I8Zxs/bHk3WLK8SzRC0occjequvI7Dy8xieOnXZ71rHNiTv/grprOgK5NDPAr7aL2B4W4+aeqjDPRE5QQ4aBG9/71G+DsxxLEnks1/yRmwOXfBOw8v3etVav0bKE+PKOCuL0OVSgkait9nZP3khmLtJ0d+8HW4c616+e8aBLRv1cGwca+maweCcmTX60ai3+G3Eyr0IiWbwkkYPs5oegLtz6+1wbKf1PsTxtB8shVb+97a5xw777a37K20vzoXG4E3++Lz43zf8lbPPqQvH6amYRrP5OHXp6FfOvqR3CLi33lf2xnszH5afnZlf78OD4WVe/xF36tvaxNH/1XvJ49819jmX3qo+St5P6XR2bXZ28G6U8qHhQ0FWsJUxKm9fncL3nmB4knBvlCmvCmWjBFXEKMWwlDyWEZA0BPbi/deaviA6gYIVtLLpCpDUS1WhmkckiSeJ8jeCUOCEJ5Y/2jYsTd3mzxot1+Kp8acXn2NfNSz4IYYAdSTUDWHxzAFiQSZhXeoISLocQRl/j2cO/dJkPkHGvrlTvDttL/T4WwDXMLaGCm3wu6BeIEZfqMu8Ggi26xIAP0lIyth2AEqDgrwSLchrNOghC3SOg/z07gLrJUO8TwFe3vu7AGl72dgHP/VwXa+3YELf5LLN6reADnBb7iC/MMaCZ3nZ0ulucjecdefQh/fwQDo6ej0ZUOPP7/Lfd2tzvDUkdqSFcd/2iXFGLajXzWtGBTQEu/fwg5RoQyIOJQvWF2NMeeF9hjFXtqTHvjhvTYisHPJTxjzyOI5h5JhQQkBXJhy4cfPSoM/Wz4Nk+NNAWl/dajujpzRrxM4MXN4gP55Cm6Qv49fb0ZgRP42ijz5JkWvxB8Ox9k68+PcczCMjFX3wn13my2e0seHv9WmXKXScnnJJOT9Oo3T0y7cyIdpfwRv8qt54m/3gnjtJXQAH1WU5ee6w/TxX/nFv7ODP9172Bf907DMvv4WJJsI9JdJ3fudf2J2dmXvP8AhVt+dtUuVdF7AKSgJkadMK4eqVAm4AdAQRRurl+co94ihYPbFaOx1PSNonjAkSelHm12vScBDwVcLxVGkjoXXyqeANDRcNtl9rrOY3ediLm7yy6Y+8ArleaDxdSM0JeyM6fDyp4fPc20/f9Mi3Nzfj4ett725ttwPeXbOt26/sn9VUn32zLg+ncakhHis0azR4K5/guA+NAWTAzNv1ynCAdxgOgqZ05MQ+QZ4e5mluHRBLx6gPMUgMEdsfgFl6pVugNGy8vbkdvjg+biwU2BXVGBSwxj7poZsnexwE6/BCkKsohif+uYO/M9y4xPUam4T6HSeNGv78rXjvqNCAfZEWjTLG1QwxCpAJfxOg/c0d+bWEsxmaY0DJe/viDnX6F8OKfhtJyL4MW3B8aVOQFeCtPzKw7/h5iqDn/htpwHChTzFs4IX9c+Od97cL5KGVitxRr1z0+/N5/rtGjbdDqiPkhXItb70kL7K8kvrHCuR5X9u+0db2r2DAjYTht5isQS/+yuEMXvwJvHhl9klKa9jmuPC1w97ZZ4yuHKenWIpePU4Azq+uPK+NH/41Pv5+PPcPDu7OLPHFSOhhu8SnX0AZ/FMm+Z8de+njf69C8T/2ocyDT8mE+n0fCvta7fwW2vTyVPLwGIWnElfZqeyjYLmuZ6VSz/3j5Pe6HllAm7wq3p1t13Br45aemb8JWrXpjDpQyrODQV5T066Depue96prPFSoXCNBb1VQUOnr+XkMq0rcDWR73pJHW9a7DajouR5R/rCconhwtm+feAsgu0nL90QoBG8AT68u6/VuroRO6bB9IwAm2xbcBFavWP8O/dUzjffKdw0UDQFB1F3nASza1dOvtgEReJjb6fiNLgWMva1wB/DbpX7X5/3N29f2AMDDeNkVXvaTvxkOjyHmC/q8bh9Fqnis9C0H9JAEYtssvu+FKdLryzGttehaetBocxyk2V38iTBwTci07wK0/d/e3GCsd9IfqqFuARsjBabohOpleyCScuDGRgHYHe6u1Wd8NY4Y1xpvwbyWAQT7Oi3PzY0lg92mxBh16Rs8tJ/KKu9y2FbDS/uITGS93pdlqNunw3nevMk6/byzWcfozvZrb8j0zGSbnq3b+7wjRMCXtzc2L7XtdiO8+Vgkx0qA93z6d+wvtgf14jvF5dgo+G34Ejr2lcMfHe3DO05PqfSUB3jmYO/oV88+rx1N/nW+/gEmxcxvCu5PAPtQj53/f4mL38HFvzT2sot/281zlfGpm7aX5y7Dl0so/EMPj9GzUhEl9C5Qu6EKEFIR58x3FGYB5jBeu7uQA3L8bjk3zcU73fURooAGSl0QVYOpdH0Qi96iZXwIiOAhgFcSTpIz3wSq2nFfwBflTd6EccmitaaHGQOCd0FZUBBkPP9er849BdKd8D3lK1ReBoMgpsHBx4CyoCPdesJ63vmBJLDpTcsDL9W5/UY8ANB4yRoKUwD1FmXIQ7/j95JXT1oQGR+DB17AiBL8pUXAM6LReb72IXyxv/TRU+ekqQOybmyyhk6+8s4ZA75n+QIgyr311Jk7D7REJNj26Ktt5rbC1VXeAUPq1DCzPyb5qFGg8SDfNQrkt+MwiWHkHQweW6zRkk2ZlNfYE6Bnc5zxOB6zBptGznRux3PywfDIgnzQOBMvu93qtinPrFPwN4/yIT8iBVyLAcB1lyGyURD6HOd6vjzj4fkEvNwXkUOBErsvg8sIzgFjamWO6cJCn/5hKO1oJB0F7OV1rfnD411kfrXk93BmIxvseke/tfD8k5MS5cEcN46m2717J9uukXloTUqHezQ2/PrhXbfcrZjm+nF6yqSnNMAr8MM3nHxmOxj+dSbDH0Z34SqNfnxyclqoSwX2o7bGtzfw7R/3psZfMfbSx/7u2Gc99qvJd5za5lj/6sHRviBvTDl8i1/Iu56WH1T48eZ57aMwo/y4pmL0enZ+T5cH5J8h1JkZvNkpQBPF7ZqtL9ftdVJUuHU/dO3Iz8NY+Ow98RW+rfC0n7P+S52257B2YK03NzM7AEgAk9kZgKdA5WZeMgu8hvINhbs+LWh5Dvku3wUSU7xPPuY2L8oJINJVxoKgqvGgMYN3SZsaN7LHlBAzffWrRk2tfwOgHkYDUJbxIWjXw3xy3z80yGdBLP0EtPSYjSaMqk3yt9rI53JC8efmGOwD/oDuDP3W452m7352Y5tGWsLmkkmFet4aajEC8Kj3KLu7K0ge8oLX+0wgQTT9q+WIbpNb50FLl4cfzQ76Of9fA8l+CJhZt9eQwzMOiNOubXnIj/yQrxoeGi7W5Bnx/mlIGAlwbLxjQT5Jq3VKh566EQ07YskYZNagAUAfHR/zGWXQOND4UCaUyS65Cz/1MqbWMz8/x/geICdALHXI27mF2UQOvO5GOzcLHuxKKfIwu9GOJjBuD50HTx6djz5Zy0TW4nvtnQcL7V28bnrxJLppd59Ho1/THrqzdoQep6dMemoD/C8tLKNV/zwfv44JP/ubzTn1J691Pv0aeb4dI/lP9DYv/cPeiy78+ijLcRqlpw1vvTY2PnUJlWl0G2WHcua6QKInGi8dBahC9R5rPT9BMGFslOvWRm0I08MWlFSwDov3mvu74LS1sRGwyiYolLGK2aQHpeLtNu3ZhuHd/hzA7YEsfNZQmFuos/JVxNO8XEdGP1OnYFUntokf8fD47tGkMRygpzbrAYxk2EGBd56hnqkGjPQIVobJ7ZeGil6zerZAbLS8AP1Zv+e75QUc//LAmdhB3rNuPa5RC8R6+lXeaRvvH3DKZkUBkrYOaFNQg1ExFgJ9/KYXniUDPstDwVve+TJJo4aOHryA6Ol2e0YPoFN+Cmr208iAzxCoUDjUwqPwlVeMH4i0TX8TjL31zb0EXgtveMnDrfWN/KZhpFNpWb1632vZxKgMdWlYQLN9NuojIkuj6+bKlgaA/ZGeyAY8kCeOrYaZMhfDgnqnjRbMIhMTY7mdULC3nBEh+SJA5zZHyni2vNEaoyQzM33KeXTxNLQDnNQ/PlF3iCwvLkZ+ZuftvwfZaCjCU+qTVvs7M5hqg8VBOxjbbxuHV9rROMbgx1jtWpvPh7+GF//reyfaTs24/GaCW9N8/WPDGztPhzQB/zg9RdLHVtJ+B6UI+tTMsxD8P4BCynHx75/I49zf4ONbUBjfjnX/9WMvvXh+7MUX3/479EjZj3v6pm/6PZv96cFjAN5hFByemOuUhldVfuq+bP4S6FCqKmxdXgFSK0pFLXLoCfvZg0ZUSSrX7e2tAISbpXKRfPHyeFle70ugqPV9DQND8aMd46RcQ4ELhmo5vUIVvSAuKBkidx3e18HonvwckELehGFHhgeEBUz0NqUxO8npWwcwtZ4M8PCeU9v4bF5TgHD015+ba/35QUBImvW8ITD1adDIL/tqXR4vmwfUAEoec2t93nIoSIcnlgPY3K2eswfooGu99ks++Z6wsVwZlTfCUGkIsG629fXVtuUGNIyonK4HlwRtf/cgHMPmOXEQGlzTcDnF0LgPF5IOy+UxqtAun62BjqVtx8BXaOJ6TsRj3A3b611LsL8vLC7lWfvuRNcADL9py817eTIh7cjXHMxjtMO+Uac878/12+LScn53gDUmXVpwA+ThvssG1BceK2cYRvxpSIRMaaTPbmoMz1yuQR780Xy2Jd+kfzCopyFub+7GgF1b3Wqr1zy+Vj7WUszyybm2tNLHEEDu4cH+EINmDB9hXH5S/8cwKd2G6ZGA9sDBUntIL74n7U9KvfbMttf72vbmcz6G7jg9RdJTFuCTjiZOMT0W33++MWHQNUMDa2/u9Yb/qB2O/4neZz3+yuM19g8v4ek9Cu+29VQEZpWo3is6GsUa9R4AV5kKOoZz9Q4FSMOjE6NNTD6bXeWlV1ln0qvsC8wNh+rZub4sSHRrpoZnNRQqAlC31LluSoNcA2QZ64R6+Ui2gFWe2Y7CzxosAGIIVrCZBagECz9PzWikzMQgsE4xQE9xtj+IEeKmPOnVixPEvSY4GqpNWFwaoU0DIIYLfxojs/3Z1h+4vj+Ol7wNP/CiKbO5thZaDWUL3oqogOPO/Bg4XJCO4qt14jmGt/RLgyLgWW0nSsAP0m85wbc2l2kQlafv8bVW6yZE6XcvQy190Db50uGUrVC/9HTnv/uTHuzMNPzSiIC58iYbED3ZDU88oX0amKGvs3PwjELu1M+SBrX57jXbsr+Jemg00Uf7pFwk8gEPHMcAO78oQwe7I9Dmb39nO0qtPxhgfEzjrdfeDvuoUaHx48ux6QyqGD7U7TjDyBG/jQxMpU133Uufnr23b2q4Gg2anBxrM3PT7dqVVeiCDvqZpSDKaxwe7lMnIuuDlg76O21nchvK5NzHPrljBROkXT+cbG/cPdX2kYFMuFGCt32+fw1dfM7wR3ML3XF6CiTnwlMyoR90+R7iw4POx9Fl9YQz/de4/i294dE3ttnH/+7YZz/6ltHPx+nDSL2JyUvolw29a3VmfCDxAWlLaFxQBTgrRKx3VD/qpSYEq3fF95xuNvL0a+25PK6sgXtvtGuugkyUq4p4B0PAsLDXPTTmACCrI1ClxbV2b3Xys+uUB3t1UEsAiHrcACigucFNMNpY28BL2yKvHjhGhYYCpGqQZMlAY4C6t9cN8hgankwoOZsILQMoCA5uR8gaPVImTb7cvb4OiK/eWEs4v4teJJKRPmqcUAD+CcQaRkdu+Brlk7G5jQ0AjEFB9d2DaQL2Q/oNwKcugZr81bda9++WPvZ2yrDy7HwPJ8pOdcpbZ26LkyZ4m70M0FyRF+EyrCN5W98mn4d47kZPuIjxJL80QHwP76XZRDtCseXd1Og9+TkngHwC7i51ZX8BffN2QJ/f77howLkfwT0B8trog/XbLzc6uryS2+7sC38aHtnToQFBYxk/5EaDUFqlQmNkkn76cp9BHfk7jJE1Pd0vmmlPeXAZxKiBy0vKmjyY7k+3jfVtjLTpNljs87tRgWHbXEcOfYqczwvw4B/anx6/Rjs32u7RFH0w38c22SPNGA23+/HiH9hbgk1P8uIzYO2FfPjK4R0rg7p4nD7V02jWPTVTb+ORt/P2txH6t6IoNpizb8Eb+hvM5j/ezkz8o/bSy2/pvSBHzR+njyDtHRw9jpe8fngwHAbIBWaUoko5XpLaDckzzCngR2WjZKPkAbGAtkof5Wp+N2q5pixQ1HrxTELfSVQn2OpV1e+Gtute5rn5+YRHy7+pcLDr3nqT5nFdVu9XY8AjYrswuqAokNm2pAo8Pv7UfBoRm2vriSiIHBodeoCW2SKPnrwRAvOpU+2jfdeYmRndRuVDbxKSD5AbitbbOwyoaOTIB0Em4WL+LOvGNhFV0BEAXROXZ4LkwYEb3+DikZ683qmkAXPk95WwPnVJk0Co8WS4W5q9S8G2rLuAfNQmdNiuAC+vZESMAup2OSKvGGoaTfwo7xivnS03uh2I3jHO9rcBVb4b0XD83T+hEWK0wXEXjGmafkE77/HieZ8EHPWS9cKlI3sq6Jv0SmN2s4/GyHZDmIn37Q3vmd+M4Wc/TN2Y+93sykXGl/5ZUp541LF5lIXNjeuJqIx558TUbO6e8AEzGqAanNLtbZRGlfpzRkYwkLIxsORYnkzPwkPo3tw9bLcN39W+dv5t7YWTa23zaCLPsKCbH/MEd1L/G/ZOt10P03nSffHw1vWwr2m9qWfRyq1B1AAAv/5JREFU9ae07n+qpKc2wLuOfvnia5iKf5CZ/oXMjq/h9U97r730trE7HtlW542yHqePIM3OL14GWTYOdvdwjAAMgXe0Bq9a14OKZ8h7FzZP6DqePExX+/C73I8HD/BMz9aatHk1CgLiKF1D4nqmhiM9VtVNX3ox3tIlgNECdVMVdejVqXg9m92KpM0Qskq/wvRcw7DwJZAGHKDd64a33WwlAAm2tvH/b+/Pg3fdsvug7/3N4znn3tuTZsnIlqWyMba7NWBsI4NnMw92oAiVSlX4g6RSEJOBBGIrFUISyqQqQyUhYGYcBLFjINjBrlgYExmQbSEZGVmzLan7dvedzvnNY76f73rf2y0PRLbuube7efbvPvd93+fZw9prP2d911p77b07m+y78gE7gHt4clJXfcEywp/AnziD9BeipRxaWZL6SQHiZZAAAyvUhi4ACSAK+hN09hireqeBXmvFI3ThBVq5yrXXdfPmplNfgTntkule4s2RvRQnAPkQoDc/TalpZHryuA+YGxOQuvFrLOGZq985AB+mV/BboBqLeU7ic44Axad1p77xCpinN1biDlIkvOB2Z9mKkj+grPGGmNoI/yhleG6aIM2XFgXrUk+9XPp4pN78LyREeUn+KkD5jafuey/0n1LBGwGEH6L88FJgWiPhbZKTT+8DkHcZC/1GvzETT1AlM793d2f/BOPB00EJ8u4Zus00ylWUGWvgd9O/0ph0dxfF8uoy1vUbq1949KnV33v6o6vfcvSTq4Oth9U7j1GyWtPkfS8STu+k7h+8fdorvZkHUpoJzz6Rb79p9V3PPFzSl3gayfJf47T9m1fXq2/+cz+29YlPfu/Wxz/15/J5sfUdn/+vYkl/penJk498Zm9//2z3YCfy8W5ldzfARfgCZgB0H2HNkiuImP+NcCZ4mwjiCCPCF3D2VsAY6KlnK8K07tUIWJY7sS3q2Vp1Apl1V3AnNyO4bTtbkA6QWA7mGeuZtX0Ra09jyvnHwJJkOe7sj6XGCgTSAAioOwNd5DXQE/SnHCHPBVyADDVdhpb7loHtBGQIcH29uLgYpSJ1AJOuWw+Y9Z8hnqA59aDz5MnT0BFaUycwBzxtKxZsLf/wgkUuUFAd+seNDNAANK+DuXI8rDKFrtwDhq1LX/NdVLxkTEStd9136pF3gN3hNbHC/Q4tlDKWqz4C8bsoUsZ09jCwFj0AroFcltEBYUocpaBz/8A093hpeC+09cASzzNEaVPfKC3iDaxwwAftd8wDnjxCljCKX5hgRMBsfA861hQX741P0xjAmvekdPW9CphnjI1vNwRqf3gE8Gd/dXT0tGN0cy2o0/4LoeHoNArIcdo7Dm/uV5cX9hrAr4e8Q5erz37qzfIHwD975bTK39XZderhhYhSsPV6wPdm9WrA928++vOrv//4h1dfv/Ni9fxhv0e/eoffq2Ti6/pxZ/Unbj6yuvDr83e309D26rc+nh6y4t/LZpf0BZj+aw/wUv7d82R225D1rSX9HNI//o//g2/uHRx+Zv/g8J6VxnVeAA2IBB8qxIFvLc5Y3ISz34DSvDFwIXnc6/xyQEpw1Wxyw6oa67KbqkRAqx9gmi9//tY7FcAT9Q6sUmn+21iWytbFGkAB2tz2rGJCn5UuOAvAsxgJbPc386iS3+oxB7s53YyXwTw/8Oa6Z6keP30augO0AYBpj9U8YPJgRzl4FhoEwnUJGoUndKgXI9AE8xxuYge6d95+Z/XinXdGCUgWlu7erh3uApBosyKAEhTgdbUe/6Vd/QCWbswYjKegUwf6HQC1hGw/IE0Z8dd58yhPIuJPnj5p9DweT/T6eDo6148nGT+udONnrPKfQW5d6KxrPe14UOUq44O/e4A4FzCUWL4sfuPViP0AtkemZE5O8zvPwv0A/U4BHu0NMszfLGWzfC+8ySdlQK1+e9+8d+ipYkVJyEVx6soJQYPoM06lG9/FihzkHeV+316dnT2vJ8V4UGJ4aUT66/uL5xf1nFBGbm/GK+QdctQxtu9tv7M63H2ztK8eo4hGgf1F+2+tftvJD61+7dFPpbXH1dsP42l5L5J++v8PdXe7Z/n+eTVXh378pvzvt6z+2Ne84teSvnRT3uolLem9TQHsx1h5r9/cXN4Cb6DSOcwIaADA6t642wE4kN+L5QOozH1v3Nq2OnWvVm+AoCATwWnuN5J2DYYR7/kuCpwAZi12TjsFC4Tqap60G1AAMCKdWYTkHguS0CffxzU7oOV7D0oB4PkuQAuAWJqmT5J6gRVFwjppeavIpDIg2UDAtZcC6HetP/Ebq5BFLyDwsmv6BYblfmjZxB9cnJ+1f+1L+g/sRcYDFd8tyapCsO6nvP6Gp4ASCHJ/z5r1Tk1sPAL5zbOgz/jSCvQnN9xzS99U5hEFgYKFPrS6b9WBuoD8VsbKHL9ygE5kvv0GRI/zJoynYgDQe8A6ptzZ2hY/8ByY23tf3o3ipCzAvbm8qKCayPUNnzcKWGjtuzRxHn0nkqpY5apHQ+Egm75mxKpY6au2KANoq1JQOg9SlsfiOn056ntXSz79tlfA8XoDJO16lyiT6jIP7z1wT9o9yHgfORdhb3W0/+bq6dEb6SdeIybvYj6/cudq9esO//zq7zn+sdVX5ftbDwerqKs/Z6Fs5Gx+cx5l4nuuY8V3LIcuaWsn2uDj1t+5Orr8RWGXh0v6Ek0jzZa0pPc4fdsnfuUvu728/NaA1TEwAkSd3w5YjggKeEQA91sEJBArqOSqZRjJQ3A6ypXM7nxxyrPY1cGVbU65c7C1EiMWU9bvzuUGRCBh14R7JqUeADBu08MI5+sI9gBGrLGueR5sKAB2C13tB0Q2rmo0bKLgAUF6VdCbYDegEQBJWbRRNljlwEu1+g9e9LuAG1DSr05dKJPv07fAdC6pFn7bnv6P90I909dxt49VLOEfBWOmOPAn9OU+dzcwFSFf0MtjdG3mrzd9tNUvYK0ilb5TxGpRp0WgakdBnoUB6IBiyhYoUzdes5LdE7yobgoHRUniedB9z32ywoE9vqHVFIu2VVLFKe3ko14byph3BQgjvu9RnpcXzTsBhPpRhSXt4itlUN0sfbTzMGxWAfTdSX1joQ8vj45Pq2RgGgVT3VeXZ4Xc4+Nnq5PjpyubBOHl+fPzKCKzNwBvAO+JpZT4QsG6vwmfU8f+6ZOH070f+vSrW3/wfH/7+fFq6zCDhCPehu3VYcboY7vnq6/ZexG6tlc/eXe6us59J8XpyV9tatn8zxa2X7l7sfrYjtUgny/uHz+UDJ9e/eSz7/2Of/6F9XtL+hJMC8Av6aWkv/5bf803XJ2/86sjTJ9wQ9e6TAJeBei1kKu7O4J5gC6CNcKTcCL4gRrhS7gDLnkIdX+zhercd68gBQQiqHkHWJwENOHLUtYuUJszzFN/8jrcpYTkkt/yN+1x2yIXThZc8hyQab9TBbFOOy+cNoEwgDMv7Hvn7/PbMi8KgrgAdW7AH0CiGUjWLZzLfantBBz0HQAizTP3xl0dqJE1/xPRLVhRGX2WT/tFMXTfic43pwzYA9Shy6OWz1WaA974Uuu/feTNCEilDFAsqAdgeWAK4CnXOf+UU3aW3Hk0CgKFwNgAz62CHg/DKGP9bL9TPvXjrxgBig+C9Nl7oM1RWGbLYvQDfEpcvRV5hi/AfqMY9j1oLcNjCNoof6Z7HqDZOzfeBvsc3LVP5X8y6Lu2676PotGa5M1zyuD+wenQ4n2UN3VR8p4+O109eXLc9+D5W2cB9+mXAE9TBDwoeReT85XvfLr9//o9R9ufjtZz8PNjXuveOmUs8/PV7ZvVV+++WJ1u3a0+fX8cYLZBDgEtIy7/lSd+pItH00tbq2/cf3u112qmrljxHp/m4ff9zq88/4nv+A9RvqQvtbQA/JJeSvrWb/kbvvL25urXx0J+lVCppUcoR76YmyROWHzmiMkcgGYTGYJZPkLXn4Azwl0iWGsBEkV5bokbYe9/BH/BELhHpLJaG72dZ8Cn7t7kIehZpU5YI7wJccBDgG+AljuW5Uygc3VLpRM9AXflAX8gKfcGVAC7wDMdBP6dEkg+ZQZcOKPVr+Nrq1sfCjLpf/psqkLqNAVwSXm08UgAH1Zw3bxJ6scf/cUfd5Ev8JB7HPhPX8fSVo8SUzjCX3l8w/O0BawL3GvwHQs5NKI137uBEP7jaYBWXdorT/McCJum8HumAYbf+oi3lKu+A+mHcpSoUSqitOTZVpQLfFS/+IkJxoyAynP71c8xsIA8Cljq7fM84x3SIXwB6PjSGA7z7HmOVnl5U2q5ew9mCDpOxrV05EZuVSka+ln15uujWCW/KQiKiXHSX9MIr732asudvbBW/6p9o8x6l5++crI6PrW88/H6bvXa7/+xn/qKf+Xnf+jf+i8eH46B+9dtHX3+iZXa3lodb9+vviLW/Ed3LleXj3ur1x9k2Qow6/VfeVLGe/DG/WGUh7PVx3aj3HaK4N30keT41Orrj7//O/6Fc9GmS/oSSz9jtJe0pPcq7e3svR6BegUUNkKd9cuVyTpyrynCs+AQwS6IKigy4FJwyPcCMRAY4e9S1+62OXrgRWCPxPadYUKwb1zj3N7aI6wJ+sNjW8NyMY97mtu7VmraHi8AhYNVTSHRhijtAY5G7eceACg4AobUQZJuQAeg8BJQDtDTE/ViqTYqXJ+SKAd44bdn5ny70QqlIZ+ANuiV+sdaVSdLdRP41/YA0eMs5xtgQ0t4EDqBL0v46OikgERhMbevIJrK+zXftdGVA+FlpyXS7828f6cjeE3QrX8pe3R01LwbRQMP8EQwnkrxlPIg+K2Ajre5p028nFUPLNwJlOt0QMqzqAWnodXUgtrRoixFpWv49T/01oL2Lsmr/dSpraa0XVd+Eq+Ad8XYCaD8XIBi7OJ8x0tKEpBXnru+G/2k3Y5v+E65UfOzZ692//nSlT/5r6LQPX/nfPhyqh/pE7f9yazaQHtetavDvYs3f+Nv+21vbn387rtXO/f/61T4Tz9ePn5/zat3TazU/LizOk7f/7r9t1Z/2/GPrX71wSdXJoJePGQM2+pfeaIWXcaK/0+vP7o6S/2ff9Lc1t5W/mE+/obQ84vn5pK+1NIC8Et6KSkg9kbA6rrbq1aYWto126ZyqdYajRAk3FlL8hTAI8UezLtH6ALSqxgWdjTrGeNrQV5hnnxAo67s5p2As4JohBerkY+9EfW5T/BX0AekAQQhrh4ABwjQV+uQ0E/+Cnn15TfBOsoF6407WpnU6b+2Ldjquta05Risf/Sqi4Xe/gGM/BWg8te28Sl0D5ikjgAGN7I5bPO8RDorUwI0u/iV+8AbOKfmPkvhgP/MS2+UBrRXoQmw2YMAmEK3KiVpu3zXh1CB7h4KFF5iFTq59OsGTw4AyrsA3EWgC56bcQiFoYOSUXd2ecQaV2rAdaNQ6Jepli4hDI2bbX1LQ/4zX92NZFJoxi4313yrgkT5kVW/Qie3+7jm571Bo3F1D03q9JJ4zygD7jU4zvuScbGcrk3fRxnamblzQXQHB7a4jWIUGqatKErHTwLaT1LHdlco4Csa3nnHKX93q2evPS0/8fbk1GmE48HxKt7dPLyVd+ZTqJG2P/6ZH95aXf/fArT/5OPt4/8zOtp5fedYJgWEjevX7lysfv3RT67+luOfWH3VTv4NrDfHkShIP9uk2oPt+9UP2t3u9mneTwC/Li+8Y2vrr0u/ft3jf/KRL5ubS/pSSgvAL+mlpMeLyzcjPV5E6D2aiwWMtZgj1EkdwLnO2QvQsnIBZq35NbARzIDSVUUhwpogJZ0JbmABCFtL/tfo6QjmAkp+FwYjmG37attYrtqr69kGdaM4sAQHFNE0khY91tPPiW8s6wHxcfVylQ9wd8e6lNNOlZT0kXAvjbk7gBMAEn0PmAKEDQIMIARd2ldehA3o1pLOpzlcOKmdWqhrF3Qt9lRNsenKhDzrLnBrLwXq9b8b2oQuCgSQLdCXp2PF1woPWAs2VAd669kQeS/GwFUQzhV67bnPGhc8ODEN09dObYQmzC6w5j80Hh8fp27R5pSA3G68wBpcMh69cC2f+uEgHbTzInQwcx/t3ekP0IZG4wzwNwFw6kVHlyj2HfFdEKTxNE0zis54JYxtKk55+Sg1mzl5qzVY7rNkjqeDUmNqaNqxFv787Pnq4vJ8dZnxtqyRwmMJaGMH0oaqjbV34Pz8Onnyvmrr8fFT6ctnW+k6bX3irXe2PvHpf2fr8eE70oX/4+PNw0/0wUYac6PH6n5l63b1Kw8/tfo7jn88Vv0btcbPc59P4a8E5HejBF2s18W/k/I/w4rf39rJx28Oh3/p3FzSl1LavFJLWtJ7ml75ulfOAgxvRLze1bICCCyfCHNCnbAmdAssLLwI0hGQI5ABYF27rEgAlu8UBRcLEyB2s5UIZYF5gGYUgHFhAx2WIwDTZiPU1Z/L2msWpqhxtAEWYCoR6NrcuJYLAgHoZAxoBDBSrpIxgn1AY8p0zXOApXPbaaOVJrG8AR4Q29zkvscDrv+6qQMUaSpl+7h9ADYUio0ipF7Jb/3W5kS2T13vWvYUA6AaEt23+5ulfNqcdigCaWwNtsAd3zY7580RrcYl1nF4o7/mn7Xr2ngJCrD5Qz8FwHgAT+1QWLjjRcDrewqWJhbyYaPOTXNMPV2expJPfV1SqI2HWTlQfuX+RlnqJjzhLT7fdGthLvfQHsClqMnOnQ/UlfHppgh6tNlu2Kd+U9zSs5mWWPPWZjdWbUjjebH88mJ1efmiyqH3gYJaus3xh9fA/vnzF+lzlLM8o3B4x7yj8hweH3xy75Wtd1rp5yXd2vrWz3xv8PZ3BdD/qXTjjzzeP94GjT+X8nA7YP9Ne2/Xkv/2w59efWT7enUVsLaRDZAfyv+rkzwH6esP3r6y+pFY8cNdfEi67ecvygvz6x6+76Mf670lfcmkBeCX9JLS73zY2dl7IwB6CwgAEFFT8NuIpUg5wh3IEKgH1hgfHVXIdwOb3CNMJaBAJsGljQCHysB9owwQ3gBbKjAG5Vi+QMD9BpylLXOpT5+92t3iGqAWOmbZ18yhq4tiYL7+wDy2ZxXgsa5t2pI/lry+HB8/mTrS5oYugh+4EvYHLRf6iPw1bcAOGIiw73K0FO6Od/kcUJpUJSX55Fcffmxc4P4UmCmPmUMuuLPOU2ZiDCgWo+Tog7l/1j4Q3sh3ClN/hEcUmG4NvAb08rh9wnS5H3tC3HH4gkfWok8bY4Gn6qEjV93q4dGMfca4So0qVJRxSp3AmNJljwFeFXv0l57Umaft/+Yd6LhuyqINn7Agz40fHhVkc+0eiLHgDTloTAZaKBRiMZRXT/vKA5T2RjFLuW5sQ1kZN75jebXhPh7ySug76/3F8/NY9eepyjv3uDp5atfCoeX49Kj8R1vY9Prx7snbafgvmbZ/+ac+s/UTn/zdW1uP/4sU/lcfbx8/U6mMVxK3fID+y7YvV7/u6KdWv/n4z62+YfedDsfFY5SNcvj/f7LsjvX/p64/vHpRV78a5mMrumz+/+tWt1vfMjeX9KWSFoBf0ktJv/N3Rkbe3b8Za+a2lnAuQvpdV2kuwpDMtvFMI+jlCyCN0PzcXGpB9dH3EWW+E6pq2bji/aYEdC40f3XvxiJzQtic5gZ4RWjbuc7ysQFDy9tYuzCMxaZJ58XXzRvhz6pEd8853xdIxbq3jv54dXL6pIIfXYBhorKtvU/egBpwNW89h+1MsFZd6pSS0CIqW54Cn2cBBc/tz34YZef0ybOC9Wbee+O+ZzWjAV1oHKVieEzcU1SAG6WAVc89Px6S+2kvPGM5W8NdF3xo7zRB8ugPJWvmxNFxvDo6OW3f9IM1vPEAILvAmz7rg+/dm37N48YX5P7kjwV95SCadTR7McX42xbXHLsT//RhQD3/qxJQz8sahPs+JNVLgB75c898Pn74DXxtqNO4gGSn4BlD7ewmn/cP/wXd4VW9MqHfnLx18Nq+f0AjpYlyNpvddCoi9U0A6GPXwevFyelJ+MsLM+v+jUe9HFGS9PX25u6Tl09v/7IAL2391tX91je//l2r293/eSj+36Xp7wu588KkzuTIR965fP/E/mdWf/vxj6++9eAzq5Ptu87L364j44c7f+nkGSveSXM/+hda8f5Jbq2+KVT8+oc/9dpXzs0lfSmkeTOWtKT3OEUYP8aqe/Po5CQAH6HJ5Vzhbv46onUtvFigBfib+5Vd2i6s1tkyrxyF4DbAHBkEqFJwQDNgNN6Addlrx8YOoMg2Fu/aqku7gABeAHTAR+jK++Kdt7uLHOABBoKtUqrfCWlbzpprLgAkD6TihrfMikva0i0eAcK8/eKZSD5AXtCN9Wf9ORnaaYN1O37XhesKL9ALbAWNTT8BZ+qiKKQtFiZrUl4A0ykGIB9Q2QFAKUsJAHTbaUPQmr4XlAJ4vgN2rmcgbW5dPd2SNahc676gPV4QwE4BUF89BaEJcF9dXTRI8jYgbRe+aWee9cjc8+ehOxXnP8C+8azwWnRfe/xRpz6u8/kfiEGPCy/xiRehFnq+q591Pl6E6RvLv/PbqbNnBawBGFBrzxjMmCV/ynofeD78Bu76TPHp9Ij3yfK+8Fz5zueHV5+f1EWBtO8+Xt7mfd072On2vqex3I33+YuLvGtRukzVXEeB1KGHx7PQ+slf+uVf/rNagrb9K37yp7Z+/JP/27xrUY9X/++8k2+XT+VVEsv7YXf1Nbtnq7/1+CdWv/7wz6++fOciYL21ug7Il5eT8y9Knh1uhc5Y8X/SXLzwff+4JEMjov5x9e2r+93Fiv8SSv61LWlJLyVtH+2/cbB/0O1q+zufxBBrbzP3DIS5jy1TI0itJyZoRT+PwB9QI1hV07pSQYOtAhaENwCQkaAl4oDmCPZY955EOPc0sPyhgLWqjbqAA2ra594FJkBD2ZGUIwABNLC3/M18L1p4B16881bPKuf2fnxkac5cN9gy974BV5+1gAMu7QvFZd2GetAvYGuAJGCePNzpvA1Au9Zo6O559Pk9VMVyDagB8VquKc89vR8g0xbeqIv0LsAD3YC3vgIz3etafv0tTylDrH4gzNOwHo8rx+te1iItsALeXI2lSFvGgbelXoGU2T9wAIxDf0YhyuMG/HVb3XxXJ2ucZU4xqhKVZ7Xay//wOjymfM1cN3d7wPjoqG2pa94NioPLioXcSzljKlBTvRruIT3h7UzNCJib7W61hScuPDQ9cnuT8b2+KJ+8JeimKFB+Tk6eefFy72H15OmTvCumeQ7y/aTK6ac/9ebq8oIHYhSJo+P98M97sHp9Z3//9Q7XzzKx5re/9ZO/L/j7P0wF/1Ka/JFctM91Sq0P+6uTmN1/48EnV3/X8Y+tfvHem8mesYoCYMT/q5KV9f/l7aurH6sV701yJWWsUvU3rB5ixX//V3z13FzSF3taAH5JLy/d3L0dkCaRC4LAqBZvo5vXVi33c4QuQVNLK0KS1RzpXuAhtBsAljrs9a0smVTBTIgWXFlfY911rTh3rhrXYEKEaaMHkwT4CPzD49POsRPkAIIAZ8XW0g8dtWJ3bLhD+N9G+M9Z8ILWri7PVxcvXqSecaVzEWuQC1g7BVwu4DX9QBPAuJQBBJK2eSGAk2huSsbx8biYufYFpQ3A8UJsgHesax4RbmRtbGgGRlzPrT08GaBP/jzT73CmALgVXuofkJyz8AWvpa4U00Z+hGcEfujPH6+Lo1cb3Z8LTQPec5nbDptGoUh/jcXV2YvUO65xVyuf/7X/Vaz0LWA5QXDjZUF3GZPrqvzm4cln3huel051AOjUg7bxErD6xQOMx0KqEqZc7m/eHU/Ugy7vGMVlphP6iqa25AgN3g9L5bjsLZHTX1MI6WiVjidPnfR3sHr+9vNcZytb1h4e7bctn+jAnzD/k4eHe/+V7vm/XNr++Kf+zNbu4XeEqn8qlvb3pI9XM0DznMt+K4D+C1P9333yY6u/6eiTqyfbtz2Zbu3b/4uS/jmm9jzl/uTNh1dvPVjRgpNJrPiDLRsh/KrV5cNixX+JpAXgl/TS0sPq7s2b68tb37hQgZ8jPp3tvhHEzDrHxU4A2Haez17gDXyKoAQyLDGJctD52xQFDhQGgAD8zIU6CY4AlC9VDBAkPwAVwNW6khc45mGBoe5pgPUAaGfevVZtng8wpsL8h5a6t1MeKGpXuZZNfaMQzG588gDEeglStmvMo8gAR4eVHB2ZE0/9qVj72tAH7bXNdJelySoH6PjmeSPmU4brf5t71TRAANJvbQE8/KTwaK+0p9/Kds4aEPc3UAxt+UOFvrhfb4N7UWwG5KK87E2fS6PWEZfP5h2UTQlp8rhRZUH/cvmca3IZF3lr8QP23AeaHaNB2ZAT4N6JcpKcLOrLi4ta+njR6Zn1mOI9+pS/C2gry/XeOnJ5rv4qGW02Sk7eK0qI4LsqOWnrJuNnCkL0vnvDt6ETLwH23p6T++575K/23n7zndVbb7yV9+V+9fSVJ6VLD6lEvBxV+h7vX9+6vX1LTX81aeuX/cTb29/y+r8Y7em/m1+/N934tKFqQyUwHIo1/2qAfQ6t+dHVz9t5sbqJtnWTZ+3CXyIdb92tfjBW/I/cPVuN2rMGeaccrla/MJrDb3j4zz785b23pC/q5N/Qkpb0UtL11fWLiI+bWnARNwBuTjeL8IkQBUyN8g74nJ6eRpAC3YcqAAStuVsC2nfSqoCf585wP4sFTci7r/oCecB5LD1ztEA64JHv5PWNY1zzhaV8fn6ROpziNqe9OTmMJa3tmdOOIROK3QO4p0+e9LLsiyA/OTldnT57VmHupDHtF6ADuu5VZKZdiXKCti7pq0U78+m1IKMocDczfx/vxr3cyO4AiWeX57wELNzwJXXoP4+HQ00oNBQFz7nLKVCj0AxIFuhT9xyjOnsK1MUd/rBSWfrqMg9rXMZLMOvF9dtUxNVFeHRjtQALObxIOTQ0aDGd1NOOZerdHBYDnKkC5rW3066T5rr0LeCNDvkoEbVy00+82yhK6gL6QJrCtXdgjf52I/ePvB8pr2to1XcKEA/KcZ6Z7qEMoF2frduvRyAlHqNszXTCAJk2NrEPxnN/b+MpESn/ShWTywsxGs+rXPAkGFOeG+NzZcOmKIPeJ/vN2/jI92evnZYHeOiVzc1PXj9u/VVZ8J+ftr/lU//Z6nL1j6Qv/2zG68+Ex+aiPpceQvvjdtfK/wNPfmj1Kw8+Y1jrsh817nMJ/0TUOyf++25f+4ut+M7Fb/2N4fKvmZtL+mJOC8Av6aWlp6fHb+4eHDxnwXKnb+ZcgwJdHgYE3Ssoc6VH+hSAkoAOwGF7ibJucFsE+wEXtsCwCFLzsRIlARAJ0FOPirYCNECO4LccrYCduoGPueZaZRHyABkwKEP5YDk3MCwAV4Ukv0nLg54UNjRtwHDm8O2VLpJet0bQa8xzFrOTObcifOs+Thsi9Df5gIv+AFo0UCwKgrkvJsF3FipcUq06jk9slypocQLJGsAWMNwCYHmCJ903PoDKlX9345S1u9poLPf8rwDUVQj4DcwFOZoGSV2UHpHwLGLPWOpAG+hRTKwlb1ChvmhLHkpU+x860wYLF22gpVY/upLHJjnWr4sB6LsQ4PRJyTJNgCZ1crs3JiJ9BOoUGOPL5T4uejrKeFJevP12eHpTQD/sSXAZ0dSDL/q3lXr0V/0SBQWv8L+Bn6aD8v3o+GnqpVSmDbQL9Nzdz5gY24fGIuCn5YD4QBnpu1ClZoL93nnzLPRc9L3JY0rDJ588uT5rwz/HtP2rP/WZrU+8/s+kf/9YGv8D6Zqoxs9LaTBg/ZGt69XfcfKjPYL2Y9tXq4uH9KkZU+Lzkrn4H7p5tvqhu6e19t8FeVb81urr06nf8PC9H/vo3FzSF2taAH5JLy1d3F9cRhieRfg9AiRiBlB0jhtgRDAS4sCAECbcCyIR5KLdCV5gAUB3A675OWLKJ+md/9RD4gMBgXtVCgAScNWO7PndjVdySY2gpiREgLPEn5w+jVV+XIBV3qcgqp0egJK6UoaF3bnxlAM+g2hjycoTSlN2q0umuvlLwXosRe2x/nvP+uzUfWR51clJ8h4GdMaC1bFOQ4RegYAnT59CsoIbZYGy4tnVBUUmlnV7YxmYuABnlov4H+WB96JLxALYggM/346rpyMAeHh0sjph/YZGUe/bplHwiXUfmilRrGj7zFM4qiWkHr21hSvxUa9K2nMyX0iby7gaxwD3i+dvVwmgDFFESutFgD0KFMXg6pKn4nLGH+DmeT0ZKZPOpAVemPEe6FdB+GYC62rxB6zzEqxu8+5cdYne3eriKlb39WWx6i6KzuYdw696hfAidVV58i4Zv9RLMbq6uSz9MtvWdTxOYjkyBjsTYzFTJ7vl+UHG88MffbVlXv+pN1vfKx9+ujo42Xtr73D3Uz+8Ws3WeO9BCskPseb/wGr7/n+Qn/+n9OnP/0wJrjN51x62Vt928PrqH3zyg6uPH7yxuoklf/3o/fpc2kvfzle7q//i5kOrN+55eHBnPrZ2aaVbv2J1u/Ub5+aSvljTAvBLemnp4O61u63HvbMIjRiWI5DN6xIirDdxSF2DDVyAUq7uB350vLL+mvvVPVa/pUlAgBXOfczqPTqxXpsngKW5Dlar4J75foBs//ZkCerIY65cmxF2ASDWKUDmyiXA7wCLyPViBktwAtWAOqseSHSdflCMYjHWGyVAlDxgny1P9wMcAJnAzaOhTf/BFcUmvykH5HHn+4MKgAvo6h8QFyH+4vnzbpEKrPd6qlkkfIEPiHLBDx3qFQwIRAEVbwfgm3Xcs2aepQpAH7iTk79R8CtyPAxJmU6DpL4uUSPkc7+gC7hzv+2FjnAt4AbcAb37UWyioKRIwBvwjnUPgIG3vferbIQRyjXmYa1EGaMGShrD1KMO9VIIRuGIFQ+YOxapI2XxWr56QfLZw29S19WFgLn7KE+zWx6lsH3gMUlGXgG/KSb6yDp/9tpHV89e+XCVqbu7q46vzt/cXFQyHh2dtr10oHRx0VOUKHjG13O8Vebtzxqnx9XR8cHq6tyWt3efSTff/E2/4BeMm+k9TPazX+09/lOh7bfnHfij4dBoz024k/cgQP9V25erv+fkR1Z/5/FPrA627rtEDtdkFXUfdXH1Z2+frn7k/kms/KR3XfX4sPrafPvNj9/9sa+bm0v6Ykze3CUt6aWkV5/u395vPdiP/i7yuAKU4BfRTEAXBAnsSBxzpOZqrWknVMlVoGD3MIF3BGk3YQkgs4r9BlIsX+AE6NyT95AbO2WBhiCqLn2LNSvAr+78gGgBN8/P3jbX+qIuaTQS5lzhDmjZT15rome/eQ9ns5a7XIGL1VHA8+jgqKfA1a0eIGMxj3s47UZZqPs7gN755lzqQBM+APfczH+zX/xe+gfUMOsmddzczNw16HtYcaUHxHIfYMKiWprp58yxR8znpshvQEp58dwe+DNvDmhZ3AA9ikE+bmKt4kOVBAz3H17mi6V8gJCVrS48m7iGKEPpR3ehy716YUKjsXAqnvuAH43lYcBX1b2f8k6M63x4SDduwLWb8qBLvvSh+/bnmbpFzotd4Ang4uc9QPvEHsyqjMuLmRs/6DuR9yjl5FOOMlHXfe64LBNEEFrOzt7u2EraUgcloofNhC78068nT1/rJ8XwMEqlsXHef0ag4/Pp19/s+3X67CR1OPPgNkrp3WdC6WfD1wnGeI/T9i99/Xz18U/926vbx/9eOvR/DdC/HdT+mSmA/iT8/FUHP7X678Sa//m7z1cXD7vrufm8K10Xv7f6vuuPrD79wLvlHZ+PrXQ3Wb71cXf7b56bS/piTAvAL+mlpU+eX90/3t+fb+9u3xP2XU9+MQKVoN0ikPIGAgTPJkp6vZTuZoBVsBWAAJ5AkruaDec7sOXW90wt5pA3rv4GsK2f1b0PEAFSLOeH1OH+uMVTd9oErgR4I/PTQp6ugXGAod8jzNFXC/FgPQ8fEABUALKAGGAEFpbVxYorUAFc9bjPgmx8AZDJby5kHQQmuqEdoATAGI4ABz08A+piSW9vj7IjUrtz+6GPdWpJHD52aRhehRf46JlusEB9cbiK5ykYWZ62o2Fdc28nLzAHWhQNa9p9dglfQBe/WNPAzKE0loJVSUk9rG4gyGMwLBua0HIdpc1ztKkbn64vL6rM4YHR2wQwUvrmaFtvhXHX9mFBWvDcKAwzxWOseF4EMKKP8qGP6sZvSpN3xx7zjzdpX3sNjjNNYcnlLJfz3KZBeK9eY6T83d316vz8+erNz/50x/CVV19bvf32m6u33ngj9IgD2V1dXoZv6eOTgPvhkXiKGb+H28c3ru9Xf9UR9D+b5BXa/hWf/v68e79z9bD9jz3ePX5vmYah76bwKSD+1wTc/4HTP7v6tYc/tdrNP4YXj/n3mGci6lnwP3T7SjfM+ZwV73+PX5Evv+nhj3/s5/Xekr7o0gLwS3pp6eTkozcRmG9HWFi0HYHEzToWMtAABHawu71mlRLmAQ8olwcit4EHgOjmMoCLda/ilBsgY92N1dX13xX4AfGUFSkNTCroAxLc2cBLMhd+GEAIWvY+KxJN8qofvKOFC55gH4BkvY5SwO0MvLXdZXGpw+5ldWOXvHEnowdwlwagnnvqdzwpV7W2u0wugNBofuAa4JG/bg0pH6zn6zyXNnRSfpzV3oNwQh9XNgu7a8Xz6Z92FQK0hn+b6YNNWffKnwC9oDrt6p8x6jhBwfwnzyYAcnuHlRdUieKEui4FzGcVqli0my1+/Ta++tMtX3dT327oKe1c8Jt8GY9UMEfGhkepdd+qgVzq0BfAbavcHqFrzJKHgkAZUQcFwPJFvC7d+W3sy/dSx1M0p+aZEpDwEx+1I0JfzARgPj15pXmvLs/Siv5vr87P3lldnJ913PET74zlsRiKlL24OI8CSbEylvahz7t1EpqfHP704eH2X3TIzMtIW5/45Ge3dle/J53/7z9uPf5rYWU6uH64TlsPe6sPBcx/4/GfW/39Jz+8+rrd89VZrHnJdrd/+va11acejmTsvVrxu1uWLXxzmPI3zc0lfbGlBeCX9NLS07/++f399uNlBPEDQC6AiBiP1BB1zFVNBDcYbW3l9ujTNTgocxPgZCk3yCoClDUuUQpY+gQ5t/XslAbYCe4BTRah+rskj8WdOgCXOXHgPApAnhNmAR5/AALqcO96SIjXWiU10ZSrZSL/bzunv91ANAFwrgJBytda19/8C+NkF28Q4gq4Eww3sQDAoVZ+3exbq6N14BvrUwQ+HuBLFZf8qcuf/lEoKAaeDR/GUta2/gmuE5DmGfAbJQh9QDp8MCahCc3u1+IPb7SifsqD4EJR6tz5F+c2rzGXz0PBCxKLN33UJqWpFn7qMAZSwTegTIlJpR2velbSn4P0UeQ7i/k+St4odAPq+otm7wG2TT9sSXydcb9p3ZS/ThGEn5/vsaGXdL8A70zqRpf9EUZhO6iStxWlg7dH/713ClFybq7OW57n4vD4Sb0GlL8nz14t/96J9Y4gnoROUYQGnhz1eB+PT49XN5f3q8ury4ftrYfX9/ae8uO/Lykgf7H14pPfHWXpd+Tn/yT8nAA8mlhTCA+Q24H/l+y/sfpvnPzZ1d9w+OnVg74/bq9+7PbJ6r+8fdY19D/Dit9axYq//9sf/r/LHvVfjGkB+CW9tPSLVr/zfn9r+2xvd/fO/DcANE9O+BLGrp5zHmCwHpwLnGAnjFhhhCqXeAV+rgJdhCkgEdndY0rzHLBdnl1U+BP48kw9I6sE6BHAUNl9IM2FTpax3LRXBSL/GsyXcx2nopZvcFryAwJuXNb8xooGHkPD7gBj2rY+m+UPKDp3zVrNZxoODeMGBwz63n3LudMDxvVQcBdrD8iVH7F+A+KACjX4wTtQV3eeU5jQUaBLXtMQ2gH8pkC44tHKg8GSxlP9wktaTa3e9tJtPKBoxWgLzzZKAf7UPZ++q0efM4BVqqpwJDM68GAUEGNkDAasC8z6lz5L6tSfoSP9Y7GrM4NxH34grXSlDQra53YQjEIW3hiH4TuFbe2lSX+rpKSM77hkZUAVrdTZrW/Px3XPxd93UP60w/PQaZ/QJMpffry/OHu7qxUEN+KbcbEtbZXJ0EJRVJfpGve8P4fHAiEDhzd3z1PHZ3d3X5+1ee9T2vo1q7utb/n0j25tXf/z6fw/HF78wVxcI59Llmw+7Ky+avtq9bcd/fjq78r11Tvnq9cfDlffe/Oh1ev34hXWYQPpS8Y2L83WLw8j/pa5uaQvprQA/JJeWvqtv3Xrfnt770WE7x0LykVqEOKEd6PnI5QJ/fxXIUmoAEjAVCEfQV2rOvcBz/XlRGnP81iIsbDMfZ48ieWbq1afjLkAe+d51+DiWVEdyAS0uh46bXK5s0JZrOqsQpEywFgdE3DGrTzgXNBOvSxZwVbmfWtR5j5wljZuf/1Do7arpOgowNaGyP5YgsC07QPsALV2kznlI4y59lOG63gTmDc0UCgC5OEV1zPga+BhvSFTBg82cQ1+X8dCBcH1ZARYfQIu1quRKZ1AMn/1AFwGWGslz5hpU9CgZ41/AOKlY80rfKnyIfaBIhSlIP02zqUp9wDz/vFh20gXA8yhmVcmil4yd2woVK03VPFydEkjJcAzsQO5XwUw/BK0B2S7f0HoqFKC78llGqYrLEIPrw7Ph7obx5Ax4FnAf/ecGmfNe8fL2vfUw2uhrc0qDfddPDYi9q/T5+dvv6hygYHvvPFidXBUF7016m/kPR53w/uctj7x1jtbhx/6D1Z3u//jMPF3RWn56fL33ZR/bwH6J1v3XU73205+JJ+fWf3E3dPVf3rz4R5cs9rEBmaM8uNjUQz+roc/9tWx5pf0xZQWgF/SS02x8K4CbsGwseoAlHXFBD4wYnY67INglYdgJYAaQJY8fppjFT3PtUyAz1z6lOse98nXpUsR7IBQqqW9BjxAAqA2FhjFQT7zz0DXvcv1eeQTRDYgV3BLXRuLr8+UCx2mBC7Pz2pNBylXu6HvMZ8irCdifixkbnF11IpPX4BlN+hJXQV9gJX7aDVNoG5JNL72EY5G7ddtnv6yHDfKERAXrd959zSEN4AO/eNGHgAuPWmT0mBrXa1UoUoCcHjAFd66Us6acHQWbNGYpJ5NcN526A0BY9HXlzvL5+q9yC/tANUCePqJdqnAGtrxVF9Y+dooD5IH6KaXPT++QZGxqNGNVmDfKPnQ2CmU9HG2Kx6FhOJT5dBY4WXa6vKNfNpz4PDktFMS+G4c0CZifs6yDwHre95PKxvQgibvpb698tpr3TWPW15w5DvvPF+dnYngp+jcrM5eXKZ86NzbfXG3vfXGv/R1X/eBALy09Yt/4Gb7r/+p78u/lt8VNv2Tj3cP//Fq18CtM2D4Y5SvfH7D3vNuc/urDj61+kws+B+6f5bn3tr5CGvy8q3+utX+zd85N5f0xZLeHe4lLellpEDixfXN1T03KQFMWALFcd/GCmaV5jcrm2BPhgpvQpOAr5zJxfVKKHeem9BNGUIZcFm/rgxXq/pSS7An4CqwLACknHbrJk5ZlvqGDsAA3PpPIUAAwO7S1m0unyLMgzEF2Xoa8ldwCkjcBfAe0liozx/r8nF1FVourNsPHYBEPxqAlk/912bnrgNCLMm66fOsHo6CSxSItCNvmq505TGgnMx8OYCaAEB8sXQMb+ufT/7y9TogTdEIDfihbcoMhSDVNU/BPABeL0ksd30D4Nra7DlQRuZqOcpAPk2JDGhnDFIe8Io6Nybd8GedXz/rWi9vzWvvdRc+tI9LfEC7u/ClTAPgQqNuCAi0jr1jm7z4s7HMtaPfxm9NXr6PFd783ifvWWjzToySddTxMFXArS8qfyv8p9BV8Ui/L87fbv+1Yzc/hxmZa88IRZkbBYraZNta2yRTBigqpp6qzIQv+nF387C6Pr85u3t+/dZ3bG0msz+4tPWtn/nUan/1b64etv/xx7vHfzHdeF6XPcZJsda3HnZWX7Z9tfq1Rz/Z8+a3c++mG+OE0Zv0uHotZf62xz+1rIv/YkoLwC/ppabA9vOA1XWt7Fp7AIawnShoMsRJYIAI0HDFAuRxdQ9gmH8FcBsFQSpARDgTQeCVwO2z5B8LLcIegPlLXvkOT2dfdmA9luiAeoV8wR0A24Et7XHBB4ABt+8XZxcBU8L9+eoyoMriDtqtrkP3VWg7e3GW9rinWd+x6NLelXpyFRgBovrX9AOhehTWSglADFkFHW7u2awmhlP6UtChjATIC8AUoPRNX/FKqsciIGNNOT4rh3mUEW3hN0WAhS8fWsxLm1bAK6mKEDpSMTB1X1tVIqIQYJf7FC9xAwgmQCzPoyTJ2zHwX0E2/Ehe42dKY+NFMGKu6DSrbkaEnpSvpZ8ne3tqBaCmZ8ZDYxw349ud98JTYM5yRse4yTOGaVdgob4KvAP0Ln1wtK9zCLjWVeWAGTQrP7EVu6lPnMRV297dO9S7XKvmE2QnsNK6e0fzfuhDr65OvVNpWyT+8elhFZDHrYc3th/v35cI+p9NsmZ++9s++R9tPT78L9PZ/9Xj/eMPlNGAvik/Ys2/tnW7+sV7b6++Zud8lO1eSRmusEc04i99vFn9rXNzSV8Mad7eJS3pJaW7m+uLvd3d63GbssIJC9begAjhvkmeE9wAWuLi3SgDhE1BMqDhORe1xPLnxmXuEtAAjbXapWC5CPrblGGBsdYJ+oJO6w1g5lkqrCvXSWHAevBurGh5aokG+IAzWs4DjEBcUBggkx9Ym7MugAfwlHn+TpQBikkUBfdDYkGq68LTfm6n/aonA0wBuXoQUnfbB+qphxVZkEvGKkPut/2ZBqBAqI8Vi0e9cg/Q+wT0PCDtT9rWoHJVYvTr8y7KT1c1iH6PMsRaNy6sfuA/XoEJMjsUYJj6AXcDEPNXEM84KMPFPWA8VjuANX6mGFi94KMKSPqMzxC/O9DlPhf5gDuXO2UDfaOMoL3PQqeT7zCW69/7JOhxQ7vgQOXxfLNOXmDfWPv3PQ8hX6JQHKyODp+k/vQt1no9GulP+5I8m/5QGPQbX4+OD1cnp0flqXeg/C49hn/7M487O+9bBP3PNk0A3s3/Jdb8P5Fu/3thxYvPWfP5X6PsH1enW1G2+1b+Belx9aHk/1sf/rOPfP36zpK+wNMC8Et6qWkvEuXw8OgakHJfbyzYBkgViAa4GXazHGpcumOhAoYAIUFLEchvxQsqyV8LLvUCxu4WBzADQu5RIOSvGzqSCQhfxHobIBmhLVBKkFyBLmVY7ubWC8gR2iw8oO+fyX6Ap4I/IAKkRHd3bjrAUms1hE20uLbW69QBduu9aT36Jl/ntslPAEOu+l9oLdRTcgIUtuyt5yFt2HJ2E2PAvT+BgKMsqCAcLDh1GVnamnl3taWt3AdsQNJ8NaXExiwAjGtdFepSDzqc/jZ8tMY+IH50HCB7sjoQeLZOm3nuehiSJ9TXc2BKRBd0i4V7GCC0u1wP8REop0weKs9yp5DpA17rv7qMM/4U/oNAAF3ftLEJ2vO+aHuAPADvPcp93h8A39Pnwr/NNr3GwwoA48f9b/075eD42Hz6jCte3d5cltdHR0/bloNnrq/neNiZmx8alauimPevqx/K+9vV9UWXKT5EsXnj4SDm8BdgEoC3/a2f/H3prrPm/7mw+MeLAqNTJ+G06y9IGdd0PS/e6pfn5fmNj3/kbxwNe0lf0GkB+CW91HR4/OQmwviK0AY5hDP5UWEeYQ8e8rXWUl26AbQGngGoXAWmCOTNMavKspZrba8VBgDWKOsk+9YTvFzcBRSCP8JcHRQK+8QrQ2gD5rHmx3KmdOR/fe7aWMV1l+cyXyw/ICzA5tnlxVkVE/Vpzz3uXKQCCf0s2Oa+Pkp+mycHyJ6rmwQFMvqOHxsLtcvw2jbFYObFtUXB8X2s3PRxDUCaANBA3tLAbtua++ac63YuSPo+F5q4pwGrfjp4BS+Ur8WcPxYrAC8wFqxZw6YNLOez/G4UtA144/lplIKjKAelLe3Z+c1qB4DLCk6L9UgASHRsDgK6uR5eUsA2/BMUqE550NPplbTlneJu971Bf0kscDvQtf+3AFc8gukBngNeEI2y2ufdcHmvuPHxpwfQJItAvpsAvCsFSvfEHsz7eHF+GVpvVk+eHlV5MA4i6O9u7m+2th/e/MhHnn5gAXY/m7T9rZ/6nnDrd6Vr/5vHu8c/luvmc9b8Xyb12darq4etv2f1oR/7mt5b0hd0WgB+SS817RzuxrC9carcA6HKmushIxGUhHiBhcDv7/m+cY2SJ3ZBAyAAspI3F4t4LG1APC57VpgyEhBIJfnGfT7WPOz2xHfrocftHuBImcNYcV2Kl38OAt8KnEDn8Dht70aQx5JLmQJ32ncBIeuyHwIEqbL19DQ7z4HebkAnDzzjkj45eVKXNjBAHsVBQ0AD/QWZu9CbZ/UQpD02tfZrJabPnU+OkiFPQTKdotxM/1m0XOpj3W+CB/UHP3MrzY3laxxArJvjQRE4JyqfupW+hPZxo6cuikkUIf3oPLV216sX0OnCq+E3pUYkPOUqCkfzjMahXhfilBngvW20PAVChLy+mYIwFhQYnwO663n69L9TJrk2Uyczn87jYtma+2IN3I/yRJcsn0J3vqPZpj1iCCgYwyfTFHdpw3a4Do/ZTzt4J56A0qcvExcyiuJuFTr8NP2CNmfCv/KhJ6sPfewVHby5OL998+23z78gLfjPT9vf/NlPbv37n/rnworfEXb/nujQr3stev2lUjptWPLtmx9vrn/T4x9ZLVb8F3j6yw3lkpb0nqSzF2/GkLq5iZUWgGe9EbYTTFXgGeQhiQs0Y9OzCAngAeRZTgf4gSuLfZaKATPPza+bbwdqI5DH8lUeCKemfEZos5oDyOqo0A94mpvlWlYGwJFiSEKX54APsACB3Z29gMBYbO6l6dXJk2c9EGcPLav7gry6uptaUEV/fO+yNv3Up6AXF7W60DjTEuaHsWIUHCConwVd7ImyAtT9oCDNZjGM0fsqHgLwutmNPPUEUG4G3E0VdP68/A4veCxuzXEPDxQBptbuA9QqIUm1VvOcwiJtlAFtdK6bUpXn7uMX3qO7XpG02cNxqpiMVwYIax8bulSSRyDAvp3vM7bhYD55TljHXd2QvJ0/T3+N8VbGbiff9SeVdh5de45u1Ybx0qEqb+nLjCul6tEZOwVkypiy3jSWvvxYT1GwwkKfqqDk/rvLBgP4tuhF51UUiBC9ev7Oi9WL5+edizceZ+9EKdt5vH142Hnz+fNf+AVtwW/S1nesHrY/8fr/J2z9jnDg/xCQ/7708S/a6vZnpK3VcTSwv//x6GNfvb6zpC/QtAD8kl5qurnZiqFtPnI7phwgIFjJx+0If4KZIB+BDsBqAa6BGxgQtNYzTzkufmJ5rEBCe+MNUL5R0xHGIHo8AJBkBDZc8UmA7+/HMo/Qn53pdgp26nDtAZ18Rn63HbRwL5sTN6e7sXT3Ur7zt8A8F/puLi9TH6ubgpIKoEYutPW89oDOxqIumqcMoNJPwNHfBROu8Sk77upxT9eyBlr5DZgKnKz75O/vNYgqQymaneyqVkTBsBRuPAelI5JcnfhUevBXhuTmSSiApn13KFAemfsXhDdH0w6/ml/5ZFB+VihEkSBZUvdY8lPOeOA5Wro3fsau/Q1AT6Cas96N46ywaExEPk3FWJ4m2b53N+2Y2z+Ikmeun3WuD94fvEljw5PUa+Dz+nTcKIU9UTBlKTk8BhQcY3d18TxtbwIwKVyUq1lz38C71Ot94DkwHo6pDRvaV3W/+dl3Vp/+qTfw/fb4lb13zs62REp+0aTtb3v9x1a3+/9sEMHc/B94vHt8u+vmvQB/Qerdx9UnogT8lsc/vZq5sSV9QaYF4Jf0UtOXf+wrbiMAryPEH7hfI0tzbUCCbT3u1Vrs3LkRyJJ5dnOsBPylJWj5jOQeEJIlAMR6A1CEcq1Mj3IBDdY6axDIdLlbgKHWPWCIcO4ysrz9XPwABk0su85RB8AdHCIC3MVToJ1asKmfte7+3lroA4H2I+RzDwN8G/MgtBvQpIx7wET9vudW6zo5meNwx6INCMUqPjw6aT+BGstcZqfxqdNnLXuolgQ8bdRi/3Tzx0O/WINxa6NboBzaN4qAoDZw+5hniABkjbC/Gvc1ugv8+Xt3DTjgNh4Zl265mwvfzHMbjnm+UVbEL8xa96Jv/qvl3prXS+8ENzqJLf0TNzErB8Kn8LVKU/igfW74S2e9B+z18+DwOOOrovAr/K+ylb6a33cPABvng/S5jAsNlEnz/YAbSQBa4vHQdwAvgz/z9wxYdKaitHmauk9Xz175UMbq6ZRLXfr62ode6/v8ztvPOyd/dBql5XDvemf78bldHJv5iyht/4qfvNz++Kd+b77+z3L97oD8T6Z/eRn6+Gek8NHWgn/f49nHvjL8CFeX9IWY/hJDt6QlvXfpenvvNuB5HSEbgzOAEEHdSPeAQ63tWJIswQEv28fu5q2c15JVJ0isAjkAzZKPuG5+FxAibQlvlirr7OTkpC5cVnkPoCnY3HWuv1Z2AGosXLEAM8/c4DKAEYCtCxcK5DegIrlcQA5QHMWaPxZZfnyavPu9WMoARVlWfg+oKcCyotOvtNNYg5Br9z2H11RpaM0BxgAv67YWcIAjyKP7pROA4dOAYCza8A/AoBvN9/exdAOywAtAqaP302cgqw7Pu3ogbdQNHSUgTF1dnJ3XWm4AH/Bf12HrWPwMMQXEsV6T0i7wpBRQiNDV31J+G496GsITS+64stU71v5uaZpDYXhZqEapMEl/2vfUwVPi9LgqOwf4OzEb88mLwXXeYqXDvgGNwk+a5YgZR0pCLkGJw6O71YW4iygT70bsh1Zt4i8vw6x55xHK+B2ellbjcnhgG9zD1uNI3Y6xQM307+T0OG2Ev9ejnDx51TnyO+/cXq9e9MYXadr+5k9//+rhyXdEx/kn8o/rP8lYXxUpNnzfpMfV1yf3L1n9iWUu/gs1rf91LmlJLyc9e/aR24eHu+uA5QOB2qj4CF+fJIR7LFIgw1iQAAKwrxV3H8CpcHdIyGyEsxvBzwIHDH7vH89WtrYQddiLZV0NOAtITeAZsI1gDhDXUgswcecCXuUaUY2e3Ju9z2NFB8hZwsDIkra7WyDIAxFaozx017zQ/K73IcCiDu7a7tcecABAaNUvlq7+zhRDHukzcDZ3XgtS9gEc1jCgp2DYJ58iAPw6pXFx0akAwF0vhFqTh8u96/6vLOvDVwGDMJobn0UapUCAYy/xCdqErMNziSIlYA5QU0YAsH5J9X7Ush4+8iDoif6ipVfqxI8qYBmrzn2XDoC+5s+OoELz5Dwr6VfqsLPcfpQiUxCse9vk1gsTnnV6IO3ztFwGpC8uXuRZLO0A6+VlrH9TMxkLn+WJ3CG5UfEd1ygWGS/ADZzniN155/Td8r+T46e99mOtA3p1AHTb2J6cvKLx1dtvfmb1xqc/uXr+1meqCIm1YOQfH9ubPn1K3x5vTQ08vHW/s2MQvqjT9rf98POtb/nUv5Kv/0iu/0feg7cyFPSy8O3zr4cw4uP5sqQvxLQA/JJeavr0p783aPp4Hyv5kcAnXAlWAAJQCGBITSDXLR9hTFAT6APEyVhwY72ylIhfAGR+9L7nsHcZVqx3gMpFDhRYf0AIkAHii/Pzljw5Pp4NTnKv7vqAVddNp7zo7waqhR7BXEUKKR9oB3yCrYDDzj6wmqAyIO07APEMQNeajVKxugM6hcrez4/0OZTkkzXZe0mAUb/xBF0OUDk64aqfKPlxJVtvPtvvSuqgvAAvyg8Qlqcu6XwfJQiwssjDr/AQXf7RwzdTEV16ljzqB4iUipkDF0SIcsrNWLPc8j7Ng/Nc6BPviAS0390sh1KQOru0bC88yvduSNS/h3pWOi0SGrSt3yLTue3t5X95flFwF0dgzJKttPBCOKmuW/nmXs8OyFP1a7d0pt4uf4xWRhny3lDQtCPP+dnz1HG7shWtNe5hVOqYUwMpFV0xsY6S905eRqG4unJIj4DKV+r92LxfJ6eHqw99+JV6OFJ9N1S6v308O1ztDlO+yJPh3/7m1/+TDPg/Ggb80/lH8WcC9Dfp612t+sfV96327v/U6uN/4kuiv1+KaQH4Jb3UdP/Z+4f9/cO7g739RxZg3e4R4hXNECoXINhY6LXiI0Em0j5QzlIMYLBCLa26OJsDXgAfkAk2rJwwd3Vha1JzzAFNYLkGzHoGIqi7RC+WOVcxAAR0LN7OwwLEtGlOPd8Khpto+Coh7vdfSqjWYME/KbTXGkw3Nq7kWr/pBeB0wEmEY/thbr0W8Nqb0LX1fqduYFyr17OAtfz1AKQtLn/gAgyrDKUxv+s9yFUgp1ToZ/jkGXxNxtKkzsYjpJ/a0Lbv6PQd0LJwa9FvUirAX+2pgxeEsoAuPEJzaQ1PC27Jj+/j/qZkzK5vvUyJaDv1bG8LbgOCAdOMSWnIfTxES8cm9dk73qfxPaC4pU7vhvn3x/T1Boinv1V8cinP20LJAtTn52etX3+Nl7FEAyt/39x88t893OX7SWi+C+i/jV2xxp9mDGPBU9wC9lfX593MqKCeru3uH0UZfBpydlYvXpyvPv36m6vPfvat8tzY9x28v3tn6ygM/RJK27/8U59Zffb1/31ejH80vPuXcus/DL9+d5j7O7Z+2Wd/eP1KLukLMC0Av6SXmp58zS+4C5xG7t0+dN/wCFKgwIIC3gXu9VWhH2kBSOsSDoD0rPQACKAhqAnxwth2/p+sQKI70kV4q9wcrkNbRGAD1JPO56bs4Xonti1ztLurg6MJghPExeXKOmW53a/XP3NVKwcMuY0L6vU85J9MaORtoKyU2jxjEdt8B4DN3D7rPpZiPjsPz62dP3uyAxtL7vRPBX6TkLo+wAtMBYzdVhnq85ihVSbSUKPgAXrueT6W6wBsSE++UUqs+aYsNbYhbQPeOQEvfUmDA9h7sUyfBriOU3Zc3IAdj/FBx9AkrqEKQy6Bd9fXsXJTDeuZJ4V7vXEU6at+AMGCsKj5tDGKURS3fJ/DaQLm/ngD0l/jDtC58SfwMZY+xSR9MzYXoZt3poxKQqv68aT0pZzliscBbWBvCeLRYRSsPued2F/t5R1AF6ueEoSGWe8+XoHLyxd5xno3fTJxIo0bueM5MO0yG+d0iiY8QOcbn307oP64On5yvNqPInB9efXizTffniCKL6G0/ZtX11uf+Mwf2to6/h9tXW39t7e2Tv6n29/66e8O29YjsqQvxLQA/JJeajo9/fD97u62zcsjCEQ+A7AJuOrhKRG2Pb0sIBH5HyAgXvMXkDh5YivRg+bzsNYk0CVgbwhfQpgrf1zi5vYBjmVVlmk1yCp/gIfQV8cADeEeENRIEnp2dri90y6wCah1GVUQjCJyECu6h8vkOWm2iQnwi+XGxe+Bte5d253nV+cXq+dvvhVa0ReLO/X5AsgsQbNjm375jhZz88BUPpY5a1aduMH9DUAByoDkxCiYSwdYlA7KEivYfVYtBtZLEDq7tlzZJICr27PjG8seaM3mMax2vN/Qqh/4SjEAkECQVc67gHMzXw7cQ0Po70Y1KQtQKQyC09A3gXBR4B6jOIWmngkfsMXDLnU7OGp9MyUznoJpV4Bk2krf1YP/ozRk7KKk1b0foK/3JzRQdIy3sZ4DisQrXDXfTJ1Q1mLFp72d3bxXlMo8w/eL83cK5HhNMZN3L/n0+eLK2QOxzvN5m3FzTnyVoBD95NlJ2nF87d1q9yhj5uThN2lQX3oprHjc+sSPvrP1qz7553yuby/pCzgtAL+kl5q+/dv/WzF67m4fY4Jyk89c8toaBSgsxEZtBwgCHBNpvbbcIoxZ2gLf9vMJSASYKf/uDngpDx0I/q6hrtXqFkC3NIoywAKzbAtIPqwuzfXKV0CDmcnoM0DoojR0NzTLuEKTp+b5zbtazgac0T3BgjNPzBNg/fjNJSCYIDvgryzgYi3usuKTX6pXQZ8CeLFF+7zrwwN8NlRhKQI4Xo1NLIJ4AfSbi9aG+40wD8Bt3Nv6COh4GJxPj0f4ko+CMaVF250KKP9j0QLlULrxHIw1bawG8PHWCWoDoMmJT2ueoX87AJwbqYuiQSFJuTy27S2gBO54ar+DekfwruPHg3IZZSh1hwbeCH2TH73o6+Cmzbrbyw8KE54Y8/EyyF/FMFm9DvK2WG7ovzzGg4djLwqQvuvzVcbR+6ErG88C8L66OgvxUYJS78XF2+HfdT0TJyfPVofHJ1Ve8NwJg+b6mzmJknpwtP/8yz/6bJmTXtIXRFoAfkkvNX37t5OBfKIPD8CDkJ6AubECCU5WHOEMeJzStbcf4R9J7TjTs3feKXABlKvL8wLP8YkzuFl0gH47lmJALtbr4x2pvNlnfB1YFsF+FYBj1Z+/eBFwDvimbUBcEAkY2RbWfDxJD9QAkDlm4K3+d5WJtNh684x7nEBXPwBVlgJy8uRJ+rFe4hUgAZZoBwEbhQQAoo3bu6AVABUtzwWszw6DATrFqPyxRhttH6BqYuUqm68UATQESWs9d0vd5HUq3vnz51VSzGlz2wO5CXCL0pLKHWpjbp3lz0LHZ27snp9+c5/yjsAVgS6AL/Qmj/EyJ+8gfApJuBP6V90ytn0M/xy3Wos44G0cKSF4vUlAlZIE2Ls7XZ7hEJ7qMVpY2fqZCvq7ipQxT2agynJnqZvu4SUxnTHTKbwPgF67A+YY2XFLfkoSC71ESxpv3llHzxW/U0XL0cKmkfBaFXPwDt4cHZ3mvXyR8XioYjHvW/JFo0n7Z29/5mwB+CV9QaQF4Jf0UlNA7XF7e/dh7+DwseuUA4qNjI8QJtTHvTuAN3PS+b52DddtT/hvzzIz5QAMi8xpXoR5QTaXN5kbG8Cbt78PyLRM6gcwlqsB687tF7w3u9/NNEHLJrEy6/aHNUlpvsDaee/UTdrX2madR8Ar281hch/9QBwwVOADBq7rAM9EiUeRALK5LLNT+UbBSWXNpz/qOTl9WmsRkHfJWQAKScCu27ty6YfICW4zXTFude329DagUz6v3es65HuAkkJiTTj+K3f/OC5pigaru0vlwiOAykrGp/a9TImlnE+eAMpJlY6Qgs9z+MtsNCMCfmdvZwRMinV9+/EEuHX+vLpKQDN9NNXg+wOLPzzAf4B9eXGR+gOgoUXT3QvgXWUqbaRN9dULhNkIyX+mI0LlKFPeo7TXAMf0x5QEMD999qHcs1eL6sI3SlOUGIDeqYXUp2+H+0er46MnfffOnr9dBUo8AF49e/WV8hBv9Wl3b+dxa/vx5qevaZpLWtIHn0aqLWlJLzFdX14/XMViJqQBdmChAhrwADAWGKsOUDXoLUKeuK5lHuE/1hEXaJ6vg+EIX1bZY8DAkrYKeGI1Qp3AlwAwACeslWcFEvJ2PTNVQCiL0LcGGxAI3BNkxSW7ifQWZY8eQpyLuye0aTN1AkKWseVsrEOxBFcX5mmjNKS8ciEh+c0lc2+vU8ijbJQfyTAABYiCemEQnlgqhhcbAMI37vkGeqUu68D9rndAHaHH/L+DTxqrENosHeQtuAuoASJz32mMOTs8zV/n/9MHdRgZnGtwXb5QLHwBuhQKoE456QY2nb8fl/vwP/RFObLPvj+bweztigfY7XgPL2ZqRjvSXsbBOJ7xNIR3QNMz8QHqRgOeGfOCNEUl5bnZZwlhsiSD6RMl8fPg4Hh1yPrP9yoIUVwoAujFC4CN3pvLM9Wn/1HGGmznvTrT+U6RXF++yO8XKbdeWpjG1FGFMPeOw1tjVIU1z3f3ojzuUih2r796/3Q6uKQlfcBpAfglvfQ0Nl+gKAKeECfoSW/ABbQBHKuPUK5LNK+lHHWR5z7AYxULIANMTmU7Djgc7LPouY7lZ6ly3x+vDvLs+PS0ly1bSf62G5Ax9wuMAQ03Ostew6UodNjGtnvMp5yobm7eWeKWegj51GH+3iYrdzc8DOldaHrc0i9LqkTPRylIe0BNUFqepC9znKk2KCaCBAWAAXFeAPzQT3Ryj9vB744hmP/wqCCT/s3+AOETlzmFJVf7kX7Vkiw4Dy9qXbsXOmrNgrTQOcGAUxc6tYlWFwAHYq4JmGMprwP+Uldd9az73N8oaMDvINbwydFx92jXljaTvan8zlUvQe6brBF4Byhtx9sjX0PaxuvBI0JJsRERHlkfLxAQ3YIuxWpcPBfxHqUw9dxEsbDNLpob8b5WztJQx9U70N0ES8dOFAbK04sqIRSbUSZmXOb3TcfRpje2/8Vr12FXZMy7oN+UknpOkigPD7cPeaUfrt4+uFgAfklfEGkB+CW99HRweHy3f3DwyI1bQNofVzYLupHhSbWIK+AtY5ogsqsI99liFbgQ1myu5F0DwVitrNUBT+DW/esDGOalN2uhSfm6zyvuWdQBgIcJnisdUTiAUSEwgtx9FiNLmfD3G7hp1Hwr4LwLmHTuPtf583fSXkAmIFRXfkoANDuyKadfxdbUX7BAfwDBvz5KhHvKI4K1qSn3uoFLLjQxvN0HQpK+ATKAbO5ae4BVKq/QnT7UMs9/AAkNQLI8ieUJAFnb765OSH9HCRLTEOXKmOTCI3/cCOiT1zx0l7WlLl6ATnvkO3512gBQhhchoOXd7/y4enJZk37BS5Gx8rwnBoZvXTHge8rNDnxRCPLdyXQ2rrH0j2V+GcXAdIdYA/VWEUn7faf0XbvhcZWslKHE2EPh6uKs9PIuoD+jn/LrwE28zTNbIuOzqQG0zfg9rs7P3kr9Ny1nvHiCTDuYihBJf3me9/bu7vrJkw8vAL+kL4i0APySXnra2dq+vbu9fwC8BZwAVcHLXGsE43WsYQJ4Iq0nWMs8/OxkNq8odygBD+Rm05vblXXSA+Tj0mchmqN1z3w3AGY9cn9vB8QBGQBm5UkiwIGQaG6AUECP4AYQQBqNdYenPoK+2+fGEmzAV3HqMRblUcCNpT/XAJ2pAN6HgESsa1Z7o7xTBOCoD8hxjeuse/Uw4AFFoRH8F2mfZTnxB5SdKg+hyR+68HIUgvxOOUDkss4dvZ3eyHP+DcDY7XXX0wuST0qPX8CxCgIGu8faVa4WatoJiOGTU/EoYHi9OSGPYmCHuE0Qo3vow0OACezL23zas2C8EMb6rsoaxU+79RqEF6m8ddJJ8JQHZZQJSkCUup3xrmz4p8+HPDc8PKmLF6bLCCku6QfQ944V2FOOcuKiIM2GPfuh5Sr9OSvY8xbg1c2Ne+nT1fm7NOOpLZH39rYbO0E5rHKWtHOw+3h4vH97dnaDiUta0geeFoBf0ktP2ztb9wGjx4JtLoId0GxczMBEKsgFXEltLk9gKj8BTbDWxRpQ8rkHRHc941oei62R7cnr+cay16Z5d8AA0B320m1ouaptoxoAY8V1WVjrzvMAQW1WisEa+GoRRmxzhavPrnist8PTk4IJW1jejcu6NLIA3c9vwCNxxwMEgG9ve8BNqWjfUn/d0+EJsDrMBfjaH7xi9ec3Guxw1/6lvQ1gAzuAQwlIoXd5lf9CxXgx0nDbKH9Tz8yr8wSIkUi5XPipMuODfy3jXgjUlGWH5y/eCe3njVFw03h2oiPf1ZMSaYOC5rfbQ4+xlMc6eMsMgbGxovSgFV+qsERJUB2wB8yAuGBPiTKtkjrUJ9jRuAJf7w/FoErCWlehvtBbkrXtCKCjQI0SIvJeu5SkqCO5ZgyNZd6HKBI29bkM8Iv72N21T/2szKA8VNlKm5QHxwwfHu2ZRrl7660rlC9pSR94WgB+SS89xdp7CLg81vLNb0K/EjiCVCAX4CFQa3FFgHteN3vAsGAR4B6QGJBuuTU4dC15gIqgdRHigGDjNlZeQJ9gK8AFrFncnvnOGlPnHA9rbnoAA4XNS9CnPaDYOekK/ygGATSegVr4AYkqFAHdsc5tgDPu69YEdOs6ZtNO39ufABovRacPAp7q7SYwB+lbPoG6Oho3oK7H0EixSd/2c6976qeikJS6BIEB4pny4LYukLGSk48yBOg6H54yeLU5810/fBZcU7Zt5XLToyo9+V7FBtDmOtgP7wOWxhTdduqzhMwYAuqdrfRJZQFN9XTlwPV6bT8gDiDjpfFxCVhUx+Y3XlVRaecmX+tI/0p7LglleNvVDKnT7/GSmDIZ1zzlgkIEyCkz8plO4SXq3gDJs7NNebA5j1MBLcOMlb57ECXuacbiOLUK+hRdPwqnKH+uf4cb2afh9pqnx3TA7f03fMMLPV/Skj7wtAD8kl56CsA8EPrzIy9dI7LvK7AB0sZ9PQFoAa6NO5aAByyWWwVECiapx9wyIO2GMlcBjfwm2JVl/arLvbG8gQUgi1VYIeyUMSAlQIwlHgVBnXmuTW0AkJk/Zi1rMzWqI3TWUg1A2GzFzm3WcXcPfPdDLggn+OuqjkJRd3aUADTpi0zyScBcEN94MDAm4LofYM1n4wnSR3QNjKUv+ORK39DTefY813YVoigaQBEIRRfIBfTXke5+rwG9z9Y0lK7k74qAKAHGgBeAJbxxtasPb7DBcjIu8p64dxwwTB86RZI+GJvSDDAzFqz7xlMIfstlLwJz72h1z/bCNotxloBO8+wgrHVRMAB7Ln3qdsSC7dJ3gGwM9EkHfHo/qljkUx118YduyxTVh0/GhVt+AuVcgjYtIVRP2sofi16MBjc9ZaRz9RSZ9N8zGxHxJr14/qJTRtLp6fHq/Pk5pepxZwZsSUv6gkhrqbukJb3U9BCBW/OQsAUilc2RhRWrEdhAAmCLkAaqAphYtiztzW9rxpUbC5tbOFZ1QSH35A0odH4+gpzUBoipuL8Je2C6eggIcPkWCDxmwcWCzPMm4ImutTu6Ln7WPsBJ4p7mru68+lqW+3Ba3fmLswGj0NSTzNbAtgG8jZLTLV3Trt/qYa1K+jTu4rFWRzGZQLx2PPeV9XVuFPYLdhu3tC1czWm7eDlcHqh3axuIh0+51/5oG3/WykwD+0Jrd5MDkKEP3Z41LmHNG9/x1Gl0dbtTOtI2RUL5thW6qsSZkjAeeV6e5bk+obxejbSjzEZJKRinsnlP0LOe49a3jIPC2uyURfpoH3tTF7YdTvWlTxvGGhjX3a6ulOtnxjlZCti2nbWxjQA+c/CWE9qAx4V2AG/THv0VUW/cLZ/cBIZ6oV+887zxDfqABxmrx2//9m+fF2NJS/qA0wLwS3rpKVZdZO5DrgBRhHUFMCs61t8ABIAfIT8Xyz5CNeDSuU4AkN8s1kpRgjpCfT+gbw5cANgGqAEswKxgjzCv6zzCHEh3XX1+O7gF6HS9+g3AXAv+dTtArXPcBYQ12OReo7kDfgDY/CyQVD/gaspHLWgAm+fqrcs/V1EtqZ6IlOMVqCs5AMeXPR6K5Eu2AfyxYp1k5hMPAIpaWOCzjGuWawFU/dt8Ry9+UnC03b6hJqCobb/HQ7C2mNUr/7qM9igI8gHCUULuAoKxbGPdJlPzuqe/+GxY1GXffuAKuBGrT900JzQB5TmQxrRMxqO8WXsOknmWslmzPp4WfUYvr4qxM23BrT+vANGFG8YaqMeiD2NmCmUC7bTZswBkSx9M1VQJ6btiT4Xz0BlwDpiPl2PGWt365B2kAEj4sBeQd8gOL4A+aPsuCoDdAs3Be5cuXkz+JS3pCyEtAL+kl552dg+I2ArsDQgT6o3yJuSBCQAARgR3ngP6KTPCd7PBDGHdDWdy2RmvgJ5P+WuJJhXEUk/3aU8bLH/3unFMQME+5HWhR1CrUPusMoBFuBfU/KknQp/CAYy17QJY6k2WXpSG7kgXi7HlA0iUF31zPCmLebMuXgH3bdYS6mMhbhSGsdyvLmI9WvYWAAe9wK5LBdt2gCyfls7hY+tKOcDpUx67zrGEtbVRIOzs5ojVzn8HOK8vLrrMr1MHAbINWDbIDN8Acv4oY8PzAHCAF/hrV/+AZTfbSRuKp2jrwBI/Cpa5eGE6L09ZoIiIsUiBegOS3HdJjYwvH1YdI56Q0sTNnrrm++Qda/p29XiXe2s+AHfJd8raw81tvUQqpDCYp9f28DbthRbR9M5516f2JbTYJhcfuORtgoNHXXmRz82KCQoFL4vNhPYPKXBpL7y6fdja+q7v+q4hZElL+oDT/GtZ0pJeYmLQxgqMMQoYud5ZP5JgNMFyApVYxAGXgAEQAAxjjc88c61JLnaCPgL9IdbarKUGiLH0IqApEMCNcK9AD4CxJDs/HeHOYr+JlUW41w0MWPLZzV4KvoCM6xg4DgCx2tW7xvIB/wCVX0CHC58lClu0y1XcILYIfNapPgFFSkiQpe1SUIAJsEG3BExnCRqLUr8DngEM+QBJbjV/CGj+zu9TUKTUiUZp03d9067fBbU8GwWLBZt7qacHzuSZuoHvBmyVqTWfUlVMclnyt7u/3gAoY0VJAaj1FLR2bUfBwOvQO0rD9As/y+u0oV/X6wC1UciUBt4i5y1Nmx3ngDTLvPP3V6PgtB9pk0fGufQHoQHvxV3UG7AGfw6VzU6Em2meicTPd/PvltntziqEvldtKzQYo9Di0Bl9PTx8strfP9F0x8zmQ8nYvhkjrhTvKq+EdfD5ubW//7jjAIYlLekLIc2/iCUt6SWmraAaoUqIFizzSWpaeiRIjWDd/Hn2Ofcs63IsOkIftG8ELDAZzMwrDJRUGcneHeAijAGZJWiUgMvLy7pWG0iW7EAGrBSYUhdFIJVU+AMsu6u5B+g0DtRqebatlIuFDbScOX58fFJCevY6nNO31hY6c40rO31JP1janrrX424D4AXt3AXkulcwSh2bOWaflAK8seKA9ViXPcApeKKx/7VN1rfd5LqcLPmAn3s+gSj6KFQNFtOvAuPMx0vakaxqAKR+tlvrcfC0baZ3+Af4Re+LKqd0GZM5nz/AnM8qMxSV8BN42/2tCgiwTpupNmPF1W/c7AFgG2J7x0eBSB6u+Ym5QKIe6uPuTAXI414uXpiOUwBdKo3t0vSrgZvJjw71s87tx28J3PnZ231fbHHbbWvRkH4cBOAdGWs3O6Av6YNYkTRZ2s/PL7qroc1xLi8FDV7tPPkTf2IaXdKSPuC0APySXnqqhRwhTzDWIgNuEfKAEvhtXMqEMgFqpzJ5H9eAIRHeFcwR0I5l5a7dAC8AhMVzCEwEf8Dr4OTYjbqsu649ABApXXA05926BFKR1LnQKOLa81p6uWrdeh6QADjq7pRCQKTKCgDjYg/t/iFxeUsF4bQpeIuioIYBZEu5AotrcNNmQZq2kvoASY+g3RMDoD1LBkN2nqGLRZuKcs82uwcNPJzpDWXlB4os0HGHs2oBINrq3tfHABEvij7hpXlrSTBc9ydAj3ytZ6z6GRtK023pxVNH7vIsKG38evhPfnPbqwfoK1cPTP7af2MfyxodkjGsspVxaFvhC3rRKn++tJ/AVv1VDNLgTBWEnpSnqnlej0H+o+A5MU8dG1DmGdCmOpsvdZy/eLsn95maqTWeOm1y47jYBh7a5ObqvLSbex+l9LHl1UWJcoCOyP633jlbHT85zlhsb6Uvuz/6o4fD1CUt6QNO/u0vaUkvNW09rLYDbhGR49LeioBkk1nTLRKbMO6ztZBnXTKPHGoCIIAdGxZ4cc0KaNrdraSvJUwZGPAEpgMegAaYEcy1knOxNlnhs3vagLRldhQLoEZw7wRUD5z3HRCs+xyY5HkqDtjnCg2OdgXUAL1z5vnt8JPZfCaAq33glzY3ljjA1zcehNSSCyhrK+CBttDllDjgXKs9dbq4mfFKnXNe/m0t2JOT03oQPNl4RerlCH2Uitsr59Pfhv7pl+ddT+8yzbDmCyWDIqVzVYTCG3VqT11B3I5PLV9kp0wqKVgCWgCND55PrEI+gXmuOcKVskCpsL7/YDwLUZCMu3fBGKKP4lcvRuii0GzuVzHRbPqMbnwTFCfvkBO+pt9AWrwAOvC3p/gFqL0zlLNuG5z6KBC3NxdphsI0/eRdUo/35fDoZHV8/Cx3o7jcXqSfUXwC9jeX5+HpRd9Rh8qYe1f+MO8qxcZ7kPZTxfbBRz5yssjVJX1BpOVFXNJLT5dXV0UUkdkjtGfnOJHIFZgR0DAGUHHTFqhyASoABdwJfAKV8M7N5qkgz0cj0pNXfhfAt42tjV5YjKYCuhGKaGmAkz+AkQrbbj0MuURD24wFUAnIcwIejwJXv3XPF2cvCmB1Jd9eF+x4EaAEMCkCCpBDYYGOC100uSA6ACriXLH5Z1crNQmwTN9vQ9dO7+ETHrHMdwIodUvbFje/AW9hD0ClrvJwzRpL4fDMjn0UFJa/S13jZgfIo3z41985/9DB+ufS5wWRXz5BiA/rqHmEA1H8qlcj5WtBp6x27OpnHPTNuI4yQ3EZBaf9QCdelO58z2VdfYPrUmUVHopV8tl6Vhn8Vz9vRpUTfUJ76hhFxVTP1er87KIKhSHgGeoWyHkPxD60rfAYLazz6+vbKhtHjuMN23hOHDxzfPIs7Z9k3PBnd/Xk9LXVgcNm8udZ3fwhdCv1P3/7HW9R28fb27xXN1cZv9XD4ZMXb8wAL2lJH3BaXsQlvfR0dXW5dy8UW4pEBNHj9p25aUJ/Mx89LuEBjg1ABBLym7V4P/O6EdpgFEg3SjvCeq872o2Fx3rbOwgQRgkoOEQws/pZjBNwd7M6f/68SsCcmV5MDMAS0pQDe+OnrVhmN9cB6rR398DVzMs/AFMLm3Bv0KClfGjKHxDMg8Ojo1p3Y8EHiPKMUsKCBdbWbgMXLnFb59pv3cVKr9UePgE9m/wgsOuyG6kdRSQKi73qC8BVLFi7Gwt23OaQbqNAiHPo+e/J20jvlNMO70UVlpRBu01/AF95ytKO5dv+5tPzejkgaL4THZ51nPIHlEszov2Xz04fJOdtgK/r5vOjQXzhM/rQXSUh34Fwx7d9mn4aewCK15S7BrrxYhisjEGoGW9KnvmuntmnPnTnOV47Fz8NjucgfFe+u9qF3npWUKi98GFD195OwP7gtMoOMk3NiLZHy4vnb+UdFEQYJUgQYPqlCu2dnB6u7o/3Dn/0yeEiV5f0BZGWF3FJLz0dHh8HA3cjEwF4bgCKggXBSqjmHiGeh8DSM6ABTBrUFMvsKmDkBLGHCNVgfZUASoF9wAltB48ABC52wGO+1id3/3gKHDQz88sDVAEQQjptTDAfwkJa/igGG2Bm2QK7CegKqKTN7ZRBo3avzdteWwe93yAt4PIQkDJdDizN2adj7Q960QAoxm0//QYOfrMygcpMW8wSOtb2AO3O2ishNiF0ljfpe+oz5w1o0RUUHN4BxD6LQhPlpIqN/svTZvFAAOFugN1ubvgpun3OoaewdLzwpc8oOgPAPBgOwinY5r568fLg8HhAMu2bnzYmlKTr0KnvWjbGE0+gXhZwFLq0i77GZ6SPxkffzbsDfvUpX68AMM/zbuST63MrBca1T5Fy37GyG4Vvw7OZRqAQ6ZJy4wWwFh79t7eXq8uLd1JmNsqxgx2aBeKZx++WtcnvHRxF0fukBa90eHRzu/X6W+d7/9H3/blFri7pCyItL+KSXnra39/diaDcAtasL6BSiwzgsVYjuAEpkGrwVBAcaDGRRWYD+GRKTTsR+rG+HfvpkJYI7Ik7ozDcF4S5mW/twZ629iPgbY7SIz3X1tu4evdWT5692q1WCfCNpQgYCPVGcBeE0mYygOe9AK+gtYP91BkwPwqYpeEGjnXpVeqv9QzfUkI/3w0mDECmwoI3IKl7HFAFdUJ5z3nnjQCmAs46v+/itdDH/O3vH6VMFADKCiUiz9VREI5pXIs0PJxDXCbIj1KgjO/62LiD3KulX76HBsAb/jUIsnwLYFOoLi7adulMP6uEpB58BuidiIBsSbwwPYrVCXiALuPIYwDcZRKNz1K32x9gVGeD9aJI4A8vymbvfcFrggerWIUv90A09RkK70yVL/1LPyh5UhWgjtWAvT0TtA30tev9AfI9MyD13kfhcXKccdk/PFmJlMcfu9XZi759tLNdlBnHy7LujdXmXX3zs59avfP8zbRh21uR+TwlD6vraAyvrHZOf8OHn8w8y5KW9AGn5UVc0ktPv+Sb/tpfHST+tv29/ZMGWLG8IjALgBHexYoI2Lq3C1xjqRGmdddHENfiDQAAm1pxuV8LF6BQFOwHHwHcrUTzW1nWWaR58sfyTjmgO5Y+hSIWd8BEeYDD8uuBLCk3v8Zq9GwTEMYiF1Am4hxIq7PKADo7Vx3gajvKBYCS9zqgOfP+wfjWBXTH4kt3C8IA2Fz3WNloN60wywo3PCng5juAUx/aPMc/32OMpi4eANMQwIynYAAOfcB82tav8WIA1IJ88qSV8GQ8Duik+MhjnFpeXmOQOoApRQpwO4AF2OJFlRf1pz404k3B16ZGBexZd9/58NzrPgH5XVe+e/ne6Y6UnVPy5Muzdb/CiORNmfym2JWB6Ev75Rc61bdDAXqI0kBZQ3PA+1DbW1EgntTTUKWl+9HvBqivV9cB8iqUGZwBckofJYInyHTPThSFy/DvsfEXzjKg0Jm7N57Wws800sOfvL65/+5/5w/+67NR/ZKW9AGmBeCX9NLTX/uNf+23R2h/W4DquIAU4Tvro9fguhbMroJVBDy3sueAoQI9AhZ4uIA0l/huhTA365QdgR8gzXeAZdc2XgOWu6VsbdNcevI0AC/PWHoAm7BWluBn8V2eB5iTcazJ/Vq58qMPgLMugSOgmSmFFq9CUiBNQtdmO17PN/ebAibzuarFXI9FAM1VT0D62GkAVnTy6P/e4f467+c2iBkFKTwIUEn6is7Odee3+WJKFQtVLIG+6s9mcx7grq0JIBsLHb3KaIMnxCE1wNEfRQrvu1QwDeCBuIXu3FfwDZ1RhAbIeRa2pq3wchSGVJt2KTYsc8pTp0CSh1vf2PMm4INxn4C96RuAd9iOATROLtWpsK761h1ehDaekHoachNdVxfnzWf+faYETBuIPfAOam6COtXBkrc0TuUi6L1PDqZxPrx1+kdHJ6vXPvSx1fXVRU+so9h4V3e3867u737/wf7WH/39//6/EY1hSUv6YFMkypKW9PLSH/kjjzGSDvcjQ7edrd1I9YAZoV1QikAml+tG5bJlMe2O9U74juAd0Ad4tTohUySx+XVzrcCMtc51261pjx0je9z5eGUI5lQYILF2/LhgpT4b2tjyVhuC5YAzOt4F0OTzXTT2dT6vfOaCMYAMSHdveh3Nb3SyWFmckqC9YFLBbEB2PBJ2PVOverqcjPVflMGl9Dv9AcwOhqFkXFgDHjDrOnDKDKs0/dXnCYpLm0COApP67fi3XYs2QL0Gn+DdTBfkub5xL1vDrc00F55vF+yrrKRcLfVe6LFkjFs74xM6KBVVjkIjBco4dc48IFolCA/z6UQ2IKpMPRupH+BrX2Bfo+ijLGjPb3VgQwa0ygHPhb3k1ZFb7W+XvwH60NWpFfS1PrEAoxhwx19fTGzGZuveKhvJ6wz7i4sXbVPfTSuMVyd11dvAg2Eb3vvGV0xwY/h1d5337ST8PqrVThE6PDpdPX3l1Q6bgDvv5mFuHp++thhOS/qCSAvAL+mlph//8e8i94pAFaQRoIQw4CLMCd3KdEKd0M4z9+pSDpAR3NzihHozRtj2gJAADusS6Im4Hmsuf8nDyibYO88MDNMm9zaLy/y9/CxGVqsENFh99od3JjklgJJQ4EkdrLRGTgPqACpCBICpXzfqzoebkfS3ucdDwVNA8LtYrgASqG88GE3pk2cUj10WcEAGwMIeFrE+AR7z6rXU09JE13NR48NMS7TftIXQwcqnTAD7pjUR+KdOLmvejAJeBgb9wFx5Vq8xAOr2FKAEqLvLzGa4Ug74radWWpaLnaKGZhv1+O7gmFk6ZyWBRjotkvbRYkw3vNBHvAHOnSePckAh6jG+a0Wp7UZUmTPf0GsVgPw3PlO++/PjSeoUYMjjgXe8Ayqwvp1r3svoc7/feRaGHi73g1jt8/7N9ENBP5f+suRHwXTuwNHq7MXbaf+yCpY28O0u9OXj1Z3dx7XLYUlL+mDTomku6aWmD33oo0c3Vy9+baTvLw9gHnKlmpvmKmZFE75ABFBw5fZZrOS6e3MBKsAK/OQB9qzQiPACeQOwItCBArCz4chm4xu/oSXFQhu9FzAwz8w6BsZcuCy8OYgGUMeKTz5CH7DAYu3IV/DTTp7Z+jY3QhPwHGABeEBXQYA21nKrLZB3KVZAQKAXUEdfd9pL+WZLPnPbnTMOkMw8etpVl8/8FYhzVelZ82bc6Wk+bdTqzX1tOeimII5HrHQWs0bSHv6KQZD0x1U+RwGocpA8deXbTCfl3OPl4OLWB0AooQ3YopcyVRpSVo861RJ+dIrEvbTdJwA4vEzm8gvIt67cy62CPN7oL6ued0H5Kjx4nks9xj3Mz/380lbawedRFtdjkGe8RnhUZTB1HJ+chM97VfjU6706inU+iiX+Tz98DrvmfatL3rin7e2t3fw+6/uUJvrc/vaHB/ufety6/fd+37/7r73ZTi1pSR9gmn+lS1rSS0pXV2e7gcD9AMe2udvIS/KxYG5tMqEaGVsw4F6usAzQkKwF1UjqgrhyhG4+WGFcpELWneTlIoiZ0XWTHptDjfVW9/VBLKtxK/t9fHJaMGP9A/ZUWTDXFiDnggcqAq+43+1kpm7ALo997blvgR+QuUoe+YANKxmAAAQiP11p3rHYAVGAIvnGVa9eO6cd1Qr0ucdiTCHgJoKbJY0/Oj/fUxZ4+R0wFZ/QZYCxPs1NF2zSB7RSIPCNFdwteFOeBd2d81IBNzpmU346vZHxmLZSub6oL/xkadfFnTz6Y2//+zt90aPHWtHy2yIWkFKUys/woR6GfNcBoMzr0p0DQ6NxnDgGIDx8oYhYFlge5jvQ7F70jbUAtK7hpfy51YvXf/ji14yja1zzsyRxFI/Um0/jKwajwYJ5X4zx1cWLWDvhURSVhzsKIiCfqQBj5ax47vqr6/PVxfnz3j88PC1/eIP0BS+uLq4/vH29dZrCS1rSB54WgF/SS01f9gu+Pti0uxehHgx6qCtcxLGdyubAk9nClHBmzbK4AB+w2gqGszoH0AfAuM1FYO8f7RfIRb6DUoC3H5AUqKV+VjKBbt4fuHcen8IQ8GPVsmC7tj3/ApRlgdZFnbqc5d594ZOnke8Byc65A5WCLLe0teP5B5RyLYu+gJk4AJHlAMBmO9zrA/RRPgKwlIyNggEwWKdAdz95A+0BG0F1Mxfue2lN23jH69E20YSGgO5MVbC+JwZhghEHuEAghaXgGh6cvf326vz8Rf/VAz4R/kAZ7W0PCOZqI7ns6scbUus5/Ls6tzQRDWtvhHL5flNQHjDUZj0AvuU3uigCpjiArnEubWnCEjjt1ZsQPvl08RKIXN9MGejPeAxwctKMy3gcWia8pSRVUQniZ5Tqdj88sO2wNfEUSu+ZefiLzsXrl/l0Y106QqvgOnnVLYbAwTOOiG28QJ4fHsTST9tc9saE63/GQ0yG93D15PjJk9nrdklL+oDTAvBLeqlp5+J+P8L5IMJwm0UlEdo2NOlWogE+chtwcqMS2LOEiqA2gwRwR5AT774T1JY9UQxSsMA9FyN/gDDV1d1dSzDPZu55LFIgU5dzQOQwdZ3Gqj8y7576CgZAKAJ7osUFq60twJSxM5o12wBM2wWN9Ecg2dC72f7VRjSxDK0NB+6ph1XMupXP4TdoYK1yLV+dTz5ggb5a3vnDp7tbLvNRRDwDmA7KkfBEkB4AlZRX7wScrT0jrGjgkzolz6291zeb3KRILnWHppQbq1v35EdFMlBs0J0LsD3mlr40ADFgZ9173eN23kveAXk0px/5nSJVjFi6lJOCNmCOQkZZMn5dSkdBCn/lHXd5xtfKh/zhofzuG2z1jDJAAUwDoWmmX1JuT1vTN4lyoRzw9p6YotGXrn0/PFkdnT6LYjhuejwuL9KH+4A8ZaNb2IbH3YhoZ4LsKI6WzOlLvUWpM+/cwdXdi9e+53u+Z066WdKSPsC0APySXmq6ef7mfoThcYT/TmR4gYYl3h3LYgUSolybPgGBS+LGBn61KlMGCI5lNgBKYJsrB2ybE8S4tQfIBmgJ6j1AHQAA8AXHIE1duClT6y95u31swMUn8AbiYJSV2WCrCH1QutfDYAL2qcNe7/JbQmb5mfvq7+5moUGemcNdg2rulcYArq1s0QCEgTelw/0CDyBF55o+qXPYBchpo8CbegWWiU4v4ObCG8/wazP/X2s590TVF/xSDlgqn6oCcuFzflNQUmx1h048T21tRxulU/Cg4LoZD2OjPNCfoDVz81Mvq72tqx8NADlJrW0j/dnaWi+BTCXGntscT/BieKePoYGig9b8Nvo8FsbCfH63Lc6lTnRRTNDAekcbxeAqFjiFT8CgqRTvFYu/AZap8/LyRd31aWhWKtynfS1geCqpQpD3lMUuuBOweyfK4yhZlD71UOYoJre3d3sXZzev/sAPvDERnEta0geYRvosaUkvKT1eX+5FKB8EZLcPAGIE8WyFGgALkM42sgNKgqvcLwDbNISwroBPPZW3AcYIVJYjYd417gR82qliIGPEe93XEeLcutyv3QQloFqrsHnM/+434ltdBS8WsPZSmTzqaP6A0+Z3vQAF08Jf81fxUGF+AklBcW1DPbkNDJi7XN0NBst9e8mjn1Kgv/JO1LbflAWR6PodBSU84onYbJXbk9/a+ro/4U8b938fGJVGgKm+AU91uuq9SBkHqVSxCugZC/xzFeRbldUAAduUB14N1EsGtFIYnKQmcV07RW/c4mPdF/goARQM7WrftENaEDxIccEzdfm09K4ejvSvfc6fOtSnzRnf+UMfi5lyprx4AOfOC0acAL60sm5XPfLpMz7htfaMM2WCgqK98fzIZ2vc8y4dpAyoH//xAqg/pg1ueB4GipepIA06AGjeoeu8y7umPA7eeOP6Q2/8SLSXJS3pA04LwC/ppabt48P93f39wwjwCeDOH1AyPz1LqnIPaBK4nuY7wSw4rZZp746rlzB2n+B3c2PZAQMAQQAPOJjTtT0ti3UsbQqAIDMCeiPwVRMsKAgAGUqAOgY8x7KXT5qd27jtx9IvaIYW9buvzgEp1uS4xG2ZuokrANqtCwCjKQABGOUbpcH9AFrKdjOe/NU1H144nEa7TfKnvvIg+dFZtzeFJnydaQ5R9ckw/yXvKC5oGFf88FIdnvs9/FjfSMV40iBDQDe35n+RGJ2PTn8b6Y7m9JFHxjHALNrhR6zt/MYj46kNzMY346Ui0wGq7XsR3heWdwbgN4qcjXU6DXBBKco45c991vu8D6z02RZX3dpqP9Jet0ambKjZOIUvlBvjBOzFQexsTxBf4xRSHwXi5jbWescEHXfrd0G8h/iKo+TzDM3D224GFGu+7vq9nf2dvcePXNw8t55ySUv6QNMC8Et6qen6/P4wVvhJ5Ksz4SscgSxhW4EfAepeJGyFe12oEags3F7K5HMbQhHeruQHAIQrECeAfR+0GKG7+SSg1QOAgSvg2d2f9fXXPAbJI0iMpahOQMd1LK8lUV0WlTzomih2/2S4lc2XzzyvMq6ZBmCFAlN506f8EEB37PhTAON3+u/kODnVp+5OR7RPLFueidCWNtA07mWWLhrXnob2x9f5rq387O8Gp+WzykqydT6/7YgQH75NoGEUIFTI1D4NaCKy/Uh5ndnwWmxELWdLCpMNzdzfNqOZHeYQkLHMl+4zkPq14fPdMcp/fVYlgEJCKaIspI3U55P3pqsPXIA8n3jafRTyB+h5Sg6OJg6jsQnp/7jSBS8iY7wNghzRPPSP5X1y8my1E4ViO/mMBzqq/GBp6McThPpufD33Dt01un68Hpex9hXerHbgBXrn7bd9hml3Hzs4vlhc9Ev6wJM3eUlLemnp7v75wc319fFYhDcF9XHJD5ABhE1wVQWx5wESbu6CXz5tZ5qHkaefs+5qRSUvAe1TRHYepoxo/KvVxflZ8uVegABAAgiuWXkAcd29LE+W3B2PAXoC+qLKI/gBkliBRrvXop55/uvLy67Tr8chNOR/BWPR+uZptaN/ph9E+dvwRezAozosjcOU0HsXWjqfuxfQSv7OyYdOfWbJAj47+oWU9rdxB/oT4gBardF2HvgOAANv0xwzfw+4NTYAph51GAMbyyhLQVE3xUsZaK7vCu6ErvF2CKobC7h/eY4nFCQ0aiLVd5zQ4hPQoqf0tRxarBOfAEX0aEu/pebIPb0dkhExdKuiShdFSj/Kd+2Fx67cA/J2NNzQz00/mxntz9RG8lSJAtKhXR2Un4NY5SLttX97N3PsGZzmLeczvoCfR+X6+qzlKDWUrduby9Zh5YI970NRx/Di7MIYfNnR3sGyVG5JH3haAH5JLzU9rPZPIhUPgQoXKmuO9UaQ16JLKgDlGeAjnAnvwwhnEe5OhGPxMq8GYALiKbNxnz/ahrXgROiPi11dgM7vng8u0j0NmufuUawFfmAwVloBB0G56hYO4LF4Z/czwjsKRO67ak0G5ZwvX7TjNFYf+tf9AYxorRKTZ85uv7YsK0AB0+SvcpP25FV2Y8EXuNIHwIRGtLE6RWmrfsCKxyCfFB9pmm1/pCoHyTOW74A7IPfZoLo1f9xzE/Drt7bxcuIRwtNclIrOVyepr7zGt/wGhOgYz4XsY3Ejo9+j0Ezdo0DIg//qqYci+Wqhqz9t1ZOTRJlikW+mHVT4Of5v8qwmhuBacF74r6f4knLjaaHo2RnvuuOuTWV7jn7u41F3qjMI6gsd4/XoAKXJ6adT5ayTpywcHT9LmRkXfez+/Rkn9OLB4fHpyjbDqfvDzz70ymuteElL+gATWbmkJb20FKvp1YfHLWedjkCMZUvYkpA2uwFYlpRxkQvS6tr4jXVKlkOByvQI7dyr23UTmFcwAkyzIYr55wHAAE8ELgEucnyAIgL46KhtbHaI24uVKzJePMCApXn6KAP5MzWwsfRcnS+uUNdO6lx/dv4/nwDAvH/d7/nUpwawBSgGrJI/ikbzssCVy705QnaC6WyTS5GRh4cBkOhL95UPsAA11vQGaGu15+o0RC6wO/PDAHENzsC0ylVAKv2cOARL9kxBXFeRMS4tY1wAuLpZweF9LffyZrwj+GbvAfzvHDsepS+1sGMNU1x4TNA+G9QE0NWXi4WMJwXr/O66fr1K9WhVxsVroMX+T/u50FdaKT55MEBvpOa7NrwH9RSIQwh9DapLn3IrbeYz9W48Et0IKH9XV+fJa2+GJ6l7v0qOpF5jiz5ldtd7GzhRzljuHxyXNgGTl+ex7lOn/I0duX98cvdw96HveXxE7JKW9IGlBeCX9FLT/cPd0wj8XYISUBDurDqAQbBWmLMcc6fzvhGShDUwqPs8mHN1acORmS+nIAA9QV3qqeCPACfQ2x7rs8I+v+FF2hwgGiBJATcDPlsB5P3VycnJ6iigR9mgCAAIgIU2BSq4I9hLq3J5RnGY6YXUlctfATbfazmH6IkrEEx4GMtuIs3VDUT2KDG18p1qd1mAUjeAkFSLIfppn/WxUq1zB2DhVTLgjf67xoKdvg4Yh27/z9eNJRq4Sr5Y1QFV1jIwLEjms2vR9S/tVwEIWBuXKkvrT3W6tD+KSeioEjHXpqwNhvBRi48pUgWpPDMeM84+5zegpfhM29pSVv19B0xpJF/rNe6hFciqg8dhxhQ/MuSANWUodpvnKK43J9/V64F28I6icRvr3NSKwDsxCZslcj0eFv0qTpsznXPRJXWbaR7vqch7rnpKxChdPu9WL56/eOVTn/z0x37gX/0Plnn4JX2gaaTikpb0ElIE5PbJ8bNXIlwjMQNK3LUBrEjqCM0BqVpwSYAD4FyeWao0S7e6t3n+CFAgYq6cUI8cb/nZqGU2miHEzZkXkFnIAdAR2oKjuHcB4u3qPNZW520DYhrZEVUOCljaTPR8tVEKRcLVqO7QUgDM/W6GwwKukAd2syYaiOmDg9ltt+o+wKq1GmBFQ93iAYHNpS2V63fBmks5igOL0FwxevW51mfq1ie0FNhY6mEE2su7dT5pXN6hKe2PZc1DEV5aehg6lNPwxmvBCgV0VQYQFf7M5j6Ps7wv9fKaAO9RItJPQJs26v5+vM9YKm/qxNa7s3uf53Vfh4941qC9XMCRwkFxsPZcOWO5eT+8F9pBr4pmiiVKXZ7dUPRCP4VJqoJTcOcFyPsRWsVI8Agppw31m27pJkZp2+toAyKR+5ZRXseKv7p6UYDHJ0fDUlA6vRIFzHM8bYR+AP8uvPI+VZnLvZ3UMf2/Xx2f2rhn55Xb67uPfeZH3l4i6Zf0gaYxGZa0pJeQXnvtW/d/6id/4DfcXF18a4DjqFYqS4pVFGG8uUhgFjirDsg8Bj9YXLORiWCumSutezhAAYOAz7jkB+BYd76rp4fFROiz1gAaq6ogCEgjmMcNa341gBIQFXhG4BPaAxwBvcvLBlO1PEBNm2gJJkSY368VgAC9miBIMgjial9CO9DRFgCoazh0FU59z7UB57FKx2swfMjzKBLy2f+9AYFVingdUkfyUx60wQuwKQcIC8r5Pu7o9LF1c6WPdasedXDJF9zzX+8XZClQs6wP7Q63mfJomXb7Ow0B4I2igDf1nhSQcWOAFk1oUa79zXeKgGe4hX8NFERn7gyPx2o2TlqioHSaJHxQzrQHRVFZ68+TNfe9E/tVQPZiiVd5yX1TJXhOYdC3o+Mnq8PDk3pM0IQGdeC1IEoKm5veqypg3sPc8w7Z4Y6Vjz/yWGpoBz3b1rLgKVF45h0TO7G/d7Czv7/7g3uH+3/8D/7h73yOJ0ta0geR/Ota0pJeSvrP//Pv37+7vnw1Fs1e13ETrBGgdXkDsSJMgCBC+sG+5BHiwKACM4KagGX5EdQFkWQnmKEsgFMPQLYMrfPCIseTDViw4AquwD91ArWDo6PV8fFpwcIhNObKWWoqPoiF51532buyDCx0pmzLp61UgtRurvKwFbBJqbOzF43Wt4uZcjPvPcvIKAza7Gls6TfCBWgB35vLWWamLzNnTgkA8gHuAAk6akFSGFi6ARnzyfaOV4oiAmBVu+GJeXpAB5D7IFct5XzqP2DHS9MDXWq35ostaw+Pj3P/KJWMa12feTbMqdtrHz/1kTJk/DQLSIfuVGVsAGR+AEegvVHkOsaptVMWsqzv+WnapV4NPLmZneyUAeCzNNL3WPb6G6WKoqKv6AOoxpiCU0UgvOcvwCsufeoURaHKSgpVSUo575TfvBpVfJJna8s+A7H2Mz7OfXewTBUWysTaXd/TA1Pr6ZPXusUxReHy4kX6cNX3xFjXI5W67Zx4eHDwVU9eefJqCi1pSR9YWgB+SS8tHR29tb9/dPTK4f7xHlAGuFIBvYI1ojPyfwAHUo31VEs5ebv2PVafR1u7LLpYZEAhwpqQ94BVdfegvDoDshHogskoEMBj2rBeedy7Y5HfRzhb435bMJG3QW61+sa9XwUi9/d7EIx9xmc6ACBu9mzfDbDN3ugOjDlaHZ2eFmhBoHo288K1Dk0FBIiwoIFYcgHg3EvuKBXjdTCXv1mGpuy7AWvyps/vWtQBoJ6Fnj4CT/nswrZRaroTYHhccAS6+hUQmqmFAHn4xSWNp507Th0O6cED/KI48R5MNPz0Ax0FzFza12/XxrUu1oBCwJp+d3zSH8DnOXr0o9MXGVMAvgk2pNRJlBuWNVp5aA5Z6umLKYTyDU+iZDVAMPxHj6WN9c6EFz0qOM/xv96NthHFKvkuz5+PdY7+3Hc4kX5zucuXgWjyMdMbh/mOj943Y6C9u7wz+rcTfp+tFSNTTt4tFj5l6Ca073zZs6cnH5kal7SkDyYtAL+kl5b2brb3A4Sv3Vxf7U3kOjc5AI8gjOCsWz73aonv7/ZUtVg+dXM2mh7QErwRmnUH55NA7p7oEdQDgvd5idUR4ItAZ70dxSLdzJUDkIJ9Nym5KqCfnD5JfQDVtqehCzWs/oKRde8DYJSB6/PLAoj2gMYjoIoAn/ncvbQ84MvCvrxwlOh557RZhSxf0fiWZQka1G/17ge0ADWQAn4IqKuaPhNadlO3ejf/OIEw4DXfDXCbNxe9Qf6pILdCR5WI3GHNjjLD2xDlKplZpqYeKCAUA+54XgF0iRuoFyHAvhO+1VsRsFQHoO90iPEyVgV/3gBu8oxJMqvzxfO3C4SAHJ3or3K0nlYxDp3Hj3IB3CkU1q8fpD7bGPPyWKpmGaOyD7Haz58/r6KmnNP4BDiG0NJnHbz8nWppH3hRoiBRBFBEAUu5UJh7xjt5QhtFkEXe6ZrybGt18eLt1XUs8ipHoR3o66PDaPB7b99yya3V2Ys3w7vLen/2D5+kT3urs4vnq/Pzd5rv7PysRwjf391/xfXZ1ceWQ2eW9EGmZQ5+SS8tfdM3fvyjdzfn/0AA86tZcALBAIALWAEKANS5zghWIF4LMQKWMAW8Bc9Yy8nS7wWQgGLzJUfnTLl4I9iBZaoYMAsoUADq+o1Qr5IQ5UB5+6fng1Oh1h1rrUCoEfSFtp5SFuFdUEu749pN+brQx21LWUHjxur1Q96CoDIeJgGVThnEEgVOdUFTVELf7M+evjWSnDfBMbjHBSf8AK76DZS0BxgLSu1AlKS0BaC0Ib/vgEbd5St60JJnfa4ugBweU6D0zwY+eOhqHnzoNdH28mivO8nlO95vtuBtGwXC3ZYXCHcZBecuIChAEW86Rrbd1f3wQ12qx+98lGY8My2DbgoUoL3O2LHK27/kNYdPgZG6w2Hydxol9zpVE4VhlEb5p78a4JFpgGJ+j5JFmTIdtL06PglI59N9QXmUNvWutuS9Xl1cCr6jBIbn+eNhUJbXCehTLEXYz/HCE9B4eHqKL8cXl5ff/aN//lPf+4f+0O+j0S5pSe972hgJS1rSe56OTnY+EoH+SueA93IBsd0JrCLYATBAmPnl9X7igCny1c50QAGQADiWPHAglIGUeoANi/Mxn+oDkEBffcAVSPZevsu3iapmYRPiNtJh7at4gHEsWC7mniyWPIDFnLrd8VjcXQ7FCgydQJXyIOpfohTY1ayAym5Owy5AarMaIMOyvIyVb06YomEqAEjqm3+NgOnqIs9TP6t11ouPy7nWMOUieYBSg9T8aSf8wSfeD7EIXe4WegqkoRHwpIPtP+AKCpYv4gYarS6lLasLWK6b/m0AVYT/DT6EFpeyHUdF8z/1F0TzHQ+43Cl0vAB43Wd4n7IsbPl4E1xX4cdZLHUDb/miOIH94+Hj7iFwjsKVe0fHp30P6h3IM7yjLM2699AZWigZBrSWeL53XI1GAJkLnWeo+xWEl4Ludrfz/rQT+JQx75RIfqeD+u/d9b1L9tJnilZerNQ7hjmXvah7bYq2Z92/9dlPp5773fDh677pm37hk2Zc0pI+gLQA/JJeWtrePfhwgOeQZBTAROheXlwU4FhMIrm55QFR8ycfADsg3PtmslAjYPljk1jB5s6JbIKXXO7FkszzgngEd93MEf4sLFbdHBc7AEcQzyY2A5yWpDWwLtaiE8EAawE9l3uUDVZ7ZH2BgBUfgnIfAI7QBzg3URpk1gfAAgS7rlr+lOv8MGs031m76DCXDCCc7d4jb+t1GMtUmavwKurMut3HPtNTn1cBxvFiTCrAJZlicEhNARBAhg+bufQqT8mDx/jToMDQ2nwUobTB9UzxUF7f8l+VAgDLhd6AsliqJ7F8O5dOecuFpyE65QYo51CXiWtoW4AxvDA+Kga2juWd4EtBlOFJiLujWKT/QBk4t9/5XUUu5f1Gj4Q2hdwDvPXWpJ/qQ5f3y7p/fEqmTgccHj2p8uGIW2NFcdOmMjwGrHX9UTeaOg+PD3lusyFTLWjHT16K61j43q3xDlF4osBdnK0uMnaPW1tfd3+5+9GSuaQlfQBppMKSlvQS0rd8/Ff+6rvr818Xgf+EW5iQBcZ198a6JliB7AjpWI+xOs3TsiQJ6OQiWVuubvZ8B0bAhyCvNbi2+gl9YFGAvr5cA1zaiIC3Mx6gZJ2xirnASfAuCQvADWmAV6CXZWDmX2MBxzKz3l5d3es8llzP/y5JKZRP4FUa8wPgJ/fq5OnT9OWwACFfwT7KQ93HAT7AogjaS3/6gi511TpOGd8LdMnYuXzgTzFBZ575rIu7oEfhyO/Uk1uhBC3jbmcR6ze686jWOiACYq1jHYwnUbS0wcORJ82nLp+Ugh7Jqv7wum58NeZTX2rt54s+y6993hl1jxIwfafcyC/PHpd6wTFtp0/6bBy9AxME6d1IZha0cRULkXrVOYqQ+XceIAAtX/5LV/oO5dXZvGto9661fwFxoG6VAKC+urpYXYc/M7fv1bsPLXkP66qfaQ7gX5d/vuOb6ReJJ8C0hZgBS+m8M+6dPnuW9yWfx0fXp6f7//H//d/+F360BZa0pPc5jSq8pCW9hHRzc/mRCOI9Ap7bdoKWYtUdTVQ69y93O6gg2LmjuepFh5tvdXqZSHaCX7DUWPtc7anHPZZYgJd1CfhrWT1ymQY0AlxXAYkuWcslmAxI1Gquhb1WLgIAlA0uf3QEEkrLJiodkAC9WofoCrhoC6j6zdKvFRxarI+/jGXd5VLpS8E7oMA9fRClYhNgpqx/eeVFXekzT01R0U8JaJU/ARegggfcy7VMQzO3NPhFTy3QtGPXPB6L8RC4JaAMyA944lUVpIA+MNN30fRordcASK654D/9at/DO56XVXi6u26/5dOm73hnSgCYup1GC+jGqHSmvc2UiqkXSle9LppKgWTtvvJdex568NrYFFSTgRu+UwnYlvbxzJn0AvN8b0AlXmYM/Nb/ifHI5V3JfRvdoC+tlua7B4qUsVQu70/eGSBf5aQNhbjyKRT4xBAKQ/7wy28Bmg2+S5mDtIE3N5fnq/vrGf+U+9q8Hl+BJUta0geRFoBf0ktJsXa2bq4uP3ZzeXUAgAhWQrFBYfljfRUEgPTRUUG61lL+I2QJTZK/YN0aU6pVRLAGeKo0pEzLcgPXqio859l2QClAGyBRDngBlJ1tu9dtBawGlC2TOnnytHWx3GY51ERMc+MCDfvGq5qbm5Jizv7wcLZ2ZSnOGuhY+vqI5tBgCqK78QUoQAML0j70VVQAEnrTpvu8DnWhp/wGyIM0sKS8qCcidABqfSg4hfYu00NT6qpFCSgDoJulY8rCqfIy3zu/TBHA2tRRHrav6SdLOnTgLS8DJQGdvlcZWdOCR+IQTGkU8gp0NowBqpSq8RpIaAH6kvziFsArcigcISI0Ce4br0QVvOTpWOVTv0Ww47PO+a1vEyCXerQTelIoYzTeG/WU3H7OdIm+OuWPS11fjC33/LxjrP3h/x1XfS753fd+2umu0yD3t6v9XTsmerYd5eJZ3oHTvEcvVleXZ6vj/E6TKRP+pvD11UUUyYsolTfPorD+NX/8j3/2aRmxpCW9z2l8TUta0nucfuAHfmBn/377vxlx+4sjTHfrTi7IsJ7XFlwuwp/7mUUNnM3RVlgK/IqA3QhrgpNVP89itRK862fAS2AZi5F8tmUobwAAY/XX7cuiizVXt28y1Y0LAFIzFzZlA6inyTUYBaQCtAXKXOPS1hZrGdim/rSZiksH61veuuB3Um/qG6t4wE7SWi3e3NNXYII2DVBQKDO8ArXy4Zcy8lazUT1391jveEcL2NSNhoKTvlJMeAsQrmhu61MD79JHygirPLeb0lpokjffSsvQNXg2fcFLYIdPLObyIL/1RzwC5cFY8rgYh3S+oD/1A1pFoK86eSZkCUAnGU/grj5jKZtHt96Jto2esdztPSC/esYbof/o12/t5QHepB+8QaNATTBe35OMj/dIWb9lFxinPNpN/Rg3v9EnuLCKV+qxrI61L6bDlIvCrP3GkKRNB9coc3BwElqjBG4d4PlPnBw+fs+/8q//n9/S1yUt6f1MIx2WtKT3OH3dk08cBwg+Fmu3k6x3V9cFj7prI5R95/71jJDkShdxfXl+ubo4vygQAw1udhuXCHgbl/vUwyLjxu38axKLC5KxzAo0+Q7EWVWEvO9d4w45I5h7fG2UDUvE0DDL4ljkfgIcwV4BgPyuJZj6zbU2Gjv3CzzbLPBZamZe/+jYuvABK/SwOgETcJ295ddBYE36QGGYS17AiTdVBAKy5s/1tVMAaFtbsACzPPCXT4k7uq731MW6xTNArg/KNoI/SpM56OTKveR3H2/UGbagtYDdOsfabgQ7xaCubtHqA94UDMCGn5StFIoyNUCH/82XaozHjDcFjcGd/BkH41Y+6bt2k6f1c5XnO5q7CiJKVFdN5KIc8srM8yhz60+0eBdGEZxkSgCIm2KZNjPO6RsFzXvH5W9JIg/Gfqz6TvkIyhRUFzrlMw5VUtKOdwdfKWHey5s7G+2gYXf1/PlnV9e3Vw2WNL43AX/TTEfHB6tnzw5/Xvi8bHizpA8kLQC/pJeSru4+89FYQq/Gkt4mUGsZ5+pmNBGaBaNCzawt5qJvKihEoEfgAg/5lGGd7h+a5wUShPVkrxWc50Cp87YAY722HXABR3O63VQm4ABEuKAjwsdaq4t4At5qhfMcQKI0ACAa/IWGSP26r7m0cwGfAl3a0xZLt+7l1KuNwGQAZ8BcdWhUrmDnZuifvdknarxu7PRXf1jx/mGi32c9CfqZT1Zn+6/55J85fuA7qxS0C9g3rm9AyxplHbNG5dd2T89LfdrEgPEgTBxCvSoF4LQV/lUJoSjgaYC37adMFaB8CjST7mJxo28zHt2LIFct5dSsfl4E9ABnSwedoU75GJAH8BkfMRrJZyMcSeAhj4PxRdMmLoKi0D7hX/rRU/fynOKDz/i9od1Y6CM68Iai5v5swBSG5KIg2IaW+13AHIXKFsaAv54Lh9CkzP3DLN3su5f73QwnVQisOz551vd8PAHdJ+Gr76+vv7wdWdKS3ue0APySXkq6OVp92f3N9XGFe0F6XNYFhYAl4bm9uwbFIOBBrMHNPOruPjCcYLoJGhP5fhRwGHc7wSqIqm7ovMGdXw0w31zGyo/1P0J9lp353uA4IBbgbZnQV8utFrNgrP0KeMjXugNi5t7rtU496Ce0h3bz8TNfLZiup7BpK+ACYPQFmA4Ahg6Ak+8KbizNgl6+F4wAbDoBtM7PzgrOVQLwJc8pHfU8UADSx6kLqM4/XUDH2yHqXN9t5avPA/ZJ+V+BWj/yo2CY393cJuDGq6D+0pF6XVYOdA8A2J8ydw/JF/oEwl1zTYcx6kbjBKYF6NJeeaXf2stFGXC1lhQA6rWUw3fjRxGQT3S84Ef7/BszXVRHlYkoGB1fN/OfdmYbXvdnnFWuvx0PKxmMV/5Y2gqJUdCWd86428pYH6b/Ti6kEEQpSTtVBtKW+oe3F6n3qmNi/v725iLPTKPoy17onJMDq1SlvubjhQhNZy/OV+fPL1+7uXn4uj/78DDaypKW9D6mBeCX9FJSxOWX3z/cHhKYrDIALsq5lk8EMMt8lo0FdCIcWWOAohYwEM83CEPQ2xGNEC/4Ad48z3/JF8Getgj6yNsKccBZazyfgA6octHKpx5Az10LLGt5puBYtRQQnzamoVTMpi2AndAmvIGkrBtL0rIxFvLQM4AKJPSlAJV7aJttcgNeuYBOoTZlC4r5XuTKdwAlscjbduqoAkRhAThrqzyZm0+7vqKFxTgXGke5aN15XgAL31x4A0yrfMiTPuNi6U79nR/XX5Z7nrW5dUX3+VF3vBIZU8fqqsO4aMfYujIs5QcrvK50/Uwd7Xvyo0OlDt1p0F7qvA1/N1v3UoB8Ryv+oZGSBzSNj3FWr3nxzSqMkpj/j8dhruHPjLl3bOOxmDHT51jvKbgpoxMdr+6HMG1TDm+vbYyEt+Oh4MbvrnXd7GZrdXVxljbUcxdAfzP551Ag1/XF9fGLt8+/9sf/8A9+KDeWtKT3NS0Av6SXkrbvHr4iAHgEPgjjLhELoAObWrkRuj6D4rnDqgTerKKx6gh5wp57naCdOXqW1CgHQNqcLKFN4BPm3L9AZbO8rPcj4NuelpIfOI+1OMvmCH+Wt7ZKW34XZPpsALZR6wHZushTl/l0oHh4yOtAEVhbkWkDBhV80g9AwmIsOPmdT4fTcOFrt+vK8Sf5uve+usqT1IH+9EkfOjfN7e9fa8qor6AV2jZ1u9+laOasgZfn+Bg+mQ9uzEHyF4ST35K549OTTo0UivI/ipBy+tG4g/6pehQhFrDyZjEAvJ3pADPgbyxDfs+8+a4Kyl+89Kmnnd8PDea3Z3ph+KquKgLej/RffdrtSgFeF0Ce3xL6CvDupT10G2N9wgsBcJt2ZpmlgLhZTVEr3/hH0VKPNrsxUusZ70MVuVx6brwbdX9w7FfqeAgt8uc9uKMk3TciH086j7/NkqeEjVKivof7x73Li+uvfusnX18Afknve1oAfkkvJd1cXX5lLKNDVgxhapcwYE3YAk/CtgFqwDgCdmOhEdaAiYAet/FYqAVgAJSL5U/gN08uFhg3tTwsuq6Lj8CnCHC1W8bVpVyAR8kqCbFSI6AJ4dKwbnvaozyMAO8BNBHatfJTRnH0opUFDjgdMHNzBTSAzbihgTaFoeUKFimTdoCDPMDW1aTd/GclANpaT70W8w+0dOU+kPUQP/sZEGk9+FIdY4DY1S16HylC2gCcM5eNLrxBG0UAgGqH5d92Ui/uNjAxNJfnJWgAj/IEnLmpKQ+WKQJR/DcPzr2fIoBtwB1Ytp3Ul3G7D7jOVsEzxnMATL6nTXlc2qII9cx1S/aiHI6XIPQlH3qq4CALXwvqYgj2VoehZ5QuCgLPDb6FA2saQ8S79RSsldXP0OI9Q5fCaHYNyB/l/TlaHR0+WR0dPWlZCb+8A+7N+7C1Ojl9pUcSy8EjMsrU7pcfney/1kJLWtL7mMiPJS3pPU0RwFuXV+dfGSF8AIAAOuubAI3UjDBPnlyEbi034j3Csc8jXAWAARgBbg1MCzD0d76PcI3FBgwirDeW7IDd1EMws7Z8OJ3uIACxD9girAlsc8Au5ZrHPH/aUi/g21jO73oAoGMyppX8HkBJpvZLxHSjwfO91nbrkQYwWLaAkBIicK1u6FzqbE9Kv7ngcZvrV3A5D8IPYJN2ysMb88mTbK5TEMofb0Lb3vQbf8Nc3gFghmeHFB4egNzaHCxj7t1JbdcXl8OX9lPBaQPgbX40ojy/kTXtCqgLMKeuglzaBbT4UJB0JZ/SABRo++W+PmmnypnyvruPrpSn5KClKR+Ul05NJH9ppEDchn7HBqeMuj6/Xfeq8KTxjpWLZZ1nFDV88N6ZgsG/thtFRNkqhAF9jFIe7R2bjPH+3lHet9ndTp8thePe576XzOWnsdXps1e7qY46+i5Gn3jcevhQFJ4lkn5J73taAH5J73n67b/9d30osu4jAbtOkBLOhGld9RH2BB+gs6Vs17b7I/ABaYS65z0wJXlFrStTizKARXAWCPO9IJ/n+yfHq4PjWHzOgc9zwBF8jcAed7S87wJh6GvQVj67kU2sRIJd+/J1XpxwF3wnkjp1oMn//NVd7xeAZ30+3LYeXQ1cvEsvQDHvDpRqzad+gGkZWK3G3FctgAIUbdS1vmeuu67qKDeTuLjHRT75QnMowYtW5FfKpKF+UiZKU/rWPMnLwlUS+OoXKxud+k85AYzystDr0k9mR8cWqKZgeav+AdH1wTn5PQrE1NP5/tSfXx1z902L8N50Y5m150beWaWQPiVxnReo08bV+VmVkCo+6k9eHgW9TnXl32MsdMoSgEabAL3zs/OWMT7jqcCcUR69Z7dRjigUgPxziicepo/hr3LylUcZJ7Tf34WOXNfXF6vLy7O8u5dt8/pqTSNPRfg2UxW21x0vkykCbZy9c376xmfe/th3/uk/PTv/LGlJ71NaAH5J73mKlfOxnZ29Z8HuLdbiLCXb7laec4Y30R8syn3PCXpyWOAbtyogINQ385jAgfDmBq8rGMhGoG4sOMLeb9ugbsoVmFOpcqUpxEi8AS3HKg0tBbMIaaDfU9qATgAaiKgLmg+1/rHkMySx+rRXcPY0ACkyu+CYevJTd9IXYKX/qRuA5I+Fb0e8Po+CoH8Are0D49CpfjQBntIqc64eXpM/NPpEJEDykPeiSkX5NP2hEOjDgCR1AFBySbNMdWinu/mlkpbnuZDQOWCaRo2Bb/lNeUIrb0L7HnopYu132plpiJRLfQXg5NGX5sXQqbHJtyoZ+o/W/KYcUYRsfGTfAe8LLw1atMMadiohRe4gl08Kgs1v6kVIG9rXtW6oRKmI1T4eHax+LKC370kseoCML+icIL/r5veelC59Cg1XPTZW9HzeqeS5vrlY3cRqnzEf7w0l4O23Pru6iHLSaaQ0awxvbu6OL8+vP7z3Q585npaXtKT3J82/6CUt6T1Md9cvvvzu/u7p7cPtdoOwgFekXcVsvs/WouOaB3C972ueWXMOwOrSjtAlQBv1nnxrfO09J61dnJ2tzl+8WF3m88Ye8AR6wEFZ8822i2UVznGuA0bBnoKsBPgIY+XQ4YS27vBGMqehKif5A5RD30OFf9fOU1piidazkHol31ntF6GJVboJwFOdiGtdMP/stDFtt095vnFbA1/uZwpOLeC0NcvZ5Hlc3YQP9SAol8Q6RoMG6hJfX9qTqrj4nXq0QQGQADDg20SFN08f5L/k3QBlGF1L1bjwgChfy9sY5bmAts356aM4BBSNWcpgmL6zbikpE9Am71ja2uIhwVNldtPmYQCe3a/uzqWHr1ZKAEsR79wIA+Tpf66eT3A4mwOlC/WcmHphTWtTIGUD+tJmSOllcxsMurRnfPIY31EyKCmUvjn2l9Lg5Dj3ze97e8OVacfxsMkoHsFIyKOvFCf97pr9KAt4S0lIlUdR8j78k9/7yQXgl/S+ppFMS1rSe5iuzt/8ivsAfL5uEa75ryBSizZCr+5W7uMISaDIMgYwG6uHxSpgi3VNgNaKSn57pos2t9yuS9lYfKkPqG+sPFJ8BCuBy+rbuFzJ5Ansq3Wa7wLE7Cvv5LdxGQegUvY2IDz08AIAKi7vANwDl3wAN7+50K+jZACw1SNgY6lRFJQcC1L7XNIC/+pByCP9k7jLu9SKBRoecFt3qWD+AIwd0vqZApulaepDjzoA8XzxiJXJip1pjcMje62z6lmXFAImq/XgXOOjoDQvgG15YDU8ocyMglOuha7Zg5+FCsQ2m+oUFHOph5VNaYK7eAZ47X5n7l+0vrJ4kIep0UAgOUpHeMINbnrF2IbY0DSxFlUiUqfNjbpFbe7hjf4I3NOnrn6gLOiddyXl9UUf8KFTFPnuHcn/BnS9j8YuY1zXfMYOgAui024P5gHoKYdUgN6jjkOn+ssfrv882Ak/9cM7gdeUHcfL2qZWQOn52YvVWRTI0Hqwu7/7ys6z/fVuTkta0vuTFoBf0nueYoF+eYDvRCBUBb6laxGMhCCL9CYXALOTWYGDlROhb8nSAM1qdXh82O/cqKCGIGfdBgVqCbLUAE+XxnUOfK41euT5rFVOA7XoWHM3601gWMN1OUdoKx+pHQWCJX6w2g84sopr06IF0IRGe9r3bPm0a/4W6BdsUtfGVStZprdbKzJWKRdyaAMM3LoUhFrHqY/Com7fZ5563Lm1Uik6Q0FSYC0PAXEBD9iG1oK2rgIiz1jT6lGn+2gpwOV72mdtc4EDYUl+IDUJiuH/xhuR32s6ZQGeoxRNxbavNee+iY3oEkh/eYZXQB9AN/4g30NsPS42tMF3QCriv/0tj2eKhtXduWyAmTYpScbdmFGknO5XhSqZeVAEGw7vR3FUHsEUDO1XiQp9fffcpyzkGRrd895QGNuvvFf+713ktbDk7ejoNPTjARA3v26Tn+QKjfLiYfN4j/LOTMCkQ4yOw8vDvhumBEwrHJ0cPnvltVePUmxJS3rfEhNlSUt6z9Lv+COPuy/+5L/790UAfyJCMVjI2h6BWysOYERAAgiCmpCui5jgzGf+K5iZMyawO4+cmxX8AXvzpPKMNauKmevtr5RrMFWeSz12lJs2Nw5iPFny5jmhKw9hDBCV61ytcqkP8Piq3rrEU6YKQYS4vAAPAPNCsLyBUa3Z3GXpbVzuwIsnAqAAQkpAt6Sd2psHeBUQA85iB9xTfuan05xna6Ati0KLsn0efNQfrmb80Re8xTfAWkUiNNXKTvt52L7V2gdyqalu6twDePIBty5t8zCprnxt5oZ+TrdEzFPKeDzmXvcGwLuUn/nvjFP+eCE0pO8AX6qHpWMxfNSGtfotn3vy+268tGs6w1QLBQuY4rXn5t/rPg89lJumDCLgxgNTLO7rI7f+k2evlgfeiY33wvQMRaheFF6hKAXazH/91D+XTgJ/5buff3htJWNPpotyYPMbfNE3iubR8WnH1HQLj0pY9Jmbs8s/+u/9oX/zJ4fQJS3p5acF4Jf0nqZPfN3ph6/ffPPvzddvjCDeJey50Alkgo9wBkKArOe056r1ZU4693diHQIflluEYgGSoK3VRahGwHOjEpyAAHACKJBcwEkdhLH28pEU6zXg7qt2zMHK7f7N7dXq8vysgrnCOW2xRIEDi61LqoBr2inNEfBVCpJvwN2OdwLWLO2znC+gmzbMfdeNjZZcs6f6gK+lVvgwLnXeiwAGwAuBV1cXwx95c6FVn9XDfQ+sgJ1gQvU1OC/lug48dAAqFXVb29zH49KhP+FRFQigljrQqc/DXmNiA5+Ac55hFtBME+Xj7PiHCdoaHhf0pdzGL+2i1RikQHg3XobGAYTXo3ykijVYtu0UL3hu2sqnPgLazW/cmGj2qCpte/ijrzwBtcBzfxQcSg/aWPKpIIkyJjjO9I/tcXWjUwqi6L1zeQ7sjZ13rOv7KXv5GyUqlnveE1MtsxPhdV3w3Z8+96yBtxf9xfk7pZln5ursRT0tfTdDw3h0Hj51cX35R//wd/2+HythS1rS+5AWgF/Se5q+8au+8WtvLl/8tgDD1wZgtgE8QDMfG1G+ugZQtXDHJT0AMyBFCJtbBx4EowcUAJZaz36PQAdMFaTJC6QJdifMqdN9IEXIUwQI7Uj9ehBmHpvlSnRzR5srnfXvdSvXZTwWfpWICOcCPIDzF7Ax1yq/uftOHQCnqbUAWQs1V63iAAzw1pj2xjpn9VI8TDmMQqMMqxdVtUIDKtz6dTsXrMzxT+Q8pQZt5WXaqHcgPJEoAIIRJ+8Ee7nUqU1gCXtRQynpNAP+qT8P0IyfQGujeKCp2+amvPgJXpjSnPv4b2zxSf/0W1si7dW3vTdWsT4Y63FzG5ft1dHJScttrPV5TslIm/k9yw53G9NQrwgFINSWh/kGOENKLfQqRLmMm6V9cgDXeg5SjCJgasI0ER5xpXvHKB48PGgE8ugwNdCVCqkP/6sopD68oiQKonuMMgTUWewUmKvL85Wz3/FRPehWV9fe31XtbHthyWeiFPxHf/AP/5t/FruWtKT3I/Wf/JKW9J6lh6uPxAL66OX5xQ4AZC0B0ki8ClQvHIDq3G0uwlhwUoOo8nl9JVob0JhvDngR3rWizMFe1boyn7ux8AF+g+By3/KtOcJz2jLfD4IFYxUwkw/4EeCEvTIFNeAZYR6ISlmu8bWAD2AA4s7zAoFQr11H2t5ehQ5R96HXAS/Ax7IsoFRwSR1VMlKKu5rQx4vbm5TN5fkmMn2z0Qww6dzxGnS449GWysMPy8WSJyC4cT3jTy3UKjeW6sWijfJh/bXfIanz3vjZHflCuykRShOAm2h9ygkgSuaUUR8+AfDN3Ho9AGlD3okon8A7CpA6rP9muaIRl9RlLMRgsIDLx/BAoCJF4SZ02GAHLWircpE69o/EoIXWu7Gste0/36UCfMqrq1Mnofvy7LzjwMLHq3m3gOxjwf3dwM2U3ax9ryKUpD/1OOS5GIla7vkNpLu/wsHx6uTklfD0SfMbF9vWovXq+nx1cfFO3rGrfL8I749WB8dPui/99jYvURS38Mw4VYnc2t7PsCxR9Et6X9NiwS/pPU0f/yWf+Jary6vfGkA5Jkitye7ytQjkRjfvz1xpZDO5mhQxnvuRxwVXoO0HuaucPCKxI1UrnHsKGcG8LmcnOYW47QnxEfTc7fO94BYwI+RFRwNV4N7jQgN68ipraRMgAbDjug0ApK3OO7fekJWr5QNAlnE5D36i6D1jD+dL8o4SMUFgOgr8AFuXnKUngML58V0JEFACApQOQMD1O5Hs+hSw19dctYRT98wna9IUQwCbxyKKgPRgiV34ncftv2V12u5SxeQB7HinzwOguJ9+psIGJCbpD8CvZZ77+ts+UXzSB6sOFLI9r7za37jdPdBuATR5xuLnjeGyH1HTccmnNrjnN4pKFb6+G+Ma10Pt499dAL2eFF4W45E65E/G1l0PSksM/VdRwNSf/73bVqcM8C982OyJ0PcOj9cg3H3nD08y7lzr0z4SKIK3t5cF7/39ozy5X52dvZXmzbU/7Zh5hygQXtzNFIF3x9i8+srT1ZNnJ29s7+z8sX/3D/wb39/Gl7Sk9yEtAL+k9yx953d+584P/5kf/S2BwV+7E/MPkA3YQnOWKSFqbjZC810rqlBd8KhlGfAVIMbqBxR1xwYECUogR+jWIkoeAn7mwsdqrzSP+KUIaLMAkU/WqDa6Y1rqsDNZ24hgtumONNHSIcyVcm0TOLXNFItCMAIfaLFYWYkDgIdPTkNK2khR0wgFF3lY38lDKUGj3wL1gFr7cz8gUv6kLAC6ePG8fOClGJqjxADtna1a5zqJTiDYNgtQs+EL2tUHMPEFSAHG7vIXuvCy68bRkfKscJY9YHIGO8DDO+2iF00UF0pCfyR1XXnuVUFI+7OfgXyhNXyuFZz7s1Z8lIda4CluCVw9ErnX/B3H8LqR+7MF73hkVJi2Qst4MGaeX5828/F1ySf/jA+K01baLy8oTnvDm6MAtuc8Q8lRnlGS5FMn17p3EP+mD1ZQeIdGqdgJbzbvAp4fxkpHXB4V7PV3f/847+113oXr8IMXgtph2mQ2z3mS9+PZq0/eePrK6R/9zn/7dy8Av6T3LfmXu6QlvSfp43/Nr3369otP/91X15cfj4zbJUCBESFNeNaajoXVwKpkIDjNieZrrMxZ5sT6Ze0B8Q2oV+gXM2O3Apa15VU3ep4rR9AS3rM8LtZn6vS7a5vTTmmAI7nfaQHgknwboFU/ga5eAIE2de4A1kNLqSgQY10eHs/yqQJClZi90tGUNgGUtqvgpI1OUaA9AA4ElUOztgea8gxvAE7qAWIs/P2ASy33ENf+s3hDn46oX1/whMWPz8DOBi34Arjl8ZzCoAIKwvBSPeMt4e4v4PM6hL7ZRGbod6HPZ5WW6Vjzz9dRMhwMo0++z/SCvobm0queUUqMPdCbcWXZo4BXZJS9zqmnHL77rhEKITDX7fIx9KgnPQ8bRsE4OuENyZgnkzzm/9tH75B3JOU77UNpUXL9XrK05WOh44cAyE718PCgP3mNBe+G/mE4j4Tn+GJsy4h8l/T39MkrocW+ARn3fB4eHOfi7dlhwf/R3/v7/+UF4Jf0vqVRnZe0pPcg/dQbP/Lk5v76a2O17JiLJhMLFAGEukEj/IFTwS1gAlivLuzsdpHS0Qga0DVClVBuBP7a3et3IKQgVDc517QgpgjYgQngvAa6XHX350Hd83naCPPcsNYbYcCyAr7yeavz7L6y4CQCHdADyKvLi9ICDICt+WsR734D14vzF7E+z1f3j2uXfyxSoKaNAttd6EX/mj5u5CoqAv6stQLQiMzz3YCC+V/8AjYs5sPjE9ASPp2nPGiZwDx1AaYQ0ny1trXPkgXa6TOr3WE6OmeuGr3dCz73gZ7x4U25eHHWfupvFRPjhge+V+nKZy6WfZWU9K9z3aXG/4efwJfV2uV26bedAnkgALbnNrcxN11lxvj2/oCm6RuKWJWENW97AlyIr4s9tM0UhbZZ6Xv1pPitjsZH5H06f3G+ujy/art+i0PAo7x05VGqTXuxttMvcQvvKoX6kX6hgfJi/G6u7bU/wXloMlDq6FsXeowBC57HolH+aef68jzvZiz70Lfh0eP948N2XoX8WNKS3re0APyS3rP0/M3XT6/Onn9dgDdyd1ypBdv188jhgk7d1RGk9oO/D1j7tL0pdxJgAurXEezAXJQ4S4nw5CoGTgRyLerUTBjX4k4e88FAsOArUCxt1KoMLdN+2iRsgXQAQZTzJiivy+civ68DNLX4Qs/d9VXntLusLKD0EOFu3vvi7EWnFABUjz4NkBVBU+9YgANy5vXN226mHrrZjrqSD08E0bk/G7uUwNKqfE95C0DYK/7diPv09XPKAY/E9K/lwlPH5EqUpypWvqeNejxyUYo28+basPEOxWMC8ALCuQ/UC25pr56A8PFGhPj6jwLBo3FsIyIDGmC3usCmRX5uPCnbu2gSkZ+2O0YZt5Q7PDlZ2TRIPcYB6KsHfaYRxDaY5xd34Vm9KipOXjyn3G3eIUwTcAfEa9WHh+imBHS8AtAUoHpwkl/dR1GWTp48y+eT1eHpaZc3aledFIgU61j43g7lrWyd4ZNbdwF7m/RQevb2Ypknz0PuGVArK168/dnkvW1/9R0/xiu0f7t3sHttfJa0pPcrLQC/pPcsXd1cfc3W49ZXBgBifI1VNSCQREbng4vTLcKPkD55QuCeFgwAwbhzg7TJJE9dyZGsBOpYcFy76uJOzpf7SuNae9osWAPtPGw7qZMVyYpr+VwEOIurAhsgh85akQEUluUVIG4kN0Az77ueydJeQJ7VWHrTAJDkCk6ztQjTau+bkzVPUDdu7qF5EkDgHr5PHbZgHbczS7mbv6RddLNye1hKlB3g5flGUVEZ5QefgH3BLCCE3vYh+QUozn7oVh2w/EV0i+Kf1QMAnSKgH6xYipR+1dIuKA0wq5tSchn+XbHEU0ae2xtW9/S9fQod+oh2wXK8MED19NmzKgTyNAI/NKJbuzw2Y7Enf8rpA051vwGAmra0r8P4VO9E2mu8xsWcRcADBMgnMG7eOXkOo0RYf64fB1Uqjuoh0cftrdkIxzkGXSVxTSGzAmIOkdEJSiR+Nkgwn5cXz1vvAWt9Z3+1tyvYLi2mnz2IJuNtdsP6+tPT16YveSe0d4veaHy3D49cVUta0vuWljn4Jb0n6R/6h/6hva27nV+/s7P9WyKwY78R6RPwVUGZC3gT1oR4vyaxFgEDq4u2ubtr3vygAt4FKAZkB8ClBnrl2mx8QsCTpvIRwo20z7Mu82rkNWs+QJS2AOfACHBeu+g3dEWwdz694PIQ2o8KRDJV2ajr3bzvKAfo6VK+JH3l5p3gQWv/BbU5d94mKgPM+g+k9RmIdAOZlKPEqNdflQL0pz/6X3c7azXPeTeUdx+98uBrquh9RJVn6kqdwBboyCC4rlm1G6Cf7WHXikfyN1c+hxPhhXv5sZkmAVjqlShLFAl9xic0+C5PFY6MR+nqfRUCau5trY0CtCnD0kVnWy2gZ3TSr049pDn96ZRC2qZQtApt5YvxtbtdQTs8U47ysM5ScPaesLK9E5bU3XS724C5uIQk7W9S35e8J2gofalDX1jk3omDWOzGtG0lPyXOksgehBNijdvJ6bMoFyer8+dvB9hvGuR3evo0NG7/+P7B3r//e3//v/zn29iSlvQ+pPkXu6Ql/RzTk4sn+8dHJ98UK3GHMNyAbXdpi8AkoAEVK7Kuc4UijM29ds5WnpSp8A6oDNiOJQ5ElJt7tgc9qKu3+8IXQGdpUttJGXkJ6K6xzr2UCuQ+1v2OHtDCQmehsjIJ64IqUAxtvgPojeVewIBXgCsgtAE1yoKe+A3cgexYozur49OTgLugLRYxkAEA5rCBkrXaLPf8A0yftKlebmmBdXWTp0+z4mCsfVY18BorduiEQPlvwLi9MAWi//oyCk++9Lfnfsu7GQ/PWLJ1b+PtenMa9OvfuPrN48/+++ph6V5eOqjlvtMcpizUwbK3g54xEu+AJ+o1D944ivBP22jY7O2uTf3JzzweZWXDrzlY6Cg0BYDDO96DPC6PD49GcQL8xj+PC9o+C/hpBz+xBGgbk76TuY8+remL4ECb+CTn6gEN+e65mAnb2W767j3StliLi7MAd4DdvvRq4gnxzlG+uv1t8ollQIx9APSf2rS/v//84ODoRYosaUnvW6qcXdKSfq5p9zhifW/3GwMe2wR053ojdLmKCfMK0Qh958GPdbYGngjUzpWuwUc5bvMGiUUwE9SE/my3OiCuLq7vsYRVNeBP2JoTv7vjtp4DZljULDvJXLF8+S+CmPWu3TzL/S6da3WBGqCTv5n7XlvKa1ctoa7u0hKaWIIUAtfl+Xnn7lnHAF+/GwyY/uVHy6bJsfLxQh8Lvu6bHjCXD37mGeC742Xo3XW7ufRX/fIATMA1lmYqTwJmnVev5T1A3U2CQluB+94BOeP+L21pACADI7EPnZcPD4G2pB1elcZCpG27AHrCA2IcXUAe4DdyHj/SL2BcNz9ATwH01RXunWjVUbQuZ5+EKhz5XY/BzeyfUOUs9zcK4+f6OtMDlJ4qBKlXPzqdEX7jMyWoSlfopgjUK9F+RLnajfJwdNxxRkd36ksZPJGvhyClvPGo4lh+RLG5Ogsfz/suSO8eOBQ60D5TGg+rsygCaLdP/WPene3tx9WT48Pnz548vWzBJS3pfUoLwC/pPUiPW4evfeRjAcKvD/AFQ8cKL3gUULdGEOeSCE0WFxlf0GKZrkEiUrOAki8N+jInLRJZPoI+tU2w2DpSm5VkXr1bkLL2IrEnyCq1p3nlAHqjySPsj2IlO2P8KFb0waHd82Jd1aIGCDuxoG02A5xm/tlljfTGBY6uz58jHsuQVRowRg8vwY097rmDnS0/S/d6Alzyjws9vQBU7dMoGk6he8x9yg2+uQc0mvIh//AxykgBh9UM8Nf9DdggouAY/tylDspS8ycfJoxiwCsSWpOnnof0V92A/90+CLgDnvgc0Kungq9f/t3tnpKnjnojwlN0KecmpeD87LxgSx3Sx9IKuHMPiKKnba37og96ih75AGXd6KFDoCKFAGDj1QQFTl87tbHuV5XB3FOfNDEMUVguLldnL16821bPaqdIRfLZdhafeUlKJ/rSVqdu+js8eLjlXq9S4wohpbeKRj4l0z/GuVME+a1OigIvkCC+nZ2th73d7bOtx8clyG5J72taAH5JP+f0nd/5b20fHOx+Q/DptVhukXNcsUCRlR3RXakXfCBgI+Bv7bhWAALErLSZkwVGkiVaQIMQJ0jrWgYBBGr+q+W1Bln5gAPhysLcWLbuRvRPw7ng0/HRSYGdGD6OBXd8fLwKtQU9IC8Y7PDE+fD7q6Mjx9Gin/IwR9u2PwR5atxEXpunh8AT3Z3naRuYVAFJH00I2H0NaKWyKjMAJQT3OxBhtYYJ7cMNaxDJ6A9fHFuKR2mYKd34AQDZY3cpN+Fh+ZT6KByjQLB0eUe0B2rmObqBXD0RoQVA8mBMINu4t2fKA61Dn7zKUqZuLi/Sxig8zRM6uwOgfoaejmGe85zgwWb+PoV0N2mUN1MP6qSAdfxMCagsl3Z0VZ8oGPok9qHgD3QD8tIEHSqn+pTuuzG0UkIomN3SlqIQRYtHoNb2+upSS8cPp0yVtfTBeHpRbKnrvfUeoNXa+k5TRJkx/pSwKnL59H7qtzqM2c21DYpWjdb3TJ+SblYP22fP37lk6i9pSe9bWgB+ST/n9NZbb23HUvqlEW4HtWII2gjIzhXnt1S3d4TwbSxMtmluFHw8dzVoK2WUBQ61NiNcJb+BXIOtUqe6Z312QCpXhWxq3Vi9A1yE9biX62IHQBHsrDp1VSgT8KHpXsR7PttOBP1+AIxgP4iA7za5a8BRL0DaBL6pu+ADtAFrMlIEzO1WwRFAFlpvY9EDwlreueyNb0kVAJbQP1MTs3Mb9zab1jI65T2vpR664RiXt21ypZBVuhBZvoe24Y16xqVOYQLAtvVVR3mbPOqu9Zz+6aLKqhzof57blQ8v8K/z0MmCdxtPjHKmFtJylaR6OtIuRanjHb6IQwCUdZkDy1xWG9iQB12P96N8eSn0hTKFFs9cFCnjoK7xPlA8hhe9MobA+8ae++Fpt/cNDS58w4N6GfyFb5Q0RwdXqcBPupO8fa/EPViGedQxGN5TFrdXDpUxxqZ5WPh9z/M+bW2ZRsLT1O8dylgn4+owbaAdH/uO7209ftVXHenpkpb0vqUF4Jf0c04//Z//9MHN7c0vub29Ori+unq8vbl5iHXzEOvtIcASzMzffT4jCSOUc8//6+Bkw+XG/M4d8vYhdT1cX1/2d0DvIXU+BAAhzEOEZStJs3mc/PmxtfX4EAFbhI8A1kCfs2lB0PZOnuXz+uri4fri/CGA2DZj3WkUXuTnfZ5dPFydn7et26vrPL/Ns8eHKAUPV5cXuX+dcu5p9i70Pzzoq7YCEGk597a2Hnb29h4eQ4/Pvf3dmK+p4+YqV8rDlPTrFm9aR8ru7LQdNOifz1iI5Z3+BSxLy/XVZfnqXvuXvAG88kH5WLS5dqdvJtGDhQEp5nPaQfTjlKlhj4fViEqnfLehD09oOQHZ8Cl58+me0lvbqXu1HV4Ym4eHgNfDwcFRaTg8PHwIoD0EGHN/f+hLnQdHRw9RNkpTSUjd+iZldHP7tuPU5/nbPzrslL3M27vbqScjmr4rh2b91Lebm4zRrfcqdJXW8Dv0RvnquxBlo/ww9nuHGYeDvY6Rd2Ur96KY5btx917lXtozlvcZF7Tj/U34bSyMUfme9o1VFIFcu+nfTp/v7h2Gx7spf/Wwu7OfMT/sOw7yO3UUrWbvcPfo8LVnE3CxpCW9T4myvKQl/ZzSb//t/8zJ7t2Lf/jNz/7kL3znnec3dzd3wTnu0yBJrJ5RIyM3IQtsAhOsq1jHHnGlSjC87neWbqykg13naN/n+U2jqVnIewdrGRmLqfO6yUuIckmzjLl4RYOr//bSHu6rbhaj3SBF226AVV3fExi2nT/tBTH6HZ12L+tX30OX7+pUfjMFoUuW4bMwaR8XZ89Xh4d2NdtdBcJWR/nedeiXF2mHhyJW7o5lVVzN9xNIuD/L3/xDDFjEik9N+Qxm1trU5laswKvzi9V16jjYm7XdZUFK8SrX9E0drEVuZwejhJOtVwoqhmzQnDIpkI/V/U34dmDL3tzD8zw33+7TATc8AFpAq/n90pWCW7HIH23kwlNgTjr39NFpavJeXs1SbzoWek5PTzN+l6vzi1mWFkqwcG29+z5l9QUd7l+nPnTs910wHWHjGDEMbW71WN2Fh2QvN+adsWvcYzqIN/p9l4ER7b6bd8FWsRnepHJ5lQ6mvZ3VdcbbO7Szy0bHg4mP6BRCcuLbXsbQhjY2LMKTKDSlNVzKeOVdy73Tk2d51/DubnVy8rRbGUd3qSfg4PBw58u+4iNbH/2yD333L/plP+/f+ZqveeVNlCxpSUta0pKWtKQlLWlJS1rSkpa0pCUtaUlLWtKSlrSkJS1pSUta0pKWtKQlLWlJS1rSkpa0pCUtaUlLWtKSlrSkJS1pSUta0pKWtKQlLWlJS1rSkpa0pCX91yutVv8/DlTQlV3+9usAAAAASUVORK5CYII="/>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822325" y="891457"/>
            <a:ext cx="3243226" cy="400110"/>
          </a:xfrm>
          <a:prstGeom prst="rect">
            <a:avLst/>
          </a:prstGeom>
          <a:noFill/>
        </p:spPr>
        <p:txBody>
          <a:bodyPr wrap="square" lIns="91440" tIns="45720" rIns="91440" bIns="45720" rtlCol="0" anchor="t">
            <a:spAutoFit/>
          </a:bodyPr>
          <a:lstStyle/>
          <a:p>
            <a:pPr algn="ctr"/>
            <a:r>
              <a:rPr lang="en-GB" sz="2000" b="1"/>
              <a:t>Families</a:t>
            </a:r>
            <a:endParaRPr lang="en-GB" sz="2000" b="1">
              <a:cs typeface="Calibri"/>
            </a:endParaRPr>
          </a:p>
        </p:txBody>
      </p:sp>
      <p:sp>
        <p:nvSpPr>
          <p:cNvPr id="10" name="TextBox 9"/>
          <p:cNvSpPr txBox="1"/>
          <p:nvPr/>
        </p:nvSpPr>
        <p:spPr>
          <a:xfrm rot="-10800000" flipV="1">
            <a:off x="5607971" y="195372"/>
            <a:ext cx="2091183" cy="707886"/>
          </a:xfrm>
          <a:prstGeom prst="rect">
            <a:avLst/>
          </a:prstGeom>
          <a:noFill/>
        </p:spPr>
        <p:txBody>
          <a:bodyPr wrap="square" lIns="91440" tIns="45720" rIns="91440" bIns="45720" rtlCol="0" anchor="t">
            <a:spAutoFit/>
          </a:bodyPr>
          <a:lstStyle/>
          <a:p>
            <a:pPr algn="ctr"/>
            <a:r>
              <a:rPr lang="en-GB" sz="2000" b="1">
                <a:solidFill>
                  <a:srgbClr val="000000"/>
                </a:solidFill>
              </a:rPr>
              <a:t>Occupational Therapists</a:t>
            </a:r>
            <a:endParaRPr lang="en-GB" sz="2000" b="1">
              <a:solidFill>
                <a:srgbClr val="000000"/>
              </a:solidFill>
              <a:cs typeface="Calibri"/>
            </a:endParaRPr>
          </a:p>
        </p:txBody>
      </p:sp>
      <p:sp>
        <p:nvSpPr>
          <p:cNvPr id="11" name="TextBox 10"/>
          <p:cNvSpPr txBox="1"/>
          <p:nvPr/>
        </p:nvSpPr>
        <p:spPr>
          <a:xfrm>
            <a:off x="3471955" y="5663417"/>
            <a:ext cx="2194920" cy="400110"/>
          </a:xfrm>
          <a:prstGeom prst="rect">
            <a:avLst/>
          </a:prstGeom>
          <a:noFill/>
        </p:spPr>
        <p:txBody>
          <a:bodyPr wrap="square" lIns="91440" tIns="45720" rIns="91440" bIns="45720" rtlCol="0" anchor="t">
            <a:spAutoFit/>
          </a:bodyPr>
          <a:lstStyle/>
          <a:p>
            <a:pPr algn="ctr"/>
            <a:r>
              <a:rPr lang="en-GB" sz="2000" b="1">
                <a:solidFill>
                  <a:srgbClr val="000000"/>
                </a:solidFill>
              </a:rPr>
              <a:t>Operational teams </a:t>
            </a:r>
          </a:p>
        </p:txBody>
      </p:sp>
      <p:pic>
        <p:nvPicPr>
          <p:cNvPr id="22" name="Picture 21" descr="A purple background with white text and silhouettes of people shaking hands&#10;&#10;Description automatically generated">
            <a:extLst>
              <a:ext uri="{FF2B5EF4-FFF2-40B4-BE49-F238E27FC236}">
                <a16:creationId xmlns:a16="http://schemas.microsoft.com/office/drawing/2014/main" id="{2E5BFA83-FE0B-15B2-7D5C-F4B7F820E446}"/>
              </a:ext>
            </a:extLst>
          </p:cNvPr>
          <p:cNvPicPr>
            <a:picLocks noChangeAspect="1"/>
          </p:cNvPicPr>
          <p:nvPr/>
        </p:nvPicPr>
        <p:blipFill>
          <a:blip r:embed="rId8"/>
          <a:stretch>
            <a:fillRect/>
          </a:stretch>
        </p:blipFill>
        <p:spPr>
          <a:xfrm>
            <a:off x="8062451" y="-4047"/>
            <a:ext cx="1081549" cy="696352"/>
          </a:xfrm>
          <a:prstGeom prst="rect">
            <a:avLst/>
          </a:prstGeom>
        </p:spPr>
      </p:pic>
      <p:sp>
        <p:nvSpPr>
          <p:cNvPr id="21" name="TextBox 20">
            <a:extLst>
              <a:ext uri="{FF2B5EF4-FFF2-40B4-BE49-F238E27FC236}">
                <a16:creationId xmlns:a16="http://schemas.microsoft.com/office/drawing/2014/main" id="{AD4EC1FD-D9B9-4B84-C155-6E9B53001B7B}"/>
              </a:ext>
            </a:extLst>
          </p:cNvPr>
          <p:cNvSpPr txBox="1"/>
          <p:nvPr/>
        </p:nvSpPr>
        <p:spPr>
          <a:xfrm>
            <a:off x="5823284" y="2683043"/>
            <a:ext cx="18889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solidFill>
                  <a:srgbClr val="000000"/>
                </a:solidFill>
              </a:rPr>
              <a:t>Commissioners</a:t>
            </a:r>
            <a:endParaRPr lang="en-GB" sz="2000" b="1">
              <a:solidFill>
                <a:srgbClr val="000000"/>
              </a:solidFill>
              <a:cs typeface="Calibri"/>
            </a:endParaRPr>
          </a:p>
        </p:txBody>
      </p:sp>
      <p:sp>
        <p:nvSpPr>
          <p:cNvPr id="23" name="TextBox 22">
            <a:extLst>
              <a:ext uri="{FF2B5EF4-FFF2-40B4-BE49-F238E27FC236}">
                <a16:creationId xmlns:a16="http://schemas.microsoft.com/office/drawing/2014/main" id="{7DFC6C8A-2789-4DC7-BD16-1410A5D5D733}"/>
              </a:ext>
            </a:extLst>
          </p:cNvPr>
          <p:cNvSpPr txBox="1"/>
          <p:nvPr/>
        </p:nvSpPr>
        <p:spPr>
          <a:xfrm>
            <a:off x="5452312" y="906382"/>
            <a:ext cx="26188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solidFill>
                  <a:srgbClr val="000000"/>
                </a:solidFill>
              </a:rPr>
              <a:t>Learning Disability nurses</a:t>
            </a:r>
            <a:endParaRPr lang="en-GB" sz="2000" b="1">
              <a:solidFill>
                <a:srgbClr val="000000"/>
              </a:solidFill>
              <a:cs typeface="Calibri"/>
            </a:endParaRPr>
          </a:p>
        </p:txBody>
      </p:sp>
      <p:sp>
        <p:nvSpPr>
          <p:cNvPr id="24" name="TextBox 23">
            <a:extLst>
              <a:ext uri="{FF2B5EF4-FFF2-40B4-BE49-F238E27FC236}">
                <a16:creationId xmlns:a16="http://schemas.microsoft.com/office/drawing/2014/main" id="{B598DDFE-370D-E401-8190-291AE1F4D1F1}"/>
              </a:ext>
            </a:extLst>
          </p:cNvPr>
          <p:cNvSpPr txBox="1"/>
          <p:nvPr/>
        </p:nvSpPr>
        <p:spPr>
          <a:xfrm>
            <a:off x="5440279" y="3094121"/>
            <a:ext cx="26409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solidFill>
                  <a:srgbClr val="000000"/>
                </a:solidFill>
              </a:rPr>
              <a:t>Speech &amp; Language Therapists</a:t>
            </a:r>
            <a:endParaRPr lang="en-GB" sz="2000" b="1" err="1">
              <a:solidFill>
                <a:srgbClr val="000000"/>
              </a:solidFill>
              <a:cs typeface="Calibri"/>
            </a:endParaRPr>
          </a:p>
        </p:txBody>
      </p:sp>
      <p:sp>
        <p:nvSpPr>
          <p:cNvPr id="80" name="TextBox 79">
            <a:extLst>
              <a:ext uri="{FF2B5EF4-FFF2-40B4-BE49-F238E27FC236}">
                <a16:creationId xmlns:a16="http://schemas.microsoft.com/office/drawing/2014/main" id="{EEC35319-E1A9-C000-B052-E918F0A208F6}"/>
              </a:ext>
            </a:extLst>
          </p:cNvPr>
          <p:cNvSpPr txBox="1"/>
          <p:nvPr/>
        </p:nvSpPr>
        <p:spPr>
          <a:xfrm>
            <a:off x="824331" y="2878673"/>
            <a:ext cx="3243226" cy="400110"/>
          </a:xfrm>
          <a:prstGeom prst="rect">
            <a:avLst/>
          </a:prstGeom>
          <a:noFill/>
        </p:spPr>
        <p:txBody>
          <a:bodyPr wrap="square" lIns="91440" tIns="45720" rIns="91440" bIns="45720" rtlCol="0" anchor="t">
            <a:spAutoFit/>
          </a:bodyPr>
          <a:lstStyle/>
          <a:p>
            <a:pPr algn="ctr"/>
            <a:r>
              <a:rPr lang="en-GB" sz="2000" b="1" dirty="0"/>
              <a:t>Friends</a:t>
            </a:r>
            <a:endParaRPr lang="en-GB" sz="2000" b="1" dirty="0">
              <a:cs typeface="Calibri"/>
            </a:endParaRPr>
          </a:p>
        </p:txBody>
      </p:sp>
    </p:spTree>
    <p:extLst>
      <p:ext uri="{BB962C8B-B14F-4D97-AF65-F5344CB8AC3E}">
        <p14:creationId xmlns:p14="http://schemas.microsoft.com/office/powerpoint/2010/main" val="2040703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CFF5A833-915C-482A-9295-2A3FCF6EA6C4}"/>
                                            </p:graphicEl>
                                          </p:spTgt>
                                        </p:tgtEl>
                                        <p:attrNameLst>
                                          <p:attrName>style.visibility</p:attrName>
                                        </p:attrNameLst>
                                      </p:cBhvr>
                                      <p:to>
                                        <p:strVal val="visible"/>
                                      </p:to>
                                    </p:set>
                                    <p:animEffect transition="in" filter="fade">
                                      <p:cBhvr>
                                        <p:cTn id="7" dur="1000"/>
                                        <p:tgtEl>
                                          <p:spTgt spid="2">
                                            <p:graphicEl>
                                              <a:dgm id="{CFF5A833-915C-482A-9295-2A3FCF6EA6C4}"/>
                                            </p:graphicEl>
                                          </p:spTgt>
                                        </p:tgtEl>
                                      </p:cBhvr>
                                    </p:animEffect>
                                    <p:anim calcmode="lin" valueType="num">
                                      <p:cBhvr>
                                        <p:cTn id="8" dur="1000" fill="hold"/>
                                        <p:tgtEl>
                                          <p:spTgt spid="2">
                                            <p:graphicEl>
                                              <a:dgm id="{CFF5A833-915C-482A-9295-2A3FCF6EA6C4}"/>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CFF5A833-915C-482A-9295-2A3FCF6EA6C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B60C4122-9BA1-465C-86BA-E47D1E588A49}"/>
                                            </p:graphicEl>
                                          </p:spTgt>
                                        </p:tgtEl>
                                        <p:attrNameLst>
                                          <p:attrName>style.visibility</p:attrName>
                                        </p:attrNameLst>
                                      </p:cBhvr>
                                      <p:to>
                                        <p:strVal val="visible"/>
                                      </p:to>
                                    </p:set>
                                    <p:animEffect transition="in" filter="fade">
                                      <p:cBhvr>
                                        <p:cTn id="14" dur="1000"/>
                                        <p:tgtEl>
                                          <p:spTgt spid="2">
                                            <p:graphicEl>
                                              <a:dgm id="{B60C4122-9BA1-465C-86BA-E47D1E588A49}"/>
                                            </p:graphicEl>
                                          </p:spTgt>
                                        </p:tgtEl>
                                      </p:cBhvr>
                                    </p:animEffect>
                                    <p:anim calcmode="lin" valueType="num">
                                      <p:cBhvr>
                                        <p:cTn id="15" dur="1000" fill="hold"/>
                                        <p:tgtEl>
                                          <p:spTgt spid="2">
                                            <p:graphicEl>
                                              <a:dgm id="{B60C4122-9BA1-465C-86BA-E47D1E588A49}"/>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B60C4122-9BA1-465C-86BA-E47D1E588A49}"/>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graphicEl>
                                              <a:dgm id="{7C0D3264-41C6-4791-B76B-B08D988875D7}"/>
                                            </p:graphicEl>
                                          </p:spTgt>
                                        </p:tgtEl>
                                        <p:attrNameLst>
                                          <p:attrName>style.visibility</p:attrName>
                                        </p:attrNameLst>
                                      </p:cBhvr>
                                      <p:to>
                                        <p:strVal val="visible"/>
                                      </p:to>
                                    </p:set>
                                    <p:animEffect transition="in" filter="fade">
                                      <p:cBhvr>
                                        <p:cTn id="21" dur="1000"/>
                                        <p:tgtEl>
                                          <p:spTgt spid="2">
                                            <p:graphicEl>
                                              <a:dgm id="{7C0D3264-41C6-4791-B76B-B08D988875D7}"/>
                                            </p:graphicEl>
                                          </p:spTgt>
                                        </p:tgtEl>
                                      </p:cBhvr>
                                    </p:animEffect>
                                    <p:anim calcmode="lin" valueType="num">
                                      <p:cBhvr>
                                        <p:cTn id="22" dur="1000" fill="hold"/>
                                        <p:tgtEl>
                                          <p:spTgt spid="2">
                                            <p:graphicEl>
                                              <a:dgm id="{7C0D3264-41C6-4791-B76B-B08D988875D7}"/>
                                            </p:graphicEl>
                                          </p:spTgt>
                                        </p:tgtEl>
                                        <p:attrNameLst>
                                          <p:attrName>ppt_x</p:attrName>
                                        </p:attrNameLst>
                                      </p:cBhvr>
                                      <p:tavLst>
                                        <p:tav tm="0">
                                          <p:val>
                                            <p:strVal val="#ppt_x"/>
                                          </p:val>
                                        </p:tav>
                                        <p:tav tm="100000">
                                          <p:val>
                                            <p:strVal val="#ppt_x"/>
                                          </p:val>
                                        </p:tav>
                                      </p:tavLst>
                                    </p:anim>
                                    <p:anim calcmode="lin" valueType="num">
                                      <p:cBhvr>
                                        <p:cTn id="23" dur="1000" fill="hold"/>
                                        <p:tgtEl>
                                          <p:spTgt spid="2">
                                            <p:graphicEl>
                                              <a:dgm id="{7C0D3264-41C6-4791-B76B-B08D988875D7}"/>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9" grpId="0"/>
      <p:bldP spid="10" grpId="0"/>
      <p:bldP spid="11" grpId="0"/>
      <p:bldP spid="21" grpId="0"/>
      <p:bldP spid="23" grpId="0"/>
      <p:bldP spid="24" grpId="0"/>
      <p:bldP spid="8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Picture 2" descr="Image result for relationship image">
            <a:extLst>
              <a:ext uri="{FF2B5EF4-FFF2-40B4-BE49-F238E27FC236}">
                <a16:creationId xmlns:a16="http://schemas.microsoft.com/office/drawing/2014/main" id="{3B314A5D-B692-172C-2E61-DBA79B7AD7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91" r="15035" b="2185"/>
          <a:stretch/>
        </p:blipFill>
        <p:spPr bwMode="auto">
          <a:xfrm>
            <a:off x="3032" y="0"/>
            <a:ext cx="9149816" cy="6876458"/>
          </a:xfrm>
          <a:prstGeom prst="rect">
            <a:avLst/>
          </a:prstGeom>
          <a:noFill/>
          <a:extLst>
            <a:ext uri="{909E8E84-426E-40DD-AFC4-6F175D3DCCD1}">
              <a14:hiddenFill xmlns:a14="http://schemas.microsoft.com/office/drawing/2010/main">
                <a:solidFill>
                  <a:srgbClr val="FFFFFF"/>
                </a:solidFill>
              </a14:hiddenFill>
            </a:ext>
          </a:extLst>
        </p:spPr>
      </p:pic>
      <p:pic>
        <p:nvPicPr>
          <p:cNvPr id="3" name="Add a little bit of body text">
            <a:hlinkClick r:id="" action="ppaction://media"/>
            <a:extLst>
              <a:ext uri="{FF2B5EF4-FFF2-40B4-BE49-F238E27FC236}">
                <a16:creationId xmlns:a16="http://schemas.microsoft.com/office/drawing/2014/main" id="{F329A50C-B003-C844-1528-B83CBC878F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1257" y="374879"/>
            <a:ext cx="8609822" cy="4868635"/>
          </a:xfrm>
          <a:prstGeom prst="rect">
            <a:avLst/>
          </a:prstGeom>
        </p:spPr>
      </p:pic>
      <p:sp>
        <p:nvSpPr>
          <p:cNvPr id="4" name="Rectangle: Rounded Corners 3">
            <a:extLst>
              <a:ext uri="{FF2B5EF4-FFF2-40B4-BE49-F238E27FC236}">
                <a16:creationId xmlns:a16="http://schemas.microsoft.com/office/drawing/2014/main" id="{11CF2C05-2F76-4B50-7112-70C5747853A5}"/>
              </a:ext>
            </a:extLst>
          </p:cNvPr>
          <p:cNvSpPr/>
          <p:nvPr/>
        </p:nvSpPr>
        <p:spPr>
          <a:xfrm>
            <a:off x="580845" y="5444704"/>
            <a:ext cx="1547003" cy="1216324"/>
          </a:xfrm>
          <a:prstGeom prst="roundRect">
            <a:avLst/>
          </a:prstGeom>
          <a:solidFill>
            <a:schemeClr val="accent3">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ea typeface="Calibri"/>
                <a:cs typeface="Calibri"/>
              </a:rPr>
              <a:t>Trust and Rapport</a:t>
            </a:r>
          </a:p>
        </p:txBody>
      </p:sp>
      <p:sp>
        <p:nvSpPr>
          <p:cNvPr id="7" name="Rectangle: Rounded Corners 6">
            <a:extLst>
              <a:ext uri="{FF2B5EF4-FFF2-40B4-BE49-F238E27FC236}">
                <a16:creationId xmlns:a16="http://schemas.microsoft.com/office/drawing/2014/main" id="{FC5FF88D-A653-E97F-8880-19FF2B8AAFE4}"/>
              </a:ext>
            </a:extLst>
          </p:cNvPr>
          <p:cNvSpPr/>
          <p:nvPr/>
        </p:nvSpPr>
        <p:spPr>
          <a:xfrm>
            <a:off x="4833668" y="5444705"/>
            <a:ext cx="1590133" cy="1187569"/>
          </a:xfrm>
          <a:prstGeom prst="roundRect">
            <a:avLst/>
          </a:prstGeom>
          <a:solidFill>
            <a:schemeClr val="accent6">
              <a:lumMod val="60000"/>
              <a:lumOff val="4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b="1">
                <a:ea typeface="Calibri"/>
                <a:cs typeface="Calibri"/>
              </a:rPr>
              <a:t>Using First Steps</a:t>
            </a:r>
          </a:p>
        </p:txBody>
      </p:sp>
      <p:sp>
        <p:nvSpPr>
          <p:cNvPr id="9" name="Rectangle: Rounded Corners 8">
            <a:extLst>
              <a:ext uri="{FF2B5EF4-FFF2-40B4-BE49-F238E27FC236}">
                <a16:creationId xmlns:a16="http://schemas.microsoft.com/office/drawing/2014/main" id="{05AB7AE6-E0CD-ACA8-92E5-89B85B12464C}"/>
              </a:ext>
            </a:extLst>
          </p:cNvPr>
          <p:cNvSpPr/>
          <p:nvPr/>
        </p:nvSpPr>
        <p:spPr>
          <a:xfrm>
            <a:off x="2700068" y="5430327"/>
            <a:ext cx="1547003" cy="1230702"/>
          </a:xfrm>
          <a:prstGeom prst="roundRect">
            <a:avLst/>
          </a:prstGeom>
          <a:solidFill>
            <a:schemeClr val="accent4">
              <a:lumMod val="60000"/>
              <a:lumOff val="40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b="1">
                <a:ea typeface="Calibri"/>
                <a:cs typeface="Calibri"/>
              </a:rPr>
              <a:t>Team approach</a:t>
            </a:r>
          </a:p>
        </p:txBody>
      </p:sp>
      <p:sp>
        <p:nvSpPr>
          <p:cNvPr id="11" name="Rectangle: Rounded Corners 10">
            <a:extLst>
              <a:ext uri="{FF2B5EF4-FFF2-40B4-BE49-F238E27FC236}">
                <a16:creationId xmlns:a16="http://schemas.microsoft.com/office/drawing/2014/main" id="{92081AEA-15CC-F6B7-C76F-399E3E92327A}"/>
              </a:ext>
            </a:extLst>
          </p:cNvPr>
          <p:cNvSpPr/>
          <p:nvPr/>
        </p:nvSpPr>
        <p:spPr>
          <a:xfrm>
            <a:off x="6996023" y="5444704"/>
            <a:ext cx="1561381" cy="1216324"/>
          </a:xfrm>
          <a:prstGeom prst="roundRect">
            <a:avLst/>
          </a:prstGeom>
          <a:solidFill>
            <a:schemeClr val="accent5">
              <a:lumMod val="60000"/>
              <a:lumOff val="40000"/>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b="1">
                <a:ea typeface="Calibri"/>
                <a:cs typeface="Calibri"/>
              </a:rPr>
              <a:t>Ongoing Learning</a:t>
            </a:r>
          </a:p>
        </p:txBody>
      </p:sp>
    </p:spTree>
    <p:extLst>
      <p:ext uri="{BB962C8B-B14F-4D97-AF65-F5344CB8AC3E}">
        <p14:creationId xmlns:p14="http://schemas.microsoft.com/office/powerpoint/2010/main" val="1158865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31" fill="hold" display="0">
                  <p:stCondLst>
                    <p:cond delay="indefinite"/>
                  </p:stCondLst>
                </p:cTn>
                <p:tgtEl>
                  <p:spTgt spid="3"/>
                </p:tgtEl>
              </p:cMediaNode>
            </p:video>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307B"/>
        </a:solidFill>
        <a:effectLst/>
      </p:bgPr>
    </p:bg>
    <p:spTree>
      <p:nvGrpSpPr>
        <p:cNvPr id="1" name=""/>
        <p:cNvGrpSpPr/>
        <p:nvPr/>
      </p:nvGrpSpPr>
      <p:grpSpPr>
        <a:xfrm>
          <a:off x="0" y="0"/>
          <a:ext cx="0" cy="0"/>
          <a:chOff x="0" y="0"/>
          <a:chExt cx="0" cy="0"/>
        </a:xfrm>
      </p:grpSpPr>
      <p:pic>
        <p:nvPicPr>
          <p:cNvPr id="4" name="Picture 3" descr="A poster of a group of people&#10;&#10;Description automatically generated">
            <a:extLst>
              <a:ext uri="{FF2B5EF4-FFF2-40B4-BE49-F238E27FC236}">
                <a16:creationId xmlns:a16="http://schemas.microsoft.com/office/drawing/2014/main" id="{1D75CC2E-FE37-0038-329E-945851EA3259}"/>
              </a:ext>
            </a:extLst>
          </p:cNvPr>
          <p:cNvPicPr>
            <a:picLocks noChangeAspect="1"/>
          </p:cNvPicPr>
          <p:nvPr/>
        </p:nvPicPr>
        <p:blipFill>
          <a:blip r:embed="rId2"/>
          <a:stretch>
            <a:fillRect/>
          </a:stretch>
        </p:blipFill>
        <p:spPr>
          <a:xfrm>
            <a:off x="0" y="4609"/>
            <a:ext cx="9144000" cy="3432073"/>
          </a:xfrm>
          <a:prstGeom prst="rect">
            <a:avLst/>
          </a:prstGeom>
        </p:spPr>
      </p:pic>
      <p:pic>
        <p:nvPicPr>
          <p:cNvPr id="5" name="Picture 4" descr="A poster with cartoon characters and text&#10;&#10;Description automatically generated">
            <a:extLst>
              <a:ext uri="{FF2B5EF4-FFF2-40B4-BE49-F238E27FC236}">
                <a16:creationId xmlns:a16="http://schemas.microsoft.com/office/drawing/2014/main" id="{99F2C99B-4A03-F6A7-B965-8FA2E803AC1E}"/>
              </a:ext>
            </a:extLst>
          </p:cNvPr>
          <p:cNvPicPr>
            <a:picLocks noChangeAspect="1"/>
          </p:cNvPicPr>
          <p:nvPr/>
        </p:nvPicPr>
        <p:blipFill>
          <a:blip r:embed="rId3"/>
          <a:stretch>
            <a:fillRect/>
          </a:stretch>
        </p:blipFill>
        <p:spPr>
          <a:xfrm>
            <a:off x="0" y="3433610"/>
            <a:ext cx="9144000" cy="3432073"/>
          </a:xfrm>
          <a:prstGeom prst="rect">
            <a:avLst/>
          </a:prstGeom>
        </p:spPr>
      </p:pic>
      <p:cxnSp>
        <p:nvCxnSpPr>
          <p:cNvPr id="2" name="Straight Arrow Connector 1">
            <a:extLst>
              <a:ext uri="{FF2B5EF4-FFF2-40B4-BE49-F238E27FC236}">
                <a16:creationId xmlns:a16="http://schemas.microsoft.com/office/drawing/2014/main" id="{B7FAE61B-E1BF-D310-6012-1FC7370BF9CC}"/>
              </a:ext>
            </a:extLst>
          </p:cNvPr>
          <p:cNvCxnSpPr/>
          <p:nvPr/>
        </p:nvCxnSpPr>
        <p:spPr>
          <a:xfrm>
            <a:off x="17254" y="3417497"/>
            <a:ext cx="9138248" cy="23005"/>
          </a:xfrm>
          <a:prstGeom prst="straightConnector1">
            <a:avLst/>
          </a:prstGeom>
          <a:ln w="57150">
            <a:solidFill>
              <a:srgbClr val="83086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4995214"/>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4th November powerpoint v3" id="{534E5395-367B-46F6-A6A5-60C520768B06}" vid="{9B5E90C6-D4B2-4B20-A084-03C64822F0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F5E393A900DB43AFA7D14091598831" ma:contentTypeVersion="12" ma:contentTypeDescription="Create a new document." ma:contentTypeScope="" ma:versionID="619c5e754a82626a39ee22ab4977526b">
  <xsd:schema xmlns:xsd="http://www.w3.org/2001/XMLSchema" xmlns:xs="http://www.w3.org/2001/XMLSchema" xmlns:p="http://schemas.microsoft.com/office/2006/metadata/properties" xmlns:ns2="ea24b6cc-4651-4028-9c5d-65c0cc32cf08" targetNamespace="http://schemas.microsoft.com/office/2006/metadata/properties" ma:root="true" ma:fieldsID="7d4f1949f22d9e3fc9e20abebc18c2de" ns2:_="">
    <xsd:import namespace="ea24b6cc-4651-4028-9c5d-65c0cc32cf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24b6cc-4651-4028-9c5d-65c0cc32cf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9d3e599-6ac2-45f5-bc7c-c71f7ca60c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a24b6cc-4651-4028-9c5d-65c0cc32cf0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40B5EA4-84F5-4334-A1CA-0E089C4C6388}">
  <ds:schemaRefs>
    <ds:schemaRef ds:uri="ea24b6cc-4651-4028-9c5d-65c0cc32cf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7204D5E-8115-4B3F-9054-877E36A44DC6}">
  <ds:schemaRefs>
    <ds:schemaRef ds:uri="http://schemas.microsoft.com/sharepoint/v3/contenttype/forms"/>
  </ds:schemaRefs>
</ds:datastoreItem>
</file>

<file path=customXml/itemProps3.xml><?xml version="1.0" encoding="utf-8"?>
<ds:datastoreItem xmlns:ds="http://schemas.openxmlformats.org/officeDocument/2006/customXml" ds:itemID="{7265D27B-F894-40EB-A4BC-DE13807C0580}">
  <ds:schemaRefs>
    <ds:schemaRef ds:uri="672af55b-40a2-4b1e-b7bd-97fb6fd299cb"/>
    <ds:schemaRef ds:uri="6c8573c8-5282-4edb-a74c-40428867381b"/>
    <ds:schemaRef ds:uri="ea24b6cc-4651-4028-9c5d-65c0cc32cf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4th November powerpoint v4</Template>
  <TotalTime>1</TotalTime>
  <Words>816</Words>
  <Application>Microsoft Office PowerPoint</Application>
  <PresentationFormat>On-screen Show (4:3)</PresentationFormat>
  <Paragraphs>101</Paragraphs>
  <Slides>15</Slides>
  <Notes>12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Black</vt:lpstr>
      <vt:lpstr>Arial Rounded MT Bold</vt:lpstr>
      <vt:lpstr>Calibri</vt:lpstr>
      <vt:lpstr>Dreaming Outloud Pro</vt:lpstr>
      <vt:lpstr>Segoe UI</vt:lpstr>
      <vt:lpstr>1_Office Theme</vt:lpstr>
      <vt:lpstr>Compassion First in PBS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don’t always get it right, but it doesn’t stop us from trying</vt:lpstr>
      <vt:lpstr>The road ahead  It is the journey not the destination  Meeting people where they are at</vt:lpstr>
      <vt:lpstr>PowerPoint Presentation</vt:lpstr>
      <vt:lpstr>Overcoming barriers </vt:lpstr>
      <vt:lpstr>PowerPoint Presentation</vt:lpstr>
      <vt:lpstr>Any Questions</vt:lpstr>
    </vt:vector>
  </TitlesOfParts>
  <Company>MacIntyre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PCo Training Day  ‘Being Aspirational’</dc:title>
  <dc:creator>Sarah Kilby</dc:creator>
  <cp:lastModifiedBy>Ruby Jones</cp:lastModifiedBy>
  <cp:revision>4</cp:revision>
  <dcterms:created xsi:type="dcterms:W3CDTF">2019-10-29T11:32:38Z</dcterms:created>
  <dcterms:modified xsi:type="dcterms:W3CDTF">2024-10-09T12:40:38Z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0x01010032F5E393A900DB43AFA7D14091598831</vt:lpwstr>
  </property>
  <property fmtid="{D5CDD505-2E9C-101B-9397-08002B2CF9AE}" pid="3" name="MediaServiceImageTags">
    <vt:lpwstr/>
  </property>
</Properties>
</file>