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The Journey of Ysgol Maes Hyfryd: From TeamTeach to Positive Behavior Support (PBS)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Reflection on Growth, Challenges, and Achievements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Looking Forward: Continuing the PBS Journey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Future goals: Enhancing PBS practices, further staff training</a:t>
            </a:r>
            <a:r>
              <a:rPr lang="en-GB" dirty="0"/>
              <a:t>.</a:t>
            </a:r>
            <a:endParaRPr dirty="0"/>
          </a:p>
          <a:p>
            <a:r>
              <a:rPr dirty="0"/>
              <a:t>- </a:t>
            </a:r>
            <a:r>
              <a:rPr lang="en-GB" dirty="0"/>
              <a:t>C</a:t>
            </a:r>
            <a:r>
              <a:rPr dirty="0" err="1"/>
              <a:t>ontinuous</a:t>
            </a:r>
            <a:r>
              <a:rPr dirty="0"/>
              <a:t> reflection, communication, and coaching for ongoing progress.</a:t>
            </a:r>
          </a:p>
          <a:p>
            <a:r>
              <a:rPr dirty="0"/>
              <a:t>- 'Together, we create a school where behavior is supported through positive, life-enhancing practices.'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Acknowledgments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A huge thank you to STAND for their incredible support.</a:t>
            </a:r>
          </a:p>
          <a:p>
            <a:r>
              <a:rPr dirty="0"/>
              <a:t>- Appreciation for the staff’s dedication and effort in embracing PBS.</a:t>
            </a:r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The Transition: From TeamTeach to PBS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Ysgol Maes Hyfryd's history with TeamTeach.</a:t>
            </a:r>
          </a:p>
          <a:p>
            <a:r>
              <a:t>- Decision to adopt PBS as a more effective model for the school.</a:t>
            </a:r>
          </a:p>
          <a:p>
            <a:r>
              <a:t>- Shift from managing behavior to understanding and supporting pupils' needs.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Staff Training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- 16 staff trained on the two-day PBS course, 4 to coach level, and 2 on an 18-month diploma.</a:t>
            </a:r>
          </a:p>
          <a:p>
            <a:r>
              <a:t>- Acknowledgment of STAND's support, funding 90% of training courses.</a:t>
            </a:r>
          </a:p>
          <a:p>
            <a:r>
              <a:t>- Strong staff uptake, aligning PBS with staff ethos.</a:t>
            </a:r>
          </a:p>
          <a:p>
            <a:r>
              <a:t>- Testimonial: 'PBS has changed our approach to supporting behavior positively.'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and Resistance to PBS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Resistance to PBS due to close alignment with punitive consequences.</a:t>
            </a:r>
          </a:p>
          <a:p>
            <a:r>
              <a:t>- Influence of habitual blockers and closed thinking on staff dynamics.</a:t>
            </a:r>
          </a:p>
          <a:p>
            <a:r>
              <a:t>- Personal approaches to behavior often reflect one’s upbringing and parenting style.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Overcoming Challenges </a:t>
            </a:r>
            <a:r>
              <a:rPr lang="en-GB" dirty="0"/>
              <a:t>using the </a:t>
            </a:r>
            <a:br>
              <a:rPr lang="en-GB" dirty="0"/>
            </a:br>
            <a:r>
              <a:rPr dirty="0"/>
              <a:t>PBS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Addressing personal biases and habitual blockers.</a:t>
            </a:r>
          </a:p>
          <a:p>
            <a:r>
              <a:t>- Encourage open dialogue, reflection, and continuous learning through coaching.</a:t>
            </a:r>
          </a:p>
          <a:p>
            <a:r>
              <a:t>- Promote a holistic, team-oriented approach for both staff and pupils.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Role of Coaching in PBS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Importance of coaching for a unified team approach.</a:t>
            </a:r>
          </a:p>
          <a:p>
            <a:r>
              <a:rPr dirty="0"/>
              <a:t>- Coaches guide staff in implementing PBS strategies.</a:t>
            </a:r>
          </a:p>
          <a:p>
            <a:r>
              <a:rPr dirty="0"/>
              <a:t>- Positive changes in school culture and </a:t>
            </a:r>
            <a:r>
              <a:rPr dirty="0" err="1"/>
              <a:t>behavio</a:t>
            </a:r>
            <a:r>
              <a:rPr lang="en-GB" dirty="0"/>
              <a:t>u</a:t>
            </a:r>
            <a:r>
              <a:rPr dirty="0"/>
              <a:t>r through effective coaching.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 of PBS at Ysgol Maes Hyfryd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PBS has significantly impacted the school environment.</a:t>
            </a:r>
          </a:p>
          <a:p>
            <a:r>
              <a:rPr dirty="0"/>
              <a:t>- Improved pupil </a:t>
            </a:r>
            <a:r>
              <a:rPr dirty="0" err="1"/>
              <a:t>behavio</a:t>
            </a:r>
            <a:r>
              <a:rPr lang="en-GB" dirty="0"/>
              <a:t>u</a:t>
            </a:r>
            <a:r>
              <a:rPr dirty="0"/>
              <a:t>r by enhancing quality of life.</a:t>
            </a:r>
          </a:p>
          <a:p>
            <a:r>
              <a:rPr dirty="0"/>
              <a:t>- Examples illustrating the difference PBS has made in staff and pupils’ lives.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Shifting the Mindset: Moving Beyond Punitive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Punitive approaches often serve staff more than pupils.</a:t>
            </a:r>
          </a:p>
          <a:p>
            <a:r>
              <a:rPr dirty="0"/>
              <a:t>- 'Doing nothing' is sometimes less harmful than the wrong punitive action.</a:t>
            </a:r>
          </a:p>
          <a:p>
            <a:r>
              <a:rPr dirty="0"/>
              <a:t>- </a:t>
            </a:r>
            <a:r>
              <a:rPr lang="en-GB" dirty="0"/>
              <a:t>Positive </a:t>
            </a:r>
            <a:r>
              <a:rPr dirty="0"/>
              <a:t>strategies focusing on quality of life </a:t>
            </a:r>
            <a:r>
              <a:rPr lang="en-GB" dirty="0"/>
              <a:t>are farther reaching and have a greater impact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PBS: A Team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Aim to use PBS coaches to shape a consistent team approach.</a:t>
            </a:r>
          </a:p>
          <a:p>
            <a:r>
              <a:rPr dirty="0"/>
              <a:t>- </a:t>
            </a:r>
            <a:r>
              <a:rPr lang="en-GB" dirty="0"/>
              <a:t>It is hard to overstate the importance of </a:t>
            </a:r>
            <a:r>
              <a:rPr dirty="0"/>
              <a:t>staff collaboration and shared understanding.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451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 Journey of Ysgol Maes Hyfryd: From TeamTeach to Positive Behavior Support (PBS)</vt:lpstr>
      <vt:lpstr>The Transition: From TeamTeach to PBS</vt:lpstr>
      <vt:lpstr>Staff Training and Support</vt:lpstr>
      <vt:lpstr>Challenges and Resistance to PBS</vt:lpstr>
      <vt:lpstr>Overcoming Challenges using the  PBS Framework</vt:lpstr>
      <vt:lpstr>The Role of Coaching in PBS</vt:lpstr>
      <vt:lpstr>Impact of PBS at Ysgol Maes Hyfryd</vt:lpstr>
      <vt:lpstr>Shifting the Mindset: Moving Beyond Punitive Actions</vt:lpstr>
      <vt:lpstr>PBS: A Team Approach</vt:lpstr>
      <vt:lpstr>Looking Forward: Continuing the PBS Journey</vt:lpstr>
      <vt:lpstr>Acknowledgments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Journey of Ysgol Maes Hyfryd: From TeamTeach to Positive Behavior Support (PBS)</dc:title>
  <dc:subject/>
  <dc:creator>Ruby Jones</dc:creator>
  <cp:keywords/>
  <dc:description>generated using python-pptx</dc:description>
  <cp:lastModifiedBy>Ruby Jones</cp:lastModifiedBy>
  <cp:revision>3</cp:revision>
  <dcterms:created xsi:type="dcterms:W3CDTF">2013-01-27T09:14:16Z</dcterms:created>
  <dcterms:modified xsi:type="dcterms:W3CDTF">2024-10-03T10:19:28Z</dcterms:modified>
  <cp:category/>
</cp:coreProperties>
</file>