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0" r:id="rId5"/>
    <p:sldMasterId id="2147483687" r:id="rId6"/>
    <p:sldMasterId id="2147483661" r:id="rId7"/>
    <p:sldMasterId id="2147483663" r:id="rId8"/>
    <p:sldMasterId id="2147483696" r:id="rId9"/>
  </p:sldMasterIdLst>
  <p:notesMasterIdLst>
    <p:notesMasterId r:id="rId24"/>
  </p:notesMasterIdLst>
  <p:sldIdLst>
    <p:sldId id="428" r:id="rId10"/>
    <p:sldId id="430" r:id="rId11"/>
    <p:sldId id="433" r:id="rId12"/>
    <p:sldId id="429" r:id="rId13"/>
    <p:sldId id="431" r:id="rId14"/>
    <p:sldId id="432" r:id="rId15"/>
    <p:sldId id="435" r:id="rId16"/>
    <p:sldId id="437" r:id="rId17"/>
    <p:sldId id="440" r:id="rId18"/>
    <p:sldId id="439" r:id="rId19"/>
    <p:sldId id="434" r:id="rId20"/>
    <p:sldId id="436" r:id="rId21"/>
    <p:sldId id="441" r:id="rId22"/>
    <p:sldId id="43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3B71"/>
    <a:srgbClr val="AD4F83"/>
    <a:srgbClr val="CF8503"/>
    <a:srgbClr val="15989D"/>
    <a:srgbClr val="6DA42E"/>
    <a:srgbClr val="2C5666"/>
    <a:srgbClr val="AD4E84"/>
    <a:srgbClr val="53506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CEC357-96FB-4A83-881E-32CC2A51642B}" v="1" dt="2024-09-30T11:52:24.7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083" autoAdjust="0"/>
  </p:normalViewPr>
  <p:slideViewPr>
    <p:cSldViewPr snapToGrid="0">
      <p:cViewPr varScale="1">
        <p:scale>
          <a:sx n="59" d="100"/>
          <a:sy n="59" d="100"/>
        </p:scale>
        <p:origin x="10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O'Brien (NHS Executive)" userId="731124a9-6d16-494c-9484-fbdc70d4e2aa" providerId="ADAL" clId="{5B4F55CB-36EB-4E4D-BE39-6C93E35740AB}"/>
    <pc:docChg chg="undo custSel addSld modSld sldOrd">
      <pc:chgData name="David O'Brien (NHS Executive)" userId="731124a9-6d16-494c-9484-fbdc70d4e2aa" providerId="ADAL" clId="{5B4F55CB-36EB-4E4D-BE39-6C93E35740AB}" dt="2024-05-13T08:05:15.415" v="953" actId="1076"/>
      <pc:docMkLst>
        <pc:docMk/>
      </pc:docMkLst>
      <pc:sldChg chg="addSp delSp modSp mod">
        <pc:chgData name="David O'Brien (NHS Executive)" userId="731124a9-6d16-494c-9484-fbdc70d4e2aa" providerId="ADAL" clId="{5B4F55CB-36EB-4E4D-BE39-6C93E35740AB}" dt="2024-05-09T10:24:46.865" v="949" actId="14100"/>
        <pc:sldMkLst>
          <pc:docMk/>
          <pc:sldMk cId="1139705444" sldId="428"/>
        </pc:sldMkLst>
        <pc:spChg chg="mod">
          <ac:chgData name="David O'Brien (NHS Executive)" userId="731124a9-6d16-494c-9484-fbdc70d4e2aa" providerId="ADAL" clId="{5B4F55CB-36EB-4E4D-BE39-6C93E35740AB}" dt="2024-05-08T08:33:24.036" v="464" actId="14100"/>
          <ac:spMkLst>
            <pc:docMk/>
            <pc:sldMk cId="1139705444" sldId="428"/>
            <ac:spMk id="5" creationId="{00000000-0000-0000-0000-000000000000}"/>
          </ac:spMkLst>
        </pc:spChg>
        <pc:spChg chg="del">
          <ac:chgData name="David O'Brien (NHS Executive)" userId="731124a9-6d16-494c-9484-fbdc70d4e2aa" providerId="ADAL" clId="{5B4F55CB-36EB-4E4D-BE39-6C93E35740AB}" dt="2024-05-02T13:24:43.191" v="457" actId="478"/>
          <ac:spMkLst>
            <pc:docMk/>
            <pc:sldMk cId="1139705444" sldId="428"/>
            <ac:spMk id="6" creationId="{00000000-0000-0000-0000-000000000000}"/>
          </ac:spMkLst>
        </pc:spChg>
        <pc:picChg chg="add mod">
          <ac:chgData name="David O'Brien (NHS Executive)" userId="731124a9-6d16-494c-9484-fbdc70d4e2aa" providerId="ADAL" clId="{5B4F55CB-36EB-4E4D-BE39-6C93E35740AB}" dt="2024-05-09T10:24:46.865" v="949" actId="14100"/>
          <ac:picMkLst>
            <pc:docMk/>
            <pc:sldMk cId="1139705444" sldId="428"/>
            <ac:picMk id="2" creationId="{A618077E-3DD2-D1D4-89F8-E69D477DB744}"/>
          </ac:picMkLst>
        </pc:picChg>
      </pc:sldChg>
      <pc:sldChg chg="addSp delSp modSp mod modNotesTx">
        <pc:chgData name="David O'Brien (NHS Executive)" userId="731124a9-6d16-494c-9484-fbdc70d4e2aa" providerId="ADAL" clId="{5B4F55CB-36EB-4E4D-BE39-6C93E35740AB}" dt="2024-05-02T11:35:17.887" v="456" actId="20577"/>
        <pc:sldMkLst>
          <pc:docMk/>
          <pc:sldMk cId="1999121619" sldId="429"/>
        </pc:sldMkLst>
        <pc:spChg chg="mod">
          <ac:chgData name="David O'Brien (NHS Executive)" userId="731124a9-6d16-494c-9484-fbdc70d4e2aa" providerId="ADAL" clId="{5B4F55CB-36EB-4E4D-BE39-6C93E35740AB}" dt="2024-05-02T08:21:35.756" v="81" actId="14100"/>
          <ac:spMkLst>
            <pc:docMk/>
            <pc:sldMk cId="1999121619" sldId="429"/>
            <ac:spMk id="2" creationId="{61D83291-3A61-51E3-0CEB-AAC27C4BD70F}"/>
          </ac:spMkLst>
        </pc:spChg>
        <pc:spChg chg="mod">
          <ac:chgData name="David O'Brien (NHS Executive)" userId="731124a9-6d16-494c-9484-fbdc70d4e2aa" providerId="ADAL" clId="{5B4F55CB-36EB-4E4D-BE39-6C93E35740AB}" dt="2024-05-02T11:35:17.887" v="456" actId="20577"/>
          <ac:spMkLst>
            <pc:docMk/>
            <pc:sldMk cId="1999121619" sldId="429"/>
            <ac:spMk id="3" creationId="{76EAABC1-DD13-E480-3367-B800D4F07740}"/>
          </ac:spMkLst>
        </pc:spChg>
        <pc:picChg chg="add del mod">
          <ac:chgData name="David O'Brien (NHS Executive)" userId="731124a9-6d16-494c-9484-fbdc70d4e2aa" providerId="ADAL" clId="{5B4F55CB-36EB-4E4D-BE39-6C93E35740AB}" dt="2024-05-02T10:06:35.794" v="315" actId="478"/>
          <ac:picMkLst>
            <pc:docMk/>
            <pc:sldMk cId="1999121619" sldId="429"/>
            <ac:picMk id="5" creationId="{C955F177-EE67-34A1-3039-972A5503680B}"/>
          </ac:picMkLst>
        </pc:picChg>
        <pc:picChg chg="add mod">
          <ac:chgData name="David O'Brien (NHS Executive)" userId="731124a9-6d16-494c-9484-fbdc70d4e2aa" providerId="ADAL" clId="{5B4F55CB-36EB-4E4D-BE39-6C93E35740AB}" dt="2024-05-02T10:07:55.612" v="317" actId="14100"/>
          <ac:picMkLst>
            <pc:docMk/>
            <pc:sldMk cId="1999121619" sldId="429"/>
            <ac:picMk id="6" creationId="{DA88D10D-F42A-8B44-482B-AD421B0F9F5A}"/>
          </ac:picMkLst>
        </pc:picChg>
      </pc:sldChg>
      <pc:sldChg chg="addSp delSp modSp add mod ord">
        <pc:chgData name="David O'Brien (NHS Executive)" userId="731124a9-6d16-494c-9484-fbdc70d4e2aa" providerId="ADAL" clId="{5B4F55CB-36EB-4E4D-BE39-6C93E35740AB}" dt="2024-05-02T08:41:06.995" v="157" actId="14100"/>
        <pc:sldMkLst>
          <pc:docMk/>
          <pc:sldMk cId="4212980847" sldId="430"/>
        </pc:sldMkLst>
        <pc:spChg chg="del mod">
          <ac:chgData name="David O'Brien (NHS Executive)" userId="731124a9-6d16-494c-9484-fbdc70d4e2aa" providerId="ADAL" clId="{5B4F55CB-36EB-4E4D-BE39-6C93E35740AB}" dt="2024-05-02T08:29:47.325" v="106" actId="478"/>
          <ac:spMkLst>
            <pc:docMk/>
            <pc:sldMk cId="4212980847" sldId="430"/>
            <ac:spMk id="2" creationId="{61D83291-3A61-51E3-0CEB-AAC27C4BD70F}"/>
          </ac:spMkLst>
        </pc:spChg>
        <pc:spChg chg="del">
          <ac:chgData name="David O'Brien (NHS Executive)" userId="731124a9-6d16-494c-9484-fbdc70d4e2aa" providerId="ADAL" clId="{5B4F55CB-36EB-4E4D-BE39-6C93E35740AB}" dt="2024-05-02T08:29:50.387" v="108" actId="478"/>
          <ac:spMkLst>
            <pc:docMk/>
            <pc:sldMk cId="4212980847" sldId="430"/>
            <ac:spMk id="3" creationId="{76EAABC1-DD13-E480-3367-B800D4F07740}"/>
          </ac:spMkLst>
        </pc:spChg>
        <pc:spChg chg="add del mod">
          <ac:chgData name="David O'Brien (NHS Executive)" userId="731124a9-6d16-494c-9484-fbdc70d4e2aa" providerId="ADAL" clId="{5B4F55CB-36EB-4E4D-BE39-6C93E35740AB}" dt="2024-05-02T08:29:49.215" v="107" actId="478"/>
          <ac:spMkLst>
            <pc:docMk/>
            <pc:sldMk cId="4212980847" sldId="430"/>
            <ac:spMk id="5" creationId="{E18B0F55-9BE8-B2D4-B416-FE47F7B47686}"/>
          </ac:spMkLst>
        </pc:spChg>
        <pc:picChg chg="add mod">
          <ac:chgData name="David O'Brien (NHS Executive)" userId="731124a9-6d16-494c-9484-fbdc70d4e2aa" providerId="ADAL" clId="{5B4F55CB-36EB-4E4D-BE39-6C93E35740AB}" dt="2024-05-02T08:30:11.673" v="110" actId="1076"/>
          <ac:picMkLst>
            <pc:docMk/>
            <pc:sldMk cId="4212980847" sldId="430"/>
            <ac:picMk id="6" creationId="{B5B8DE61-C0B4-491D-B200-97D145DA9C2B}"/>
          </ac:picMkLst>
        </pc:picChg>
        <pc:picChg chg="add mod">
          <ac:chgData name="David O'Brien (NHS Executive)" userId="731124a9-6d16-494c-9484-fbdc70d4e2aa" providerId="ADAL" clId="{5B4F55CB-36EB-4E4D-BE39-6C93E35740AB}" dt="2024-05-02T08:30:47.444" v="117" actId="1076"/>
          <ac:picMkLst>
            <pc:docMk/>
            <pc:sldMk cId="4212980847" sldId="430"/>
            <ac:picMk id="7" creationId="{6CB845AB-0E5E-F703-AC7C-7C7331DF05BF}"/>
          </ac:picMkLst>
        </pc:picChg>
        <pc:picChg chg="add mod">
          <ac:chgData name="David O'Brien (NHS Executive)" userId="731124a9-6d16-494c-9484-fbdc70d4e2aa" providerId="ADAL" clId="{5B4F55CB-36EB-4E4D-BE39-6C93E35740AB}" dt="2024-05-02T08:30:43.214" v="116" actId="14100"/>
          <ac:picMkLst>
            <pc:docMk/>
            <pc:sldMk cId="4212980847" sldId="430"/>
            <ac:picMk id="8" creationId="{70354536-3406-DB42-22DB-6F91E87304F2}"/>
          </ac:picMkLst>
        </pc:picChg>
        <pc:picChg chg="add mod">
          <ac:chgData name="David O'Brien (NHS Executive)" userId="731124a9-6d16-494c-9484-fbdc70d4e2aa" providerId="ADAL" clId="{5B4F55CB-36EB-4E4D-BE39-6C93E35740AB}" dt="2024-05-02T08:36:24.867" v="140" actId="14100"/>
          <ac:picMkLst>
            <pc:docMk/>
            <pc:sldMk cId="4212980847" sldId="430"/>
            <ac:picMk id="9" creationId="{31590524-9F3E-D40D-34D6-2FF4689D6543}"/>
          </ac:picMkLst>
        </pc:picChg>
        <pc:picChg chg="add mod">
          <ac:chgData name="David O'Brien (NHS Executive)" userId="731124a9-6d16-494c-9484-fbdc70d4e2aa" providerId="ADAL" clId="{5B4F55CB-36EB-4E4D-BE39-6C93E35740AB}" dt="2024-05-02T08:40:49.274" v="155" actId="14100"/>
          <ac:picMkLst>
            <pc:docMk/>
            <pc:sldMk cId="4212980847" sldId="430"/>
            <ac:picMk id="10" creationId="{7042BC4B-E465-3754-E474-4F42E807A765}"/>
          </ac:picMkLst>
        </pc:picChg>
        <pc:picChg chg="add del mod">
          <ac:chgData name="David O'Brien (NHS Executive)" userId="731124a9-6d16-494c-9484-fbdc70d4e2aa" providerId="ADAL" clId="{5B4F55CB-36EB-4E4D-BE39-6C93E35740AB}" dt="2024-05-02T08:38:18.799" v="146" actId="478"/>
          <ac:picMkLst>
            <pc:docMk/>
            <pc:sldMk cId="4212980847" sldId="430"/>
            <ac:picMk id="12" creationId="{3125DA17-7283-BFEB-1838-B97C7A27FC40}"/>
          </ac:picMkLst>
        </pc:picChg>
        <pc:picChg chg="add del mod">
          <ac:chgData name="David O'Brien (NHS Executive)" userId="731124a9-6d16-494c-9484-fbdc70d4e2aa" providerId="ADAL" clId="{5B4F55CB-36EB-4E4D-BE39-6C93E35740AB}" dt="2024-05-02T08:40:36.564" v="153" actId="478"/>
          <ac:picMkLst>
            <pc:docMk/>
            <pc:sldMk cId="4212980847" sldId="430"/>
            <ac:picMk id="13" creationId="{A4436856-AB15-9780-78C9-3C5ED429C415}"/>
          </ac:picMkLst>
        </pc:picChg>
        <pc:picChg chg="add mod">
          <ac:chgData name="David O'Brien (NHS Executive)" userId="731124a9-6d16-494c-9484-fbdc70d4e2aa" providerId="ADAL" clId="{5B4F55CB-36EB-4E4D-BE39-6C93E35740AB}" dt="2024-05-02T08:41:06.995" v="157" actId="14100"/>
          <ac:picMkLst>
            <pc:docMk/>
            <pc:sldMk cId="4212980847" sldId="430"/>
            <ac:picMk id="14" creationId="{F997D697-8F9B-9BD9-1D6A-E0C12B989BB3}"/>
          </ac:picMkLst>
        </pc:picChg>
        <pc:picChg chg="add mod">
          <ac:chgData name="David O'Brien (NHS Executive)" userId="731124a9-6d16-494c-9484-fbdc70d4e2aa" providerId="ADAL" clId="{5B4F55CB-36EB-4E4D-BE39-6C93E35740AB}" dt="2024-05-02T08:41:01.279" v="156" actId="14100"/>
          <ac:picMkLst>
            <pc:docMk/>
            <pc:sldMk cId="4212980847" sldId="430"/>
            <ac:picMk id="16" creationId="{05CEEE46-52A1-0755-1C26-4A21F9534093}"/>
          </ac:picMkLst>
        </pc:picChg>
      </pc:sldChg>
      <pc:sldChg chg="addSp delSp modSp add mod">
        <pc:chgData name="David O'Brien (NHS Executive)" userId="731124a9-6d16-494c-9484-fbdc70d4e2aa" providerId="ADAL" clId="{5B4F55CB-36EB-4E4D-BE39-6C93E35740AB}" dt="2024-05-02T08:19:09.800" v="17" actId="1076"/>
        <pc:sldMkLst>
          <pc:docMk/>
          <pc:sldMk cId="778072338" sldId="431"/>
        </pc:sldMkLst>
        <pc:spChg chg="del">
          <ac:chgData name="David O'Brien (NHS Executive)" userId="731124a9-6d16-494c-9484-fbdc70d4e2aa" providerId="ADAL" clId="{5B4F55CB-36EB-4E4D-BE39-6C93E35740AB}" dt="2024-05-02T08:17:48.668" v="7" actId="478"/>
          <ac:spMkLst>
            <pc:docMk/>
            <pc:sldMk cId="778072338" sldId="431"/>
            <ac:spMk id="2" creationId="{61D83291-3A61-51E3-0CEB-AAC27C4BD70F}"/>
          </ac:spMkLst>
        </pc:spChg>
        <pc:spChg chg="mod">
          <ac:chgData name="David O'Brien (NHS Executive)" userId="731124a9-6d16-494c-9484-fbdc70d4e2aa" providerId="ADAL" clId="{5B4F55CB-36EB-4E4D-BE39-6C93E35740AB}" dt="2024-05-02T08:19:06.205" v="16" actId="1076"/>
          <ac:spMkLst>
            <pc:docMk/>
            <pc:sldMk cId="778072338" sldId="431"/>
            <ac:spMk id="3" creationId="{76EAABC1-DD13-E480-3367-B800D4F07740}"/>
          </ac:spMkLst>
        </pc:spChg>
        <pc:picChg chg="add mod">
          <ac:chgData name="David O'Brien (NHS Executive)" userId="731124a9-6d16-494c-9484-fbdc70d4e2aa" providerId="ADAL" clId="{5B4F55CB-36EB-4E4D-BE39-6C93E35740AB}" dt="2024-05-02T08:19:09.800" v="17" actId="1076"/>
          <ac:picMkLst>
            <pc:docMk/>
            <pc:sldMk cId="778072338" sldId="431"/>
            <ac:picMk id="4" creationId="{FEFCE571-7450-E603-59C1-FCB525616EB8}"/>
          </ac:picMkLst>
        </pc:picChg>
      </pc:sldChg>
      <pc:sldChg chg="modSp add mod ord">
        <pc:chgData name="David O'Brien (NHS Executive)" userId="731124a9-6d16-494c-9484-fbdc70d4e2aa" providerId="ADAL" clId="{5B4F55CB-36EB-4E4D-BE39-6C93E35740AB}" dt="2024-05-08T10:05:48.188" v="507" actId="14100"/>
        <pc:sldMkLst>
          <pc:docMk/>
          <pc:sldMk cId="916801502" sldId="432"/>
        </pc:sldMkLst>
        <pc:spChg chg="mod">
          <ac:chgData name="David O'Brien (NHS Executive)" userId="731124a9-6d16-494c-9484-fbdc70d4e2aa" providerId="ADAL" clId="{5B4F55CB-36EB-4E4D-BE39-6C93E35740AB}" dt="2024-05-08T10:05:48.188" v="507" actId="14100"/>
          <ac:spMkLst>
            <pc:docMk/>
            <pc:sldMk cId="916801502" sldId="432"/>
            <ac:spMk id="3" creationId="{76EAABC1-DD13-E480-3367-B800D4F07740}"/>
          </ac:spMkLst>
        </pc:spChg>
      </pc:sldChg>
      <pc:sldChg chg="addSp delSp modSp add mod ord modNotesTx">
        <pc:chgData name="David O'Brien (NHS Executive)" userId="731124a9-6d16-494c-9484-fbdc70d4e2aa" providerId="ADAL" clId="{5B4F55CB-36EB-4E4D-BE39-6C93E35740AB}" dt="2024-05-02T11:19:43.267" v="319" actId="1076"/>
        <pc:sldMkLst>
          <pc:docMk/>
          <pc:sldMk cId="3557036395" sldId="433"/>
        </pc:sldMkLst>
        <pc:spChg chg="del">
          <ac:chgData name="David O'Brien (NHS Executive)" userId="731124a9-6d16-494c-9484-fbdc70d4e2aa" providerId="ADAL" clId="{5B4F55CB-36EB-4E4D-BE39-6C93E35740AB}" dt="2024-05-02T08:42:57.992" v="186" actId="478"/>
          <ac:spMkLst>
            <pc:docMk/>
            <pc:sldMk cId="3557036395" sldId="433"/>
            <ac:spMk id="2" creationId="{61D83291-3A61-51E3-0CEB-AAC27C4BD70F}"/>
          </ac:spMkLst>
        </pc:spChg>
        <pc:spChg chg="del">
          <ac:chgData name="David O'Brien (NHS Executive)" userId="731124a9-6d16-494c-9484-fbdc70d4e2aa" providerId="ADAL" clId="{5B4F55CB-36EB-4E4D-BE39-6C93E35740AB}" dt="2024-05-02T08:42:59.512" v="187" actId="478"/>
          <ac:spMkLst>
            <pc:docMk/>
            <pc:sldMk cId="3557036395" sldId="433"/>
            <ac:spMk id="3" creationId="{76EAABC1-DD13-E480-3367-B800D4F07740}"/>
          </ac:spMkLst>
        </pc:spChg>
        <pc:spChg chg="add mod">
          <ac:chgData name="David O'Brien (NHS Executive)" userId="731124a9-6d16-494c-9484-fbdc70d4e2aa" providerId="ADAL" clId="{5B4F55CB-36EB-4E4D-BE39-6C93E35740AB}" dt="2024-05-02T11:19:43.267" v="319" actId="1076"/>
          <ac:spMkLst>
            <pc:docMk/>
            <pc:sldMk cId="3557036395" sldId="433"/>
            <ac:spMk id="8" creationId="{85430B09-2C03-796C-BCDC-142E9A9289E9}"/>
          </ac:spMkLst>
        </pc:spChg>
        <pc:picChg chg="add mod">
          <ac:chgData name="David O'Brien (NHS Executive)" userId="731124a9-6d16-494c-9484-fbdc70d4e2aa" providerId="ADAL" clId="{5B4F55CB-36EB-4E4D-BE39-6C93E35740AB}" dt="2024-05-02T08:58:06.988" v="289" actId="1076"/>
          <ac:picMkLst>
            <pc:docMk/>
            <pc:sldMk cId="3557036395" sldId="433"/>
            <ac:picMk id="5" creationId="{6C7EBD5C-F7CE-F5D9-A285-EAFE2631F0FB}"/>
          </ac:picMkLst>
        </pc:picChg>
        <pc:picChg chg="add mod">
          <ac:chgData name="David O'Brien (NHS Executive)" userId="731124a9-6d16-494c-9484-fbdc70d4e2aa" providerId="ADAL" clId="{5B4F55CB-36EB-4E4D-BE39-6C93E35740AB}" dt="2024-05-02T11:19:36.279" v="318" actId="1076"/>
          <ac:picMkLst>
            <pc:docMk/>
            <pc:sldMk cId="3557036395" sldId="433"/>
            <ac:picMk id="7" creationId="{1BFD8983-82CF-8CBB-E73F-94C7DF04E5DA}"/>
          </ac:picMkLst>
        </pc:picChg>
        <pc:picChg chg="add mod">
          <ac:chgData name="David O'Brien (NHS Executive)" userId="731124a9-6d16-494c-9484-fbdc70d4e2aa" providerId="ADAL" clId="{5B4F55CB-36EB-4E4D-BE39-6C93E35740AB}" dt="2024-05-02T09:05:23.346" v="305" actId="14100"/>
          <ac:picMkLst>
            <pc:docMk/>
            <pc:sldMk cId="3557036395" sldId="433"/>
            <ac:picMk id="10" creationId="{57D7A234-EAA8-41E0-1988-FCE861946F64}"/>
          </ac:picMkLst>
        </pc:picChg>
        <pc:picChg chg="add mod">
          <ac:chgData name="David O'Brien (NHS Executive)" userId="731124a9-6d16-494c-9484-fbdc70d4e2aa" providerId="ADAL" clId="{5B4F55CB-36EB-4E4D-BE39-6C93E35740AB}" dt="2024-05-02T09:05:18.010" v="303" actId="14100"/>
          <ac:picMkLst>
            <pc:docMk/>
            <pc:sldMk cId="3557036395" sldId="433"/>
            <ac:picMk id="12" creationId="{5B41A4DF-E22F-14AA-FC16-BEAADFA98661}"/>
          </ac:picMkLst>
        </pc:picChg>
        <pc:picChg chg="add mod">
          <ac:chgData name="David O'Brien (NHS Executive)" userId="731124a9-6d16-494c-9484-fbdc70d4e2aa" providerId="ADAL" clId="{5B4F55CB-36EB-4E4D-BE39-6C93E35740AB}" dt="2024-05-02T09:00:32.066" v="299" actId="1076"/>
          <ac:picMkLst>
            <pc:docMk/>
            <pc:sldMk cId="3557036395" sldId="433"/>
            <ac:picMk id="14" creationId="{56E49276-DC04-9AE4-EFA0-5013A1E81942}"/>
          </ac:picMkLst>
        </pc:picChg>
        <pc:picChg chg="add mod">
          <ac:chgData name="David O'Brien (NHS Executive)" userId="731124a9-6d16-494c-9484-fbdc70d4e2aa" providerId="ADAL" clId="{5B4F55CB-36EB-4E4D-BE39-6C93E35740AB}" dt="2024-05-02T09:01:14.157" v="301" actId="692"/>
          <ac:picMkLst>
            <pc:docMk/>
            <pc:sldMk cId="3557036395" sldId="433"/>
            <ac:picMk id="16" creationId="{47E9EB2E-60FB-ABFD-1DE9-63816FB9A977}"/>
          </ac:picMkLst>
        </pc:picChg>
      </pc:sldChg>
      <pc:sldChg chg="modSp mod modNotesTx">
        <pc:chgData name="David O'Brien (NHS Executive)" userId="731124a9-6d16-494c-9484-fbdc70d4e2aa" providerId="ADAL" clId="{5B4F55CB-36EB-4E4D-BE39-6C93E35740AB}" dt="2024-05-08T10:27:41.629" v="904" actId="20577"/>
        <pc:sldMkLst>
          <pc:docMk/>
          <pc:sldMk cId="527915496" sldId="434"/>
        </pc:sldMkLst>
        <pc:spChg chg="mod">
          <ac:chgData name="David O'Brien (NHS Executive)" userId="731124a9-6d16-494c-9484-fbdc70d4e2aa" providerId="ADAL" clId="{5B4F55CB-36EB-4E4D-BE39-6C93E35740AB}" dt="2024-05-08T10:23:56.218" v="760" actId="6549"/>
          <ac:spMkLst>
            <pc:docMk/>
            <pc:sldMk cId="527915496" sldId="434"/>
            <ac:spMk id="2" creationId="{61D83291-3A61-51E3-0CEB-AAC27C4BD70F}"/>
          </ac:spMkLst>
        </pc:spChg>
        <pc:picChg chg="mod">
          <ac:chgData name="David O'Brien (NHS Executive)" userId="731124a9-6d16-494c-9484-fbdc70d4e2aa" providerId="ADAL" clId="{5B4F55CB-36EB-4E4D-BE39-6C93E35740AB}" dt="2024-05-08T08:55:13.616" v="468" actId="1076"/>
          <ac:picMkLst>
            <pc:docMk/>
            <pc:sldMk cId="527915496" sldId="434"/>
            <ac:picMk id="4" creationId="{4E8AD867-8BB9-A319-B3A6-472FC5012754}"/>
          </ac:picMkLst>
        </pc:picChg>
      </pc:sldChg>
      <pc:sldChg chg="addSp modSp mod">
        <pc:chgData name="David O'Brien (NHS Executive)" userId="731124a9-6d16-494c-9484-fbdc70d4e2aa" providerId="ADAL" clId="{5B4F55CB-36EB-4E4D-BE39-6C93E35740AB}" dt="2024-05-08T10:13:55.090" v="637"/>
        <pc:sldMkLst>
          <pc:docMk/>
          <pc:sldMk cId="385561147" sldId="435"/>
        </pc:sldMkLst>
        <pc:spChg chg="mod">
          <ac:chgData name="David O'Brien (NHS Executive)" userId="731124a9-6d16-494c-9484-fbdc70d4e2aa" providerId="ADAL" clId="{5B4F55CB-36EB-4E4D-BE39-6C93E35740AB}" dt="2024-05-08T10:13:38.383" v="631" actId="14100"/>
          <ac:spMkLst>
            <pc:docMk/>
            <pc:sldMk cId="385561147" sldId="435"/>
            <ac:spMk id="3" creationId="{76EAABC1-DD13-E480-3367-B800D4F07740}"/>
          </ac:spMkLst>
        </pc:spChg>
        <pc:spChg chg="add mod">
          <ac:chgData name="David O'Brien (NHS Executive)" userId="731124a9-6d16-494c-9484-fbdc70d4e2aa" providerId="ADAL" clId="{5B4F55CB-36EB-4E4D-BE39-6C93E35740AB}" dt="2024-05-08T10:13:55.090" v="637"/>
          <ac:spMkLst>
            <pc:docMk/>
            <pc:sldMk cId="385561147" sldId="435"/>
            <ac:spMk id="4" creationId="{B8D91A67-1DC5-8F0D-0D68-1DE387AE775C}"/>
          </ac:spMkLst>
        </pc:spChg>
      </pc:sldChg>
      <pc:sldChg chg="addSp delSp modSp mod ord">
        <pc:chgData name="David O'Brien (NHS Executive)" userId="731124a9-6d16-494c-9484-fbdc70d4e2aa" providerId="ADAL" clId="{5B4F55CB-36EB-4E4D-BE39-6C93E35740AB}" dt="2024-05-08T10:08:49.613" v="513" actId="478"/>
        <pc:sldMkLst>
          <pc:docMk/>
          <pc:sldMk cId="1862835440" sldId="437"/>
        </pc:sldMkLst>
        <pc:spChg chg="mod">
          <ac:chgData name="David O'Brien (NHS Executive)" userId="731124a9-6d16-494c-9484-fbdc70d4e2aa" providerId="ADAL" clId="{5B4F55CB-36EB-4E4D-BE39-6C93E35740AB}" dt="2024-05-08T09:57:57.288" v="490" actId="20577"/>
          <ac:spMkLst>
            <pc:docMk/>
            <pc:sldMk cId="1862835440" sldId="437"/>
            <ac:spMk id="2" creationId="{61D83291-3A61-51E3-0CEB-AAC27C4BD70F}"/>
          </ac:spMkLst>
        </pc:spChg>
        <pc:spChg chg="mod">
          <ac:chgData name="David O'Brien (NHS Executive)" userId="731124a9-6d16-494c-9484-fbdc70d4e2aa" providerId="ADAL" clId="{5B4F55CB-36EB-4E4D-BE39-6C93E35740AB}" dt="2024-05-08T10:06:18.718" v="509" actId="20577"/>
          <ac:spMkLst>
            <pc:docMk/>
            <pc:sldMk cId="1862835440" sldId="437"/>
            <ac:spMk id="3" creationId="{76EAABC1-DD13-E480-3367-B800D4F07740}"/>
          </ac:spMkLst>
        </pc:spChg>
        <pc:picChg chg="add del mod">
          <ac:chgData name="David O'Brien (NHS Executive)" userId="731124a9-6d16-494c-9484-fbdc70d4e2aa" providerId="ADAL" clId="{5B4F55CB-36EB-4E4D-BE39-6C93E35740AB}" dt="2024-05-08T10:08:49.613" v="513" actId="478"/>
          <ac:picMkLst>
            <pc:docMk/>
            <pc:sldMk cId="1862835440" sldId="437"/>
            <ac:picMk id="4" creationId="{1579B236-693F-61B4-FE2E-81BDAEAB556E}"/>
          </ac:picMkLst>
        </pc:picChg>
      </pc:sldChg>
      <pc:sldChg chg="addSp delSp modSp add mod ord modNotesTx">
        <pc:chgData name="David O'Brien (NHS Executive)" userId="731124a9-6d16-494c-9484-fbdc70d4e2aa" providerId="ADAL" clId="{5B4F55CB-36EB-4E4D-BE39-6C93E35740AB}" dt="2024-05-08T10:22:32.269" v="723" actId="6549"/>
        <pc:sldMkLst>
          <pc:docMk/>
          <pc:sldMk cId="3558189495" sldId="439"/>
        </pc:sldMkLst>
        <pc:spChg chg="mod">
          <ac:chgData name="David O'Brien (NHS Executive)" userId="731124a9-6d16-494c-9484-fbdc70d4e2aa" providerId="ADAL" clId="{5B4F55CB-36EB-4E4D-BE39-6C93E35740AB}" dt="2024-05-08T10:22:20.998" v="722" actId="1076"/>
          <ac:spMkLst>
            <pc:docMk/>
            <pc:sldMk cId="3558189495" sldId="439"/>
            <ac:spMk id="2" creationId="{61D83291-3A61-51E3-0CEB-AAC27C4BD70F}"/>
          </ac:spMkLst>
        </pc:spChg>
        <pc:spChg chg="del">
          <ac:chgData name="David O'Brien (NHS Executive)" userId="731124a9-6d16-494c-9484-fbdc70d4e2aa" providerId="ADAL" clId="{5B4F55CB-36EB-4E4D-BE39-6C93E35740AB}" dt="2024-05-08T10:17:53.909" v="682" actId="478"/>
          <ac:spMkLst>
            <pc:docMk/>
            <pc:sldMk cId="3558189495" sldId="439"/>
            <ac:spMk id="3" creationId="{76EAABC1-DD13-E480-3367-B800D4F07740}"/>
          </ac:spMkLst>
        </pc:spChg>
        <pc:spChg chg="add del mod">
          <ac:chgData name="David O'Brien (NHS Executive)" userId="731124a9-6d16-494c-9484-fbdc70d4e2aa" providerId="ADAL" clId="{5B4F55CB-36EB-4E4D-BE39-6C93E35740AB}" dt="2024-05-08T10:19:02.654" v="691" actId="478"/>
          <ac:spMkLst>
            <pc:docMk/>
            <pc:sldMk cId="3558189495" sldId="439"/>
            <ac:spMk id="6" creationId="{EB92ADF6-D04A-3F9E-8A19-F8ECAE36992B}"/>
          </ac:spMkLst>
        </pc:spChg>
        <pc:spChg chg="add mod">
          <ac:chgData name="David O'Brien (NHS Executive)" userId="731124a9-6d16-494c-9484-fbdc70d4e2aa" providerId="ADAL" clId="{5B4F55CB-36EB-4E4D-BE39-6C93E35740AB}" dt="2024-05-08T10:22:32.269" v="723" actId="6549"/>
          <ac:spMkLst>
            <pc:docMk/>
            <pc:sldMk cId="3558189495" sldId="439"/>
            <ac:spMk id="7" creationId="{F4496AAE-4998-93A4-A21D-71D2CECF0EFC}"/>
          </ac:spMkLst>
        </pc:spChg>
        <pc:picChg chg="add mod">
          <ac:chgData name="David O'Brien (NHS Executive)" userId="731124a9-6d16-494c-9484-fbdc70d4e2aa" providerId="ADAL" clId="{5B4F55CB-36EB-4E4D-BE39-6C93E35740AB}" dt="2024-05-08T10:18:10.054" v="686" actId="1076"/>
          <ac:picMkLst>
            <pc:docMk/>
            <pc:sldMk cId="3558189495" sldId="439"/>
            <ac:picMk id="4" creationId="{110E5B9D-EDF4-AF5F-67BD-F380DB3559BA}"/>
          </ac:picMkLst>
        </pc:picChg>
        <pc:picChg chg="add del">
          <ac:chgData name="David O'Brien (NHS Executive)" userId="731124a9-6d16-494c-9484-fbdc70d4e2aa" providerId="ADAL" clId="{5B4F55CB-36EB-4E4D-BE39-6C93E35740AB}" dt="2024-05-08T10:21:49.991" v="717" actId="22"/>
          <ac:picMkLst>
            <pc:docMk/>
            <pc:sldMk cId="3558189495" sldId="439"/>
            <ac:picMk id="9" creationId="{4F30F315-9251-C3DF-455B-B54161253655}"/>
          </ac:picMkLst>
        </pc:picChg>
      </pc:sldChg>
      <pc:sldChg chg="addSp delSp modSp add mod modNotesTx">
        <pc:chgData name="David O'Brien (NHS Executive)" userId="731124a9-6d16-494c-9484-fbdc70d4e2aa" providerId="ADAL" clId="{5B4F55CB-36EB-4E4D-BE39-6C93E35740AB}" dt="2024-05-13T08:05:15.415" v="953" actId="1076"/>
        <pc:sldMkLst>
          <pc:docMk/>
          <pc:sldMk cId="4186808539" sldId="440"/>
        </pc:sldMkLst>
        <pc:spChg chg="mod">
          <ac:chgData name="David O'Brien (NHS Executive)" userId="731124a9-6d16-494c-9484-fbdc70d4e2aa" providerId="ADAL" clId="{5B4F55CB-36EB-4E4D-BE39-6C93E35740AB}" dt="2024-05-08T10:15:42.065" v="649" actId="14100"/>
          <ac:spMkLst>
            <pc:docMk/>
            <pc:sldMk cId="4186808539" sldId="440"/>
            <ac:spMk id="2" creationId="{61D83291-3A61-51E3-0CEB-AAC27C4BD70F}"/>
          </ac:spMkLst>
        </pc:spChg>
        <pc:spChg chg="del mod">
          <ac:chgData name="David O'Brien (NHS Executive)" userId="731124a9-6d16-494c-9484-fbdc70d4e2aa" providerId="ADAL" clId="{5B4F55CB-36EB-4E4D-BE39-6C93E35740AB}" dt="2024-05-08T10:15:21.341" v="644" actId="478"/>
          <ac:spMkLst>
            <pc:docMk/>
            <pc:sldMk cId="4186808539" sldId="440"/>
            <ac:spMk id="3" creationId="{76EAABC1-DD13-E480-3367-B800D4F07740}"/>
          </ac:spMkLst>
        </pc:spChg>
        <pc:picChg chg="del">
          <ac:chgData name="David O'Brien (NHS Executive)" userId="731124a9-6d16-494c-9484-fbdc70d4e2aa" providerId="ADAL" clId="{5B4F55CB-36EB-4E4D-BE39-6C93E35740AB}" dt="2024-05-08T10:08:38.438" v="511" actId="478"/>
          <ac:picMkLst>
            <pc:docMk/>
            <pc:sldMk cId="4186808539" sldId="440"/>
            <ac:picMk id="4" creationId="{1579B236-693F-61B4-FE2E-81BDAEAB556E}"/>
          </ac:picMkLst>
        </pc:picChg>
        <pc:picChg chg="add mod">
          <ac:chgData name="David O'Brien (NHS Executive)" userId="731124a9-6d16-494c-9484-fbdc70d4e2aa" providerId="ADAL" clId="{5B4F55CB-36EB-4E4D-BE39-6C93E35740AB}" dt="2024-05-13T08:05:03.359" v="950" actId="1076"/>
          <ac:picMkLst>
            <pc:docMk/>
            <pc:sldMk cId="4186808539" sldId="440"/>
            <ac:picMk id="6" creationId="{27E960A6-1BA9-BF31-7FE1-B5862918C84C}"/>
          </ac:picMkLst>
        </pc:picChg>
        <pc:picChg chg="add mod">
          <ac:chgData name="David O'Brien (NHS Executive)" userId="731124a9-6d16-494c-9484-fbdc70d4e2aa" providerId="ADAL" clId="{5B4F55CB-36EB-4E4D-BE39-6C93E35740AB}" dt="2024-05-13T08:05:15.415" v="953" actId="1076"/>
          <ac:picMkLst>
            <pc:docMk/>
            <pc:sldMk cId="4186808539" sldId="440"/>
            <ac:picMk id="8" creationId="{8154A26D-7B40-7453-A97B-BC656851E71A}"/>
          </ac:picMkLst>
        </pc:picChg>
      </pc:sldChg>
      <pc:sldChg chg="addSp delSp modSp add mod">
        <pc:chgData name="David O'Brien (NHS Executive)" userId="731124a9-6d16-494c-9484-fbdc70d4e2aa" providerId="ADAL" clId="{5B4F55CB-36EB-4E4D-BE39-6C93E35740AB}" dt="2024-05-08T10:33:07.660" v="948" actId="478"/>
        <pc:sldMkLst>
          <pc:docMk/>
          <pc:sldMk cId="3496917505" sldId="441"/>
        </pc:sldMkLst>
        <pc:spChg chg="mod">
          <ac:chgData name="David O'Brien (NHS Executive)" userId="731124a9-6d16-494c-9484-fbdc70d4e2aa" providerId="ADAL" clId="{5B4F55CB-36EB-4E4D-BE39-6C93E35740AB}" dt="2024-05-08T10:31:11.443" v="906" actId="20577"/>
          <ac:spMkLst>
            <pc:docMk/>
            <pc:sldMk cId="3496917505" sldId="441"/>
            <ac:spMk id="3" creationId="{76EAABC1-DD13-E480-3367-B800D4F07740}"/>
          </ac:spMkLst>
        </pc:spChg>
        <pc:spChg chg="add del mod">
          <ac:chgData name="David O'Brien (NHS Executive)" userId="731124a9-6d16-494c-9484-fbdc70d4e2aa" providerId="ADAL" clId="{5B4F55CB-36EB-4E4D-BE39-6C93E35740AB}" dt="2024-05-08T10:33:07.660" v="948" actId="478"/>
          <ac:spMkLst>
            <pc:docMk/>
            <pc:sldMk cId="3496917505" sldId="441"/>
            <ac:spMk id="4" creationId="{861BD58A-840E-EDCD-6B5F-8D6E2ED191BE}"/>
          </ac:spMkLst>
        </pc:spChg>
      </pc:sldChg>
    </pc:docChg>
  </pc:docChgLst>
  <pc:docChgLst>
    <pc:chgData name="David O'Brien (NHS Executive)" userId="731124a9-6d16-494c-9484-fbdc70d4e2aa" providerId="ADAL" clId="{D6CEC357-96FB-4A83-881E-32CC2A51642B}"/>
    <pc:docChg chg="modSld">
      <pc:chgData name="David O'Brien (NHS Executive)" userId="731124a9-6d16-494c-9484-fbdc70d4e2aa" providerId="ADAL" clId="{D6CEC357-96FB-4A83-881E-32CC2A51642B}" dt="2024-09-30T11:52:24.770" v="0"/>
      <pc:docMkLst>
        <pc:docMk/>
      </pc:docMkLst>
      <pc:sldChg chg="addSp modSp">
        <pc:chgData name="David O'Brien (NHS Executive)" userId="731124a9-6d16-494c-9484-fbdc70d4e2aa" providerId="ADAL" clId="{D6CEC357-96FB-4A83-881E-32CC2A51642B}" dt="2024-09-30T11:52:24.770" v="0"/>
        <pc:sldMkLst>
          <pc:docMk/>
          <pc:sldMk cId="1139705444" sldId="428"/>
        </pc:sldMkLst>
        <pc:spChg chg="add mod">
          <ac:chgData name="David O'Brien (NHS Executive)" userId="731124a9-6d16-494c-9484-fbdc70d4e2aa" providerId="ADAL" clId="{D6CEC357-96FB-4A83-881E-32CC2A51642B}" dt="2024-09-30T11:52:24.770" v="0"/>
          <ac:spMkLst>
            <pc:docMk/>
            <pc:sldMk cId="1139705444" sldId="428"/>
            <ac:spMk id="3" creationId="{E2577C74-10BC-A834-AB5C-2B111602025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0D355-E90E-9146-99A1-08DD6377AE98}" type="datetimeFigureOut">
              <a:rPr lang="en-US" smtClean="0"/>
              <a:t>9/30/2024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FCB4B9-E6F9-B542-97F6-01BBA1E4C354}" type="slidenum">
              <a:rPr lang="en-US" smtClean="0"/>
              <a:t>‹#›</a:t>
            </a:fld>
            <a:endParaRPr lang="en-US"/>
          </a:p>
        </p:txBody>
      </p:sp>
    </p:spTree>
    <p:extLst>
      <p:ext uri="{BB962C8B-B14F-4D97-AF65-F5344CB8AC3E}">
        <p14:creationId xmlns:p14="http://schemas.microsoft.com/office/powerpoint/2010/main" val="4287293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FCB4B9-E6F9-B542-97F6-01BBA1E4C354}" type="slidenum">
              <a:rPr lang="en-US" smtClean="0"/>
              <a:t>1</a:t>
            </a:fld>
            <a:endParaRPr lang="en-US"/>
          </a:p>
        </p:txBody>
      </p:sp>
    </p:spTree>
    <p:extLst>
      <p:ext uri="{BB962C8B-B14F-4D97-AF65-F5344CB8AC3E}">
        <p14:creationId xmlns:p14="http://schemas.microsoft.com/office/powerpoint/2010/main" val="3537322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FCB4B9-E6F9-B542-97F6-01BBA1E4C354}" type="slidenum">
              <a:rPr lang="en-US" smtClean="0"/>
              <a:t>2</a:t>
            </a:fld>
            <a:endParaRPr lang="en-US"/>
          </a:p>
        </p:txBody>
      </p:sp>
    </p:spTree>
    <p:extLst>
      <p:ext uri="{BB962C8B-B14F-4D97-AF65-F5344CB8AC3E}">
        <p14:creationId xmlns:p14="http://schemas.microsoft.com/office/powerpoint/2010/main" val="4165797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Well-being of Future Generations Act</a:t>
            </a:r>
          </a:p>
          <a:p>
            <a:r>
              <a:rPr lang="en-GB" dirty="0"/>
              <a:t>Putting into law that that future generations have at least the same quality of life as we do now. The act provides for better decision-making by ensuring that public bodies</a:t>
            </a:r>
          </a:p>
          <a:p>
            <a:pPr marL="171450" indent="-171450">
              <a:buFont typeface="Arial" panose="020B0604020202020204" pitchFamily="34" charset="0"/>
              <a:buChar char="•"/>
            </a:pPr>
            <a:r>
              <a:rPr lang="en-GB" dirty="0"/>
              <a:t>take account of the long term</a:t>
            </a:r>
          </a:p>
          <a:p>
            <a:pPr marL="171450" indent="-171450">
              <a:buFont typeface="Arial" panose="020B0604020202020204" pitchFamily="34" charset="0"/>
              <a:buChar char="•"/>
            </a:pPr>
            <a:r>
              <a:rPr lang="en-GB" dirty="0"/>
              <a:t>help to prevent problems occurring or getting worse</a:t>
            </a:r>
          </a:p>
          <a:p>
            <a:pPr marL="171450" indent="-171450">
              <a:buFont typeface="Arial" panose="020B0604020202020204" pitchFamily="34" charset="0"/>
              <a:buChar char="•"/>
            </a:pPr>
            <a:r>
              <a:rPr lang="en-GB" dirty="0"/>
              <a:t>take an integrated approach</a:t>
            </a:r>
          </a:p>
          <a:p>
            <a:pPr marL="171450" indent="-171450">
              <a:buFont typeface="Arial" panose="020B0604020202020204" pitchFamily="34" charset="0"/>
              <a:buChar char="•"/>
            </a:pPr>
            <a:r>
              <a:rPr lang="en-GB" dirty="0"/>
              <a:t>take a collaborative approach, and</a:t>
            </a:r>
          </a:p>
          <a:p>
            <a:pPr marL="171450" indent="-171450">
              <a:buFont typeface="Arial" panose="020B0604020202020204" pitchFamily="34" charset="0"/>
              <a:buChar char="•"/>
            </a:pPr>
            <a:r>
              <a:rPr lang="en-GB" dirty="0"/>
              <a:t>consider and involve people of all ages and diversity.</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This rights based framework supports the commitment the Welsh government has made to reduce the use of unnecessary restrictive practices. The Reducing Restrictive Practices Framework (Wales Government, 2021) tells us that the use of restrictive practices should be within the context of the European Convention on Human Rights) and should be the least restrictive approach.</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Reducing the use of all restrictive practices is one of the priority actions in the Welsh Government Learning Disability Strategic Action Plan 2022-2026.</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13FCB4B9-E6F9-B542-97F6-01BBA1E4C354}" type="slidenum">
              <a:rPr lang="en-US" smtClean="0"/>
              <a:t>3</a:t>
            </a:fld>
            <a:endParaRPr lang="en-US"/>
          </a:p>
        </p:txBody>
      </p:sp>
    </p:spTree>
    <p:extLst>
      <p:ext uri="{BB962C8B-B14F-4D97-AF65-F5344CB8AC3E}">
        <p14:creationId xmlns:p14="http://schemas.microsoft.com/office/powerpoint/2010/main" val="3982597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 adults and children with learning disabilities in Wales and elsewhere are being given medication when they present with behaviours</a:t>
            </a:r>
          </a:p>
          <a:p>
            <a:r>
              <a:rPr lang="en-GB" dirty="0"/>
              <a:t>of concern, but do not have a mental or physical illness. The medication is likely to have been prescribed by a medical professional or in some cases is bought over the counter in a pharmacy.</a:t>
            </a:r>
          </a:p>
          <a:p>
            <a:endParaRPr lang="en-GB" dirty="0"/>
          </a:p>
          <a:p>
            <a:r>
              <a:rPr lang="en-GB" dirty="0"/>
              <a:t>In 2015, Public Health England (PHE) and Clinical Practice Research Datalink (CPRD) have estimated that every day approximately</a:t>
            </a:r>
          </a:p>
          <a:p>
            <a:r>
              <a:rPr lang="en-GB" dirty="0"/>
              <a:t>30,000 to 35,000</a:t>
            </a:r>
          </a:p>
          <a:p>
            <a:r>
              <a:rPr lang="en-GB" dirty="0"/>
              <a:t>adults with a learning disability are taking psychotropic medicines, when they do not have the health conditions the medicines are for.</a:t>
            </a:r>
          </a:p>
          <a:p>
            <a:endParaRPr lang="en-GB" dirty="0"/>
          </a:p>
          <a:p>
            <a:r>
              <a:rPr lang="en-GB" dirty="0"/>
              <a:t>They state that psychotropic drugs should only be considered for managing behaviour if:</a:t>
            </a:r>
          </a:p>
          <a:p>
            <a:r>
              <a:rPr lang="en-GB" dirty="0"/>
              <a:t>●	psychological or other forms of therapy do not help within an agreed time; or</a:t>
            </a:r>
          </a:p>
          <a:p>
            <a:r>
              <a:rPr lang="en-GB" dirty="0"/>
              <a:t>●	treatment for a mental or physical health problem has not improved the behaviour; or</a:t>
            </a:r>
          </a:p>
          <a:p>
            <a:r>
              <a:rPr lang="en-GB" dirty="0"/>
              <a:t>●	the risk of harm to the person or others is very severe;</a:t>
            </a:r>
          </a:p>
          <a:p>
            <a:r>
              <a:rPr lang="en-GB" dirty="0"/>
              <a:t>●	psychotropic drugs are only used in combination with psychological or other therapies.</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13FCB4B9-E6F9-B542-97F6-01BBA1E4C354}" type="slidenum">
              <a:rPr lang="en-US" smtClean="0"/>
              <a:t>4</a:t>
            </a:fld>
            <a:endParaRPr lang="en-US"/>
          </a:p>
        </p:txBody>
      </p:sp>
    </p:spTree>
    <p:extLst>
      <p:ext uri="{BB962C8B-B14F-4D97-AF65-F5344CB8AC3E}">
        <p14:creationId xmlns:p14="http://schemas.microsoft.com/office/powerpoint/2010/main" val="8907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most frequently mentioned approach could be grouped under ‘capable environments.’ Capable environments are those in which people can thrive and are less likely to utilise behaviours of concern and might include things like having appropriate communication systems in place, having meaningful things to do, having consistent approaches to support, and having sensory needs attended to. Seventy per cent of survey respondents mentioned an approach that fits with the idea of providing capable environments. Another intervention frequently mentioned was Positive Behaviour Support or Behaviour Support Plans (57%). Psychotherapy was mentioned by 15% of people (this covers a range of therapies, including Dialectical Behaviour Therapy, Acceptance Commitment Therapy, Compassion Focused Therapy and other arts based psychotherapy). Other named interventions were mentioned by 11% of respondents (these included PACE approach − described below, Emotional Literacy Support Assistant’s, training in de-escalation, Thrive (trauma informed, whole school approach to mental health and wellbeing), TIS (communication) approach, mechanical horse riding, rebound therapy, music therapy. Also mentioned were multidisciplinary team intervention (9%), trauma informed approaches (6%) and Applied Behaviour Analysis (6%).</a:t>
            </a:r>
          </a:p>
          <a:p>
            <a:endParaRPr lang="en-GB" dirty="0"/>
          </a:p>
          <a:p>
            <a:r>
              <a:rPr lang="en-GB" dirty="0"/>
              <a:t>People responding to the survey were also asked which approach or intervention they thought was most effective. Thirteen per cent of respondents felt that they could not choose one and that it</a:t>
            </a:r>
          </a:p>
          <a:p>
            <a:r>
              <a:rPr lang="en-GB" dirty="0"/>
              <a:t>was the range of approaches and interventions in combination that were important, or that different things worked for different</a:t>
            </a:r>
          </a:p>
          <a:p>
            <a:r>
              <a:rPr lang="en-GB" dirty="0"/>
              <a:t>people. Of those that were able to highlight just one or two key</a:t>
            </a:r>
          </a:p>
          <a:p>
            <a:r>
              <a:rPr lang="en-GB" dirty="0"/>
              <a:t> </a:t>
            </a:r>
          </a:p>
          <a:p>
            <a:r>
              <a:rPr lang="en-GB" dirty="0"/>
              <a:t>40%</a:t>
            </a:r>
          </a:p>
          <a:p>
            <a:r>
              <a:rPr lang="en-GB" dirty="0"/>
              <a:t>40%</a:t>
            </a:r>
          </a:p>
          <a:p>
            <a:r>
              <a:rPr lang="en-GB" dirty="0"/>
              <a:t>4%</a:t>
            </a:r>
          </a:p>
          <a:p>
            <a:r>
              <a:rPr lang="en-GB" dirty="0"/>
              <a:t>4%</a:t>
            </a:r>
          </a:p>
          <a:p>
            <a:r>
              <a:rPr lang="en-GB" dirty="0"/>
              <a:t>3%</a:t>
            </a:r>
          </a:p>
          <a:p>
            <a:r>
              <a:rPr lang="en-GB" dirty="0"/>
              <a:t>3%</a:t>
            </a:r>
          </a:p>
          <a:p>
            <a:r>
              <a:rPr lang="en-GB" dirty="0"/>
              <a:t> </a:t>
            </a:r>
          </a:p>
          <a:p>
            <a:r>
              <a:rPr lang="en-GB" dirty="0"/>
              <a:t>Positive Behaviour Support</a:t>
            </a:r>
          </a:p>
          <a:p>
            <a:endParaRPr lang="en-GB" dirty="0"/>
          </a:p>
          <a:p>
            <a:r>
              <a:rPr lang="en-GB" dirty="0"/>
              <a:t>Capable Environments</a:t>
            </a:r>
          </a:p>
          <a:p>
            <a:endParaRPr lang="en-GB" dirty="0"/>
          </a:p>
          <a:p>
            <a:r>
              <a:rPr lang="en-GB" dirty="0"/>
              <a:t>Named intervention</a:t>
            </a:r>
          </a:p>
          <a:p>
            <a:endParaRPr lang="en-GB" dirty="0"/>
          </a:p>
          <a:p>
            <a:r>
              <a:rPr lang="en-GB" dirty="0"/>
              <a:t>Psychotherapy</a:t>
            </a:r>
          </a:p>
          <a:p>
            <a:endParaRPr lang="en-GB" dirty="0"/>
          </a:p>
          <a:p>
            <a:endParaRPr lang="en-GB" dirty="0"/>
          </a:p>
          <a:p>
            <a:r>
              <a:rPr lang="en-GB" dirty="0"/>
              <a:t>Multidisciplinary Team Interventions</a:t>
            </a:r>
          </a:p>
          <a:p>
            <a:endParaRPr lang="en-GB" dirty="0"/>
          </a:p>
          <a:p>
            <a:r>
              <a:rPr lang="en-GB" dirty="0"/>
              <a:t>Applied Behaviour Analysis</a:t>
            </a:r>
          </a:p>
          <a:p>
            <a:r>
              <a:rPr lang="en-GB" dirty="0"/>
              <a:t> </a:t>
            </a:r>
          </a:p>
          <a:p>
            <a:r>
              <a:rPr lang="en-GB" dirty="0"/>
              <a:t>interventions or approaches that were most effective for addressing </a:t>
            </a:r>
          </a:p>
          <a:p>
            <a:r>
              <a:rPr lang="en-GB" dirty="0"/>
              <a:t>behaviours of concern (see figure 4), the majority emphasised </a:t>
            </a:r>
          </a:p>
          <a:p>
            <a:r>
              <a:rPr lang="en-GB" dirty="0"/>
              <a:t>Positive Behaviour Support (40%) or facilitating capable environments </a:t>
            </a:r>
          </a:p>
          <a:p>
            <a:r>
              <a:rPr lang="en-GB" dirty="0"/>
              <a:t>(via a range of approaches, 40%). Aside from this, 4% offered another </a:t>
            </a:r>
          </a:p>
          <a:p>
            <a:r>
              <a:rPr lang="en-GB" dirty="0"/>
              <a:t>named intervention as most effective, 4% cited psychotherapy, 3% </a:t>
            </a:r>
          </a:p>
          <a:p>
            <a:r>
              <a:rPr lang="en-GB" dirty="0"/>
              <a:t>multidisciplinary team interventions and 3% Applied Behaviour Analysis.</a:t>
            </a:r>
          </a:p>
          <a:p>
            <a:r>
              <a:rPr lang="en-GB" dirty="0"/>
              <a:t>Based on these survey findings, a literature review was produced on the most frequently mentioned, and these have been incorporated within the tiered approach presented in section 3</a:t>
            </a:r>
          </a:p>
          <a:p>
            <a:endParaRPr lang="en-GB" dirty="0"/>
          </a:p>
        </p:txBody>
      </p:sp>
      <p:sp>
        <p:nvSpPr>
          <p:cNvPr id="4" name="Slide Number Placeholder 3"/>
          <p:cNvSpPr>
            <a:spLocks noGrp="1"/>
          </p:cNvSpPr>
          <p:nvPr>
            <p:ph type="sldNum" sz="quarter" idx="5"/>
          </p:nvPr>
        </p:nvSpPr>
        <p:spPr/>
        <p:txBody>
          <a:bodyPr/>
          <a:lstStyle/>
          <a:p>
            <a:fld id="{13FCB4B9-E6F9-B542-97F6-01BBA1E4C354}" type="slidenum">
              <a:rPr lang="en-US" smtClean="0"/>
              <a:t>9</a:t>
            </a:fld>
            <a:endParaRPr lang="en-US"/>
          </a:p>
        </p:txBody>
      </p:sp>
    </p:spTree>
    <p:extLst>
      <p:ext uri="{BB962C8B-B14F-4D97-AF65-F5344CB8AC3E}">
        <p14:creationId xmlns:p14="http://schemas.microsoft.com/office/powerpoint/2010/main" val="3678549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People with learning disabilities interviewed reported the following things were important to ensure they had a good life:</a:t>
            </a:r>
          </a:p>
        </p:txBody>
      </p:sp>
      <p:sp>
        <p:nvSpPr>
          <p:cNvPr id="4" name="Slide Number Placeholder 3"/>
          <p:cNvSpPr>
            <a:spLocks noGrp="1"/>
          </p:cNvSpPr>
          <p:nvPr>
            <p:ph type="sldNum" sz="quarter" idx="5"/>
          </p:nvPr>
        </p:nvSpPr>
        <p:spPr/>
        <p:txBody>
          <a:bodyPr/>
          <a:lstStyle/>
          <a:p>
            <a:fld id="{13FCB4B9-E6F9-B542-97F6-01BBA1E4C354}" type="slidenum">
              <a:rPr lang="en-US" smtClean="0"/>
              <a:t>10</a:t>
            </a:fld>
            <a:endParaRPr lang="en-US"/>
          </a:p>
        </p:txBody>
      </p:sp>
    </p:spTree>
    <p:extLst>
      <p:ext uri="{BB962C8B-B14F-4D97-AF65-F5344CB8AC3E}">
        <p14:creationId xmlns:p14="http://schemas.microsoft.com/office/powerpoint/2010/main" val="580743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tier is basically good support where people’s needs are met adequately. For people with learning disabilities and families, even access to what should be available to meet basic needs may be difficult, e.g., reasonable adjustments when accessing services. A communication passport that everyone can use is a good example of a tier one support.</a:t>
            </a:r>
          </a:p>
          <a:p>
            <a:endParaRPr lang="en-GB" dirty="0"/>
          </a:p>
          <a:p>
            <a:r>
              <a:rPr lang="en-GB" dirty="0"/>
              <a:t>In the second tier, which is about 15% of people with learning disabilities at any time, some additional support may be needed for a period of time</a:t>
            </a:r>
          </a:p>
          <a:p>
            <a:endParaRPr lang="en-GB" dirty="0"/>
          </a:p>
          <a:p>
            <a:r>
              <a:rPr lang="en-GB" dirty="0"/>
              <a:t>For 5% of people with learning disabilities, a multidisciplinary team (MDT) approach and multiple interventions will be needed – this is probably the only tier where medication or even detention might be used too, as a short term intervention to help people stabilise. As both of these options carry potential harms, the MDT should work with the family and the person to enable access to person centred community support, which may be a combination of approaches or interventions. It is not expected that the person will remain in tier three. The right support should mean they can move back down the pyramid as long as other tiers of support are in place.</a:t>
            </a:r>
          </a:p>
          <a:p>
            <a:endParaRPr lang="en-GB" dirty="0"/>
          </a:p>
          <a:p>
            <a:r>
              <a:rPr lang="en-GB" dirty="0"/>
              <a:t>|Reducing Unwarranted Variation – reduces harm</a:t>
            </a:r>
          </a:p>
          <a:p>
            <a:endParaRPr lang="en-GB" dirty="0"/>
          </a:p>
        </p:txBody>
      </p:sp>
      <p:sp>
        <p:nvSpPr>
          <p:cNvPr id="4" name="Slide Number Placeholder 3"/>
          <p:cNvSpPr>
            <a:spLocks noGrp="1"/>
          </p:cNvSpPr>
          <p:nvPr>
            <p:ph type="sldNum" sz="quarter" idx="5"/>
          </p:nvPr>
        </p:nvSpPr>
        <p:spPr/>
        <p:txBody>
          <a:bodyPr/>
          <a:lstStyle/>
          <a:p>
            <a:fld id="{13FCB4B9-E6F9-B542-97F6-01BBA1E4C354}" type="slidenum">
              <a:rPr lang="en-US" smtClean="0"/>
              <a:t>11</a:t>
            </a:fld>
            <a:endParaRPr lang="en-US"/>
          </a:p>
        </p:txBody>
      </p:sp>
    </p:spTree>
    <p:extLst>
      <p:ext uri="{BB962C8B-B14F-4D97-AF65-F5344CB8AC3E}">
        <p14:creationId xmlns:p14="http://schemas.microsoft.com/office/powerpoint/2010/main" val="1496431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Promoting the use of non pharmaceutical interventions in Wales for people with learning disabilities, in the ways outlined in this framework, will involve a range of different stakeholders working together to support the person and their family. Coproduction will need to be a key process to facilitate this. Coproduction as a vehicle for individual care and support planning with the person and their circle of support, as well as coproduction of appropriate wider services.</a:t>
            </a:r>
          </a:p>
          <a:p>
            <a:endParaRPr lang="en-GB" dirty="0"/>
          </a:p>
          <a:p>
            <a:r>
              <a:rPr lang="en-GB" dirty="0"/>
              <a:t>It is not the aim of this framework to recommend a specific approach or intervention, that is a matter of clinical judgement. However, to facilitate putting this framework into practice, information from policy, the literature review and consultations have informed a number of recommendations which would support putting into practice the approaches and interventions outlined in the tiered approach. This includes activities that need to happen with or by the systems around the person</a:t>
            </a:r>
          </a:p>
          <a:p>
            <a:r>
              <a:rPr lang="en-GB" dirty="0"/>
              <a:t>as well as by commissioners.</a:t>
            </a:r>
          </a:p>
          <a:p>
            <a:endParaRPr lang="en-GB" dirty="0"/>
          </a:p>
        </p:txBody>
      </p:sp>
      <p:sp>
        <p:nvSpPr>
          <p:cNvPr id="4" name="Slide Number Placeholder 3"/>
          <p:cNvSpPr>
            <a:spLocks noGrp="1"/>
          </p:cNvSpPr>
          <p:nvPr>
            <p:ph type="sldNum" sz="quarter" idx="5"/>
          </p:nvPr>
        </p:nvSpPr>
        <p:spPr/>
        <p:txBody>
          <a:bodyPr/>
          <a:lstStyle/>
          <a:p>
            <a:fld id="{13FCB4B9-E6F9-B542-97F6-01BBA1E4C354}" type="slidenum">
              <a:rPr lang="en-US" smtClean="0"/>
              <a:t>12</a:t>
            </a:fld>
            <a:endParaRPr lang="en-US"/>
          </a:p>
        </p:txBody>
      </p:sp>
    </p:spTree>
    <p:extLst>
      <p:ext uri="{BB962C8B-B14F-4D97-AF65-F5344CB8AC3E}">
        <p14:creationId xmlns:p14="http://schemas.microsoft.com/office/powerpoint/2010/main" val="693364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8A342C2-060E-1D48-A5EC-B64675F24437}"/>
              </a:ext>
            </a:extLst>
          </p:cNvPr>
          <p:cNvPicPr>
            <a:picLocks noChangeAspect="1"/>
          </p:cNvPicPr>
          <p:nvPr userDrawn="1"/>
        </p:nvPicPr>
        <p:blipFill>
          <a:blip r:embed="rId2"/>
          <a:srcRect/>
          <a:stretch/>
        </p:blipFill>
        <p:spPr>
          <a:xfrm>
            <a:off x="-637310" y="0"/>
            <a:ext cx="12413673" cy="6982691"/>
          </a:xfrm>
          <a:prstGeom prst="rect">
            <a:avLst/>
          </a:prstGeom>
        </p:spPr>
      </p:pic>
      <p:sp>
        <p:nvSpPr>
          <p:cNvPr id="14" name="Text Placeholder 13"/>
          <p:cNvSpPr>
            <a:spLocks noGrp="1"/>
          </p:cNvSpPr>
          <p:nvPr>
            <p:ph type="body" sz="quarter" idx="10" hasCustomPrompt="1"/>
          </p:nvPr>
        </p:nvSpPr>
        <p:spPr>
          <a:xfrm>
            <a:off x="625474" y="4018328"/>
            <a:ext cx="10296991" cy="2303098"/>
          </a:xfrm>
          <a:prstGeom prst="rect">
            <a:avLst/>
          </a:prstGeom>
        </p:spPr>
        <p:txBody>
          <a:bodyPr/>
          <a:lstStyle>
            <a:lvl1pPr marL="0" indent="0">
              <a:buNone/>
              <a:defRPr b="0">
                <a:solidFill>
                  <a:srgbClr val="15989D"/>
                </a:solidFill>
                <a:latin typeface="Arial" panose="020B0604020202020204" pitchFamily="34" charset="0"/>
              </a:defRPr>
            </a:lvl1pPr>
          </a:lstStyle>
          <a:p>
            <a:pPr lvl="0"/>
            <a:r>
              <a:rPr lang="en-US"/>
              <a:t>Subtitle</a:t>
            </a:r>
            <a:endParaRPr lang="en-GB"/>
          </a:p>
        </p:txBody>
      </p:sp>
      <p:sp>
        <p:nvSpPr>
          <p:cNvPr id="20" name="Text Placeholder 19"/>
          <p:cNvSpPr>
            <a:spLocks noGrp="1"/>
          </p:cNvSpPr>
          <p:nvPr>
            <p:ph type="body" sz="quarter" idx="11" hasCustomPrompt="1"/>
          </p:nvPr>
        </p:nvSpPr>
        <p:spPr>
          <a:xfrm>
            <a:off x="625474" y="1854200"/>
            <a:ext cx="10296991" cy="2164128"/>
          </a:xfrm>
          <a:prstGeom prst="rect">
            <a:avLst/>
          </a:prstGeom>
        </p:spPr>
        <p:txBody>
          <a:bodyPr anchor="b"/>
          <a:lstStyle>
            <a:lvl1pPr marL="0" indent="0">
              <a:buNone/>
              <a:defRPr sz="6000" b="0" cap="none" baseline="0">
                <a:solidFill>
                  <a:srgbClr val="2C5666"/>
                </a:solidFill>
                <a:latin typeface="Arial" panose="020B0604020202020204" pitchFamily="34" charset="0"/>
              </a:defRPr>
            </a:lvl1pPr>
          </a:lstStyle>
          <a:p>
            <a:pPr lvl="0"/>
            <a:r>
              <a:rPr lang="en-GB"/>
              <a:t>Title</a:t>
            </a:r>
          </a:p>
        </p:txBody>
      </p:sp>
    </p:spTree>
    <p:extLst>
      <p:ext uri="{BB962C8B-B14F-4D97-AF65-F5344CB8AC3E}">
        <p14:creationId xmlns:p14="http://schemas.microsoft.com/office/powerpoint/2010/main" val="155582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grammes Teal - Simple bullet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B907F6-F3C8-4744-BBA8-6DFE23731C41}"/>
              </a:ext>
            </a:extLst>
          </p:cNvPr>
          <p:cNvPicPr>
            <a:picLocks noChangeAspect="1"/>
          </p:cNvPicPr>
          <p:nvPr userDrawn="1"/>
        </p:nvPicPr>
        <p:blipFill>
          <a:blip r:embed="rId2"/>
          <a:srcRect/>
          <a:stretch/>
        </p:blipFill>
        <p:spPr>
          <a:xfrm>
            <a:off x="0" y="0"/>
            <a:ext cx="12192000" cy="6858000"/>
          </a:xfrm>
          <a:prstGeom prst="rect">
            <a:avLst/>
          </a:prstGeom>
        </p:spPr>
      </p:pic>
      <p:sp>
        <p:nvSpPr>
          <p:cNvPr id="4" name="Text Placeholder 3"/>
          <p:cNvSpPr>
            <a:spLocks noGrp="1"/>
          </p:cNvSpPr>
          <p:nvPr>
            <p:ph type="body" sz="quarter" idx="10" hasCustomPrompt="1"/>
          </p:nvPr>
        </p:nvSpPr>
        <p:spPr>
          <a:xfrm>
            <a:off x="695325" y="1679510"/>
            <a:ext cx="10801350" cy="1701643"/>
          </a:xfrm>
          <a:prstGeom prst="rect">
            <a:avLst/>
          </a:prstGeom>
        </p:spPr>
        <p:txBody>
          <a:bodyPr anchor="b"/>
          <a:lstStyle>
            <a:lvl1pPr marL="0" indent="0">
              <a:buNone/>
              <a:defRPr sz="8000">
                <a:solidFill>
                  <a:srgbClr val="15989D"/>
                </a:solidFill>
                <a:latin typeface="Arial" panose="020B0604020202020204" pitchFamily="34" charset="0"/>
              </a:defRPr>
            </a:lvl1pPr>
          </a:lstStyle>
          <a:p>
            <a:pPr lvl="0"/>
            <a:r>
              <a:rPr lang="en-US"/>
              <a:t>Heading</a:t>
            </a:r>
            <a:endParaRPr lang="en-GB"/>
          </a:p>
        </p:txBody>
      </p:sp>
      <p:sp>
        <p:nvSpPr>
          <p:cNvPr id="5" name="Text Placeholder 5"/>
          <p:cNvSpPr>
            <a:spLocks noGrp="1"/>
          </p:cNvSpPr>
          <p:nvPr>
            <p:ph type="body" sz="quarter" idx="11" hasCustomPrompt="1"/>
          </p:nvPr>
        </p:nvSpPr>
        <p:spPr>
          <a:xfrm>
            <a:off x="695325" y="3611880"/>
            <a:ext cx="8793163" cy="2211070"/>
          </a:xfrm>
          <a:prstGeom prst="rect">
            <a:avLst/>
          </a:prstGeom>
        </p:spPr>
        <p:txBody>
          <a:bodyPr/>
          <a:lstStyle>
            <a:lvl1pPr>
              <a:spcAft>
                <a:spcPts val="600"/>
              </a:spcAft>
              <a:buClr>
                <a:srgbClr val="15989D"/>
              </a:buClr>
              <a:defRPr sz="2400">
                <a:latin typeface="Arial" panose="020B0604020202020204" pitchFamily="34" charset="0"/>
              </a:defRPr>
            </a:lvl1pPr>
          </a:lstStyle>
          <a:p>
            <a:pPr lvl="0"/>
            <a:r>
              <a:rPr lang="en-US"/>
              <a:t>Bullet point</a:t>
            </a:r>
          </a:p>
          <a:p>
            <a:pPr lvl="0"/>
            <a:r>
              <a:rPr lang="en-US"/>
              <a:t>Bullet point</a:t>
            </a:r>
          </a:p>
          <a:p>
            <a:pPr lvl="0"/>
            <a:r>
              <a:rPr lang="en-US"/>
              <a:t>Bullet point</a:t>
            </a:r>
            <a:endParaRPr lang="en-GB"/>
          </a:p>
        </p:txBody>
      </p:sp>
    </p:spTree>
    <p:extLst>
      <p:ext uri="{BB962C8B-B14F-4D97-AF65-F5344CB8AC3E}">
        <p14:creationId xmlns:p14="http://schemas.microsoft.com/office/powerpoint/2010/main" val="2865079907"/>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ogrammes Teal - Subheading bullet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B907F6-F3C8-4744-BBA8-6DFE23731C41}"/>
              </a:ext>
            </a:extLst>
          </p:cNvPr>
          <p:cNvPicPr>
            <a:picLocks noChangeAspect="1"/>
          </p:cNvPicPr>
          <p:nvPr userDrawn="1"/>
        </p:nvPicPr>
        <p:blipFill>
          <a:blip r:embed="rId2"/>
          <a:srcRect/>
          <a:stretch/>
        </p:blipFill>
        <p:spPr>
          <a:xfrm>
            <a:off x="0" y="0"/>
            <a:ext cx="12192000" cy="6858000"/>
          </a:xfrm>
          <a:prstGeom prst="rect">
            <a:avLst/>
          </a:prstGeom>
        </p:spPr>
      </p:pic>
      <p:sp>
        <p:nvSpPr>
          <p:cNvPr id="6" name="Text Placeholder 5"/>
          <p:cNvSpPr>
            <a:spLocks noGrp="1"/>
          </p:cNvSpPr>
          <p:nvPr>
            <p:ph type="body" sz="quarter" idx="11" hasCustomPrompt="1"/>
          </p:nvPr>
        </p:nvSpPr>
        <p:spPr>
          <a:xfrm>
            <a:off x="695325" y="3548743"/>
            <a:ext cx="10801350" cy="2394857"/>
          </a:xfrm>
          <a:prstGeom prst="rect">
            <a:avLst/>
          </a:prstGeom>
        </p:spPr>
        <p:txBody>
          <a:bodyPr/>
          <a:lstStyle>
            <a:lvl1pPr marL="0" marR="0" indent="0" algn="l" defTabSz="914400" rtl="0" eaLnBrk="1" fontAlgn="auto" latinLnBrk="0" hangingPunct="1">
              <a:lnSpc>
                <a:spcPct val="90000"/>
              </a:lnSpc>
              <a:spcBef>
                <a:spcPts val="1000"/>
              </a:spcBef>
              <a:spcAft>
                <a:spcPts val="600"/>
              </a:spcAft>
              <a:buClr>
                <a:srgbClr val="15989D"/>
              </a:buClr>
              <a:buSzTx/>
              <a:buFontTx/>
              <a:buNone/>
              <a:tabLst/>
              <a:defRPr sz="2200">
                <a:latin typeface="Arial" panose="020B0604020202020204" pitchFamily="34" charset="0"/>
              </a:defRPr>
            </a:lvl1pPr>
            <a:lvl2pPr marL="685800" indent="-228600">
              <a:buClr>
                <a:srgbClr val="15989D"/>
              </a:buClr>
              <a:buFont typeface="Acumin Pro" panose="020B0504020202020204" pitchFamily="34" charset="0"/>
              <a:buChar char="•"/>
              <a:defRPr/>
            </a:lvl2pPr>
            <a:lvl3pPr marL="1143000" indent="-228600">
              <a:buClr>
                <a:srgbClr val="15989D"/>
              </a:buClr>
              <a:buFont typeface="Acumin Pro" panose="020B0504020202020204" pitchFamily="34" charset="0"/>
              <a:buChar char="•"/>
              <a:defRPr/>
            </a:lvl3pPr>
            <a:lvl4pPr marL="1600200" indent="-228600">
              <a:buClr>
                <a:srgbClr val="15989D"/>
              </a:buClr>
              <a:buFont typeface="Acumin Pro" panose="020B0504020202020204" pitchFamily="34" charset="0"/>
              <a:buChar char="•"/>
              <a:defRPr/>
            </a:lvl4pPr>
            <a:lvl5pPr marL="2057400" indent="-228600">
              <a:buClr>
                <a:srgbClr val="15989D"/>
              </a:buClr>
              <a:buFont typeface="Acumin Pro" panose="020B0504020202020204" pitchFamily="34" charset="0"/>
              <a:buChar char="•"/>
              <a:defRPr/>
            </a:lvl5pPr>
          </a:lstStyle>
          <a:p>
            <a:pPr marL="228600" marR="0" lvl="0" indent="-228600" algn="l" defTabSz="914400" rtl="0" eaLnBrk="1" fontAlgn="auto" latinLnBrk="0" hangingPunct="1">
              <a:lnSpc>
                <a:spcPct val="90000"/>
              </a:lnSpc>
              <a:spcBef>
                <a:spcPts val="1000"/>
              </a:spcBef>
              <a:spcAft>
                <a:spcPts val="0"/>
              </a:spcAft>
              <a:buClr>
                <a:srgbClr val="15989D"/>
              </a:buClr>
              <a:buSzTx/>
              <a:buFont typeface="Arial" panose="020B0604020202020204" pitchFamily="34" charset="0"/>
              <a:buChar char="•"/>
              <a:tabLst/>
              <a:defRPr/>
            </a:pPr>
            <a:r>
              <a:rPr lang="en-US"/>
              <a:t>Bullet point</a:t>
            </a:r>
            <a:endParaRPr lang="en-GB"/>
          </a:p>
          <a:p>
            <a:pPr marL="228600" marR="0" lvl="0" indent="-228600" algn="l" defTabSz="914400" rtl="0" eaLnBrk="1" fontAlgn="auto" latinLnBrk="0" hangingPunct="1">
              <a:lnSpc>
                <a:spcPct val="90000"/>
              </a:lnSpc>
              <a:spcBef>
                <a:spcPts val="1000"/>
              </a:spcBef>
              <a:spcAft>
                <a:spcPts val="0"/>
              </a:spcAft>
              <a:buClr>
                <a:srgbClr val="15989D"/>
              </a:buClr>
              <a:buSzTx/>
              <a:buFont typeface="Arial" panose="020B0604020202020204" pitchFamily="34" charset="0"/>
              <a:buChar char="•"/>
              <a:tabLst/>
              <a:defRPr/>
            </a:pPr>
            <a:r>
              <a:rPr lang="en-US"/>
              <a:t>Bullet point</a:t>
            </a:r>
            <a:endParaRPr lang="en-GB"/>
          </a:p>
          <a:p>
            <a:pPr marL="228600" marR="0" lvl="0" indent="-228600" algn="l" defTabSz="914400" rtl="0" eaLnBrk="1" fontAlgn="auto" latinLnBrk="0" hangingPunct="1">
              <a:lnSpc>
                <a:spcPct val="90000"/>
              </a:lnSpc>
              <a:spcBef>
                <a:spcPts val="1000"/>
              </a:spcBef>
              <a:spcAft>
                <a:spcPts val="0"/>
              </a:spcAft>
              <a:buClr>
                <a:srgbClr val="15989D"/>
              </a:buClr>
              <a:buSzTx/>
              <a:buFont typeface="Arial" panose="020B0604020202020204" pitchFamily="34" charset="0"/>
              <a:buChar char="•"/>
              <a:tabLst/>
              <a:defRPr/>
            </a:pPr>
            <a:r>
              <a:rPr lang="en-US"/>
              <a:t>Bullet point</a:t>
            </a:r>
          </a:p>
          <a:p>
            <a:pPr marL="228600" marR="0" lvl="0" indent="-228600" algn="l" defTabSz="914400" rtl="0" eaLnBrk="1" fontAlgn="auto" latinLnBrk="0" hangingPunct="1">
              <a:lnSpc>
                <a:spcPct val="90000"/>
              </a:lnSpc>
              <a:spcBef>
                <a:spcPts val="1000"/>
              </a:spcBef>
              <a:spcAft>
                <a:spcPts val="0"/>
              </a:spcAft>
              <a:buClr>
                <a:srgbClr val="15989D"/>
              </a:buClr>
              <a:buSzTx/>
              <a:buFont typeface="Arial" panose="020B0604020202020204" pitchFamily="34" charset="0"/>
              <a:buChar char="•"/>
              <a:tabLst/>
              <a:defRPr/>
            </a:pPr>
            <a:r>
              <a:rPr lang="en-US"/>
              <a:t>Bullet point</a:t>
            </a:r>
            <a:endParaRPr lang="en-GB"/>
          </a:p>
          <a:p>
            <a:pPr marL="228600" marR="0" lvl="0" indent="-228600" algn="l" defTabSz="914400" rtl="0" eaLnBrk="1" fontAlgn="auto" latinLnBrk="0" hangingPunct="1">
              <a:lnSpc>
                <a:spcPct val="90000"/>
              </a:lnSpc>
              <a:spcBef>
                <a:spcPts val="1000"/>
              </a:spcBef>
              <a:spcAft>
                <a:spcPts val="0"/>
              </a:spcAft>
              <a:buClr>
                <a:srgbClr val="15989D"/>
              </a:buClr>
              <a:buSzTx/>
              <a:buFont typeface="Arial" panose="020B0604020202020204" pitchFamily="34" charset="0"/>
              <a:buChar char="•"/>
              <a:tabLst/>
              <a:defRPr/>
            </a:pPr>
            <a:endParaRPr lang="en-US"/>
          </a:p>
          <a:p>
            <a:pPr lvl="0"/>
            <a:endParaRPr lang="en-GB"/>
          </a:p>
        </p:txBody>
      </p:sp>
      <p:sp>
        <p:nvSpPr>
          <p:cNvPr id="7" name="Content Placeholder 7"/>
          <p:cNvSpPr>
            <a:spLocks noGrp="1"/>
          </p:cNvSpPr>
          <p:nvPr>
            <p:ph sz="quarter" idx="12" hasCustomPrompt="1"/>
          </p:nvPr>
        </p:nvSpPr>
        <p:spPr>
          <a:xfrm>
            <a:off x="695325" y="2962275"/>
            <a:ext cx="10801350" cy="585788"/>
          </a:xfrm>
          <a:prstGeom prst="rect">
            <a:avLst/>
          </a:prstGeom>
        </p:spPr>
        <p:txBody>
          <a:bodyPr/>
          <a:lstStyle>
            <a:lvl1pPr marL="0" indent="0">
              <a:buNone/>
              <a:defRPr sz="2400">
                <a:solidFill>
                  <a:srgbClr val="CF8503"/>
                </a:solidFill>
                <a:latin typeface="Arial" panose="020B0604020202020204" pitchFamily="34" charset="0"/>
              </a:defRPr>
            </a:lvl1pPr>
          </a:lstStyle>
          <a:p>
            <a:pPr lvl="0"/>
            <a:r>
              <a:rPr lang="en-GB"/>
              <a:t>Subheading</a:t>
            </a:r>
          </a:p>
        </p:txBody>
      </p:sp>
      <p:sp>
        <p:nvSpPr>
          <p:cNvPr id="8" name="Text Placeholder 8"/>
          <p:cNvSpPr>
            <a:spLocks noGrp="1"/>
          </p:cNvSpPr>
          <p:nvPr>
            <p:ph type="body" sz="quarter" idx="13" hasCustomPrompt="1"/>
          </p:nvPr>
        </p:nvSpPr>
        <p:spPr>
          <a:xfrm>
            <a:off x="695325" y="1897063"/>
            <a:ext cx="10801350" cy="1065212"/>
          </a:xfrm>
          <a:prstGeom prst="rect">
            <a:avLst/>
          </a:prstGeom>
        </p:spPr>
        <p:txBody>
          <a:bodyPr anchor="b"/>
          <a:lstStyle>
            <a:lvl1pPr marL="0" indent="0">
              <a:buNone/>
              <a:defRPr sz="4000" cap="none" baseline="0">
                <a:solidFill>
                  <a:srgbClr val="15989D"/>
                </a:solidFill>
                <a:latin typeface="Arial" panose="020B0604020202020204" pitchFamily="34" charset="0"/>
              </a:defRPr>
            </a:lvl1pPr>
          </a:lstStyle>
          <a:p>
            <a:pPr lvl="0"/>
            <a:r>
              <a:rPr lang="en-GB"/>
              <a:t>Heading</a:t>
            </a:r>
          </a:p>
        </p:txBody>
      </p:sp>
    </p:spTree>
    <p:extLst>
      <p:ext uri="{BB962C8B-B14F-4D97-AF65-F5344CB8AC3E}">
        <p14:creationId xmlns:p14="http://schemas.microsoft.com/office/powerpoint/2010/main" val="15435516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ogrammes Teal - Imag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695325" y="2463800"/>
            <a:ext cx="6924675" cy="3844925"/>
          </a:xfrm>
          <a:prstGeom prst="rect">
            <a:avLst/>
          </a:prstGeom>
          <a:solidFill>
            <a:schemeClr val="bg1">
              <a:lumMod val="75000"/>
            </a:schemeClr>
          </a:solidFill>
        </p:spPr>
        <p:txBody>
          <a:bodyPr anchor="ctr"/>
          <a:lstStyle>
            <a:lvl1pPr marL="0" indent="0" algn="ctr">
              <a:buNone/>
              <a:defRPr b="1">
                <a:solidFill>
                  <a:schemeClr val="bg1"/>
                </a:solidFill>
                <a:latin typeface="Arial" panose="020B0604020202020204" pitchFamily="34" charset="0"/>
              </a:defRPr>
            </a:lvl1pPr>
          </a:lstStyle>
          <a:p>
            <a:r>
              <a:rPr lang="en-GB"/>
              <a:t>IMAGE</a:t>
            </a:r>
          </a:p>
        </p:txBody>
      </p:sp>
      <p:sp>
        <p:nvSpPr>
          <p:cNvPr id="5" name="Text Placeholder 8"/>
          <p:cNvSpPr>
            <a:spLocks noGrp="1"/>
          </p:cNvSpPr>
          <p:nvPr>
            <p:ph type="body" sz="quarter" idx="13" hasCustomPrompt="1"/>
          </p:nvPr>
        </p:nvSpPr>
        <p:spPr>
          <a:xfrm>
            <a:off x="695325" y="1207634"/>
            <a:ext cx="10801350" cy="1065212"/>
          </a:xfrm>
          <a:prstGeom prst="rect">
            <a:avLst/>
          </a:prstGeom>
        </p:spPr>
        <p:txBody>
          <a:bodyPr anchor="b"/>
          <a:lstStyle>
            <a:lvl1pPr marL="0" indent="0">
              <a:buNone/>
              <a:defRPr sz="4000" cap="none" baseline="0">
                <a:solidFill>
                  <a:srgbClr val="15989D"/>
                </a:solidFill>
                <a:latin typeface="Arial" panose="020B0604020202020204" pitchFamily="34" charset="0"/>
              </a:defRPr>
            </a:lvl1pPr>
          </a:lstStyle>
          <a:p>
            <a:pPr lvl="0"/>
            <a:r>
              <a:rPr lang="en-GB"/>
              <a:t>Image title</a:t>
            </a:r>
          </a:p>
        </p:txBody>
      </p:sp>
    </p:spTree>
    <p:extLst>
      <p:ext uri="{BB962C8B-B14F-4D97-AF65-F5344CB8AC3E}">
        <p14:creationId xmlns:p14="http://schemas.microsoft.com/office/powerpoint/2010/main" val="349362038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grammes Teal - Dual images">
    <p:spTree>
      <p:nvGrpSpPr>
        <p:cNvPr id="1" name=""/>
        <p:cNvGrpSpPr/>
        <p:nvPr/>
      </p:nvGrpSpPr>
      <p:grpSpPr>
        <a:xfrm>
          <a:off x="0" y="0"/>
          <a:ext cx="0" cy="0"/>
          <a:chOff x="0" y="0"/>
          <a:chExt cx="0" cy="0"/>
        </a:xfrm>
      </p:grpSpPr>
      <p:sp>
        <p:nvSpPr>
          <p:cNvPr id="5" name="Text Placeholder 8"/>
          <p:cNvSpPr>
            <a:spLocks noGrp="1"/>
          </p:cNvSpPr>
          <p:nvPr>
            <p:ph type="body" sz="quarter" idx="13" hasCustomPrompt="1"/>
          </p:nvPr>
        </p:nvSpPr>
        <p:spPr>
          <a:xfrm>
            <a:off x="695325" y="1207634"/>
            <a:ext cx="10801350" cy="1065212"/>
          </a:xfrm>
          <a:prstGeom prst="rect">
            <a:avLst/>
          </a:prstGeom>
        </p:spPr>
        <p:txBody>
          <a:bodyPr anchor="b"/>
          <a:lstStyle>
            <a:lvl1pPr marL="0" indent="0">
              <a:buNone/>
              <a:defRPr sz="4000" cap="none" baseline="0">
                <a:solidFill>
                  <a:srgbClr val="15989D"/>
                </a:solidFill>
                <a:latin typeface="Arial" panose="020B0604020202020204" pitchFamily="34" charset="0"/>
              </a:defRPr>
            </a:lvl1pPr>
          </a:lstStyle>
          <a:p>
            <a:pPr lvl="0"/>
            <a:r>
              <a:rPr lang="en-GB"/>
              <a:t>Image title</a:t>
            </a:r>
          </a:p>
        </p:txBody>
      </p:sp>
      <p:sp>
        <p:nvSpPr>
          <p:cNvPr id="7" name="Picture Placeholder 3"/>
          <p:cNvSpPr>
            <a:spLocks noGrp="1"/>
          </p:cNvSpPr>
          <p:nvPr>
            <p:ph type="pic" sz="quarter" idx="15" hasCustomPrompt="1"/>
          </p:nvPr>
        </p:nvSpPr>
        <p:spPr>
          <a:xfrm>
            <a:off x="695325" y="2463800"/>
            <a:ext cx="5184775" cy="3844925"/>
          </a:xfrm>
          <a:prstGeom prst="rect">
            <a:avLst/>
          </a:prstGeom>
          <a:solidFill>
            <a:schemeClr val="bg1">
              <a:lumMod val="75000"/>
            </a:schemeClr>
          </a:solidFill>
        </p:spPr>
        <p:txBody>
          <a:bodyPr anchor="ctr"/>
          <a:lstStyle>
            <a:lvl1pPr marL="0" indent="0" algn="ctr">
              <a:buNone/>
              <a:defRPr b="1">
                <a:solidFill>
                  <a:schemeClr val="bg1"/>
                </a:solidFill>
                <a:latin typeface="Arial" panose="020B0604020202020204" pitchFamily="34" charset="0"/>
              </a:defRPr>
            </a:lvl1pPr>
          </a:lstStyle>
          <a:p>
            <a:r>
              <a:rPr lang="en-GB"/>
              <a:t>IMAGE</a:t>
            </a:r>
          </a:p>
        </p:txBody>
      </p:sp>
      <p:sp>
        <p:nvSpPr>
          <p:cNvPr id="8" name="Picture Placeholder 3"/>
          <p:cNvSpPr>
            <a:spLocks noGrp="1"/>
          </p:cNvSpPr>
          <p:nvPr>
            <p:ph type="pic" sz="quarter" idx="16" hasCustomPrompt="1"/>
          </p:nvPr>
        </p:nvSpPr>
        <p:spPr>
          <a:xfrm>
            <a:off x="6311900" y="2463799"/>
            <a:ext cx="5184775" cy="3844925"/>
          </a:xfrm>
          <a:prstGeom prst="rect">
            <a:avLst/>
          </a:prstGeom>
          <a:solidFill>
            <a:schemeClr val="bg1">
              <a:lumMod val="75000"/>
            </a:schemeClr>
          </a:solidFill>
        </p:spPr>
        <p:txBody>
          <a:bodyPr anchor="ctr"/>
          <a:lstStyle>
            <a:lvl1pPr marL="0" indent="0" algn="ctr">
              <a:buNone/>
              <a:defRPr b="1">
                <a:solidFill>
                  <a:schemeClr val="bg1"/>
                </a:solidFill>
                <a:latin typeface="Arial" panose="020B0604020202020204" pitchFamily="34" charset="0"/>
              </a:defRPr>
            </a:lvl1pPr>
          </a:lstStyle>
          <a:p>
            <a:r>
              <a:rPr lang="en-GB"/>
              <a:t>IMAGE</a:t>
            </a:r>
          </a:p>
        </p:txBody>
      </p:sp>
    </p:spTree>
    <p:extLst>
      <p:ext uri="{BB962C8B-B14F-4D97-AF65-F5344CB8AC3E}">
        <p14:creationId xmlns:p14="http://schemas.microsoft.com/office/powerpoint/2010/main" val="1544583568"/>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grammes Teal - Multiple images">
    <p:spTree>
      <p:nvGrpSpPr>
        <p:cNvPr id="1" name=""/>
        <p:cNvGrpSpPr/>
        <p:nvPr/>
      </p:nvGrpSpPr>
      <p:grpSpPr>
        <a:xfrm>
          <a:off x="0" y="0"/>
          <a:ext cx="0" cy="0"/>
          <a:chOff x="0" y="0"/>
          <a:chExt cx="0" cy="0"/>
        </a:xfrm>
      </p:grpSpPr>
      <p:sp>
        <p:nvSpPr>
          <p:cNvPr id="5" name="Text Placeholder 8"/>
          <p:cNvSpPr>
            <a:spLocks noGrp="1"/>
          </p:cNvSpPr>
          <p:nvPr>
            <p:ph type="body" sz="quarter" idx="13" hasCustomPrompt="1"/>
          </p:nvPr>
        </p:nvSpPr>
        <p:spPr>
          <a:xfrm>
            <a:off x="695325" y="1207634"/>
            <a:ext cx="10801350" cy="1065212"/>
          </a:xfrm>
          <a:prstGeom prst="rect">
            <a:avLst/>
          </a:prstGeom>
        </p:spPr>
        <p:txBody>
          <a:bodyPr anchor="b"/>
          <a:lstStyle>
            <a:lvl1pPr marL="0" indent="0">
              <a:buNone/>
              <a:defRPr sz="4000" cap="none" baseline="0">
                <a:solidFill>
                  <a:srgbClr val="15989D"/>
                </a:solidFill>
                <a:latin typeface="Arial" panose="020B0604020202020204" pitchFamily="34" charset="0"/>
              </a:defRPr>
            </a:lvl1pPr>
          </a:lstStyle>
          <a:p>
            <a:pPr lvl="0"/>
            <a:r>
              <a:rPr lang="en-GB"/>
              <a:t>Image title</a:t>
            </a:r>
          </a:p>
        </p:txBody>
      </p:sp>
      <p:sp>
        <p:nvSpPr>
          <p:cNvPr id="6" name="Picture Placeholder 3"/>
          <p:cNvSpPr>
            <a:spLocks noGrp="1"/>
          </p:cNvSpPr>
          <p:nvPr>
            <p:ph type="pic" sz="quarter" idx="15" hasCustomPrompt="1"/>
          </p:nvPr>
        </p:nvSpPr>
        <p:spPr>
          <a:xfrm>
            <a:off x="7772400" y="2463799"/>
            <a:ext cx="3724275" cy="3844925"/>
          </a:xfrm>
          <a:prstGeom prst="rect">
            <a:avLst/>
          </a:prstGeom>
          <a:solidFill>
            <a:schemeClr val="bg1">
              <a:lumMod val="75000"/>
            </a:schemeClr>
          </a:solidFill>
        </p:spPr>
        <p:txBody>
          <a:bodyPr anchor="ctr"/>
          <a:lstStyle>
            <a:lvl1pPr marL="0" indent="0" algn="ctr">
              <a:buNone/>
              <a:defRPr b="1">
                <a:solidFill>
                  <a:schemeClr val="bg1"/>
                </a:solidFill>
                <a:latin typeface="Arial" panose="020B0604020202020204" pitchFamily="34" charset="0"/>
              </a:defRPr>
            </a:lvl1pPr>
          </a:lstStyle>
          <a:p>
            <a:r>
              <a:rPr lang="en-GB"/>
              <a:t>IMAGE</a:t>
            </a:r>
          </a:p>
        </p:txBody>
      </p:sp>
      <p:sp>
        <p:nvSpPr>
          <p:cNvPr id="9" name="Picture Placeholder 3"/>
          <p:cNvSpPr>
            <a:spLocks noGrp="1"/>
          </p:cNvSpPr>
          <p:nvPr>
            <p:ph type="pic" sz="quarter" idx="16" hasCustomPrompt="1"/>
          </p:nvPr>
        </p:nvSpPr>
        <p:spPr>
          <a:xfrm>
            <a:off x="3860800" y="2463798"/>
            <a:ext cx="3724275" cy="3844925"/>
          </a:xfrm>
          <a:prstGeom prst="rect">
            <a:avLst/>
          </a:prstGeom>
          <a:solidFill>
            <a:schemeClr val="bg1">
              <a:lumMod val="75000"/>
            </a:schemeClr>
          </a:solidFill>
        </p:spPr>
        <p:txBody>
          <a:bodyPr anchor="ctr"/>
          <a:lstStyle>
            <a:lvl1pPr marL="0" indent="0" algn="ctr">
              <a:buNone/>
              <a:defRPr b="1">
                <a:solidFill>
                  <a:schemeClr val="bg1"/>
                </a:solidFill>
                <a:latin typeface="Arial" panose="020B0604020202020204" pitchFamily="34" charset="0"/>
              </a:defRPr>
            </a:lvl1pPr>
          </a:lstStyle>
          <a:p>
            <a:r>
              <a:rPr lang="en-GB"/>
              <a:t>IMAGE</a:t>
            </a:r>
          </a:p>
        </p:txBody>
      </p:sp>
      <p:sp>
        <p:nvSpPr>
          <p:cNvPr id="10" name="Picture Placeholder 3"/>
          <p:cNvSpPr>
            <a:spLocks noGrp="1"/>
          </p:cNvSpPr>
          <p:nvPr>
            <p:ph type="pic" sz="quarter" idx="17" hasCustomPrompt="1"/>
          </p:nvPr>
        </p:nvSpPr>
        <p:spPr>
          <a:xfrm>
            <a:off x="695325" y="2463799"/>
            <a:ext cx="2946401" cy="1803402"/>
          </a:xfrm>
          <a:prstGeom prst="rect">
            <a:avLst/>
          </a:prstGeom>
          <a:solidFill>
            <a:schemeClr val="bg1">
              <a:lumMod val="75000"/>
            </a:schemeClr>
          </a:solidFill>
        </p:spPr>
        <p:txBody>
          <a:bodyPr anchor="ctr"/>
          <a:lstStyle>
            <a:lvl1pPr marL="0" indent="0" algn="ctr">
              <a:buNone/>
              <a:defRPr b="1">
                <a:solidFill>
                  <a:schemeClr val="bg1"/>
                </a:solidFill>
                <a:latin typeface="Arial" panose="020B0604020202020204" pitchFamily="34" charset="0"/>
              </a:defRPr>
            </a:lvl1pPr>
          </a:lstStyle>
          <a:p>
            <a:r>
              <a:rPr lang="en-GB"/>
              <a:t>IMAGE</a:t>
            </a:r>
          </a:p>
        </p:txBody>
      </p:sp>
      <p:sp>
        <p:nvSpPr>
          <p:cNvPr id="11" name="Picture Placeholder 3"/>
          <p:cNvSpPr>
            <a:spLocks noGrp="1"/>
          </p:cNvSpPr>
          <p:nvPr>
            <p:ph type="pic" sz="quarter" idx="18" hasCustomPrompt="1"/>
          </p:nvPr>
        </p:nvSpPr>
        <p:spPr>
          <a:xfrm>
            <a:off x="695325" y="4505323"/>
            <a:ext cx="2946401" cy="1803402"/>
          </a:xfrm>
          <a:prstGeom prst="rect">
            <a:avLst/>
          </a:prstGeom>
          <a:solidFill>
            <a:schemeClr val="bg1">
              <a:lumMod val="75000"/>
            </a:schemeClr>
          </a:solidFill>
        </p:spPr>
        <p:txBody>
          <a:bodyPr anchor="ctr"/>
          <a:lstStyle>
            <a:lvl1pPr marL="0" indent="0" algn="ctr">
              <a:buNone/>
              <a:defRPr b="1">
                <a:solidFill>
                  <a:schemeClr val="bg1"/>
                </a:solidFill>
                <a:latin typeface="Arial" panose="020B0604020202020204" pitchFamily="34" charset="0"/>
              </a:defRPr>
            </a:lvl1pPr>
          </a:lstStyle>
          <a:p>
            <a:r>
              <a:rPr lang="en-GB"/>
              <a:t>IMAGE</a:t>
            </a:r>
          </a:p>
        </p:txBody>
      </p:sp>
    </p:spTree>
    <p:extLst>
      <p:ext uri="{BB962C8B-B14F-4D97-AF65-F5344CB8AC3E}">
        <p14:creationId xmlns:p14="http://schemas.microsoft.com/office/powerpoint/2010/main" val="18058710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grammes Teal - Break">
    <p:spTree>
      <p:nvGrpSpPr>
        <p:cNvPr id="1" name=""/>
        <p:cNvGrpSpPr/>
        <p:nvPr/>
      </p:nvGrpSpPr>
      <p:grpSpPr>
        <a:xfrm>
          <a:off x="0" y="0"/>
          <a:ext cx="0" cy="0"/>
          <a:chOff x="0" y="0"/>
          <a:chExt cx="0" cy="0"/>
        </a:xfrm>
      </p:grpSpPr>
      <p:sp>
        <p:nvSpPr>
          <p:cNvPr id="2" name="Text Placeholder 3"/>
          <p:cNvSpPr>
            <a:spLocks noGrp="1"/>
          </p:cNvSpPr>
          <p:nvPr>
            <p:ph type="body" sz="quarter" idx="10" hasCustomPrompt="1"/>
          </p:nvPr>
        </p:nvSpPr>
        <p:spPr>
          <a:xfrm>
            <a:off x="695325" y="825500"/>
            <a:ext cx="10801350" cy="5483225"/>
          </a:xfrm>
          <a:prstGeom prst="rect">
            <a:avLst/>
          </a:prstGeom>
        </p:spPr>
        <p:txBody>
          <a:bodyPr anchor="ctr"/>
          <a:lstStyle>
            <a:lvl1pPr marL="0" indent="0">
              <a:buNone/>
              <a:defRPr sz="11500">
                <a:solidFill>
                  <a:srgbClr val="15989D"/>
                </a:solidFill>
                <a:latin typeface="Arial" panose="020B0604020202020204" pitchFamily="34" charset="0"/>
              </a:defRPr>
            </a:lvl1pPr>
          </a:lstStyle>
          <a:p>
            <a:pPr lvl="0"/>
            <a:r>
              <a:rPr lang="en-US"/>
              <a:t>Break</a:t>
            </a:r>
            <a:endParaRPr lang="en-GB"/>
          </a:p>
        </p:txBody>
      </p:sp>
    </p:spTree>
    <p:extLst>
      <p:ext uri="{BB962C8B-B14F-4D97-AF65-F5344CB8AC3E}">
        <p14:creationId xmlns:p14="http://schemas.microsoft.com/office/powerpoint/2010/main" val="321967959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grammes Teal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63884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BCF012-6AEC-A548-979F-41D951D10C8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 Placeholder 2"/>
          <p:cNvSpPr>
            <a:spLocks noGrp="1"/>
          </p:cNvSpPr>
          <p:nvPr>
            <p:ph type="body" sz="quarter" idx="10" hasCustomPrompt="1"/>
          </p:nvPr>
        </p:nvSpPr>
        <p:spPr>
          <a:xfrm>
            <a:off x="695325" y="2471058"/>
            <a:ext cx="10801350" cy="954314"/>
          </a:xfrm>
          <a:prstGeom prst="rect">
            <a:avLst/>
          </a:prstGeom>
        </p:spPr>
        <p:txBody>
          <a:bodyPr anchor="b"/>
          <a:lstStyle>
            <a:lvl1pPr marL="0" indent="0">
              <a:buNone/>
              <a:defRPr sz="3200" cap="none" baseline="0">
                <a:solidFill>
                  <a:schemeClr val="bg1"/>
                </a:solidFill>
                <a:latin typeface="Arial" panose="020B0604020202020204" pitchFamily="34" charset="0"/>
              </a:defRPr>
            </a:lvl1pPr>
          </a:lstStyle>
          <a:p>
            <a:pPr lvl="0"/>
            <a:r>
              <a:rPr lang="en-US"/>
              <a:t>Subheading</a:t>
            </a:r>
            <a:endParaRPr lang="en-GB"/>
          </a:p>
        </p:txBody>
      </p:sp>
      <p:sp>
        <p:nvSpPr>
          <p:cNvPr id="5" name="Text Placeholder 2"/>
          <p:cNvSpPr>
            <a:spLocks noGrp="1"/>
          </p:cNvSpPr>
          <p:nvPr>
            <p:ph type="body" sz="quarter" idx="11" hasCustomPrompt="1"/>
          </p:nvPr>
        </p:nvSpPr>
        <p:spPr>
          <a:xfrm>
            <a:off x="695325" y="3432629"/>
            <a:ext cx="10801350" cy="954314"/>
          </a:xfrm>
          <a:prstGeom prst="rect">
            <a:avLst/>
          </a:prstGeom>
        </p:spPr>
        <p:txBody>
          <a:bodyPr anchor="t"/>
          <a:lstStyle>
            <a:lvl1pPr marL="0" indent="0">
              <a:buNone/>
              <a:defRPr sz="6400" cap="none" baseline="0">
                <a:solidFill>
                  <a:schemeClr val="bg1"/>
                </a:solidFill>
                <a:latin typeface="Arial" panose="020B0604020202020204" pitchFamily="34" charset="0"/>
              </a:defRPr>
            </a:lvl1pPr>
          </a:lstStyle>
          <a:p>
            <a:pPr lvl="0"/>
            <a:r>
              <a:rPr lang="en-US"/>
              <a:t>Chapter title</a:t>
            </a:r>
            <a:endParaRPr lang="en-GB"/>
          </a:p>
        </p:txBody>
      </p:sp>
    </p:spTree>
    <p:extLst>
      <p:ext uri="{BB962C8B-B14F-4D97-AF65-F5344CB8AC3E}">
        <p14:creationId xmlns:p14="http://schemas.microsoft.com/office/powerpoint/2010/main" val="102504568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67F073-A9CB-9940-92EC-EA8D690208E0}"/>
              </a:ext>
            </a:extLst>
          </p:cNvPr>
          <p:cNvPicPr>
            <a:picLocks noChangeAspect="1"/>
          </p:cNvPicPr>
          <p:nvPr userDrawn="1"/>
        </p:nvPicPr>
        <p:blipFill>
          <a:blip r:embed="rId2"/>
          <a:srcRect/>
          <a:stretch/>
        </p:blipFill>
        <p:spPr>
          <a:xfrm>
            <a:off x="9645641" y="183742"/>
            <a:ext cx="2197778" cy="485824"/>
          </a:xfrm>
          <a:prstGeom prst="rect">
            <a:avLst/>
          </a:prstGeom>
        </p:spPr>
      </p:pic>
    </p:spTree>
    <p:extLst>
      <p:ext uri="{BB962C8B-B14F-4D97-AF65-F5344CB8AC3E}">
        <p14:creationId xmlns:p14="http://schemas.microsoft.com/office/powerpoint/2010/main" val="113342498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vy - Simple Bullet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B907F6-F3C8-4744-BBA8-6DFE23731C41}"/>
              </a:ext>
            </a:extLst>
          </p:cNvPr>
          <p:cNvPicPr>
            <a:picLocks noChangeAspect="1"/>
          </p:cNvPicPr>
          <p:nvPr userDrawn="1"/>
        </p:nvPicPr>
        <p:blipFill>
          <a:blip r:embed="rId2"/>
          <a:srcRect/>
          <a:stretch/>
        </p:blipFill>
        <p:spPr>
          <a:xfrm>
            <a:off x="0" y="0"/>
            <a:ext cx="12192000" cy="6858000"/>
          </a:xfrm>
          <a:prstGeom prst="rect">
            <a:avLst/>
          </a:prstGeom>
        </p:spPr>
      </p:pic>
      <p:sp>
        <p:nvSpPr>
          <p:cNvPr id="4" name="Text Placeholder 3"/>
          <p:cNvSpPr>
            <a:spLocks noGrp="1"/>
          </p:cNvSpPr>
          <p:nvPr>
            <p:ph type="body" sz="quarter" idx="10" hasCustomPrompt="1"/>
          </p:nvPr>
        </p:nvSpPr>
        <p:spPr>
          <a:xfrm>
            <a:off x="695325" y="1679510"/>
            <a:ext cx="10801350" cy="1701643"/>
          </a:xfrm>
          <a:prstGeom prst="rect">
            <a:avLst/>
          </a:prstGeom>
        </p:spPr>
        <p:txBody>
          <a:bodyPr anchor="b"/>
          <a:lstStyle>
            <a:lvl1pPr marL="0" indent="0">
              <a:buNone/>
              <a:defRPr sz="8000" baseline="0">
                <a:solidFill>
                  <a:srgbClr val="2C5666"/>
                </a:solidFill>
                <a:latin typeface="Arial" panose="020B0604020202020204" pitchFamily="34" charset="0"/>
              </a:defRPr>
            </a:lvl1pPr>
          </a:lstStyle>
          <a:p>
            <a:pPr lvl="0"/>
            <a:r>
              <a:rPr lang="en-US"/>
              <a:t>Heading</a:t>
            </a:r>
            <a:endParaRPr lang="en-GB"/>
          </a:p>
        </p:txBody>
      </p:sp>
      <p:sp>
        <p:nvSpPr>
          <p:cNvPr id="6" name="Text Placeholder 5"/>
          <p:cNvSpPr>
            <a:spLocks noGrp="1"/>
          </p:cNvSpPr>
          <p:nvPr>
            <p:ph type="body" sz="quarter" idx="11" hasCustomPrompt="1"/>
          </p:nvPr>
        </p:nvSpPr>
        <p:spPr>
          <a:xfrm>
            <a:off x="695325" y="3611880"/>
            <a:ext cx="8793163" cy="2211070"/>
          </a:xfrm>
          <a:prstGeom prst="rect">
            <a:avLst/>
          </a:prstGeom>
        </p:spPr>
        <p:txBody>
          <a:bodyPr/>
          <a:lstStyle>
            <a:lvl1pPr>
              <a:spcAft>
                <a:spcPts val="600"/>
              </a:spcAft>
              <a:buClr>
                <a:srgbClr val="15989D"/>
              </a:buClr>
              <a:defRPr sz="2400">
                <a:latin typeface="Arial" panose="020B0604020202020204" pitchFamily="34" charset="0"/>
              </a:defRPr>
            </a:lvl1pPr>
          </a:lstStyle>
          <a:p>
            <a:pPr lvl="0"/>
            <a:r>
              <a:rPr lang="en-US"/>
              <a:t>Bullet point</a:t>
            </a:r>
          </a:p>
          <a:p>
            <a:pPr lvl="0"/>
            <a:r>
              <a:rPr lang="en-US"/>
              <a:t>Bullet point</a:t>
            </a:r>
          </a:p>
          <a:p>
            <a:pPr lvl="0"/>
            <a:r>
              <a:rPr lang="en-US"/>
              <a:t>Bullet point</a:t>
            </a:r>
            <a:endParaRPr lang="en-GB"/>
          </a:p>
        </p:txBody>
      </p:sp>
    </p:spTree>
    <p:extLst>
      <p:ext uri="{BB962C8B-B14F-4D97-AF65-F5344CB8AC3E}">
        <p14:creationId xmlns:p14="http://schemas.microsoft.com/office/powerpoint/2010/main" val="40377767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vy - Bullets with Subheadin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B907F6-F3C8-4744-BBA8-6DFE23731C41}"/>
              </a:ext>
            </a:extLst>
          </p:cNvPr>
          <p:cNvPicPr>
            <a:picLocks noChangeAspect="1"/>
          </p:cNvPicPr>
          <p:nvPr userDrawn="1"/>
        </p:nvPicPr>
        <p:blipFill>
          <a:blip r:embed="rId2"/>
          <a:srcRect/>
          <a:stretch/>
        </p:blipFill>
        <p:spPr>
          <a:xfrm>
            <a:off x="0" y="0"/>
            <a:ext cx="12192000" cy="6858000"/>
          </a:xfrm>
          <a:prstGeom prst="rect">
            <a:avLst/>
          </a:prstGeom>
        </p:spPr>
      </p:pic>
      <p:sp>
        <p:nvSpPr>
          <p:cNvPr id="6" name="Text Placeholder 5"/>
          <p:cNvSpPr>
            <a:spLocks noGrp="1"/>
          </p:cNvSpPr>
          <p:nvPr>
            <p:ph type="body" sz="quarter" idx="11" hasCustomPrompt="1"/>
          </p:nvPr>
        </p:nvSpPr>
        <p:spPr>
          <a:xfrm>
            <a:off x="695325" y="3548743"/>
            <a:ext cx="10801350" cy="2394857"/>
          </a:xfrm>
          <a:prstGeom prst="rect">
            <a:avLst/>
          </a:prstGeom>
        </p:spPr>
        <p:txBody>
          <a:bodyPr/>
          <a:lstStyle>
            <a:lvl1pPr marL="0" marR="0" indent="0" algn="l" defTabSz="914400" rtl="0" eaLnBrk="1" fontAlgn="auto" latinLnBrk="0" hangingPunct="1">
              <a:lnSpc>
                <a:spcPct val="90000"/>
              </a:lnSpc>
              <a:spcBef>
                <a:spcPts val="1000"/>
              </a:spcBef>
              <a:spcAft>
                <a:spcPts val="600"/>
              </a:spcAft>
              <a:buClr>
                <a:srgbClr val="15989D"/>
              </a:buClr>
              <a:buSzTx/>
              <a:buFontTx/>
              <a:buNone/>
              <a:tabLst/>
              <a:defRPr sz="2200">
                <a:latin typeface="Arial" panose="020B0604020202020204" pitchFamily="34" charset="0"/>
              </a:defRPr>
            </a:lvl1pPr>
            <a:lvl2pPr marL="685800" indent="-228600">
              <a:buClr>
                <a:srgbClr val="15989D"/>
              </a:buClr>
              <a:buFont typeface="Acumin Pro" panose="020B0504020202020204" pitchFamily="34" charset="0"/>
              <a:buChar char="•"/>
              <a:defRPr/>
            </a:lvl2pPr>
            <a:lvl3pPr marL="1143000" indent="-228600">
              <a:buClr>
                <a:srgbClr val="15989D"/>
              </a:buClr>
              <a:buFont typeface="Acumin Pro" panose="020B0504020202020204" pitchFamily="34" charset="0"/>
              <a:buChar char="•"/>
              <a:defRPr/>
            </a:lvl3pPr>
            <a:lvl4pPr marL="1600200" indent="-228600">
              <a:buClr>
                <a:srgbClr val="15989D"/>
              </a:buClr>
              <a:buFont typeface="Acumin Pro" panose="020B0504020202020204" pitchFamily="34" charset="0"/>
              <a:buChar char="•"/>
              <a:defRPr/>
            </a:lvl4pPr>
            <a:lvl5pPr marL="2057400" indent="-228600">
              <a:buClr>
                <a:srgbClr val="15989D"/>
              </a:buClr>
              <a:buFont typeface="Acumin Pro" panose="020B0504020202020204" pitchFamily="34" charset="0"/>
              <a:buChar char="•"/>
              <a:defRPr/>
            </a:lvl5pPr>
          </a:lstStyle>
          <a:p>
            <a:pPr marL="228600" marR="0" lvl="0" indent="-228600" algn="l" defTabSz="914400" rtl="0" eaLnBrk="1" fontAlgn="auto" latinLnBrk="0" hangingPunct="1">
              <a:lnSpc>
                <a:spcPct val="90000"/>
              </a:lnSpc>
              <a:spcBef>
                <a:spcPts val="1000"/>
              </a:spcBef>
              <a:spcAft>
                <a:spcPts val="0"/>
              </a:spcAft>
              <a:buClr>
                <a:srgbClr val="15989D"/>
              </a:buClr>
              <a:buSzTx/>
              <a:buFont typeface="Arial" panose="020B0604020202020204" pitchFamily="34" charset="0"/>
              <a:buChar char="•"/>
              <a:tabLst/>
              <a:defRPr/>
            </a:pPr>
            <a:r>
              <a:rPr lang="en-US"/>
              <a:t>Bullet point</a:t>
            </a:r>
            <a:endParaRPr lang="en-GB"/>
          </a:p>
          <a:p>
            <a:pPr marL="228600" marR="0" lvl="0" indent="-228600" algn="l" defTabSz="914400" rtl="0" eaLnBrk="1" fontAlgn="auto" latinLnBrk="0" hangingPunct="1">
              <a:lnSpc>
                <a:spcPct val="90000"/>
              </a:lnSpc>
              <a:spcBef>
                <a:spcPts val="1000"/>
              </a:spcBef>
              <a:spcAft>
                <a:spcPts val="0"/>
              </a:spcAft>
              <a:buClr>
                <a:srgbClr val="15989D"/>
              </a:buClr>
              <a:buSzTx/>
              <a:buFont typeface="Arial" panose="020B0604020202020204" pitchFamily="34" charset="0"/>
              <a:buChar char="•"/>
              <a:tabLst/>
              <a:defRPr/>
            </a:pPr>
            <a:r>
              <a:rPr lang="en-US"/>
              <a:t>Bullet point</a:t>
            </a:r>
            <a:endParaRPr lang="en-GB"/>
          </a:p>
          <a:p>
            <a:pPr marL="228600" marR="0" lvl="0" indent="-228600" algn="l" defTabSz="914400" rtl="0" eaLnBrk="1" fontAlgn="auto" latinLnBrk="0" hangingPunct="1">
              <a:lnSpc>
                <a:spcPct val="90000"/>
              </a:lnSpc>
              <a:spcBef>
                <a:spcPts val="1000"/>
              </a:spcBef>
              <a:spcAft>
                <a:spcPts val="0"/>
              </a:spcAft>
              <a:buClr>
                <a:srgbClr val="15989D"/>
              </a:buClr>
              <a:buSzTx/>
              <a:buFont typeface="Arial" panose="020B0604020202020204" pitchFamily="34" charset="0"/>
              <a:buChar char="•"/>
              <a:tabLst/>
              <a:defRPr/>
            </a:pPr>
            <a:r>
              <a:rPr lang="en-US"/>
              <a:t>Bullet point</a:t>
            </a:r>
          </a:p>
          <a:p>
            <a:pPr marL="228600" marR="0" lvl="0" indent="-228600" algn="l" defTabSz="914400" rtl="0" eaLnBrk="1" fontAlgn="auto" latinLnBrk="0" hangingPunct="1">
              <a:lnSpc>
                <a:spcPct val="90000"/>
              </a:lnSpc>
              <a:spcBef>
                <a:spcPts val="1000"/>
              </a:spcBef>
              <a:spcAft>
                <a:spcPts val="0"/>
              </a:spcAft>
              <a:buClr>
                <a:srgbClr val="15989D"/>
              </a:buClr>
              <a:buSzTx/>
              <a:buFont typeface="Arial" panose="020B0604020202020204" pitchFamily="34" charset="0"/>
              <a:buChar char="•"/>
              <a:tabLst/>
              <a:defRPr/>
            </a:pPr>
            <a:r>
              <a:rPr lang="en-US"/>
              <a:t>Bullet point</a:t>
            </a:r>
            <a:endParaRPr lang="en-GB"/>
          </a:p>
          <a:p>
            <a:pPr marL="228600" marR="0" lvl="0" indent="-228600" algn="l" defTabSz="914400" rtl="0" eaLnBrk="1" fontAlgn="auto" latinLnBrk="0" hangingPunct="1">
              <a:lnSpc>
                <a:spcPct val="90000"/>
              </a:lnSpc>
              <a:spcBef>
                <a:spcPts val="1000"/>
              </a:spcBef>
              <a:spcAft>
                <a:spcPts val="0"/>
              </a:spcAft>
              <a:buClr>
                <a:srgbClr val="15989D"/>
              </a:buClr>
              <a:buSzTx/>
              <a:buFont typeface="Arial" panose="020B0604020202020204" pitchFamily="34" charset="0"/>
              <a:buChar char="•"/>
              <a:tabLst/>
              <a:defRPr/>
            </a:pPr>
            <a:endParaRPr lang="en-US"/>
          </a:p>
          <a:p>
            <a:pPr lvl="0"/>
            <a:endParaRPr lang="en-GB"/>
          </a:p>
        </p:txBody>
      </p:sp>
      <p:sp>
        <p:nvSpPr>
          <p:cNvPr id="8" name="Content Placeholder 7"/>
          <p:cNvSpPr>
            <a:spLocks noGrp="1"/>
          </p:cNvSpPr>
          <p:nvPr>
            <p:ph sz="quarter" idx="12" hasCustomPrompt="1"/>
          </p:nvPr>
        </p:nvSpPr>
        <p:spPr>
          <a:xfrm>
            <a:off x="695325" y="2962275"/>
            <a:ext cx="10801350" cy="585788"/>
          </a:xfrm>
          <a:prstGeom prst="rect">
            <a:avLst/>
          </a:prstGeom>
        </p:spPr>
        <p:txBody>
          <a:bodyPr/>
          <a:lstStyle>
            <a:lvl1pPr marL="0" indent="0">
              <a:buNone/>
              <a:defRPr sz="2400">
                <a:solidFill>
                  <a:srgbClr val="15989D"/>
                </a:solidFill>
                <a:latin typeface="Arial" panose="020B0604020202020204" pitchFamily="34" charset="0"/>
              </a:defRPr>
            </a:lvl1pPr>
          </a:lstStyle>
          <a:p>
            <a:pPr lvl="0"/>
            <a:r>
              <a:rPr lang="en-GB"/>
              <a:t>Subheading</a:t>
            </a:r>
          </a:p>
        </p:txBody>
      </p:sp>
      <p:sp>
        <p:nvSpPr>
          <p:cNvPr id="10" name="Text Placeholder 9"/>
          <p:cNvSpPr>
            <a:spLocks noGrp="1"/>
          </p:cNvSpPr>
          <p:nvPr>
            <p:ph type="body" sz="quarter" idx="13" hasCustomPrompt="1"/>
          </p:nvPr>
        </p:nvSpPr>
        <p:spPr>
          <a:xfrm>
            <a:off x="695325" y="1460500"/>
            <a:ext cx="10801350" cy="1409701"/>
          </a:xfrm>
          <a:prstGeom prst="rect">
            <a:avLst/>
          </a:prstGeom>
        </p:spPr>
        <p:txBody>
          <a:bodyPr anchor="b"/>
          <a:lstStyle>
            <a:lvl1pPr marL="0" indent="0">
              <a:buNone/>
              <a:defRPr sz="4000" cap="none" baseline="0">
                <a:solidFill>
                  <a:srgbClr val="2C5666"/>
                </a:solidFill>
                <a:latin typeface="Arial" panose="020B0604020202020204" pitchFamily="34" charset="0"/>
              </a:defRPr>
            </a:lvl1pPr>
            <a:lvl2pPr>
              <a:defRPr sz="4000"/>
            </a:lvl2pPr>
            <a:lvl3pPr>
              <a:defRPr sz="4000"/>
            </a:lvl3pPr>
            <a:lvl4pPr>
              <a:defRPr sz="4000"/>
            </a:lvl4pPr>
            <a:lvl5pPr>
              <a:defRPr sz="4000"/>
            </a:lvl5pPr>
          </a:lstStyle>
          <a:p>
            <a:pPr lvl="0"/>
            <a:r>
              <a:rPr lang="en-US" cap="none" baseline="0">
                <a:solidFill>
                  <a:srgbClr val="2C5666"/>
                </a:solidFill>
              </a:rPr>
              <a:t>Heading</a:t>
            </a:r>
            <a:endParaRPr lang="en-GB"/>
          </a:p>
        </p:txBody>
      </p:sp>
    </p:spTree>
    <p:extLst>
      <p:ext uri="{BB962C8B-B14F-4D97-AF65-F5344CB8AC3E}">
        <p14:creationId xmlns:p14="http://schemas.microsoft.com/office/powerpoint/2010/main" val="60920667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vy - Image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B907F6-F3C8-4744-BBA8-6DFE23731C41}"/>
              </a:ext>
            </a:extLst>
          </p:cNvPr>
          <p:cNvPicPr>
            <a:picLocks noChangeAspect="1"/>
          </p:cNvPicPr>
          <p:nvPr userDrawn="1"/>
        </p:nvPicPr>
        <p:blipFill>
          <a:blip r:embed="rId2"/>
          <a:srcRect/>
          <a:stretch/>
        </p:blipFill>
        <p:spPr>
          <a:xfrm>
            <a:off x="0" y="0"/>
            <a:ext cx="12192000" cy="6858000"/>
          </a:xfrm>
          <a:prstGeom prst="rect">
            <a:avLst/>
          </a:prstGeom>
        </p:spPr>
      </p:pic>
      <p:sp>
        <p:nvSpPr>
          <p:cNvPr id="10" name="Text Placeholder 9"/>
          <p:cNvSpPr>
            <a:spLocks noGrp="1"/>
          </p:cNvSpPr>
          <p:nvPr>
            <p:ph type="body" sz="quarter" idx="13" hasCustomPrompt="1"/>
          </p:nvPr>
        </p:nvSpPr>
        <p:spPr>
          <a:xfrm>
            <a:off x="695325" y="1460500"/>
            <a:ext cx="10801350" cy="587375"/>
          </a:xfrm>
          <a:prstGeom prst="rect">
            <a:avLst/>
          </a:prstGeom>
        </p:spPr>
        <p:txBody>
          <a:bodyPr anchor="b"/>
          <a:lstStyle>
            <a:lvl1pPr marL="0" indent="0">
              <a:buNone/>
              <a:defRPr sz="4000" cap="none" baseline="0">
                <a:solidFill>
                  <a:srgbClr val="2C5666"/>
                </a:solidFill>
                <a:latin typeface="Arial" panose="020B0604020202020204" pitchFamily="34" charset="0"/>
              </a:defRPr>
            </a:lvl1pPr>
            <a:lvl2pPr>
              <a:defRPr sz="4000"/>
            </a:lvl2pPr>
            <a:lvl3pPr>
              <a:defRPr sz="4000"/>
            </a:lvl3pPr>
            <a:lvl4pPr>
              <a:defRPr sz="4000"/>
            </a:lvl4pPr>
            <a:lvl5pPr>
              <a:defRPr sz="4000"/>
            </a:lvl5pPr>
          </a:lstStyle>
          <a:p>
            <a:pPr lvl="0"/>
            <a:r>
              <a:rPr lang="en-GB"/>
              <a:t>Image title</a:t>
            </a:r>
          </a:p>
        </p:txBody>
      </p:sp>
      <p:sp>
        <p:nvSpPr>
          <p:cNvPr id="4" name="Picture Placeholder 3"/>
          <p:cNvSpPr>
            <a:spLocks noGrp="1"/>
          </p:cNvSpPr>
          <p:nvPr>
            <p:ph type="pic" sz="quarter" idx="14" hasCustomPrompt="1"/>
          </p:nvPr>
        </p:nvSpPr>
        <p:spPr>
          <a:xfrm>
            <a:off x="695325" y="2463800"/>
            <a:ext cx="6924675" cy="3844925"/>
          </a:xfrm>
          <a:prstGeom prst="rect">
            <a:avLst/>
          </a:prstGeom>
          <a:solidFill>
            <a:schemeClr val="bg1">
              <a:lumMod val="75000"/>
            </a:schemeClr>
          </a:solidFill>
        </p:spPr>
        <p:txBody>
          <a:bodyPr anchor="ctr"/>
          <a:lstStyle>
            <a:lvl1pPr marL="0" indent="0" algn="ctr">
              <a:buNone/>
              <a:defRPr b="1">
                <a:solidFill>
                  <a:schemeClr val="bg1"/>
                </a:solidFill>
                <a:latin typeface="Arial" panose="020B0604020202020204" pitchFamily="34" charset="0"/>
              </a:defRPr>
            </a:lvl1pPr>
          </a:lstStyle>
          <a:p>
            <a:r>
              <a:rPr lang="en-GB"/>
              <a:t>IMAGE</a:t>
            </a:r>
          </a:p>
        </p:txBody>
      </p:sp>
    </p:spTree>
    <p:extLst>
      <p:ext uri="{BB962C8B-B14F-4D97-AF65-F5344CB8AC3E}">
        <p14:creationId xmlns:p14="http://schemas.microsoft.com/office/powerpoint/2010/main" val="290225003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vy - dual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B907F6-F3C8-4744-BBA8-6DFE23731C41}"/>
              </a:ext>
            </a:extLst>
          </p:cNvPr>
          <p:cNvPicPr>
            <a:picLocks noChangeAspect="1"/>
          </p:cNvPicPr>
          <p:nvPr userDrawn="1"/>
        </p:nvPicPr>
        <p:blipFill>
          <a:blip r:embed="rId2"/>
          <a:srcRect/>
          <a:stretch/>
        </p:blipFill>
        <p:spPr>
          <a:xfrm>
            <a:off x="0" y="0"/>
            <a:ext cx="12192000" cy="6858000"/>
          </a:xfrm>
          <a:prstGeom prst="rect">
            <a:avLst/>
          </a:prstGeom>
        </p:spPr>
      </p:pic>
      <p:sp>
        <p:nvSpPr>
          <p:cNvPr id="10" name="Text Placeholder 9"/>
          <p:cNvSpPr>
            <a:spLocks noGrp="1"/>
          </p:cNvSpPr>
          <p:nvPr>
            <p:ph type="body" sz="quarter" idx="13" hasCustomPrompt="1"/>
          </p:nvPr>
        </p:nvSpPr>
        <p:spPr>
          <a:xfrm>
            <a:off x="695325" y="1460500"/>
            <a:ext cx="10801350" cy="587375"/>
          </a:xfrm>
          <a:prstGeom prst="rect">
            <a:avLst/>
          </a:prstGeom>
        </p:spPr>
        <p:txBody>
          <a:bodyPr anchor="b"/>
          <a:lstStyle>
            <a:lvl1pPr marL="0" indent="0">
              <a:buNone/>
              <a:defRPr sz="4000" cap="all" baseline="0">
                <a:solidFill>
                  <a:srgbClr val="2C5666"/>
                </a:solidFill>
                <a:latin typeface="Arial" panose="020B0604020202020204" pitchFamily="34" charset="0"/>
              </a:defRPr>
            </a:lvl1pPr>
            <a:lvl2pPr>
              <a:defRPr sz="4000"/>
            </a:lvl2pPr>
            <a:lvl3pPr>
              <a:defRPr sz="4000"/>
            </a:lvl3pPr>
            <a:lvl4pPr>
              <a:defRPr sz="4000"/>
            </a:lvl4pPr>
            <a:lvl5pPr>
              <a:defRPr sz="4000"/>
            </a:lvl5pPr>
          </a:lstStyle>
          <a:p>
            <a:pPr lvl="0"/>
            <a:r>
              <a:rPr lang="en-US" cap="all" baseline="0">
                <a:solidFill>
                  <a:srgbClr val="2C5666"/>
                </a:solidFill>
              </a:rPr>
              <a:t>Images title</a:t>
            </a:r>
            <a:endParaRPr lang="en-GB"/>
          </a:p>
        </p:txBody>
      </p:sp>
      <p:sp>
        <p:nvSpPr>
          <p:cNvPr id="4" name="Picture Placeholder 3"/>
          <p:cNvSpPr>
            <a:spLocks noGrp="1"/>
          </p:cNvSpPr>
          <p:nvPr>
            <p:ph type="pic" sz="quarter" idx="14" hasCustomPrompt="1"/>
          </p:nvPr>
        </p:nvSpPr>
        <p:spPr>
          <a:xfrm>
            <a:off x="695325" y="2463800"/>
            <a:ext cx="5184775" cy="3844925"/>
          </a:xfrm>
          <a:prstGeom prst="rect">
            <a:avLst/>
          </a:prstGeom>
          <a:solidFill>
            <a:schemeClr val="bg1">
              <a:lumMod val="75000"/>
            </a:schemeClr>
          </a:solidFill>
        </p:spPr>
        <p:txBody>
          <a:bodyPr anchor="ctr"/>
          <a:lstStyle>
            <a:lvl1pPr marL="0" indent="0" algn="ctr">
              <a:buNone/>
              <a:defRPr b="1">
                <a:solidFill>
                  <a:schemeClr val="bg1"/>
                </a:solidFill>
                <a:latin typeface="Arial" panose="020B0604020202020204" pitchFamily="34" charset="0"/>
              </a:defRPr>
            </a:lvl1pPr>
          </a:lstStyle>
          <a:p>
            <a:r>
              <a:rPr lang="en-GB"/>
              <a:t>IMAGE</a:t>
            </a:r>
          </a:p>
        </p:txBody>
      </p:sp>
      <p:sp>
        <p:nvSpPr>
          <p:cNvPr id="5" name="Picture Placeholder 3"/>
          <p:cNvSpPr>
            <a:spLocks noGrp="1"/>
          </p:cNvSpPr>
          <p:nvPr>
            <p:ph type="pic" sz="quarter" idx="15" hasCustomPrompt="1"/>
          </p:nvPr>
        </p:nvSpPr>
        <p:spPr>
          <a:xfrm>
            <a:off x="6311900" y="2463799"/>
            <a:ext cx="5184775" cy="3844925"/>
          </a:xfrm>
          <a:prstGeom prst="rect">
            <a:avLst/>
          </a:prstGeom>
          <a:solidFill>
            <a:schemeClr val="bg1">
              <a:lumMod val="75000"/>
            </a:schemeClr>
          </a:solidFill>
        </p:spPr>
        <p:txBody>
          <a:bodyPr anchor="ctr"/>
          <a:lstStyle>
            <a:lvl1pPr marL="0" indent="0" algn="ctr">
              <a:buNone/>
              <a:defRPr b="1">
                <a:solidFill>
                  <a:schemeClr val="bg1"/>
                </a:solidFill>
                <a:latin typeface="Arial" panose="020B0604020202020204" pitchFamily="34" charset="0"/>
              </a:defRPr>
            </a:lvl1pPr>
          </a:lstStyle>
          <a:p>
            <a:r>
              <a:rPr lang="en-GB"/>
              <a:t>IMAGE</a:t>
            </a:r>
          </a:p>
        </p:txBody>
      </p:sp>
    </p:spTree>
    <p:extLst>
      <p:ext uri="{BB962C8B-B14F-4D97-AF65-F5344CB8AC3E}">
        <p14:creationId xmlns:p14="http://schemas.microsoft.com/office/powerpoint/2010/main" val="309836214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vy - multiple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B907F6-F3C8-4744-BBA8-6DFE23731C41}"/>
              </a:ext>
            </a:extLst>
          </p:cNvPr>
          <p:cNvPicPr>
            <a:picLocks noChangeAspect="1"/>
          </p:cNvPicPr>
          <p:nvPr userDrawn="1"/>
        </p:nvPicPr>
        <p:blipFill>
          <a:blip r:embed="rId2"/>
          <a:srcRect/>
          <a:stretch/>
        </p:blipFill>
        <p:spPr>
          <a:xfrm>
            <a:off x="0" y="0"/>
            <a:ext cx="12192000" cy="6858000"/>
          </a:xfrm>
          <a:prstGeom prst="rect">
            <a:avLst/>
          </a:prstGeom>
        </p:spPr>
      </p:pic>
      <p:sp>
        <p:nvSpPr>
          <p:cNvPr id="10" name="Text Placeholder 9"/>
          <p:cNvSpPr>
            <a:spLocks noGrp="1"/>
          </p:cNvSpPr>
          <p:nvPr>
            <p:ph type="body" sz="quarter" idx="13" hasCustomPrompt="1"/>
          </p:nvPr>
        </p:nvSpPr>
        <p:spPr>
          <a:xfrm>
            <a:off x="695325" y="1460500"/>
            <a:ext cx="10801350" cy="587375"/>
          </a:xfrm>
          <a:prstGeom prst="rect">
            <a:avLst/>
          </a:prstGeom>
        </p:spPr>
        <p:txBody>
          <a:bodyPr anchor="b"/>
          <a:lstStyle>
            <a:lvl1pPr marL="0" indent="0">
              <a:buNone/>
              <a:defRPr sz="4000" cap="none" baseline="0">
                <a:solidFill>
                  <a:srgbClr val="2C5666"/>
                </a:solidFill>
                <a:latin typeface="Arial" panose="020B0604020202020204" pitchFamily="34" charset="0"/>
              </a:defRPr>
            </a:lvl1pPr>
            <a:lvl2pPr>
              <a:defRPr sz="4000"/>
            </a:lvl2pPr>
            <a:lvl3pPr>
              <a:defRPr sz="4000"/>
            </a:lvl3pPr>
            <a:lvl4pPr>
              <a:defRPr sz="4000"/>
            </a:lvl4pPr>
            <a:lvl5pPr>
              <a:defRPr sz="4000"/>
            </a:lvl5pPr>
          </a:lstStyle>
          <a:p>
            <a:pPr lvl="0"/>
            <a:r>
              <a:rPr lang="en-GB" baseline="0"/>
              <a:t>Images title</a:t>
            </a:r>
            <a:endParaRPr lang="en-GB"/>
          </a:p>
        </p:txBody>
      </p:sp>
      <p:sp>
        <p:nvSpPr>
          <p:cNvPr id="5" name="Picture Placeholder 3"/>
          <p:cNvSpPr>
            <a:spLocks noGrp="1"/>
          </p:cNvSpPr>
          <p:nvPr>
            <p:ph type="pic" sz="quarter" idx="15" hasCustomPrompt="1"/>
          </p:nvPr>
        </p:nvSpPr>
        <p:spPr>
          <a:xfrm>
            <a:off x="7772400" y="2463799"/>
            <a:ext cx="3724275" cy="3844925"/>
          </a:xfrm>
          <a:prstGeom prst="rect">
            <a:avLst/>
          </a:prstGeom>
          <a:solidFill>
            <a:schemeClr val="bg1">
              <a:lumMod val="75000"/>
            </a:schemeClr>
          </a:solidFill>
        </p:spPr>
        <p:txBody>
          <a:bodyPr anchor="ctr"/>
          <a:lstStyle>
            <a:lvl1pPr marL="0" indent="0" algn="ctr">
              <a:buNone/>
              <a:defRPr b="1">
                <a:solidFill>
                  <a:schemeClr val="bg1"/>
                </a:solidFill>
                <a:latin typeface="Arial" panose="020B0604020202020204" pitchFamily="34" charset="0"/>
              </a:defRPr>
            </a:lvl1pPr>
          </a:lstStyle>
          <a:p>
            <a:r>
              <a:rPr lang="en-GB"/>
              <a:t>IMAGE</a:t>
            </a:r>
          </a:p>
        </p:txBody>
      </p:sp>
      <p:sp>
        <p:nvSpPr>
          <p:cNvPr id="9" name="Picture Placeholder 3"/>
          <p:cNvSpPr>
            <a:spLocks noGrp="1"/>
          </p:cNvSpPr>
          <p:nvPr>
            <p:ph type="pic" sz="quarter" idx="16" hasCustomPrompt="1"/>
          </p:nvPr>
        </p:nvSpPr>
        <p:spPr>
          <a:xfrm>
            <a:off x="3860800" y="2463798"/>
            <a:ext cx="3724275" cy="3844925"/>
          </a:xfrm>
          <a:prstGeom prst="rect">
            <a:avLst/>
          </a:prstGeom>
          <a:solidFill>
            <a:schemeClr val="bg1">
              <a:lumMod val="75000"/>
            </a:schemeClr>
          </a:solidFill>
        </p:spPr>
        <p:txBody>
          <a:bodyPr anchor="ctr"/>
          <a:lstStyle>
            <a:lvl1pPr marL="0" indent="0" algn="ctr">
              <a:buNone/>
              <a:defRPr b="1">
                <a:solidFill>
                  <a:schemeClr val="bg1"/>
                </a:solidFill>
                <a:latin typeface="Arial" panose="020B0604020202020204" pitchFamily="34" charset="0"/>
              </a:defRPr>
            </a:lvl1pPr>
          </a:lstStyle>
          <a:p>
            <a:r>
              <a:rPr lang="en-GB"/>
              <a:t>IMAGE</a:t>
            </a:r>
          </a:p>
        </p:txBody>
      </p:sp>
      <p:sp>
        <p:nvSpPr>
          <p:cNvPr id="11" name="Picture Placeholder 3"/>
          <p:cNvSpPr>
            <a:spLocks noGrp="1"/>
          </p:cNvSpPr>
          <p:nvPr>
            <p:ph type="pic" sz="quarter" idx="17" hasCustomPrompt="1"/>
          </p:nvPr>
        </p:nvSpPr>
        <p:spPr>
          <a:xfrm>
            <a:off x="695325" y="2463799"/>
            <a:ext cx="2946401" cy="1803402"/>
          </a:xfrm>
          <a:prstGeom prst="rect">
            <a:avLst/>
          </a:prstGeom>
          <a:solidFill>
            <a:schemeClr val="bg1">
              <a:lumMod val="75000"/>
            </a:schemeClr>
          </a:solidFill>
        </p:spPr>
        <p:txBody>
          <a:bodyPr anchor="ctr"/>
          <a:lstStyle>
            <a:lvl1pPr marL="0" indent="0" algn="ctr">
              <a:buNone/>
              <a:defRPr b="1">
                <a:solidFill>
                  <a:schemeClr val="bg1"/>
                </a:solidFill>
                <a:latin typeface="Arial" panose="020B0604020202020204" pitchFamily="34" charset="0"/>
              </a:defRPr>
            </a:lvl1pPr>
          </a:lstStyle>
          <a:p>
            <a:r>
              <a:rPr lang="en-GB"/>
              <a:t>IMAGE</a:t>
            </a:r>
          </a:p>
        </p:txBody>
      </p:sp>
      <p:sp>
        <p:nvSpPr>
          <p:cNvPr id="13" name="Picture Placeholder 3"/>
          <p:cNvSpPr>
            <a:spLocks noGrp="1"/>
          </p:cNvSpPr>
          <p:nvPr>
            <p:ph type="pic" sz="quarter" idx="18" hasCustomPrompt="1"/>
          </p:nvPr>
        </p:nvSpPr>
        <p:spPr>
          <a:xfrm>
            <a:off x="695325" y="4505323"/>
            <a:ext cx="2946401" cy="1803402"/>
          </a:xfrm>
          <a:prstGeom prst="rect">
            <a:avLst/>
          </a:prstGeom>
          <a:solidFill>
            <a:schemeClr val="bg1">
              <a:lumMod val="75000"/>
            </a:schemeClr>
          </a:solidFill>
        </p:spPr>
        <p:txBody>
          <a:bodyPr anchor="ctr"/>
          <a:lstStyle>
            <a:lvl1pPr marL="0" indent="0" algn="ctr">
              <a:buNone/>
              <a:defRPr b="1">
                <a:solidFill>
                  <a:schemeClr val="bg1"/>
                </a:solidFill>
                <a:latin typeface="Arial" panose="020B0604020202020204" pitchFamily="34" charset="0"/>
              </a:defRPr>
            </a:lvl1pPr>
          </a:lstStyle>
          <a:p>
            <a:r>
              <a:rPr lang="en-GB"/>
              <a:t>IMAGE</a:t>
            </a:r>
          </a:p>
        </p:txBody>
      </p:sp>
    </p:spTree>
    <p:extLst>
      <p:ext uri="{BB962C8B-B14F-4D97-AF65-F5344CB8AC3E}">
        <p14:creationId xmlns:p14="http://schemas.microsoft.com/office/powerpoint/2010/main" val="278643032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vy - Brea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B907F6-F3C8-4744-BBA8-6DFE23731C41}"/>
              </a:ext>
            </a:extLst>
          </p:cNvPr>
          <p:cNvPicPr>
            <a:picLocks noChangeAspect="1"/>
          </p:cNvPicPr>
          <p:nvPr userDrawn="1"/>
        </p:nvPicPr>
        <p:blipFill>
          <a:blip r:embed="rId2"/>
          <a:srcRect/>
          <a:stretch/>
        </p:blipFill>
        <p:spPr>
          <a:xfrm>
            <a:off x="0" y="0"/>
            <a:ext cx="12192000" cy="6858000"/>
          </a:xfrm>
          <a:prstGeom prst="rect">
            <a:avLst/>
          </a:prstGeom>
        </p:spPr>
      </p:pic>
      <p:sp>
        <p:nvSpPr>
          <p:cNvPr id="4" name="Text Placeholder 3"/>
          <p:cNvSpPr>
            <a:spLocks noGrp="1"/>
          </p:cNvSpPr>
          <p:nvPr>
            <p:ph type="body" sz="quarter" idx="10" hasCustomPrompt="1"/>
          </p:nvPr>
        </p:nvSpPr>
        <p:spPr>
          <a:xfrm>
            <a:off x="695325" y="825500"/>
            <a:ext cx="10801350" cy="5483225"/>
          </a:xfrm>
          <a:prstGeom prst="rect">
            <a:avLst/>
          </a:prstGeom>
        </p:spPr>
        <p:txBody>
          <a:bodyPr anchor="ctr"/>
          <a:lstStyle>
            <a:lvl1pPr marL="0" indent="0">
              <a:buNone/>
              <a:defRPr sz="11500" baseline="0">
                <a:solidFill>
                  <a:srgbClr val="2C5666"/>
                </a:solidFill>
                <a:latin typeface="Arial" panose="020B0604020202020204" pitchFamily="34" charset="0"/>
              </a:defRPr>
            </a:lvl1pPr>
          </a:lstStyle>
          <a:p>
            <a:pPr lvl="0"/>
            <a:r>
              <a:rPr lang="en-US"/>
              <a:t>Break</a:t>
            </a:r>
            <a:endParaRPr lang="en-GB"/>
          </a:p>
        </p:txBody>
      </p:sp>
    </p:spTree>
    <p:extLst>
      <p:ext uri="{BB962C8B-B14F-4D97-AF65-F5344CB8AC3E}">
        <p14:creationId xmlns:p14="http://schemas.microsoft.com/office/powerpoint/2010/main" val="211962901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av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424937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7F542A-60EA-164A-B55F-76362A6AC91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 Placeholder 2"/>
          <p:cNvSpPr>
            <a:spLocks noGrp="1"/>
          </p:cNvSpPr>
          <p:nvPr>
            <p:ph type="body" sz="quarter" idx="10" hasCustomPrompt="1"/>
          </p:nvPr>
        </p:nvSpPr>
        <p:spPr>
          <a:xfrm>
            <a:off x="695325" y="2471058"/>
            <a:ext cx="10801350" cy="954314"/>
          </a:xfrm>
          <a:prstGeom prst="rect">
            <a:avLst/>
          </a:prstGeom>
        </p:spPr>
        <p:txBody>
          <a:bodyPr anchor="b"/>
          <a:lstStyle>
            <a:lvl1pPr marL="0" indent="0">
              <a:buNone/>
              <a:defRPr sz="3200" cap="none" baseline="0">
                <a:solidFill>
                  <a:schemeClr val="bg1"/>
                </a:solidFill>
                <a:latin typeface="Arial" panose="020B0604020202020204" pitchFamily="34" charset="0"/>
              </a:defRPr>
            </a:lvl1pPr>
          </a:lstStyle>
          <a:p>
            <a:pPr lvl="0"/>
            <a:r>
              <a:rPr lang="en-US"/>
              <a:t>Subheading</a:t>
            </a:r>
            <a:endParaRPr lang="en-GB"/>
          </a:p>
        </p:txBody>
      </p:sp>
      <p:sp>
        <p:nvSpPr>
          <p:cNvPr id="5" name="Text Placeholder 2"/>
          <p:cNvSpPr>
            <a:spLocks noGrp="1"/>
          </p:cNvSpPr>
          <p:nvPr>
            <p:ph type="body" sz="quarter" idx="11" hasCustomPrompt="1"/>
          </p:nvPr>
        </p:nvSpPr>
        <p:spPr>
          <a:xfrm>
            <a:off x="695325" y="3432629"/>
            <a:ext cx="10801350" cy="954314"/>
          </a:xfrm>
          <a:prstGeom prst="rect">
            <a:avLst/>
          </a:prstGeom>
        </p:spPr>
        <p:txBody>
          <a:bodyPr anchor="t"/>
          <a:lstStyle>
            <a:lvl1pPr marL="0" indent="0">
              <a:buNone/>
              <a:defRPr sz="6400" cap="none" baseline="0">
                <a:solidFill>
                  <a:schemeClr val="bg1"/>
                </a:solidFill>
                <a:latin typeface="Arial" panose="020B0604020202020204" pitchFamily="34" charset="0"/>
              </a:defRPr>
            </a:lvl1pPr>
          </a:lstStyle>
          <a:p>
            <a:pPr lvl="0"/>
            <a:r>
              <a:rPr lang="en-US"/>
              <a:t>Chapter title</a:t>
            </a:r>
            <a:endParaRPr lang="en-GB"/>
          </a:p>
        </p:txBody>
      </p:sp>
    </p:spTree>
    <p:extLst>
      <p:ext uri="{BB962C8B-B14F-4D97-AF65-F5344CB8AC3E}">
        <p14:creationId xmlns:p14="http://schemas.microsoft.com/office/powerpoint/2010/main" val="215459333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6.png"/><Relationship Id="rId5" Type="http://schemas.openxmlformats.org/officeDocument/2006/relationships/slideLayout" Target="../slideLayouts/slideLayout6.xml"/><Relationship Id="rId10" Type="http://schemas.openxmlformats.org/officeDocument/2006/relationships/image" Target="../media/image5.png"/><Relationship Id="rId4" Type="http://schemas.openxmlformats.org/officeDocument/2006/relationships/slideLayout" Target="../slideLayouts/slideLayout5.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9.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6.png"/><Relationship Id="rId5" Type="http://schemas.openxmlformats.org/officeDocument/2006/relationships/slideLayout" Target="../slideLayouts/slideLayout14.xml"/><Relationship Id="rId10" Type="http://schemas.openxmlformats.org/officeDocument/2006/relationships/image" Target="../media/image5.png"/><Relationship Id="rId4" Type="http://schemas.openxmlformats.org/officeDocument/2006/relationships/slideLayout" Target="../slideLayouts/slideLayout13.xml"/><Relationship Id="rId9"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17.xml"/><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72F12284-0A6E-F04B-8336-7DAA5FAA97E1}"/>
              </a:ext>
            </a:extLst>
          </p:cNvPr>
          <p:cNvSpPr txBox="1">
            <a:spLocks/>
          </p:cNvSpPr>
          <p:nvPr userDrawn="1"/>
        </p:nvSpPr>
        <p:spPr>
          <a:xfrm>
            <a:off x="678244" y="4229671"/>
            <a:ext cx="939360" cy="430887"/>
          </a:xfrm>
          <a:prstGeom prst="rect">
            <a:avLst/>
          </a:prstGeom>
        </p:spPr>
        <p:txBody>
          <a:bodyPr vert="horz" wrap="none" lIns="0" tIns="0" rIns="0" bIns="0" rtlCol="0" anchor="t" anchorCtr="0">
            <a:noAutofit/>
          </a:bodyPr>
          <a:lstStyle>
            <a:defPPr>
              <a:defRPr lang="en-US"/>
            </a:defPPr>
            <a:lvl1pPr marL="0" indent="0" algn="ctr" defTabSz="914400" rtl="0" eaLnBrk="1" latinLnBrk="0" hangingPunct="1">
              <a:buNone/>
              <a:defRPr sz="2800" b="0" i="0" kern="1200">
                <a:solidFill>
                  <a:schemeClr val="accent5"/>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solidFill>
                <a:srgbClr val="CF8503"/>
              </a:solidFill>
            </a:endParaRPr>
          </a:p>
        </p:txBody>
      </p:sp>
      <p:pic>
        <p:nvPicPr>
          <p:cNvPr id="5" name="Picture 4">
            <a:extLst>
              <a:ext uri="{FF2B5EF4-FFF2-40B4-BE49-F238E27FC236}">
                <a16:creationId xmlns:a16="http://schemas.microsoft.com/office/drawing/2014/main" id="{4BB8378A-F136-BA4E-AC7B-374DB0E264CF}"/>
              </a:ext>
            </a:extLst>
          </p:cNvPr>
          <p:cNvPicPr>
            <a:picLocks noChangeAspect="1"/>
          </p:cNvPicPr>
          <p:nvPr userDrawn="1"/>
        </p:nvPicPr>
        <p:blipFill>
          <a:blip r:embed="rId3"/>
          <a:srcRect/>
          <a:stretch/>
        </p:blipFill>
        <p:spPr>
          <a:xfrm>
            <a:off x="677159" y="629477"/>
            <a:ext cx="3362219" cy="743227"/>
          </a:xfrm>
          <a:prstGeom prst="rect">
            <a:avLst/>
          </a:prstGeom>
        </p:spPr>
      </p:pic>
      <p:pic>
        <p:nvPicPr>
          <p:cNvPr id="6" name="Picture 5">
            <a:extLst>
              <a:ext uri="{FF2B5EF4-FFF2-40B4-BE49-F238E27FC236}">
                <a16:creationId xmlns:a16="http://schemas.microsoft.com/office/drawing/2014/main" id="{4BB8378A-F136-BA4E-AC7B-374DB0E264C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92074" y="629477"/>
            <a:ext cx="3110935" cy="743226"/>
          </a:xfrm>
          <a:prstGeom prst="rect">
            <a:avLst/>
          </a:prstGeom>
        </p:spPr>
      </p:pic>
    </p:spTree>
    <p:extLst>
      <p:ext uri="{BB962C8B-B14F-4D97-AF65-F5344CB8AC3E}">
        <p14:creationId xmlns:p14="http://schemas.microsoft.com/office/powerpoint/2010/main" val="348657273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42">
          <p15:clr>
            <a:srgbClr val="F26B43"/>
          </p15:clr>
        </p15:guide>
        <p15:guide id="3" orient="horz" pos="346">
          <p15:clr>
            <a:srgbClr val="F26B43"/>
          </p15:clr>
        </p15:guide>
        <p15:guide id="4" orient="horz" pos="397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0DDE84D-AFF5-D043-BA1F-E455852606AB}"/>
              </a:ext>
            </a:extLst>
          </p:cNvPr>
          <p:cNvSpPr/>
          <p:nvPr userDrawn="1"/>
        </p:nvSpPr>
        <p:spPr>
          <a:xfrm>
            <a:off x="6351" y="0"/>
            <a:ext cx="12179300" cy="812800"/>
          </a:xfrm>
          <a:prstGeom prst="rect">
            <a:avLst/>
          </a:prstGeom>
          <a:gradFill>
            <a:gsLst>
              <a:gs pos="59000">
                <a:srgbClr val="2C5666">
                  <a:alpha val="83000"/>
                </a:srgbClr>
              </a:gs>
              <a:gs pos="43000">
                <a:srgbClr val="2C5666">
                  <a:alpha val="76000"/>
                </a:srgbClr>
              </a:gs>
              <a:gs pos="13000">
                <a:srgbClr val="2C5666"/>
              </a:gs>
              <a:gs pos="93000">
                <a:srgbClr val="2C566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11" name="Picture 10">
            <a:extLst>
              <a:ext uri="{FF2B5EF4-FFF2-40B4-BE49-F238E27FC236}">
                <a16:creationId xmlns:a16="http://schemas.microsoft.com/office/drawing/2014/main" id="{AA75134A-9904-0B40-B3EB-9189A26FEE10}"/>
              </a:ext>
            </a:extLst>
          </p:cNvPr>
          <p:cNvPicPr>
            <a:picLocks noChangeAspect="1"/>
          </p:cNvPicPr>
          <p:nvPr userDrawn="1"/>
        </p:nvPicPr>
        <p:blipFill>
          <a:blip r:embed="rId9"/>
          <a:stretch>
            <a:fillRect/>
          </a:stretch>
        </p:blipFill>
        <p:spPr>
          <a:xfrm>
            <a:off x="6350" y="0"/>
            <a:ext cx="12179299" cy="812800"/>
          </a:xfrm>
          <a:prstGeom prst="rect">
            <a:avLst/>
          </a:prstGeom>
        </p:spPr>
      </p:pic>
      <p:pic>
        <p:nvPicPr>
          <p:cNvPr id="5" name="Picture 4">
            <a:extLst>
              <a:ext uri="{FF2B5EF4-FFF2-40B4-BE49-F238E27FC236}">
                <a16:creationId xmlns:a16="http://schemas.microsoft.com/office/drawing/2014/main" id="{55AC3C5A-A14D-7748-828E-63B3F2A0588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721620" y="183742"/>
            <a:ext cx="2045820" cy="485824"/>
          </a:xfrm>
          <a:prstGeom prst="rect">
            <a:avLst/>
          </a:prstGeom>
        </p:spPr>
      </p:pic>
      <p:sp>
        <p:nvSpPr>
          <p:cNvPr id="9" name="Text Placeholder 1">
            <a:extLst>
              <a:ext uri="{FF2B5EF4-FFF2-40B4-BE49-F238E27FC236}">
                <a16:creationId xmlns:a16="http://schemas.microsoft.com/office/drawing/2014/main" id="{C80A753A-039C-9F49-BFB6-CC60B8642F33}"/>
              </a:ext>
            </a:extLst>
          </p:cNvPr>
          <p:cNvSpPr txBox="1">
            <a:spLocks/>
          </p:cNvSpPr>
          <p:nvPr userDrawn="1"/>
        </p:nvSpPr>
        <p:spPr>
          <a:xfrm>
            <a:off x="709349" y="1566000"/>
            <a:ext cx="8406075" cy="523075"/>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5000" kern="1200">
                <a:solidFill>
                  <a:schemeClr val="accent2"/>
                </a:solidFill>
                <a:latin typeface="Acumin Pro" panose="020B05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000" b="1" cap="all">
              <a:solidFill>
                <a:srgbClr val="2C5666"/>
              </a:solidFill>
              <a:latin typeface="Arial" panose="020B0604020202020204" pitchFamily="34" charset="0"/>
              <a:cs typeface="Arial" panose="020B0604020202020204" pitchFamily="34" charset="0"/>
            </a:endParaRPr>
          </a:p>
        </p:txBody>
      </p:sp>
      <p:sp>
        <p:nvSpPr>
          <p:cNvPr id="10" name="Text Placeholder 3">
            <a:extLst>
              <a:ext uri="{FF2B5EF4-FFF2-40B4-BE49-F238E27FC236}">
                <a16:creationId xmlns:a16="http://schemas.microsoft.com/office/drawing/2014/main" id="{5554472F-03FC-C14D-AC94-144864DDBA61}"/>
              </a:ext>
            </a:extLst>
          </p:cNvPr>
          <p:cNvSpPr txBox="1">
            <a:spLocks/>
          </p:cNvSpPr>
          <p:nvPr userDrawn="1"/>
        </p:nvSpPr>
        <p:spPr>
          <a:xfrm>
            <a:off x="709349" y="2599114"/>
            <a:ext cx="9829498" cy="3682416"/>
          </a:xfrm>
          <a:prstGeom prst="rect">
            <a:avLst/>
          </a:prstGeom>
        </p:spPr>
        <p:txBody>
          <a:bodyPr lIns="0" tIns="0" rIns="0" bIns="0"/>
          <a:lstStyle>
            <a:lvl1pPr marL="0" marR="0" indent="0" algn="l" defTabSz="914400" rtl="0" eaLnBrk="1" fontAlgn="auto" latinLnBrk="0" hangingPunct="1">
              <a:lnSpc>
                <a:spcPct val="290000"/>
              </a:lnSpc>
              <a:spcBef>
                <a:spcPts val="2000"/>
              </a:spcBef>
              <a:spcAft>
                <a:spcPts val="2400"/>
              </a:spcAft>
              <a:buClrTx/>
              <a:buSzTx/>
              <a:buFont typeface="Wingdings" pitchFamily="2" charset="2"/>
              <a:buNone/>
              <a:tabLst>
                <a:tab pos="3332163" algn="l"/>
              </a:tabLst>
              <a:defRPr sz="2000" b="0" i="0" kern="1200">
                <a:solidFill>
                  <a:schemeClr val="accent4"/>
                </a:solidFill>
                <a:latin typeface="Acumin Pro" panose="020B05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800"/>
              </a:spcAft>
              <a:buClr>
                <a:srgbClr val="15989D"/>
              </a:buClr>
            </a:pPr>
            <a:endParaRPr lang="en-US" sz="2200" b="1">
              <a:solidFill>
                <a:schemeClr val="bg2">
                  <a:lumMod val="25000"/>
                </a:schemeClr>
              </a:solidFill>
              <a:latin typeface="Arial" panose="020B0604020202020204" pitchFamily="34" charset="0"/>
            </a:endParaRPr>
          </a:p>
        </p:txBody>
      </p:sp>
      <p:pic>
        <p:nvPicPr>
          <p:cNvPr id="7" name="Picture 6">
            <a:extLst>
              <a:ext uri="{FF2B5EF4-FFF2-40B4-BE49-F238E27FC236}">
                <a16:creationId xmlns:a16="http://schemas.microsoft.com/office/drawing/2014/main" id="{55AC3C5A-A14D-7748-828E-63B3F2A05885}"/>
              </a:ext>
            </a:extLst>
          </p:cNvPr>
          <p:cNvPicPr>
            <a:picLocks noChangeAspect="1"/>
          </p:cNvPicPr>
          <p:nvPr userDrawn="1"/>
        </p:nvPicPr>
        <p:blipFill>
          <a:blip r:embed="rId11"/>
          <a:srcRect/>
          <a:stretch/>
        </p:blipFill>
        <p:spPr>
          <a:xfrm>
            <a:off x="672560" y="183742"/>
            <a:ext cx="2197778" cy="485824"/>
          </a:xfrm>
          <a:prstGeom prst="rect">
            <a:avLst/>
          </a:prstGeom>
        </p:spPr>
      </p:pic>
    </p:spTree>
    <p:extLst>
      <p:ext uri="{BB962C8B-B14F-4D97-AF65-F5344CB8AC3E}">
        <p14:creationId xmlns:p14="http://schemas.microsoft.com/office/powerpoint/2010/main" val="2574560609"/>
      </p:ext>
    </p:extLst>
  </p:cSld>
  <p:clrMap bg1="lt1" tx1="dk1" bg2="lt2" tx2="dk2" accent1="accent1" accent2="accent2" accent3="accent3" accent4="accent4" accent5="accent5" accent6="accent6" hlink="hlink" folHlink="folHlink"/>
  <p:sldLayoutIdLst>
    <p:sldLayoutId id="2147483682" r:id="rId1"/>
    <p:sldLayoutId id="2147483698" r:id="rId2"/>
    <p:sldLayoutId id="2147483699" r:id="rId3"/>
    <p:sldLayoutId id="2147483700" r:id="rId4"/>
    <p:sldLayoutId id="2147483701" r:id="rId5"/>
    <p:sldLayoutId id="2147483702" r:id="rId6"/>
    <p:sldLayoutId id="214748368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42">
          <p15:clr>
            <a:srgbClr val="F26B43"/>
          </p15:clr>
        </p15:guide>
        <p15:guide id="3" orient="horz" pos="346">
          <p15:clr>
            <a:srgbClr val="F26B43"/>
          </p15:clr>
        </p15:guide>
        <p15:guide id="4" orient="horz" pos="397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4DA37E-3597-674D-9114-6D0E72AC0400}"/>
              </a:ext>
            </a:extLst>
          </p:cNvPr>
          <p:cNvSpPr/>
          <p:nvPr userDrawn="1"/>
        </p:nvSpPr>
        <p:spPr>
          <a:xfrm>
            <a:off x="6351" y="0"/>
            <a:ext cx="12179300" cy="6858000"/>
          </a:xfrm>
          <a:prstGeom prst="rect">
            <a:avLst/>
          </a:prstGeom>
          <a:gradFill>
            <a:gsLst>
              <a:gs pos="12000">
                <a:srgbClr val="2C5666"/>
              </a:gs>
              <a:gs pos="57000">
                <a:srgbClr val="2C5666">
                  <a:alpha val="87000"/>
                </a:srgbClr>
              </a:gs>
              <a:gs pos="44000">
                <a:srgbClr val="2C5666">
                  <a:alpha val="86000"/>
                </a:srgbClr>
              </a:gs>
              <a:gs pos="93000">
                <a:srgbClr val="2C5666"/>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5" name="Picture 4">
            <a:extLst>
              <a:ext uri="{FF2B5EF4-FFF2-40B4-BE49-F238E27FC236}">
                <a16:creationId xmlns:a16="http://schemas.microsoft.com/office/drawing/2014/main" id="{2BF24482-46A7-4F42-878B-382B0EDF85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21620" y="183742"/>
            <a:ext cx="2045820" cy="485824"/>
          </a:xfrm>
          <a:prstGeom prst="rect">
            <a:avLst/>
          </a:prstGeom>
        </p:spPr>
      </p:pic>
      <p:pic>
        <p:nvPicPr>
          <p:cNvPr id="6" name="Picture 5">
            <a:extLst>
              <a:ext uri="{FF2B5EF4-FFF2-40B4-BE49-F238E27FC236}">
                <a16:creationId xmlns:a16="http://schemas.microsoft.com/office/drawing/2014/main" id="{2BF24482-46A7-4F42-878B-382B0EDF8597}"/>
              </a:ext>
            </a:extLst>
          </p:cNvPr>
          <p:cNvPicPr>
            <a:picLocks noChangeAspect="1"/>
          </p:cNvPicPr>
          <p:nvPr userDrawn="1"/>
        </p:nvPicPr>
        <p:blipFill>
          <a:blip r:embed="rId4"/>
          <a:srcRect/>
          <a:stretch/>
        </p:blipFill>
        <p:spPr>
          <a:xfrm>
            <a:off x="690986" y="183742"/>
            <a:ext cx="2197778" cy="485824"/>
          </a:xfrm>
          <a:prstGeom prst="rect">
            <a:avLst/>
          </a:prstGeom>
        </p:spPr>
      </p:pic>
    </p:spTree>
    <p:extLst>
      <p:ext uri="{BB962C8B-B14F-4D97-AF65-F5344CB8AC3E}">
        <p14:creationId xmlns:p14="http://schemas.microsoft.com/office/powerpoint/2010/main" val="3976656025"/>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42">
          <p15:clr>
            <a:srgbClr val="F26B43"/>
          </p15:clr>
        </p15:guide>
        <p15:guide id="3" orient="horz" pos="346">
          <p15:clr>
            <a:srgbClr val="F26B43"/>
          </p15:clr>
        </p15:guide>
        <p15:guide id="4" orient="horz" pos="397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0DDE84D-AFF5-D043-BA1F-E455852606AB}"/>
              </a:ext>
            </a:extLst>
          </p:cNvPr>
          <p:cNvSpPr/>
          <p:nvPr userDrawn="1"/>
        </p:nvSpPr>
        <p:spPr>
          <a:xfrm>
            <a:off x="6351" y="0"/>
            <a:ext cx="12179300" cy="812800"/>
          </a:xfrm>
          <a:prstGeom prst="rect">
            <a:avLst/>
          </a:prstGeom>
          <a:gradFill>
            <a:gsLst>
              <a:gs pos="59000">
                <a:srgbClr val="15989D">
                  <a:alpha val="80000"/>
                </a:srgbClr>
              </a:gs>
              <a:gs pos="38000">
                <a:srgbClr val="15989D">
                  <a:alpha val="79000"/>
                </a:srgbClr>
              </a:gs>
              <a:gs pos="0">
                <a:srgbClr val="15989D"/>
              </a:gs>
              <a:gs pos="100000">
                <a:srgbClr val="15989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11" name="Picture 10">
            <a:extLst>
              <a:ext uri="{FF2B5EF4-FFF2-40B4-BE49-F238E27FC236}">
                <a16:creationId xmlns:a16="http://schemas.microsoft.com/office/drawing/2014/main" id="{AA75134A-9904-0B40-B3EB-9189A26FEE10}"/>
              </a:ext>
            </a:extLst>
          </p:cNvPr>
          <p:cNvPicPr>
            <a:picLocks noChangeAspect="1"/>
          </p:cNvPicPr>
          <p:nvPr userDrawn="1"/>
        </p:nvPicPr>
        <p:blipFill>
          <a:blip r:embed="rId9"/>
          <a:stretch>
            <a:fillRect/>
          </a:stretch>
        </p:blipFill>
        <p:spPr>
          <a:xfrm>
            <a:off x="6350" y="0"/>
            <a:ext cx="12179299" cy="812800"/>
          </a:xfrm>
          <a:prstGeom prst="rect">
            <a:avLst/>
          </a:prstGeom>
        </p:spPr>
      </p:pic>
      <p:pic>
        <p:nvPicPr>
          <p:cNvPr id="6" name="Picture 5">
            <a:extLst>
              <a:ext uri="{FF2B5EF4-FFF2-40B4-BE49-F238E27FC236}">
                <a16:creationId xmlns:a16="http://schemas.microsoft.com/office/drawing/2014/main" id="{55AC3C5A-A14D-7748-828E-63B3F2A0588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721620" y="183742"/>
            <a:ext cx="2045820" cy="485824"/>
          </a:xfrm>
          <a:prstGeom prst="rect">
            <a:avLst/>
          </a:prstGeom>
        </p:spPr>
      </p:pic>
      <p:pic>
        <p:nvPicPr>
          <p:cNvPr id="5" name="Picture 4">
            <a:extLst>
              <a:ext uri="{FF2B5EF4-FFF2-40B4-BE49-F238E27FC236}">
                <a16:creationId xmlns:a16="http://schemas.microsoft.com/office/drawing/2014/main" id="{55AC3C5A-A14D-7748-828E-63B3F2A05885}"/>
              </a:ext>
            </a:extLst>
          </p:cNvPr>
          <p:cNvPicPr>
            <a:picLocks noChangeAspect="1"/>
          </p:cNvPicPr>
          <p:nvPr userDrawn="1"/>
        </p:nvPicPr>
        <p:blipFill>
          <a:blip r:embed="rId11"/>
          <a:srcRect/>
          <a:stretch/>
        </p:blipFill>
        <p:spPr>
          <a:xfrm>
            <a:off x="497023" y="163488"/>
            <a:ext cx="2197778" cy="485824"/>
          </a:xfrm>
          <a:prstGeom prst="rect">
            <a:avLst/>
          </a:prstGeom>
        </p:spPr>
      </p:pic>
    </p:spTree>
    <p:extLst>
      <p:ext uri="{BB962C8B-B14F-4D97-AF65-F5344CB8AC3E}">
        <p14:creationId xmlns:p14="http://schemas.microsoft.com/office/powerpoint/2010/main" val="3662350467"/>
      </p:ext>
    </p:extLst>
  </p:cSld>
  <p:clrMap bg1="lt1" tx1="dk1" bg2="lt2" tx2="dk2" accent1="accent1" accent2="accent2" accent3="accent3" accent4="accent4" accent5="accent5" accent6="accent6" hlink="hlink" folHlink="folHlink"/>
  <p:sldLayoutIdLst>
    <p:sldLayoutId id="2147483667" r:id="rId1"/>
    <p:sldLayoutId id="2147483708" r:id="rId2"/>
    <p:sldLayoutId id="2147483709" r:id="rId3"/>
    <p:sldLayoutId id="2147483710" r:id="rId4"/>
    <p:sldLayoutId id="2147483711" r:id="rId5"/>
    <p:sldLayoutId id="2147483712" r:id="rId6"/>
    <p:sldLayoutId id="2147483662"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42">
          <p15:clr>
            <a:srgbClr val="F26B43"/>
          </p15:clr>
        </p15:guide>
        <p15:guide id="3" orient="horz" pos="346">
          <p15:clr>
            <a:srgbClr val="F26B43"/>
          </p15:clr>
        </p15:guide>
        <p15:guide id="4" orient="horz" pos="397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8DCA26-EF27-F44A-98A7-0F213159B6AE}"/>
              </a:ext>
            </a:extLst>
          </p:cNvPr>
          <p:cNvSpPr/>
          <p:nvPr userDrawn="1"/>
        </p:nvSpPr>
        <p:spPr>
          <a:xfrm>
            <a:off x="6350" y="0"/>
            <a:ext cx="12185649" cy="6858000"/>
          </a:xfrm>
          <a:prstGeom prst="rect">
            <a:avLst/>
          </a:prstGeom>
          <a:gradFill>
            <a:gsLst>
              <a:gs pos="66000">
                <a:srgbClr val="15989D">
                  <a:alpha val="87000"/>
                </a:srgbClr>
              </a:gs>
              <a:gs pos="40000">
                <a:srgbClr val="15989D">
                  <a:alpha val="81000"/>
                </a:srgbClr>
              </a:gs>
              <a:gs pos="0">
                <a:srgbClr val="15989D"/>
              </a:gs>
              <a:gs pos="100000">
                <a:srgbClr val="15989D"/>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7" name="Picture 6">
            <a:extLst>
              <a:ext uri="{FF2B5EF4-FFF2-40B4-BE49-F238E27FC236}">
                <a16:creationId xmlns:a16="http://schemas.microsoft.com/office/drawing/2014/main" id="{55AC3C5A-A14D-7748-828E-63B3F2A05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21620" y="183742"/>
            <a:ext cx="2045820" cy="485824"/>
          </a:xfrm>
          <a:prstGeom prst="rect">
            <a:avLst/>
          </a:prstGeom>
        </p:spPr>
      </p:pic>
      <p:pic>
        <p:nvPicPr>
          <p:cNvPr id="5" name="Picture 4">
            <a:extLst>
              <a:ext uri="{FF2B5EF4-FFF2-40B4-BE49-F238E27FC236}">
                <a16:creationId xmlns:a16="http://schemas.microsoft.com/office/drawing/2014/main" id="{55AC3C5A-A14D-7748-828E-63B3F2A05885}"/>
              </a:ext>
            </a:extLst>
          </p:cNvPr>
          <p:cNvPicPr>
            <a:picLocks noChangeAspect="1"/>
          </p:cNvPicPr>
          <p:nvPr userDrawn="1"/>
        </p:nvPicPr>
        <p:blipFill>
          <a:blip r:embed="rId4"/>
          <a:srcRect/>
          <a:stretch/>
        </p:blipFill>
        <p:spPr>
          <a:xfrm>
            <a:off x="617096" y="183742"/>
            <a:ext cx="2197778" cy="485824"/>
          </a:xfrm>
          <a:prstGeom prst="rect">
            <a:avLst/>
          </a:prstGeom>
        </p:spPr>
      </p:pic>
    </p:spTree>
    <p:extLst>
      <p:ext uri="{BB962C8B-B14F-4D97-AF65-F5344CB8AC3E}">
        <p14:creationId xmlns:p14="http://schemas.microsoft.com/office/powerpoint/2010/main" val="3865033916"/>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42">
          <p15:clr>
            <a:srgbClr val="F26B43"/>
          </p15:clr>
        </p15:guide>
        <p15:guide id="3" orient="horz" pos="346">
          <p15:clr>
            <a:srgbClr val="F26B43"/>
          </p15:clr>
        </p15:guide>
        <p15:guide id="4" orient="horz" pos="397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206303"/>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42">
          <p15:clr>
            <a:srgbClr val="F26B43"/>
          </p15:clr>
        </p15:guide>
        <p15:guide id="3" orient="horz" pos="346">
          <p15:clr>
            <a:srgbClr val="F26B43"/>
          </p15:clr>
        </p15:guide>
        <p15:guide id="4" orient="horz" pos="397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jpg"/></Relationships>
</file>

<file path=ppt/slides/_rels/slide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062551" y="1494263"/>
            <a:ext cx="5672786" cy="2442117"/>
          </a:xfrm>
        </p:spPr>
        <p:txBody>
          <a:bodyPr lIns="91440" tIns="45720" rIns="91440" bIns="45720" anchor="b"/>
          <a:lstStyle/>
          <a:p>
            <a:r>
              <a:rPr lang="en-GB" b="1" dirty="0">
                <a:cs typeface="Arial"/>
              </a:rPr>
              <a:t>A Framework for the use of Non-Pharmaceutical Approaches to Reducing Restrictive Practices in Wales</a:t>
            </a:r>
          </a:p>
        </p:txBody>
      </p:sp>
      <p:pic>
        <p:nvPicPr>
          <p:cNvPr id="2" name="Picture 1">
            <a:extLst>
              <a:ext uri="{FF2B5EF4-FFF2-40B4-BE49-F238E27FC236}">
                <a16:creationId xmlns:a16="http://schemas.microsoft.com/office/drawing/2014/main" id="{A618077E-3DD2-D1D4-89F8-E69D477DB744}"/>
              </a:ext>
            </a:extLst>
          </p:cNvPr>
          <p:cNvPicPr>
            <a:picLocks noChangeAspect="1"/>
          </p:cNvPicPr>
          <p:nvPr/>
        </p:nvPicPr>
        <p:blipFill>
          <a:blip r:embed="rId3"/>
          <a:stretch>
            <a:fillRect/>
          </a:stretch>
        </p:blipFill>
        <p:spPr>
          <a:xfrm>
            <a:off x="7805854" y="1124036"/>
            <a:ext cx="3836551" cy="5415561"/>
          </a:xfrm>
          <a:prstGeom prst="rect">
            <a:avLst/>
          </a:prstGeom>
        </p:spPr>
      </p:pic>
      <p:sp>
        <p:nvSpPr>
          <p:cNvPr id="3" name="TextBox 2">
            <a:extLst>
              <a:ext uri="{FF2B5EF4-FFF2-40B4-BE49-F238E27FC236}">
                <a16:creationId xmlns:a16="http://schemas.microsoft.com/office/drawing/2014/main" id="{E2577C74-10BC-A834-AB5C-2B1116020250}"/>
              </a:ext>
            </a:extLst>
          </p:cNvPr>
          <p:cNvSpPr txBox="1"/>
          <p:nvPr/>
        </p:nvSpPr>
        <p:spPr>
          <a:xfrm>
            <a:off x="717628" y="5141066"/>
            <a:ext cx="5687122" cy="803553"/>
          </a:xfrm>
          <a:prstGeom prst="rect">
            <a:avLst/>
          </a:prstGeom>
          <a:noFill/>
        </p:spPr>
        <p:txBody>
          <a:bodyPr wrap="square" rtlCol="0">
            <a:spAutoFit/>
          </a:bodyPr>
          <a:lstStyle/>
          <a:p>
            <a:pPr>
              <a:lnSpc>
                <a:spcPct val="120000"/>
              </a:lnSpc>
              <a:spcAft>
                <a:spcPts val="600"/>
              </a:spcAft>
              <a:buClr>
                <a:srgbClr val="793384"/>
              </a:buClr>
              <a:buSzPct val="100000"/>
              <a:buNone/>
            </a:pPr>
            <a:r>
              <a:rPr lang="en-GB" dirty="0">
                <a:solidFill>
                  <a:schemeClr val="bg1"/>
                </a:solidFill>
                <a:latin typeface="Arial" panose="020B0604020202020204" pitchFamily="34" charset="0"/>
                <a:cs typeface="Arial" panose="020B0604020202020204" pitchFamily="34" charset="0"/>
              </a:rPr>
              <a:t>David O’Brien</a:t>
            </a:r>
          </a:p>
          <a:p>
            <a:pPr>
              <a:lnSpc>
                <a:spcPct val="120000"/>
              </a:lnSpc>
              <a:spcAft>
                <a:spcPts val="600"/>
              </a:spcAft>
              <a:buClr>
                <a:srgbClr val="793384"/>
              </a:buClr>
              <a:buSzPct val="100000"/>
              <a:buNone/>
            </a:pPr>
            <a:r>
              <a:rPr lang="en-GB" sz="1800" b="0" dirty="0">
                <a:solidFill>
                  <a:schemeClr val="bg1"/>
                </a:solidFill>
                <a:latin typeface="Arial" panose="020B0604020202020204" pitchFamily="34" charset="0"/>
                <a:cs typeface="Arial" panose="020B0604020202020204" pitchFamily="34" charset="0"/>
              </a:rPr>
              <a:t>Senior Improvement Manager, NHS Executive Wales</a:t>
            </a:r>
          </a:p>
        </p:txBody>
      </p:sp>
    </p:spTree>
    <p:extLst>
      <p:ext uri="{BB962C8B-B14F-4D97-AF65-F5344CB8AC3E}">
        <p14:creationId xmlns:p14="http://schemas.microsoft.com/office/powerpoint/2010/main" val="1139705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D83291-3A61-51E3-0CEB-AAC27C4BD70F}"/>
              </a:ext>
            </a:extLst>
          </p:cNvPr>
          <p:cNvSpPr>
            <a:spLocks noGrp="1"/>
          </p:cNvSpPr>
          <p:nvPr>
            <p:ph type="body" sz="quarter" idx="10"/>
          </p:nvPr>
        </p:nvSpPr>
        <p:spPr>
          <a:xfrm>
            <a:off x="552960" y="912387"/>
            <a:ext cx="4568051" cy="752794"/>
          </a:xfrm>
        </p:spPr>
        <p:txBody>
          <a:bodyPr/>
          <a:lstStyle/>
          <a:p>
            <a:r>
              <a:rPr lang="en-GB" sz="4000" b="1" dirty="0"/>
              <a:t>Lived experience</a:t>
            </a:r>
            <a:endParaRPr lang="en-US" sz="4000" b="1" dirty="0"/>
          </a:p>
        </p:txBody>
      </p:sp>
      <p:pic>
        <p:nvPicPr>
          <p:cNvPr id="4" name="Picture 3">
            <a:extLst>
              <a:ext uri="{FF2B5EF4-FFF2-40B4-BE49-F238E27FC236}">
                <a16:creationId xmlns:a16="http://schemas.microsoft.com/office/drawing/2014/main" id="{110E5B9D-EDF4-AF5F-67BD-F380DB3559BA}"/>
              </a:ext>
            </a:extLst>
          </p:cNvPr>
          <p:cNvPicPr>
            <a:picLocks noChangeAspect="1"/>
          </p:cNvPicPr>
          <p:nvPr/>
        </p:nvPicPr>
        <p:blipFill>
          <a:blip r:embed="rId3"/>
          <a:stretch>
            <a:fillRect/>
          </a:stretch>
        </p:blipFill>
        <p:spPr>
          <a:xfrm>
            <a:off x="6623824" y="1035050"/>
            <a:ext cx="5015216" cy="5710096"/>
          </a:xfrm>
          <a:prstGeom prst="rect">
            <a:avLst/>
          </a:prstGeom>
        </p:spPr>
      </p:pic>
      <p:sp>
        <p:nvSpPr>
          <p:cNvPr id="7" name="Text Placeholder 2">
            <a:extLst>
              <a:ext uri="{FF2B5EF4-FFF2-40B4-BE49-F238E27FC236}">
                <a16:creationId xmlns:a16="http://schemas.microsoft.com/office/drawing/2014/main" id="{F4496AAE-4998-93A4-A21D-71D2CECF0EFC}"/>
              </a:ext>
            </a:extLst>
          </p:cNvPr>
          <p:cNvSpPr>
            <a:spLocks noGrp="1"/>
          </p:cNvSpPr>
          <p:nvPr>
            <p:ph type="body" sz="quarter" idx="11"/>
          </p:nvPr>
        </p:nvSpPr>
        <p:spPr>
          <a:xfrm>
            <a:off x="234177" y="2029522"/>
            <a:ext cx="5627648" cy="4616605"/>
          </a:xfrm>
        </p:spPr>
        <p:txBody>
          <a:bodyPr/>
          <a:lstStyle/>
          <a:p>
            <a:r>
              <a:rPr lang="en-GB" dirty="0"/>
              <a:t>Having choice and control</a:t>
            </a:r>
          </a:p>
          <a:p>
            <a:r>
              <a:rPr lang="en-US" dirty="0"/>
              <a:t>A circle of support</a:t>
            </a:r>
          </a:p>
          <a:p>
            <a:r>
              <a:rPr lang="en-GB" dirty="0"/>
              <a:t>It is not always an alternative to medication. Sometimes we need both</a:t>
            </a:r>
          </a:p>
          <a:p>
            <a:r>
              <a:rPr lang="en-GB" dirty="0"/>
              <a:t>Access to advocacy at the right time</a:t>
            </a:r>
          </a:p>
          <a:p>
            <a:r>
              <a:rPr lang="en-US" dirty="0"/>
              <a:t>Early intervention via schools</a:t>
            </a:r>
          </a:p>
          <a:p>
            <a:r>
              <a:rPr lang="en-GB" dirty="0"/>
              <a:t>Access to activities, places and opportunities </a:t>
            </a:r>
          </a:p>
          <a:p>
            <a:r>
              <a:rPr lang="en-GB" dirty="0"/>
              <a:t>Knowing where to go to access support</a:t>
            </a:r>
            <a:endParaRPr lang="en-US" dirty="0"/>
          </a:p>
        </p:txBody>
      </p:sp>
    </p:spTree>
    <p:extLst>
      <p:ext uri="{BB962C8B-B14F-4D97-AF65-F5344CB8AC3E}">
        <p14:creationId xmlns:p14="http://schemas.microsoft.com/office/powerpoint/2010/main" val="3558189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D83291-3A61-51E3-0CEB-AAC27C4BD70F}"/>
              </a:ext>
            </a:extLst>
          </p:cNvPr>
          <p:cNvSpPr>
            <a:spLocks noGrp="1"/>
          </p:cNvSpPr>
          <p:nvPr>
            <p:ph type="body" sz="quarter" idx="10"/>
          </p:nvPr>
        </p:nvSpPr>
        <p:spPr>
          <a:xfrm>
            <a:off x="695324" y="1185735"/>
            <a:ext cx="10221719" cy="668720"/>
          </a:xfrm>
        </p:spPr>
        <p:txBody>
          <a:bodyPr/>
          <a:lstStyle/>
          <a:p>
            <a:r>
              <a:rPr lang="en-GB" sz="4000" b="1" dirty="0"/>
              <a:t>A tiered approach to behavioural support</a:t>
            </a:r>
            <a:endParaRPr lang="en-US" sz="4000" b="1" dirty="0"/>
          </a:p>
        </p:txBody>
      </p:sp>
      <p:sp>
        <p:nvSpPr>
          <p:cNvPr id="3" name="Text Placeholder 2">
            <a:extLst>
              <a:ext uri="{FF2B5EF4-FFF2-40B4-BE49-F238E27FC236}">
                <a16:creationId xmlns:a16="http://schemas.microsoft.com/office/drawing/2014/main" id="{76EAABC1-DD13-E480-3367-B800D4F07740}"/>
              </a:ext>
            </a:extLst>
          </p:cNvPr>
          <p:cNvSpPr>
            <a:spLocks noGrp="1"/>
          </p:cNvSpPr>
          <p:nvPr>
            <p:ph type="body" sz="quarter" idx="11"/>
          </p:nvPr>
        </p:nvSpPr>
        <p:spPr>
          <a:xfrm>
            <a:off x="695325" y="2889504"/>
            <a:ext cx="5400675" cy="2933446"/>
          </a:xfrm>
        </p:spPr>
        <p:txBody>
          <a:bodyPr/>
          <a:lstStyle/>
          <a:p>
            <a:pPr marL="0" indent="0">
              <a:buNone/>
            </a:pPr>
            <a:r>
              <a:rPr lang="en-US" b="1" dirty="0"/>
              <a:t>Tier three</a:t>
            </a:r>
            <a:r>
              <a:rPr lang="en-US" dirty="0"/>
              <a:t>: Multidisciplinary support</a:t>
            </a:r>
          </a:p>
          <a:p>
            <a:pPr marL="0" indent="0">
              <a:buNone/>
            </a:pPr>
            <a:endParaRPr lang="en-US" dirty="0"/>
          </a:p>
          <a:p>
            <a:pPr marL="0" indent="0">
              <a:buNone/>
            </a:pPr>
            <a:r>
              <a:rPr lang="en-US" b="1" dirty="0"/>
              <a:t>Tier two: </a:t>
            </a:r>
            <a:r>
              <a:rPr lang="en-US" dirty="0"/>
              <a:t>Additional support</a:t>
            </a:r>
          </a:p>
          <a:p>
            <a:pPr marL="0" indent="0">
              <a:buNone/>
            </a:pPr>
            <a:endParaRPr lang="en-US" dirty="0"/>
          </a:p>
          <a:p>
            <a:pPr marL="0" indent="0">
              <a:buNone/>
            </a:pPr>
            <a:r>
              <a:rPr lang="en-US" b="1" dirty="0"/>
              <a:t>Tier one</a:t>
            </a:r>
            <a:r>
              <a:rPr lang="en-US" dirty="0"/>
              <a:t>: Good support</a:t>
            </a:r>
          </a:p>
        </p:txBody>
      </p:sp>
      <p:pic>
        <p:nvPicPr>
          <p:cNvPr id="4" name="Picture 3">
            <a:extLst>
              <a:ext uri="{FF2B5EF4-FFF2-40B4-BE49-F238E27FC236}">
                <a16:creationId xmlns:a16="http://schemas.microsoft.com/office/drawing/2014/main" id="{4E8AD867-8BB9-A319-B3A6-472FC5012754}"/>
              </a:ext>
            </a:extLst>
          </p:cNvPr>
          <p:cNvPicPr>
            <a:picLocks noChangeAspect="1"/>
          </p:cNvPicPr>
          <p:nvPr/>
        </p:nvPicPr>
        <p:blipFill>
          <a:blip r:embed="rId3"/>
          <a:stretch>
            <a:fillRect/>
          </a:stretch>
        </p:blipFill>
        <p:spPr>
          <a:xfrm>
            <a:off x="4901027" y="-896112"/>
            <a:ext cx="7290973" cy="7754112"/>
          </a:xfrm>
          <a:prstGeom prst="rect">
            <a:avLst/>
          </a:prstGeom>
        </p:spPr>
      </p:pic>
    </p:spTree>
    <p:extLst>
      <p:ext uri="{BB962C8B-B14F-4D97-AF65-F5344CB8AC3E}">
        <p14:creationId xmlns:p14="http://schemas.microsoft.com/office/powerpoint/2010/main" val="527915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D83291-3A61-51E3-0CEB-AAC27C4BD70F}"/>
              </a:ext>
            </a:extLst>
          </p:cNvPr>
          <p:cNvSpPr>
            <a:spLocks noGrp="1"/>
          </p:cNvSpPr>
          <p:nvPr>
            <p:ph type="body" sz="quarter" idx="10"/>
          </p:nvPr>
        </p:nvSpPr>
        <p:spPr>
          <a:xfrm>
            <a:off x="655765" y="1265309"/>
            <a:ext cx="10801350" cy="725098"/>
          </a:xfrm>
        </p:spPr>
        <p:txBody>
          <a:bodyPr/>
          <a:lstStyle/>
          <a:p>
            <a:r>
              <a:rPr lang="en-US" sz="4000" b="1" dirty="0"/>
              <a:t>Implementation</a:t>
            </a:r>
          </a:p>
        </p:txBody>
      </p:sp>
      <p:pic>
        <p:nvPicPr>
          <p:cNvPr id="4" name="Picture 3">
            <a:extLst>
              <a:ext uri="{FF2B5EF4-FFF2-40B4-BE49-F238E27FC236}">
                <a16:creationId xmlns:a16="http://schemas.microsoft.com/office/drawing/2014/main" id="{98D107D8-5B31-00EF-98D6-6470C87FDB01}"/>
              </a:ext>
            </a:extLst>
          </p:cNvPr>
          <p:cNvPicPr>
            <a:picLocks noChangeAspect="1"/>
          </p:cNvPicPr>
          <p:nvPr/>
        </p:nvPicPr>
        <p:blipFill>
          <a:blip r:embed="rId3"/>
          <a:stretch>
            <a:fillRect/>
          </a:stretch>
        </p:blipFill>
        <p:spPr>
          <a:xfrm>
            <a:off x="1287627" y="1990406"/>
            <a:ext cx="10447435" cy="4477473"/>
          </a:xfrm>
          <a:prstGeom prst="rect">
            <a:avLst/>
          </a:prstGeom>
        </p:spPr>
      </p:pic>
    </p:spTree>
    <p:extLst>
      <p:ext uri="{BB962C8B-B14F-4D97-AF65-F5344CB8AC3E}">
        <p14:creationId xmlns:p14="http://schemas.microsoft.com/office/powerpoint/2010/main" val="109574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D83291-3A61-51E3-0CEB-AAC27C4BD70F}"/>
              </a:ext>
            </a:extLst>
          </p:cNvPr>
          <p:cNvSpPr>
            <a:spLocks noGrp="1"/>
          </p:cNvSpPr>
          <p:nvPr>
            <p:ph type="body" sz="quarter" idx="10"/>
          </p:nvPr>
        </p:nvSpPr>
        <p:spPr>
          <a:xfrm>
            <a:off x="695325" y="1035050"/>
            <a:ext cx="10801350" cy="752794"/>
          </a:xfrm>
        </p:spPr>
        <p:txBody>
          <a:bodyPr/>
          <a:lstStyle/>
          <a:p>
            <a:r>
              <a:rPr lang="en-GB" sz="4000" b="1" dirty="0"/>
              <a:t>How will we evaluate </a:t>
            </a:r>
            <a:r>
              <a:rPr lang="en-GB" sz="4000" b="1"/>
              <a:t>the impact?</a:t>
            </a:r>
            <a:endParaRPr lang="en-US" sz="4000" b="1" dirty="0"/>
          </a:p>
        </p:txBody>
      </p:sp>
      <p:sp>
        <p:nvSpPr>
          <p:cNvPr id="3" name="Text Placeholder 2">
            <a:extLst>
              <a:ext uri="{FF2B5EF4-FFF2-40B4-BE49-F238E27FC236}">
                <a16:creationId xmlns:a16="http://schemas.microsoft.com/office/drawing/2014/main" id="{76EAABC1-DD13-E480-3367-B800D4F07740}"/>
              </a:ext>
            </a:extLst>
          </p:cNvPr>
          <p:cNvSpPr>
            <a:spLocks noGrp="1"/>
          </p:cNvSpPr>
          <p:nvPr>
            <p:ph type="body" sz="quarter" idx="11"/>
          </p:nvPr>
        </p:nvSpPr>
        <p:spPr>
          <a:xfrm>
            <a:off x="695326" y="2212848"/>
            <a:ext cx="4010490" cy="3610102"/>
          </a:xfrm>
        </p:spPr>
        <p:txBody>
          <a:bodyPr/>
          <a:lstStyle/>
          <a:p>
            <a:r>
              <a:rPr lang="en-US" dirty="0"/>
              <a:t>Role of services </a:t>
            </a:r>
          </a:p>
          <a:p>
            <a:endParaRPr lang="en-US" dirty="0"/>
          </a:p>
          <a:p>
            <a:r>
              <a:rPr lang="en-US" dirty="0"/>
              <a:t>Role of networks</a:t>
            </a:r>
          </a:p>
          <a:p>
            <a:endParaRPr lang="en-US" dirty="0"/>
          </a:p>
          <a:p>
            <a:r>
              <a:rPr lang="en-US" dirty="0"/>
              <a:t>Role of commissioners</a:t>
            </a:r>
          </a:p>
          <a:p>
            <a:endParaRPr lang="en-US" dirty="0"/>
          </a:p>
        </p:txBody>
      </p:sp>
    </p:spTree>
    <p:extLst>
      <p:ext uri="{BB962C8B-B14F-4D97-AF65-F5344CB8AC3E}">
        <p14:creationId xmlns:p14="http://schemas.microsoft.com/office/powerpoint/2010/main" val="3496917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95325" y="2279040"/>
            <a:ext cx="10801350" cy="2530704"/>
          </a:xfrm>
        </p:spPr>
        <p:txBody>
          <a:bodyPr lIns="91440" tIns="45720" rIns="91440" bIns="45720" anchor="b"/>
          <a:lstStyle/>
          <a:p>
            <a:pPr algn="ctr"/>
            <a:r>
              <a:rPr lang="en-GB" sz="4400" b="1" dirty="0" err="1">
                <a:cs typeface="Arial"/>
              </a:rPr>
              <a:t>Diolch</a:t>
            </a:r>
            <a:r>
              <a:rPr lang="en-GB" sz="4400" b="1" dirty="0">
                <a:cs typeface="Arial"/>
              </a:rPr>
              <a:t>/ Thank you</a:t>
            </a:r>
          </a:p>
          <a:p>
            <a:pPr algn="ctr"/>
            <a:endParaRPr lang="en-GB" sz="4400" b="1" dirty="0">
              <a:cs typeface="Arial"/>
            </a:endParaRPr>
          </a:p>
          <a:p>
            <a:pPr algn="ctr"/>
            <a:r>
              <a:rPr lang="en-GB" sz="4400" b="1" dirty="0">
                <a:cs typeface="Arial"/>
              </a:rPr>
              <a:t>Questions</a:t>
            </a:r>
          </a:p>
        </p:txBody>
      </p:sp>
    </p:spTree>
    <p:extLst>
      <p:ext uri="{BB962C8B-B14F-4D97-AF65-F5344CB8AC3E}">
        <p14:creationId xmlns:p14="http://schemas.microsoft.com/office/powerpoint/2010/main" val="2501338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B8DE61-C0B4-491D-B200-97D145DA9C2B}"/>
              </a:ext>
            </a:extLst>
          </p:cNvPr>
          <p:cNvPicPr>
            <a:picLocks noChangeAspect="1"/>
          </p:cNvPicPr>
          <p:nvPr/>
        </p:nvPicPr>
        <p:blipFill>
          <a:blip r:embed="rId3"/>
          <a:stretch>
            <a:fillRect/>
          </a:stretch>
        </p:blipFill>
        <p:spPr>
          <a:xfrm>
            <a:off x="0" y="814820"/>
            <a:ext cx="4932091" cy="2402032"/>
          </a:xfrm>
          <a:prstGeom prst="rect">
            <a:avLst/>
          </a:prstGeom>
        </p:spPr>
      </p:pic>
      <p:pic>
        <p:nvPicPr>
          <p:cNvPr id="7" name="Picture 6">
            <a:extLst>
              <a:ext uri="{FF2B5EF4-FFF2-40B4-BE49-F238E27FC236}">
                <a16:creationId xmlns:a16="http://schemas.microsoft.com/office/drawing/2014/main" id="{6CB845AB-0E5E-F703-AC7C-7C7331DF05BF}"/>
              </a:ext>
            </a:extLst>
          </p:cNvPr>
          <p:cNvPicPr>
            <a:picLocks noChangeAspect="1"/>
          </p:cNvPicPr>
          <p:nvPr/>
        </p:nvPicPr>
        <p:blipFill>
          <a:blip r:embed="rId4"/>
          <a:stretch>
            <a:fillRect/>
          </a:stretch>
        </p:blipFill>
        <p:spPr>
          <a:xfrm>
            <a:off x="4017812" y="814820"/>
            <a:ext cx="4503041" cy="2402032"/>
          </a:xfrm>
          <a:prstGeom prst="rect">
            <a:avLst/>
          </a:prstGeom>
        </p:spPr>
      </p:pic>
      <p:pic>
        <p:nvPicPr>
          <p:cNvPr id="8" name="Picture 7">
            <a:extLst>
              <a:ext uri="{FF2B5EF4-FFF2-40B4-BE49-F238E27FC236}">
                <a16:creationId xmlns:a16="http://schemas.microsoft.com/office/drawing/2014/main" id="{70354536-3406-DB42-22DB-6F91E87304F2}"/>
              </a:ext>
            </a:extLst>
          </p:cNvPr>
          <p:cNvPicPr>
            <a:picLocks noChangeAspect="1"/>
          </p:cNvPicPr>
          <p:nvPr/>
        </p:nvPicPr>
        <p:blipFill>
          <a:blip r:embed="rId5"/>
          <a:stretch>
            <a:fillRect/>
          </a:stretch>
        </p:blipFill>
        <p:spPr>
          <a:xfrm>
            <a:off x="8520853" y="814820"/>
            <a:ext cx="3671147" cy="2402032"/>
          </a:xfrm>
          <a:prstGeom prst="rect">
            <a:avLst/>
          </a:prstGeom>
        </p:spPr>
      </p:pic>
      <p:pic>
        <p:nvPicPr>
          <p:cNvPr id="9" name="Picture 8">
            <a:extLst>
              <a:ext uri="{FF2B5EF4-FFF2-40B4-BE49-F238E27FC236}">
                <a16:creationId xmlns:a16="http://schemas.microsoft.com/office/drawing/2014/main" id="{31590524-9F3E-D40D-34D6-2FF4689D6543}"/>
              </a:ext>
            </a:extLst>
          </p:cNvPr>
          <p:cNvPicPr>
            <a:picLocks noChangeAspect="1"/>
          </p:cNvPicPr>
          <p:nvPr/>
        </p:nvPicPr>
        <p:blipFill>
          <a:blip r:embed="rId6"/>
          <a:stretch>
            <a:fillRect/>
          </a:stretch>
        </p:blipFill>
        <p:spPr>
          <a:xfrm>
            <a:off x="1944" y="3216852"/>
            <a:ext cx="6519196" cy="3653969"/>
          </a:xfrm>
          <a:prstGeom prst="rect">
            <a:avLst/>
          </a:prstGeom>
        </p:spPr>
      </p:pic>
      <p:pic>
        <p:nvPicPr>
          <p:cNvPr id="10" name="Picture 9">
            <a:extLst>
              <a:ext uri="{FF2B5EF4-FFF2-40B4-BE49-F238E27FC236}">
                <a16:creationId xmlns:a16="http://schemas.microsoft.com/office/drawing/2014/main" id="{7042BC4B-E465-3754-E474-4F42E807A7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21140" y="4820735"/>
            <a:ext cx="5668916" cy="2037266"/>
          </a:xfrm>
          <a:prstGeom prst="rect">
            <a:avLst/>
          </a:prstGeom>
        </p:spPr>
      </p:pic>
      <p:pic>
        <p:nvPicPr>
          <p:cNvPr id="14" name="Picture 13">
            <a:extLst>
              <a:ext uri="{FF2B5EF4-FFF2-40B4-BE49-F238E27FC236}">
                <a16:creationId xmlns:a16="http://schemas.microsoft.com/office/drawing/2014/main" id="{F997D697-8F9B-9BD9-1D6A-E0C12B989BB3}"/>
              </a:ext>
            </a:extLst>
          </p:cNvPr>
          <p:cNvPicPr>
            <a:picLocks noChangeAspect="1"/>
          </p:cNvPicPr>
          <p:nvPr/>
        </p:nvPicPr>
        <p:blipFill>
          <a:blip r:embed="rId8"/>
          <a:stretch>
            <a:fillRect/>
          </a:stretch>
        </p:blipFill>
        <p:spPr>
          <a:xfrm>
            <a:off x="6521141" y="3210566"/>
            <a:ext cx="3444212" cy="1886829"/>
          </a:xfrm>
          <a:prstGeom prst="rect">
            <a:avLst/>
          </a:prstGeom>
        </p:spPr>
      </p:pic>
      <p:pic>
        <p:nvPicPr>
          <p:cNvPr id="16" name="Picture 15" descr="A group of men in sports uniforms&#10;&#10;Description automatically generated">
            <a:extLst>
              <a:ext uri="{FF2B5EF4-FFF2-40B4-BE49-F238E27FC236}">
                <a16:creationId xmlns:a16="http://schemas.microsoft.com/office/drawing/2014/main" id="{05CEEE46-52A1-0755-1C26-4A21F9534093}"/>
              </a:ext>
            </a:extLst>
          </p:cNvPr>
          <p:cNvPicPr>
            <a:picLocks noChangeAspect="1"/>
          </p:cNvPicPr>
          <p:nvPr/>
        </p:nvPicPr>
        <p:blipFill>
          <a:blip r:embed="rId9"/>
          <a:stretch>
            <a:fillRect/>
          </a:stretch>
        </p:blipFill>
        <p:spPr>
          <a:xfrm>
            <a:off x="8820615" y="3210567"/>
            <a:ext cx="3369441" cy="1899376"/>
          </a:xfrm>
          <a:prstGeom prst="rect">
            <a:avLst/>
          </a:prstGeom>
        </p:spPr>
      </p:pic>
    </p:spTree>
    <p:extLst>
      <p:ext uri="{BB962C8B-B14F-4D97-AF65-F5344CB8AC3E}">
        <p14:creationId xmlns:p14="http://schemas.microsoft.com/office/powerpoint/2010/main" val="4212980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green text&#10;&#10;Description automatically generated">
            <a:extLst>
              <a:ext uri="{FF2B5EF4-FFF2-40B4-BE49-F238E27FC236}">
                <a16:creationId xmlns:a16="http://schemas.microsoft.com/office/drawing/2014/main" id="{6C7EBD5C-F7CE-F5D9-A285-EAFE2631F0FB}"/>
              </a:ext>
            </a:extLst>
          </p:cNvPr>
          <p:cNvPicPr>
            <a:picLocks noChangeAspect="1"/>
          </p:cNvPicPr>
          <p:nvPr/>
        </p:nvPicPr>
        <p:blipFill>
          <a:blip r:embed="rId3"/>
          <a:stretch>
            <a:fillRect/>
          </a:stretch>
        </p:blipFill>
        <p:spPr>
          <a:xfrm>
            <a:off x="853068" y="966110"/>
            <a:ext cx="3200399" cy="2299221"/>
          </a:xfrm>
          <a:prstGeom prst="rect">
            <a:avLst/>
          </a:prstGeom>
          <a:ln>
            <a:solidFill>
              <a:schemeClr val="tx1"/>
            </a:solidFill>
          </a:ln>
        </p:spPr>
      </p:pic>
      <p:pic>
        <p:nvPicPr>
          <p:cNvPr id="7" name="Picture 6" descr="A diagram of a map&#10;&#10;Description automatically generated">
            <a:extLst>
              <a:ext uri="{FF2B5EF4-FFF2-40B4-BE49-F238E27FC236}">
                <a16:creationId xmlns:a16="http://schemas.microsoft.com/office/drawing/2014/main" id="{1BFD8983-82CF-8CBB-E73F-94C7DF04E5DA}"/>
              </a:ext>
            </a:extLst>
          </p:cNvPr>
          <p:cNvPicPr>
            <a:picLocks noChangeAspect="1"/>
          </p:cNvPicPr>
          <p:nvPr/>
        </p:nvPicPr>
        <p:blipFill>
          <a:blip r:embed="rId4"/>
          <a:stretch>
            <a:fillRect/>
          </a:stretch>
        </p:blipFill>
        <p:spPr>
          <a:xfrm>
            <a:off x="8578560" y="1183960"/>
            <a:ext cx="2306773" cy="2081371"/>
          </a:xfrm>
          <a:prstGeom prst="rect">
            <a:avLst/>
          </a:prstGeom>
          <a:ln>
            <a:solidFill>
              <a:schemeClr val="tx1"/>
            </a:solidFill>
          </a:ln>
        </p:spPr>
      </p:pic>
      <p:sp>
        <p:nvSpPr>
          <p:cNvPr id="8" name="TextBox 7">
            <a:extLst>
              <a:ext uri="{FF2B5EF4-FFF2-40B4-BE49-F238E27FC236}">
                <a16:creationId xmlns:a16="http://schemas.microsoft.com/office/drawing/2014/main" id="{85430B09-2C03-796C-BCDC-142E9A9289E9}"/>
              </a:ext>
            </a:extLst>
          </p:cNvPr>
          <p:cNvSpPr txBox="1"/>
          <p:nvPr/>
        </p:nvSpPr>
        <p:spPr>
          <a:xfrm>
            <a:off x="7748203" y="722295"/>
            <a:ext cx="3847171" cy="461665"/>
          </a:xfrm>
          <a:prstGeom prst="rect">
            <a:avLst/>
          </a:prstGeom>
          <a:noFill/>
        </p:spPr>
        <p:txBody>
          <a:bodyPr wrap="square" rtlCol="0">
            <a:spAutoFit/>
          </a:bodyPr>
          <a:lstStyle/>
          <a:p>
            <a:pPr algn="ctr"/>
            <a:r>
              <a:rPr lang="en-GB" sz="2400" b="1" dirty="0"/>
              <a:t>A Future Generations Act</a:t>
            </a:r>
          </a:p>
        </p:txBody>
      </p:sp>
      <p:pic>
        <p:nvPicPr>
          <p:cNvPr id="10" name="Picture 9" descr="A child with down syndrome smiling&#10;&#10;Description automatically generated">
            <a:extLst>
              <a:ext uri="{FF2B5EF4-FFF2-40B4-BE49-F238E27FC236}">
                <a16:creationId xmlns:a16="http://schemas.microsoft.com/office/drawing/2014/main" id="{57D7A234-EAA8-41E0-1988-FCE861946F64}"/>
              </a:ext>
            </a:extLst>
          </p:cNvPr>
          <p:cNvPicPr>
            <a:picLocks noChangeAspect="1"/>
          </p:cNvPicPr>
          <p:nvPr/>
        </p:nvPicPr>
        <p:blipFill>
          <a:blip r:embed="rId5"/>
          <a:stretch>
            <a:fillRect/>
          </a:stretch>
        </p:blipFill>
        <p:spPr>
          <a:xfrm>
            <a:off x="245327" y="3586142"/>
            <a:ext cx="2186459" cy="3103005"/>
          </a:xfrm>
          <a:prstGeom prst="rect">
            <a:avLst/>
          </a:prstGeom>
        </p:spPr>
      </p:pic>
      <p:pic>
        <p:nvPicPr>
          <p:cNvPr id="12" name="Picture 11" descr="A group of people standing in front of a building&#10;&#10;Description automatically generated">
            <a:extLst>
              <a:ext uri="{FF2B5EF4-FFF2-40B4-BE49-F238E27FC236}">
                <a16:creationId xmlns:a16="http://schemas.microsoft.com/office/drawing/2014/main" id="{5B41A4DF-E22F-14AA-FC16-BEAADFA98661}"/>
              </a:ext>
            </a:extLst>
          </p:cNvPr>
          <p:cNvPicPr>
            <a:picLocks noChangeAspect="1"/>
          </p:cNvPicPr>
          <p:nvPr/>
        </p:nvPicPr>
        <p:blipFill>
          <a:blip r:embed="rId6"/>
          <a:stretch>
            <a:fillRect/>
          </a:stretch>
        </p:blipFill>
        <p:spPr>
          <a:xfrm>
            <a:off x="2608633" y="3587524"/>
            <a:ext cx="2315543" cy="3101624"/>
          </a:xfrm>
          <a:prstGeom prst="rect">
            <a:avLst/>
          </a:prstGeom>
          <a:ln>
            <a:solidFill>
              <a:schemeClr val="tx1"/>
            </a:solidFill>
          </a:ln>
        </p:spPr>
      </p:pic>
      <p:pic>
        <p:nvPicPr>
          <p:cNvPr id="14" name="Picture 13" descr="A person talking to a person on a bench&#10;&#10;Description automatically generated">
            <a:extLst>
              <a:ext uri="{FF2B5EF4-FFF2-40B4-BE49-F238E27FC236}">
                <a16:creationId xmlns:a16="http://schemas.microsoft.com/office/drawing/2014/main" id="{56E49276-DC04-9AE4-EFA0-5013A1E81942}"/>
              </a:ext>
            </a:extLst>
          </p:cNvPr>
          <p:cNvPicPr>
            <a:picLocks noChangeAspect="1"/>
          </p:cNvPicPr>
          <p:nvPr/>
        </p:nvPicPr>
        <p:blipFill>
          <a:blip r:embed="rId7"/>
          <a:stretch>
            <a:fillRect/>
          </a:stretch>
        </p:blipFill>
        <p:spPr>
          <a:xfrm>
            <a:off x="9792103" y="3590096"/>
            <a:ext cx="2186460" cy="3095023"/>
          </a:xfrm>
          <a:prstGeom prst="rect">
            <a:avLst/>
          </a:prstGeom>
          <a:ln>
            <a:solidFill>
              <a:schemeClr val="tx1"/>
            </a:solidFill>
          </a:ln>
        </p:spPr>
      </p:pic>
      <p:pic>
        <p:nvPicPr>
          <p:cNvPr id="16" name="Picture 15" descr="A cover of a book&#10;&#10;Description automatically generated">
            <a:extLst>
              <a:ext uri="{FF2B5EF4-FFF2-40B4-BE49-F238E27FC236}">
                <a16:creationId xmlns:a16="http://schemas.microsoft.com/office/drawing/2014/main" id="{47E9EB2E-60FB-ABFD-1DE9-63816FB9A977}"/>
              </a:ext>
            </a:extLst>
          </p:cNvPr>
          <p:cNvPicPr>
            <a:picLocks noChangeAspect="1"/>
          </p:cNvPicPr>
          <p:nvPr/>
        </p:nvPicPr>
        <p:blipFill>
          <a:blip r:embed="rId8"/>
          <a:stretch>
            <a:fillRect/>
          </a:stretch>
        </p:blipFill>
        <p:spPr>
          <a:xfrm>
            <a:off x="7485330" y="3590096"/>
            <a:ext cx="2186459" cy="3101624"/>
          </a:xfrm>
          <a:prstGeom prst="rect">
            <a:avLst/>
          </a:prstGeom>
          <a:ln>
            <a:solidFill>
              <a:schemeClr val="tx1"/>
            </a:solidFill>
          </a:ln>
        </p:spPr>
      </p:pic>
    </p:spTree>
    <p:extLst>
      <p:ext uri="{BB962C8B-B14F-4D97-AF65-F5344CB8AC3E}">
        <p14:creationId xmlns:p14="http://schemas.microsoft.com/office/powerpoint/2010/main" val="3557036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D83291-3A61-51E3-0CEB-AAC27C4BD70F}"/>
              </a:ext>
            </a:extLst>
          </p:cNvPr>
          <p:cNvSpPr>
            <a:spLocks noGrp="1"/>
          </p:cNvSpPr>
          <p:nvPr>
            <p:ph type="body" sz="quarter" idx="10"/>
          </p:nvPr>
        </p:nvSpPr>
        <p:spPr>
          <a:xfrm>
            <a:off x="325871" y="968311"/>
            <a:ext cx="10801350" cy="768125"/>
          </a:xfrm>
        </p:spPr>
        <p:txBody>
          <a:bodyPr/>
          <a:lstStyle/>
          <a:p>
            <a:r>
              <a:rPr lang="en-US" sz="4000" dirty="0"/>
              <a:t>What is the problem are we trying to solve ?</a:t>
            </a:r>
          </a:p>
        </p:txBody>
      </p:sp>
      <p:sp>
        <p:nvSpPr>
          <p:cNvPr id="3" name="Text Placeholder 2">
            <a:extLst>
              <a:ext uri="{FF2B5EF4-FFF2-40B4-BE49-F238E27FC236}">
                <a16:creationId xmlns:a16="http://schemas.microsoft.com/office/drawing/2014/main" id="{76EAABC1-DD13-E480-3367-B800D4F07740}"/>
              </a:ext>
            </a:extLst>
          </p:cNvPr>
          <p:cNvSpPr>
            <a:spLocks noGrp="1"/>
          </p:cNvSpPr>
          <p:nvPr>
            <p:ph type="body" sz="quarter" idx="11"/>
          </p:nvPr>
        </p:nvSpPr>
        <p:spPr>
          <a:xfrm>
            <a:off x="4683512" y="2140594"/>
            <a:ext cx="7182617" cy="4059037"/>
          </a:xfrm>
        </p:spPr>
        <p:txBody>
          <a:bodyPr/>
          <a:lstStyle/>
          <a:p>
            <a:r>
              <a:rPr lang="en-US" dirty="0"/>
              <a:t>Restrictive practice is an increasingly common feature of care &amp; support</a:t>
            </a:r>
          </a:p>
          <a:p>
            <a:r>
              <a:rPr lang="en-US" dirty="0"/>
              <a:t>Many adults and children are given medicine for it’s sedative effect</a:t>
            </a:r>
          </a:p>
          <a:p>
            <a:r>
              <a:rPr lang="en-US" dirty="0"/>
              <a:t>Masks the reason for the behaviour</a:t>
            </a:r>
          </a:p>
          <a:p>
            <a:r>
              <a:rPr lang="en-US" dirty="0"/>
              <a:t>All chemical restraint carries harmful affects</a:t>
            </a:r>
          </a:p>
          <a:p>
            <a:r>
              <a:rPr lang="en-US" dirty="0"/>
              <a:t>Wide range of alternative interventions</a:t>
            </a:r>
          </a:p>
          <a:p>
            <a:endParaRPr lang="en-US" dirty="0"/>
          </a:p>
          <a:p>
            <a:endParaRPr lang="en-US" dirty="0"/>
          </a:p>
          <a:p>
            <a:endParaRPr lang="en-US" dirty="0"/>
          </a:p>
        </p:txBody>
      </p:sp>
      <p:pic>
        <p:nvPicPr>
          <p:cNvPr id="6" name="Picture 5">
            <a:extLst>
              <a:ext uri="{FF2B5EF4-FFF2-40B4-BE49-F238E27FC236}">
                <a16:creationId xmlns:a16="http://schemas.microsoft.com/office/drawing/2014/main" id="{DA88D10D-F42A-8B44-482B-AD421B0F9F5A}"/>
              </a:ext>
            </a:extLst>
          </p:cNvPr>
          <p:cNvPicPr>
            <a:picLocks noChangeAspect="1"/>
          </p:cNvPicPr>
          <p:nvPr/>
        </p:nvPicPr>
        <p:blipFill>
          <a:blip r:embed="rId3"/>
          <a:stretch>
            <a:fillRect/>
          </a:stretch>
        </p:blipFill>
        <p:spPr>
          <a:xfrm>
            <a:off x="214358" y="4320959"/>
            <a:ext cx="4212675" cy="2457962"/>
          </a:xfrm>
          <a:prstGeom prst="rect">
            <a:avLst/>
          </a:prstGeom>
        </p:spPr>
      </p:pic>
    </p:spTree>
    <p:extLst>
      <p:ext uri="{BB962C8B-B14F-4D97-AF65-F5344CB8AC3E}">
        <p14:creationId xmlns:p14="http://schemas.microsoft.com/office/powerpoint/2010/main" val="1999121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FCE571-7450-E603-59C1-FCB525616EB8}"/>
              </a:ext>
            </a:extLst>
          </p:cNvPr>
          <p:cNvPicPr>
            <a:picLocks noChangeAspect="1"/>
          </p:cNvPicPr>
          <p:nvPr/>
        </p:nvPicPr>
        <p:blipFill>
          <a:blip r:embed="rId2"/>
          <a:stretch>
            <a:fillRect/>
          </a:stretch>
        </p:blipFill>
        <p:spPr>
          <a:xfrm>
            <a:off x="130231" y="2029969"/>
            <a:ext cx="5565452" cy="4643002"/>
          </a:xfrm>
          <a:prstGeom prst="rect">
            <a:avLst/>
          </a:prstGeom>
        </p:spPr>
      </p:pic>
      <p:sp>
        <p:nvSpPr>
          <p:cNvPr id="3" name="Text Placeholder 2">
            <a:extLst>
              <a:ext uri="{FF2B5EF4-FFF2-40B4-BE49-F238E27FC236}">
                <a16:creationId xmlns:a16="http://schemas.microsoft.com/office/drawing/2014/main" id="{76EAABC1-DD13-E480-3367-B800D4F07740}"/>
              </a:ext>
            </a:extLst>
          </p:cNvPr>
          <p:cNvSpPr>
            <a:spLocks noGrp="1"/>
          </p:cNvSpPr>
          <p:nvPr>
            <p:ph type="body" sz="quarter" idx="11"/>
          </p:nvPr>
        </p:nvSpPr>
        <p:spPr>
          <a:xfrm>
            <a:off x="6297365" y="1383723"/>
            <a:ext cx="5388667" cy="5289248"/>
          </a:xfrm>
        </p:spPr>
        <p:txBody>
          <a:bodyPr/>
          <a:lstStyle/>
          <a:p>
            <a:r>
              <a:rPr lang="en-GB" dirty="0"/>
              <a:t>Highlight the approaches that are being used successfully in Wales </a:t>
            </a:r>
          </a:p>
          <a:p>
            <a:r>
              <a:rPr lang="en-GB" dirty="0"/>
              <a:t>Explain the key principles of each approach </a:t>
            </a:r>
          </a:p>
          <a:p>
            <a:r>
              <a:rPr lang="en-GB" dirty="0"/>
              <a:t>Link to current policy and guidance</a:t>
            </a:r>
          </a:p>
          <a:p>
            <a:r>
              <a:rPr lang="en-GB" dirty="0"/>
              <a:t>Identify the existing information and resources </a:t>
            </a:r>
          </a:p>
          <a:p>
            <a:r>
              <a:rPr lang="en-GB" dirty="0"/>
              <a:t>Include recommendations on how to implement </a:t>
            </a:r>
          </a:p>
          <a:p>
            <a:r>
              <a:rPr lang="en-GB" dirty="0"/>
              <a:t>Accessible to a range of users</a:t>
            </a:r>
            <a:endParaRPr lang="en-US" dirty="0"/>
          </a:p>
          <a:p>
            <a:endParaRPr lang="en-US" dirty="0"/>
          </a:p>
        </p:txBody>
      </p:sp>
      <p:sp>
        <p:nvSpPr>
          <p:cNvPr id="2" name="Text Placeholder 1">
            <a:extLst>
              <a:ext uri="{FF2B5EF4-FFF2-40B4-BE49-F238E27FC236}">
                <a16:creationId xmlns:a16="http://schemas.microsoft.com/office/drawing/2014/main" id="{BC8CAB89-9879-A4BB-B2D1-C475A43E6966}"/>
              </a:ext>
            </a:extLst>
          </p:cNvPr>
          <p:cNvSpPr>
            <a:spLocks noGrp="1"/>
          </p:cNvSpPr>
          <p:nvPr>
            <p:ph type="body" sz="quarter" idx="10"/>
          </p:nvPr>
        </p:nvSpPr>
        <p:spPr>
          <a:xfrm>
            <a:off x="325871" y="968311"/>
            <a:ext cx="5770129" cy="768125"/>
          </a:xfrm>
        </p:spPr>
        <p:txBody>
          <a:bodyPr/>
          <a:lstStyle/>
          <a:p>
            <a:r>
              <a:rPr lang="en-US" sz="4000" dirty="0"/>
              <a:t>Our Change Idea</a:t>
            </a:r>
          </a:p>
        </p:txBody>
      </p:sp>
    </p:spTree>
    <p:extLst>
      <p:ext uri="{BB962C8B-B14F-4D97-AF65-F5344CB8AC3E}">
        <p14:creationId xmlns:p14="http://schemas.microsoft.com/office/powerpoint/2010/main" val="778072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D83291-3A61-51E3-0CEB-AAC27C4BD70F}"/>
              </a:ext>
            </a:extLst>
          </p:cNvPr>
          <p:cNvSpPr>
            <a:spLocks noGrp="1"/>
          </p:cNvSpPr>
          <p:nvPr>
            <p:ph type="body" sz="quarter" idx="10"/>
          </p:nvPr>
        </p:nvSpPr>
        <p:spPr>
          <a:xfrm>
            <a:off x="695325" y="1035050"/>
            <a:ext cx="8613267" cy="775462"/>
          </a:xfrm>
        </p:spPr>
        <p:txBody>
          <a:bodyPr/>
          <a:lstStyle/>
          <a:p>
            <a:r>
              <a:rPr lang="en-GB" sz="4000" b="1" dirty="0"/>
              <a:t>The purpose of this framework</a:t>
            </a:r>
          </a:p>
        </p:txBody>
      </p:sp>
      <p:sp>
        <p:nvSpPr>
          <p:cNvPr id="3" name="Text Placeholder 2">
            <a:extLst>
              <a:ext uri="{FF2B5EF4-FFF2-40B4-BE49-F238E27FC236}">
                <a16:creationId xmlns:a16="http://schemas.microsoft.com/office/drawing/2014/main" id="{76EAABC1-DD13-E480-3367-B800D4F07740}"/>
              </a:ext>
            </a:extLst>
          </p:cNvPr>
          <p:cNvSpPr>
            <a:spLocks noGrp="1"/>
          </p:cNvSpPr>
          <p:nvPr>
            <p:ph type="body" sz="quarter" idx="11"/>
          </p:nvPr>
        </p:nvSpPr>
        <p:spPr>
          <a:xfrm>
            <a:off x="606115" y="2187423"/>
            <a:ext cx="7515987" cy="4291436"/>
          </a:xfrm>
        </p:spPr>
        <p:txBody>
          <a:bodyPr/>
          <a:lstStyle/>
          <a:p>
            <a:r>
              <a:rPr lang="en-GB" dirty="0"/>
              <a:t>Empowering people to make decisions about their care and treatment</a:t>
            </a:r>
          </a:p>
          <a:p>
            <a:endParaRPr lang="en-GB" dirty="0"/>
          </a:p>
          <a:p>
            <a:r>
              <a:rPr lang="en-US" dirty="0"/>
              <a:t>Improving wellbeing</a:t>
            </a:r>
          </a:p>
          <a:p>
            <a:endParaRPr lang="en-US" dirty="0"/>
          </a:p>
          <a:p>
            <a:r>
              <a:rPr lang="en-GB" dirty="0"/>
              <a:t>Promoting early intervention and education</a:t>
            </a:r>
          </a:p>
          <a:p>
            <a:endParaRPr lang="en-GB" dirty="0"/>
          </a:p>
          <a:p>
            <a:r>
              <a:rPr lang="en-GB" dirty="0"/>
              <a:t>Sharing alternative approaches and interventions</a:t>
            </a:r>
            <a:endParaRPr lang="en-US" dirty="0"/>
          </a:p>
        </p:txBody>
      </p:sp>
    </p:spTree>
    <p:extLst>
      <p:ext uri="{BB962C8B-B14F-4D97-AF65-F5344CB8AC3E}">
        <p14:creationId xmlns:p14="http://schemas.microsoft.com/office/powerpoint/2010/main" val="916801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D83291-3A61-51E3-0CEB-AAC27C4BD70F}"/>
              </a:ext>
            </a:extLst>
          </p:cNvPr>
          <p:cNvSpPr>
            <a:spLocks noGrp="1"/>
          </p:cNvSpPr>
          <p:nvPr>
            <p:ph type="body" sz="quarter" idx="10"/>
          </p:nvPr>
        </p:nvSpPr>
        <p:spPr>
          <a:xfrm>
            <a:off x="695325" y="1035050"/>
            <a:ext cx="10801350" cy="752794"/>
          </a:xfrm>
        </p:spPr>
        <p:txBody>
          <a:bodyPr/>
          <a:lstStyle/>
          <a:p>
            <a:r>
              <a:rPr lang="en-GB" sz="4000" b="1" dirty="0"/>
              <a:t>How we developed the framework</a:t>
            </a:r>
            <a:endParaRPr lang="en-US" sz="4000" b="1" dirty="0"/>
          </a:p>
        </p:txBody>
      </p:sp>
      <p:sp>
        <p:nvSpPr>
          <p:cNvPr id="3" name="Text Placeholder 2">
            <a:extLst>
              <a:ext uri="{FF2B5EF4-FFF2-40B4-BE49-F238E27FC236}">
                <a16:creationId xmlns:a16="http://schemas.microsoft.com/office/drawing/2014/main" id="{76EAABC1-DD13-E480-3367-B800D4F07740}"/>
              </a:ext>
            </a:extLst>
          </p:cNvPr>
          <p:cNvSpPr>
            <a:spLocks noGrp="1"/>
          </p:cNvSpPr>
          <p:nvPr>
            <p:ph type="body" sz="quarter" idx="11"/>
          </p:nvPr>
        </p:nvSpPr>
        <p:spPr>
          <a:xfrm>
            <a:off x="695325" y="2212848"/>
            <a:ext cx="4512295" cy="3610102"/>
          </a:xfrm>
        </p:spPr>
        <p:txBody>
          <a:bodyPr/>
          <a:lstStyle/>
          <a:p>
            <a:r>
              <a:rPr lang="en-GB" dirty="0"/>
              <a:t>Online survey  (n=120) </a:t>
            </a:r>
          </a:p>
          <a:p>
            <a:endParaRPr lang="en-GB" dirty="0"/>
          </a:p>
          <a:p>
            <a:r>
              <a:rPr lang="en-GB" dirty="0"/>
              <a:t>Interviews with people with lived experience</a:t>
            </a:r>
          </a:p>
          <a:p>
            <a:endParaRPr lang="en-GB" dirty="0"/>
          </a:p>
          <a:p>
            <a:r>
              <a:rPr lang="en-GB" dirty="0"/>
              <a:t>Literature review</a:t>
            </a:r>
          </a:p>
          <a:p>
            <a:endParaRPr lang="en-GB" dirty="0"/>
          </a:p>
          <a:p>
            <a:endParaRPr lang="en-GB" dirty="0"/>
          </a:p>
          <a:p>
            <a:endParaRPr lang="en-US" dirty="0"/>
          </a:p>
        </p:txBody>
      </p:sp>
      <p:sp>
        <p:nvSpPr>
          <p:cNvPr id="4" name="TextBox 3">
            <a:extLst>
              <a:ext uri="{FF2B5EF4-FFF2-40B4-BE49-F238E27FC236}">
                <a16:creationId xmlns:a16="http://schemas.microsoft.com/office/drawing/2014/main" id="{B8D91A67-1DC5-8F0D-0D68-1DE387AE775C}"/>
              </a:ext>
            </a:extLst>
          </p:cNvPr>
          <p:cNvSpPr txBox="1"/>
          <p:nvPr/>
        </p:nvSpPr>
        <p:spPr>
          <a:xfrm>
            <a:off x="6690732" y="2212848"/>
            <a:ext cx="5274527" cy="183229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600"/>
              </a:spcAft>
              <a:buClr>
                <a:srgbClr val="15989D"/>
              </a:buClr>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Developed a draft logic model.</a:t>
            </a:r>
          </a:p>
          <a:p>
            <a:pPr marL="228600" marR="0" lvl="0" indent="-228600" algn="l" defTabSz="914400" rtl="0" eaLnBrk="1" fontAlgn="auto" latinLnBrk="0" hangingPunct="1">
              <a:lnSpc>
                <a:spcPct val="90000"/>
              </a:lnSpc>
              <a:spcBef>
                <a:spcPts val="1000"/>
              </a:spcBef>
              <a:spcAft>
                <a:spcPts val="600"/>
              </a:spcAft>
              <a:buClr>
                <a:srgbClr val="15989D"/>
              </a:buClr>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600"/>
              </a:spcAft>
              <a:buClr>
                <a:srgbClr val="15989D"/>
              </a:buClr>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Consulted with the national Task and Finish Group </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5561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D83291-3A61-51E3-0CEB-AAC27C4BD70F}"/>
              </a:ext>
            </a:extLst>
          </p:cNvPr>
          <p:cNvSpPr>
            <a:spLocks noGrp="1"/>
          </p:cNvSpPr>
          <p:nvPr>
            <p:ph type="body" sz="quarter" idx="10"/>
          </p:nvPr>
        </p:nvSpPr>
        <p:spPr>
          <a:xfrm>
            <a:off x="695325" y="1035050"/>
            <a:ext cx="10801350" cy="752794"/>
          </a:xfrm>
        </p:spPr>
        <p:txBody>
          <a:bodyPr/>
          <a:lstStyle/>
          <a:p>
            <a:r>
              <a:rPr lang="en-GB" sz="4000" b="1" dirty="0"/>
              <a:t>What we found</a:t>
            </a:r>
            <a:endParaRPr lang="en-US" sz="4000" b="1" dirty="0"/>
          </a:p>
        </p:txBody>
      </p:sp>
      <p:sp>
        <p:nvSpPr>
          <p:cNvPr id="3" name="Text Placeholder 2">
            <a:extLst>
              <a:ext uri="{FF2B5EF4-FFF2-40B4-BE49-F238E27FC236}">
                <a16:creationId xmlns:a16="http://schemas.microsoft.com/office/drawing/2014/main" id="{76EAABC1-DD13-E480-3367-B800D4F07740}"/>
              </a:ext>
            </a:extLst>
          </p:cNvPr>
          <p:cNvSpPr>
            <a:spLocks noGrp="1"/>
          </p:cNvSpPr>
          <p:nvPr>
            <p:ph type="body" sz="quarter" idx="11"/>
          </p:nvPr>
        </p:nvSpPr>
        <p:spPr>
          <a:xfrm>
            <a:off x="695325" y="2212848"/>
            <a:ext cx="7500821" cy="4165650"/>
          </a:xfrm>
        </p:spPr>
        <p:txBody>
          <a:bodyPr/>
          <a:lstStyle/>
          <a:p>
            <a:r>
              <a:rPr lang="en-GB" dirty="0"/>
              <a:t>85% of respondents  or a family member was being given  prescribed medication to manage behaviour </a:t>
            </a:r>
          </a:p>
          <a:p>
            <a:pPr lvl="1"/>
            <a:r>
              <a:rPr lang="en-GB" dirty="0"/>
              <a:t>Most of these were adults (91%).</a:t>
            </a:r>
          </a:p>
          <a:p>
            <a:pPr lvl="1"/>
            <a:endParaRPr lang="en-GB" dirty="0"/>
          </a:p>
          <a:p>
            <a:r>
              <a:rPr lang="en-GB" dirty="0"/>
              <a:t>92%  felt other approaches worked and could be used some of the time. </a:t>
            </a:r>
          </a:p>
          <a:p>
            <a:r>
              <a:rPr lang="en-GB" dirty="0"/>
              <a:t>15% thought medication could be replaced in all cases. </a:t>
            </a:r>
          </a:p>
          <a:p>
            <a:r>
              <a:rPr lang="en-GB" dirty="0"/>
              <a:t>13% felt medication was needed alongside alternative approaches. </a:t>
            </a:r>
          </a:p>
          <a:p>
            <a:endParaRPr lang="en-US" dirty="0"/>
          </a:p>
        </p:txBody>
      </p:sp>
      <p:pic>
        <p:nvPicPr>
          <p:cNvPr id="4" name="Picture 3">
            <a:extLst>
              <a:ext uri="{FF2B5EF4-FFF2-40B4-BE49-F238E27FC236}">
                <a16:creationId xmlns:a16="http://schemas.microsoft.com/office/drawing/2014/main" id="{1579B236-693F-61B4-FE2E-81BDAEAB556E}"/>
              </a:ext>
            </a:extLst>
          </p:cNvPr>
          <p:cNvPicPr>
            <a:picLocks noChangeAspect="1"/>
          </p:cNvPicPr>
          <p:nvPr/>
        </p:nvPicPr>
        <p:blipFill>
          <a:blip r:embed="rId2"/>
          <a:stretch>
            <a:fillRect/>
          </a:stretch>
        </p:blipFill>
        <p:spPr>
          <a:xfrm>
            <a:off x="8103343" y="1035050"/>
            <a:ext cx="4088657" cy="2859272"/>
          </a:xfrm>
          <a:prstGeom prst="rect">
            <a:avLst/>
          </a:prstGeom>
        </p:spPr>
      </p:pic>
    </p:spTree>
    <p:extLst>
      <p:ext uri="{BB962C8B-B14F-4D97-AF65-F5344CB8AC3E}">
        <p14:creationId xmlns:p14="http://schemas.microsoft.com/office/powerpoint/2010/main" val="1862835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D83291-3A61-51E3-0CEB-AAC27C4BD70F}"/>
              </a:ext>
            </a:extLst>
          </p:cNvPr>
          <p:cNvSpPr>
            <a:spLocks noGrp="1"/>
          </p:cNvSpPr>
          <p:nvPr>
            <p:ph type="body" sz="quarter" idx="10"/>
          </p:nvPr>
        </p:nvSpPr>
        <p:spPr>
          <a:xfrm>
            <a:off x="223024" y="925551"/>
            <a:ext cx="11968976" cy="780586"/>
          </a:xfrm>
        </p:spPr>
        <p:txBody>
          <a:bodyPr/>
          <a:lstStyle/>
          <a:p>
            <a:r>
              <a:rPr lang="en-GB" sz="4000" b="1" dirty="0"/>
              <a:t>Survey findings: </a:t>
            </a:r>
            <a:r>
              <a:rPr lang="en-GB" sz="2800" b="1" dirty="0"/>
              <a:t>interventions and approaches being used</a:t>
            </a:r>
            <a:endParaRPr lang="en-US" sz="2800" b="1" dirty="0"/>
          </a:p>
        </p:txBody>
      </p:sp>
      <p:pic>
        <p:nvPicPr>
          <p:cNvPr id="6" name="Picture 5" descr="A chart with text and numbers&#10;&#10;Description automatically generated with medium confidence">
            <a:extLst>
              <a:ext uri="{FF2B5EF4-FFF2-40B4-BE49-F238E27FC236}">
                <a16:creationId xmlns:a16="http://schemas.microsoft.com/office/drawing/2014/main" id="{27E960A6-1BA9-BF31-7FE1-B5862918C84C}"/>
              </a:ext>
            </a:extLst>
          </p:cNvPr>
          <p:cNvPicPr>
            <a:picLocks noChangeAspect="1"/>
          </p:cNvPicPr>
          <p:nvPr/>
        </p:nvPicPr>
        <p:blipFill>
          <a:blip r:embed="rId3"/>
          <a:stretch>
            <a:fillRect/>
          </a:stretch>
        </p:blipFill>
        <p:spPr>
          <a:xfrm>
            <a:off x="748859" y="1862253"/>
            <a:ext cx="3032845" cy="4861932"/>
          </a:xfrm>
          <a:prstGeom prst="rect">
            <a:avLst/>
          </a:prstGeom>
        </p:spPr>
      </p:pic>
      <p:pic>
        <p:nvPicPr>
          <p:cNvPr id="8" name="Picture 7" descr="A chart of different types of psychological tests&#10;&#10;Description automatically generated with medium confidence">
            <a:extLst>
              <a:ext uri="{FF2B5EF4-FFF2-40B4-BE49-F238E27FC236}">
                <a16:creationId xmlns:a16="http://schemas.microsoft.com/office/drawing/2014/main" id="{8154A26D-7B40-7453-A97B-BC656851E71A}"/>
              </a:ext>
            </a:extLst>
          </p:cNvPr>
          <p:cNvPicPr>
            <a:picLocks noChangeAspect="1"/>
          </p:cNvPicPr>
          <p:nvPr/>
        </p:nvPicPr>
        <p:blipFill>
          <a:blip r:embed="rId4"/>
          <a:stretch>
            <a:fillRect/>
          </a:stretch>
        </p:blipFill>
        <p:spPr>
          <a:xfrm>
            <a:off x="8410296" y="1862254"/>
            <a:ext cx="3032845" cy="4861931"/>
          </a:xfrm>
          <a:prstGeom prst="rect">
            <a:avLst/>
          </a:prstGeom>
        </p:spPr>
      </p:pic>
    </p:spTree>
    <p:extLst>
      <p:ext uri="{BB962C8B-B14F-4D97-AF65-F5344CB8AC3E}">
        <p14:creationId xmlns:p14="http://schemas.microsoft.com/office/powerpoint/2010/main" val="4186808539"/>
      </p:ext>
    </p:extLst>
  </p:cSld>
  <p:clrMapOvr>
    <a:masterClrMapping/>
  </p:clrMapOvr>
</p:sld>
</file>

<file path=ppt/theme/theme1.xml><?xml version="1.0" encoding="utf-8"?>
<a:theme xmlns:a="http://schemas.openxmlformats.org/drawingml/2006/main" name="Title Slide">
  <a:themeElements>
    <a:clrScheme name="Improvement Cymru Colours">
      <a:dk1>
        <a:srgbClr val="1B5768"/>
      </a:dk1>
      <a:lt1>
        <a:sysClr val="window" lastClr="FFFFFF"/>
      </a:lt1>
      <a:dk2>
        <a:srgbClr val="009A9E"/>
      </a:dk2>
      <a:lt2>
        <a:srgbClr val="E7E6E6"/>
      </a:lt2>
      <a:accent1>
        <a:srgbClr val="1B5768"/>
      </a:accent1>
      <a:accent2>
        <a:srgbClr val="009A9E"/>
      </a:accent2>
      <a:accent3>
        <a:srgbClr val="6DA42F"/>
      </a:accent3>
      <a:accent4>
        <a:srgbClr val="573C72"/>
      </a:accent4>
      <a:accent5>
        <a:srgbClr val="CE8501"/>
      </a:accent5>
      <a:accent6>
        <a:srgbClr val="AD4F84"/>
      </a:accent6>
      <a:hlink>
        <a:srgbClr val="3AA6D8"/>
      </a:hlink>
      <a:folHlink>
        <a:srgbClr val="954F72"/>
      </a:folHlink>
    </a:clrScheme>
    <a:fontScheme name="Improvement Cymru Font (Acumin)">
      <a:majorFont>
        <a:latin typeface="Acumin Pro"/>
        <a:ea typeface=""/>
        <a:cs typeface=""/>
      </a:majorFont>
      <a:minorFont>
        <a:latin typeface="Acumin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provement Cymru_NHS Exec.potx" id="{9E2C9696-981C-4F61-8E56-557E622C7DEC}" vid="{DFBDA18B-C2C6-4E77-B84F-41A7AF0CC1AC}"/>
    </a:ext>
  </a:extLst>
</a:theme>
</file>

<file path=ppt/theme/theme2.xml><?xml version="1.0" encoding="utf-8"?>
<a:theme xmlns:a="http://schemas.openxmlformats.org/drawingml/2006/main" name="Improvement Cymru Nav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mprovement Cymru Font (Acumin)">
      <a:majorFont>
        <a:latin typeface="Acumin Pro"/>
        <a:ea typeface=""/>
        <a:cs typeface=""/>
      </a:majorFont>
      <a:minorFont>
        <a:latin typeface="Acumin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provement Cymru_NHS Exec.potx" id="{9E2C9696-981C-4F61-8E56-557E622C7DEC}" vid="{E91AF212-32DC-423D-B152-254C3D443AA1}"/>
    </a:ext>
  </a:extLst>
</a:theme>
</file>

<file path=ppt/theme/theme3.xml><?xml version="1.0" encoding="utf-8"?>
<a:theme xmlns:a="http://schemas.openxmlformats.org/drawingml/2006/main" name="Chapter Heading: Navy">
  <a:themeElements>
    <a:clrScheme name="Improvement Cymru Colours">
      <a:dk1>
        <a:srgbClr val="1B5768"/>
      </a:dk1>
      <a:lt1>
        <a:sysClr val="window" lastClr="FFFFFF"/>
      </a:lt1>
      <a:dk2>
        <a:srgbClr val="009A9E"/>
      </a:dk2>
      <a:lt2>
        <a:srgbClr val="E7E6E6"/>
      </a:lt2>
      <a:accent1>
        <a:srgbClr val="1B5768"/>
      </a:accent1>
      <a:accent2>
        <a:srgbClr val="009A9E"/>
      </a:accent2>
      <a:accent3>
        <a:srgbClr val="6DA42F"/>
      </a:accent3>
      <a:accent4>
        <a:srgbClr val="573C72"/>
      </a:accent4>
      <a:accent5>
        <a:srgbClr val="CE8501"/>
      </a:accent5>
      <a:accent6>
        <a:srgbClr val="AD4F84"/>
      </a:accent6>
      <a:hlink>
        <a:srgbClr val="3AA6D8"/>
      </a:hlink>
      <a:folHlink>
        <a:srgbClr val="954F72"/>
      </a:folHlink>
    </a:clrScheme>
    <a:fontScheme name="Improvement Cymru Font (Acumin)">
      <a:majorFont>
        <a:latin typeface="Acumin Pro"/>
        <a:ea typeface=""/>
        <a:cs typeface=""/>
      </a:majorFont>
      <a:minorFont>
        <a:latin typeface="Acumin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provement Cymru_NHS Exec.potx" id="{9E2C9696-981C-4F61-8E56-557E622C7DEC}" vid="{532EE495-4F17-411C-947B-85A90DC58CCD}"/>
    </a:ext>
  </a:extLst>
</a:theme>
</file>

<file path=ppt/theme/theme4.xml><?xml version="1.0" encoding="utf-8"?>
<a:theme xmlns:a="http://schemas.openxmlformats.org/drawingml/2006/main" name="Programmes Teal">
  <a:themeElements>
    <a:clrScheme name="Improvement Cymru Colours">
      <a:dk1>
        <a:srgbClr val="1B5768"/>
      </a:dk1>
      <a:lt1>
        <a:sysClr val="window" lastClr="FFFFFF"/>
      </a:lt1>
      <a:dk2>
        <a:srgbClr val="009A9E"/>
      </a:dk2>
      <a:lt2>
        <a:srgbClr val="E7E6E6"/>
      </a:lt2>
      <a:accent1>
        <a:srgbClr val="1B5768"/>
      </a:accent1>
      <a:accent2>
        <a:srgbClr val="009A9E"/>
      </a:accent2>
      <a:accent3>
        <a:srgbClr val="6DA42F"/>
      </a:accent3>
      <a:accent4>
        <a:srgbClr val="573C72"/>
      </a:accent4>
      <a:accent5>
        <a:srgbClr val="CE8501"/>
      </a:accent5>
      <a:accent6>
        <a:srgbClr val="AD4F84"/>
      </a:accent6>
      <a:hlink>
        <a:srgbClr val="3AA6D8"/>
      </a:hlink>
      <a:folHlink>
        <a:srgbClr val="954F72"/>
      </a:folHlink>
    </a:clrScheme>
    <a:fontScheme name="Improvement Cymru Font (Acumin)">
      <a:majorFont>
        <a:latin typeface="Acumin Pro"/>
        <a:ea typeface=""/>
        <a:cs typeface=""/>
      </a:majorFont>
      <a:minorFont>
        <a:latin typeface="Acumin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provement Cymru_NHS Exec.potx" id="{9E2C9696-981C-4F61-8E56-557E622C7DEC}" vid="{917483ED-F91E-46EB-B0FF-C6D5788B8677}"/>
    </a:ext>
  </a:extLst>
</a:theme>
</file>

<file path=ppt/theme/theme5.xml><?xml version="1.0" encoding="utf-8"?>
<a:theme xmlns:a="http://schemas.openxmlformats.org/drawingml/2006/main" name="Chapter Heading: Programmes Teal">
  <a:themeElements>
    <a:clrScheme name="Improvement Cymru Colours">
      <a:dk1>
        <a:srgbClr val="1B5768"/>
      </a:dk1>
      <a:lt1>
        <a:sysClr val="window" lastClr="FFFFFF"/>
      </a:lt1>
      <a:dk2>
        <a:srgbClr val="009A9E"/>
      </a:dk2>
      <a:lt2>
        <a:srgbClr val="E7E6E6"/>
      </a:lt2>
      <a:accent1>
        <a:srgbClr val="1B5768"/>
      </a:accent1>
      <a:accent2>
        <a:srgbClr val="009A9E"/>
      </a:accent2>
      <a:accent3>
        <a:srgbClr val="6DA42F"/>
      </a:accent3>
      <a:accent4>
        <a:srgbClr val="573C72"/>
      </a:accent4>
      <a:accent5>
        <a:srgbClr val="CE8501"/>
      </a:accent5>
      <a:accent6>
        <a:srgbClr val="AD4F84"/>
      </a:accent6>
      <a:hlink>
        <a:srgbClr val="3AA6D8"/>
      </a:hlink>
      <a:folHlink>
        <a:srgbClr val="954F72"/>
      </a:folHlink>
    </a:clrScheme>
    <a:fontScheme name="Improvement Cymru Font (Acumin)">
      <a:majorFont>
        <a:latin typeface="Acumin Pro"/>
        <a:ea typeface=""/>
        <a:cs typeface=""/>
      </a:majorFont>
      <a:minorFont>
        <a:latin typeface="Acumin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provement Cymru_NHS Exec.potx" id="{9E2C9696-981C-4F61-8E56-557E622C7DEC}" vid="{9CE3A762-68AB-4F85-BCAA-8D5F703AB052}"/>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provement Cymru_NHS Exec.potx" id="{9E2C9696-981C-4F61-8E56-557E622C7DEC}" vid="{3A347849-5C0D-49D7-ACCA-4D6AF4446EF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ssetType xmlns="c87470c7-9f60-45e9-954c-ebf9bf0c0122">PowerPoint Template</AssetType>
    <TaxCatchAll xmlns="34e23be3-6b08-495d-a2aa-c1108b7f0368" xsi:nil="true"/>
    <lcf76f155ced4ddcb4097134ff3c332f xmlns="c87470c7-9f60-45e9-954c-ebf9bf0c0122">
      <Terms xmlns="http://schemas.microsoft.com/office/infopath/2007/PartnerControls"/>
    </lcf76f155ced4ddcb4097134ff3c332f>
    <Programme xmlns="c87470c7-9f60-45e9-954c-ebf9bf0c0122">Comms</Programme>
    <SharedWithUsers xmlns="34e23be3-6b08-495d-a2aa-c1108b7f0368">
      <UserInfo>
        <DisplayName>Rebecca Curtis (NHS Executive)</DisplayName>
        <AccountId>83</AccountId>
        <AccountType/>
      </UserInfo>
      <UserInfo>
        <DisplayName>Vishal Dave (NHS Executive)</DisplayName>
        <AccountId>124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F1620B32C0F954C8D1B525DD71169B9" ma:contentTypeVersion="22" ma:contentTypeDescription="Create a new document." ma:contentTypeScope="" ma:versionID="4b021463a2fe40161dcae8ef794fa8a3">
  <xsd:schema xmlns:xsd="http://www.w3.org/2001/XMLSchema" xmlns:xs="http://www.w3.org/2001/XMLSchema" xmlns:p="http://schemas.microsoft.com/office/2006/metadata/properties" xmlns:ns2="c87470c7-9f60-45e9-954c-ebf9bf0c0122" xmlns:ns3="34e23be3-6b08-495d-a2aa-c1108b7f0368" targetNamespace="http://schemas.microsoft.com/office/2006/metadata/properties" ma:root="true" ma:fieldsID="597ec09cf72f64513647b895f35d7238" ns2:_="" ns3:_="">
    <xsd:import namespace="c87470c7-9f60-45e9-954c-ebf9bf0c0122"/>
    <xsd:import namespace="34e23be3-6b08-495d-a2aa-c1108b7f03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AssetType" minOccurs="0"/>
                <xsd:element ref="ns2:Programm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7470c7-9f60-45e9-954c-ebf9bf0c01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efaef41-70dc-4075-804e-d4e4dbdaeee0" ma:termSetId="09814cd3-568e-fe90-9814-8d621ff8fb84" ma:anchorId="fba54fb3-c3e1-fe81-a776-ca4b69148c4d" ma:open="true" ma:isKeyword="false">
      <xsd:complexType>
        <xsd:sequence>
          <xsd:element ref="pc:Terms" minOccurs="0" maxOccurs="1"/>
        </xsd:sequence>
      </xsd:complexType>
    </xsd:element>
    <xsd:element name="AssetType" ma:index="22" nillable="true" ma:displayName="Asset Type" ma:format="Dropdown" ma:internalName="AssetType">
      <xsd:simpleType>
        <xsd:union memberTypes="dms:Text">
          <xsd:simpleType>
            <xsd:restriction base="dms:Choice">
              <xsd:enumeration value="Guidance"/>
              <xsd:enumeration value="Word Template"/>
              <xsd:enumeration value="Logo"/>
              <xsd:enumeration value="Image"/>
            </xsd:restriction>
          </xsd:simpleType>
        </xsd:union>
      </xsd:simpleType>
    </xsd:element>
    <xsd:element name="Programme" ma:index="24" nillable="true" ma:displayName="Programme" ma:format="Dropdown" ma:internalName="Programme">
      <xsd:simpleType>
        <xsd:union memberTypes="dms:Text">
          <xsd:simpleType>
            <xsd:restriction base="dms:Choice">
              <xsd:enumeration value="Mental Health"/>
              <xsd:enumeration value="Learning Disability"/>
            </xsd:restriction>
          </xsd:simpleType>
        </xsd:un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4e23be3-6b08-495d-a2aa-c1108b7f036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503f3e0-aeb6-41c4-9bda-e9ef462580b9}" ma:internalName="TaxCatchAll" ma:showField="CatchAllData" ma:web="34e23be3-6b08-495d-a2aa-c1108b7f036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23"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39837F-90A4-46D6-88C5-BAE845F77636}">
  <ds:schemaRefs>
    <ds:schemaRef ds:uri="http://schemas.microsoft.com/sharepoint/v3/contenttype/forms"/>
  </ds:schemaRefs>
</ds:datastoreItem>
</file>

<file path=customXml/itemProps2.xml><?xml version="1.0" encoding="utf-8"?>
<ds:datastoreItem xmlns:ds="http://schemas.openxmlformats.org/officeDocument/2006/customXml" ds:itemID="{ED6F1314-6953-4674-A626-AB43458ECE2B}">
  <ds:schemaRefs>
    <ds:schemaRef ds:uri="34e23be3-6b08-495d-a2aa-c1108b7f0368"/>
    <ds:schemaRef ds:uri="http://purl.org/dc/terms/"/>
    <ds:schemaRef ds:uri="http://schemas.microsoft.com/office/infopath/2007/PartnerControls"/>
    <ds:schemaRef ds:uri="http://purl.org/dc/dcmitype/"/>
    <ds:schemaRef ds:uri="c87470c7-9f60-45e9-954c-ebf9bf0c0122"/>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C758F306-66BE-4C69-9E44-25C4EE6B4DFA}">
  <ds:schemaRefs>
    <ds:schemaRef ds:uri="34e23be3-6b08-495d-a2aa-c1108b7f0368"/>
    <ds:schemaRef ds:uri="c87470c7-9f60-45e9-954c-ebf9bf0c012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503</TotalTime>
  <Words>1507</Words>
  <Application>Microsoft Office PowerPoint</Application>
  <PresentationFormat>Widescreen</PresentationFormat>
  <Paragraphs>145</Paragraphs>
  <Slides>14</Slides>
  <Notes>8</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14</vt:i4>
      </vt:variant>
    </vt:vector>
  </HeadingPairs>
  <TitlesOfParts>
    <vt:vector size="24" baseType="lpstr">
      <vt:lpstr>Acumin Pro</vt:lpstr>
      <vt:lpstr>Arial</vt:lpstr>
      <vt:lpstr>Calibri</vt:lpstr>
      <vt:lpstr>Wingdings</vt:lpstr>
      <vt:lpstr>Title Slide</vt:lpstr>
      <vt:lpstr>Improvement Cymru Navy</vt:lpstr>
      <vt:lpstr>Chapter Heading: Navy</vt:lpstr>
      <vt:lpstr>Programmes Teal</vt:lpstr>
      <vt:lpstr>Chapter Heading: Programmes Teal</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Public Health Wales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Stationery</dc:subject>
  <dc:creator>Cari Hoskins (NHS Executive)</dc:creator>
  <cp:lastModifiedBy>David O'Brien (NHS Executive)</cp:lastModifiedBy>
  <cp:revision>18</cp:revision>
  <cp:lastPrinted>2019-10-15T15:56:08Z</cp:lastPrinted>
  <dcterms:created xsi:type="dcterms:W3CDTF">2023-09-22T11:41:22Z</dcterms:created>
  <dcterms:modified xsi:type="dcterms:W3CDTF">2024-09-30T11:52:34Z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0x010100FF1620B32C0F954C8D1B525DD71169B9</vt:lpwstr>
  </property>
  <property fmtid="{D5CDD505-2E9C-101B-9397-08002B2CF9AE}" pid="3" name="MediaServiceImageTags">
    <vt:lpwstr/>
  </property>
</Properties>
</file>