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67" r:id="rId4"/>
    <p:sldId id="260" r:id="rId5"/>
    <p:sldId id="272" r:id="rId6"/>
    <p:sldId id="269" r:id="rId7"/>
    <p:sldId id="270" r:id="rId8"/>
    <p:sldId id="271" r:id="rId9"/>
    <p:sldId id="268" r:id="rId10"/>
    <p:sldId id="273" r:id="rId11"/>
    <p:sldId id="2715" r:id="rId12"/>
    <p:sldId id="274" r:id="rId13"/>
    <p:sldId id="279" r:id="rId14"/>
    <p:sldId id="281" r:id="rId15"/>
    <p:sldId id="282" r:id="rId16"/>
    <p:sldId id="2716" r:id="rId17"/>
    <p:sldId id="2717" r:id="rId18"/>
    <p:sldId id="2718" r:id="rId19"/>
    <p:sldId id="27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6" autoAdjust="0"/>
    <p:restoredTop sz="94629"/>
  </p:normalViewPr>
  <p:slideViewPr>
    <p:cSldViewPr snapToGrid="0" showGuides="1">
      <p:cViewPr varScale="1">
        <p:scale>
          <a:sx n="68" d="100"/>
          <a:sy n="68"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B43DD-461E-E244-90BB-12A23674A7E0}"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4E271-D4F7-974A-8117-96CBA18DECEA}" type="slidenum">
              <a:rPr lang="en-US" smtClean="0"/>
              <a:t>‹#›</a:t>
            </a:fld>
            <a:endParaRPr lang="en-US"/>
          </a:p>
        </p:txBody>
      </p:sp>
    </p:spTree>
    <p:extLst>
      <p:ext uri="{BB962C8B-B14F-4D97-AF65-F5344CB8AC3E}">
        <p14:creationId xmlns:p14="http://schemas.microsoft.com/office/powerpoint/2010/main" val="178537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we? </a:t>
            </a:r>
          </a:p>
        </p:txBody>
      </p:sp>
      <p:sp>
        <p:nvSpPr>
          <p:cNvPr id="4" name="Slide Number Placeholder 3"/>
          <p:cNvSpPr>
            <a:spLocks noGrp="1"/>
          </p:cNvSpPr>
          <p:nvPr>
            <p:ph type="sldNum" sz="quarter" idx="5"/>
          </p:nvPr>
        </p:nvSpPr>
        <p:spPr/>
        <p:txBody>
          <a:bodyPr/>
          <a:lstStyle/>
          <a:p>
            <a:fld id="{5C04E271-D4F7-974A-8117-96CBA18DECEA}" type="slidenum">
              <a:rPr lang="en-US" smtClean="0"/>
              <a:t>1</a:t>
            </a:fld>
            <a:endParaRPr lang="en-US"/>
          </a:p>
        </p:txBody>
      </p:sp>
    </p:spTree>
    <p:extLst>
      <p:ext uri="{BB962C8B-B14F-4D97-AF65-F5344CB8AC3E}">
        <p14:creationId xmlns:p14="http://schemas.microsoft.com/office/powerpoint/2010/main" val="237877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translate</a:t>
            </a:r>
          </a:p>
        </p:txBody>
      </p:sp>
      <p:sp>
        <p:nvSpPr>
          <p:cNvPr id="4" name="Slide Number Placeholder 3"/>
          <p:cNvSpPr>
            <a:spLocks noGrp="1"/>
          </p:cNvSpPr>
          <p:nvPr>
            <p:ph type="sldNum" sz="quarter" idx="5"/>
          </p:nvPr>
        </p:nvSpPr>
        <p:spPr/>
        <p:txBody>
          <a:bodyPr/>
          <a:lstStyle/>
          <a:p>
            <a:fld id="{5C04E271-D4F7-974A-8117-96CBA18DECEA}" type="slidenum">
              <a:rPr lang="en-US" smtClean="0"/>
              <a:t>7</a:t>
            </a:fld>
            <a:endParaRPr lang="en-US"/>
          </a:p>
        </p:txBody>
      </p:sp>
    </p:spTree>
    <p:extLst>
      <p:ext uri="{BB962C8B-B14F-4D97-AF65-F5344CB8AC3E}">
        <p14:creationId xmlns:p14="http://schemas.microsoft.com/office/powerpoint/2010/main" val="377021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translate</a:t>
            </a:r>
          </a:p>
        </p:txBody>
      </p:sp>
      <p:sp>
        <p:nvSpPr>
          <p:cNvPr id="4" name="Slide Number Placeholder 3"/>
          <p:cNvSpPr>
            <a:spLocks noGrp="1"/>
          </p:cNvSpPr>
          <p:nvPr>
            <p:ph type="sldNum" sz="quarter" idx="5"/>
          </p:nvPr>
        </p:nvSpPr>
        <p:spPr/>
        <p:txBody>
          <a:bodyPr/>
          <a:lstStyle/>
          <a:p>
            <a:fld id="{5C04E271-D4F7-974A-8117-96CBA18DECEA}" type="slidenum">
              <a:rPr lang="en-US" smtClean="0"/>
              <a:t>8</a:t>
            </a:fld>
            <a:endParaRPr lang="en-US"/>
          </a:p>
        </p:txBody>
      </p:sp>
    </p:spTree>
    <p:extLst>
      <p:ext uri="{BB962C8B-B14F-4D97-AF65-F5344CB8AC3E}">
        <p14:creationId xmlns:p14="http://schemas.microsoft.com/office/powerpoint/2010/main" val="113818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translate</a:t>
            </a:r>
          </a:p>
        </p:txBody>
      </p:sp>
      <p:sp>
        <p:nvSpPr>
          <p:cNvPr id="4" name="Slide Number Placeholder 3"/>
          <p:cNvSpPr>
            <a:spLocks noGrp="1"/>
          </p:cNvSpPr>
          <p:nvPr>
            <p:ph type="sldNum" sz="quarter" idx="5"/>
          </p:nvPr>
        </p:nvSpPr>
        <p:spPr/>
        <p:txBody>
          <a:bodyPr/>
          <a:lstStyle/>
          <a:p>
            <a:fld id="{4A6C11BA-E208-A348-BA9B-FF654489CEB9}" type="slidenum">
              <a:rPr lang="en-GB" smtClean="0"/>
              <a:t>11</a:t>
            </a:fld>
            <a:endParaRPr lang="en-GB"/>
          </a:p>
        </p:txBody>
      </p:sp>
    </p:spTree>
    <p:extLst>
      <p:ext uri="{BB962C8B-B14F-4D97-AF65-F5344CB8AC3E}">
        <p14:creationId xmlns:p14="http://schemas.microsoft.com/office/powerpoint/2010/main" val="156669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translate.</a:t>
            </a:r>
          </a:p>
        </p:txBody>
      </p:sp>
      <p:sp>
        <p:nvSpPr>
          <p:cNvPr id="4" name="Slide Number Placeholder 3"/>
          <p:cNvSpPr>
            <a:spLocks noGrp="1"/>
          </p:cNvSpPr>
          <p:nvPr>
            <p:ph type="sldNum" sz="quarter" idx="5"/>
          </p:nvPr>
        </p:nvSpPr>
        <p:spPr/>
        <p:txBody>
          <a:bodyPr/>
          <a:lstStyle/>
          <a:p>
            <a:fld id="{5C04E271-D4F7-974A-8117-96CBA18DECEA}" type="slidenum">
              <a:rPr lang="en-US" smtClean="0"/>
              <a:t>16</a:t>
            </a:fld>
            <a:endParaRPr lang="en-US"/>
          </a:p>
        </p:txBody>
      </p:sp>
    </p:spTree>
    <p:extLst>
      <p:ext uri="{BB962C8B-B14F-4D97-AF65-F5344CB8AC3E}">
        <p14:creationId xmlns:p14="http://schemas.microsoft.com/office/powerpoint/2010/main" val="294251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translate</a:t>
            </a:r>
          </a:p>
        </p:txBody>
      </p:sp>
      <p:sp>
        <p:nvSpPr>
          <p:cNvPr id="4" name="Slide Number Placeholder 3"/>
          <p:cNvSpPr>
            <a:spLocks noGrp="1"/>
          </p:cNvSpPr>
          <p:nvPr>
            <p:ph type="sldNum" sz="quarter" idx="5"/>
          </p:nvPr>
        </p:nvSpPr>
        <p:spPr/>
        <p:txBody>
          <a:bodyPr/>
          <a:lstStyle/>
          <a:p>
            <a:fld id="{5C04E271-D4F7-974A-8117-96CBA18DECEA}" type="slidenum">
              <a:rPr lang="en-US" smtClean="0"/>
              <a:t>17</a:t>
            </a:fld>
            <a:endParaRPr lang="en-US"/>
          </a:p>
        </p:txBody>
      </p:sp>
    </p:spTree>
    <p:extLst>
      <p:ext uri="{BB962C8B-B14F-4D97-AF65-F5344CB8AC3E}">
        <p14:creationId xmlns:p14="http://schemas.microsoft.com/office/powerpoint/2010/main" val="2491403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1B62-5067-73DC-C611-1ECB9EA06252}"/>
              </a:ext>
            </a:extLst>
          </p:cNvPr>
          <p:cNvSpPr>
            <a:spLocks noGrp="1"/>
          </p:cNvSpPr>
          <p:nvPr>
            <p:ph type="ctrTitle"/>
          </p:nvPr>
        </p:nvSpPr>
        <p:spPr>
          <a:xfrm>
            <a:off x="1524000" y="1122363"/>
            <a:ext cx="9144000" cy="2387600"/>
          </a:xfrm>
        </p:spPr>
        <p:txBody>
          <a:bodyPr anchor="b">
            <a:normAutofit/>
          </a:bodyPr>
          <a:lstStyle>
            <a:lvl1pPr algn="ctr">
              <a:defRPr sz="6000" b="1">
                <a:latin typeface="Candara Light" panose="020E0502030303020204" pitchFamily="34" charset="0"/>
                <a:cs typeface="Aparajita" panose="020B0502040204020203" pitchFamily="18"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19F7D66-47FC-9852-A758-C8DD9839C0D9}"/>
              </a:ext>
            </a:extLst>
          </p:cNvPr>
          <p:cNvSpPr>
            <a:spLocks noGrp="1"/>
          </p:cNvSpPr>
          <p:nvPr>
            <p:ph type="subTitle" idx="1"/>
          </p:nvPr>
        </p:nvSpPr>
        <p:spPr>
          <a:xfrm>
            <a:off x="1524000" y="3602038"/>
            <a:ext cx="9144000" cy="1655762"/>
          </a:xfrm>
        </p:spPr>
        <p:txBody>
          <a:bodyPr/>
          <a:lstStyle>
            <a:lvl1pPr marL="0" indent="0" algn="ctr">
              <a:buNone/>
              <a:defRPr sz="2400">
                <a:latin typeface="Candara Light"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63DB0FC-1472-86BA-1228-6723F2011FB7}"/>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5" name="Footer Placeholder 4">
            <a:extLst>
              <a:ext uri="{FF2B5EF4-FFF2-40B4-BE49-F238E27FC236}">
                <a16:creationId xmlns:a16="http://schemas.microsoft.com/office/drawing/2014/main" id="{5F85097C-F5B1-FB04-0E28-C7076675B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4AEEE6-9779-D2FC-DFEA-CDA4815D1441}"/>
              </a:ext>
            </a:extLst>
          </p:cNvPr>
          <p:cNvSpPr>
            <a:spLocks noGrp="1"/>
          </p:cNvSpPr>
          <p:nvPr>
            <p:ph type="sldNum" sz="quarter" idx="12"/>
          </p:nvPr>
        </p:nvSpPr>
        <p:spPr/>
        <p:txBody>
          <a:bodyPr/>
          <a:lstStyle/>
          <a:p>
            <a:fld id="{D3DEF1F8-6F7D-4309-883D-26FEE34C4D5A}" type="slidenum">
              <a:rPr lang="en-GB" smtClean="0"/>
              <a:t>‹#›</a:t>
            </a:fld>
            <a:endParaRPr lang="en-GB"/>
          </a:p>
        </p:txBody>
      </p:sp>
      <p:cxnSp>
        <p:nvCxnSpPr>
          <p:cNvPr id="8" name="Straight Connector 7">
            <a:extLst>
              <a:ext uri="{FF2B5EF4-FFF2-40B4-BE49-F238E27FC236}">
                <a16:creationId xmlns:a16="http://schemas.microsoft.com/office/drawing/2014/main" id="{BF1CA75C-001D-44EC-EC74-843D1D1AFBD8}"/>
              </a:ext>
            </a:extLst>
          </p:cNvPr>
          <p:cNvCxnSpPr>
            <a:cxnSpLocks/>
          </p:cNvCxnSpPr>
          <p:nvPr userDrawn="1"/>
        </p:nvCxnSpPr>
        <p:spPr>
          <a:xfrm>
            <a:off x="1524000" y="1122363"/>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pic>
        <p:nvPicPr>
          <p:cNvPr id="10" name="Picture 9" descr="A close-up of a logo&#10;&#10;Description automatically generated">
            <a:extLst>
              <a:ext uri="{FF2B5EF4-FFF2-40B4-BE49-F238E27FC236}">
                <a16:creationId xmlns:a16="http://schemas.microsoft.com/office/drawing/2014/main" id="{8AEB6B4B-39A3-9740-B2EB-376AC25D9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6675" y="5441950"/>
            <a:ext cx="4438650" cy="1371600"/>
          </a:xfrm>
          <a:prstGeom prst="rect">
            <a:avLst/>
          </a:prstGeom>
        </p:spPr>
      </p:pic>
      <p:cxnSp>
        <p:nvCxnSpPr>
          <p:cNvPr id="11" name="Straight Connector 10">
            <a:extLst>
              <a:ext uri="{FF2B5EF4-FFF2-40B4-BE49-F238E27FC236}">
                <a16:creationId xmlns:a16="http://schemas.microsoft.com/office/drawing/2014/main" id="{430CBC60-EA9F-7CB3-EA84-9F82C1225EBC}"/>
              </a:ext>
            </a:extLst>
          </p:cNvPr>
          <p:cNvCxnSpPr>
            <a:cxnSpLocks/>
          </p:cNvCxnSpPr>
          <p:nvPr userDrawn="1"/>
        </p:nvCxnSpPr>
        <p:spPr>
          <a:xfrm>
            <a:off x="1524000" y="3509963"/>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grpSp>
        <p:nvGrpSpPr>
          <p:cNvPr id="26" name="Group 25">
            <a:extLst>
              <a:ext uri="{FF2B5EF4-FFF2-40B4-BE49-F238E27FC236}">
                <a16:creationId xmlns:a16="http://schemas.microsoft.com/office/drawing/2014/main" id="{BF760030-5928-960E-7051-B476B1FA727B}"/>
              </a:ext>
            </a:extLst>
          </p:cNvPr>
          <p:cNvGrpSpPr/>
          <p:nvPr userDrawn="1"/>
        </p:nvGrpSpPr>
        <p:grpSpPr>
          <a:xfrm>
            <a:off x="11295592" y="347133"/>
            <a:ext cx="558800" cy="1245658"/>
            <a:chOff x="11295592" y="347133"/>
            <a:chExt cx="558800" cy="1245658"/>
          </a:xfrm>
        </p:grpSpPr>
        <p:grpSp>
          <p:nvGrpSpPr>
            <p:cNvPr id="16" name="Group 15">
              <a:extLst>
                <a:ext uri="{FF2B5EF4-FFF2-40B4-BE49-F238E27FC236}">
                  <a16:creationId xmlns:a16="http://schemas.microsoft.com/office/drawing/2014/main" id="{E112B52E-FB1A-6A20-C1F3-1DF4FDA063B7}"/>
                </a:ext>
              </a:extLst>
            </p:cNvPr>
            <p:cNvGrpSpPr/>
            <p:nvPr userDrawn="1"/>
          </p:nvGrpSpPr>
          <p:grpSpPr>
            <a:xfrm>
              <a:off x="11295592" y="347133"/>
              <a:ext cx="558800" cy="550333"/>
              <a:chOff x="11295592" y="347133"/>
              <a:chExt cx="558800" cy="550333"/>
            </a:xfrm>
          </p:grpSpPr>
          <p:sp>
            <p:nvSpPr>
              <p:cNvPr id="12" name="Rectangle: Rounded Corners 11">
                <a:extLst>
                  <a:ext uri="{FF2B5EF4-FFF2-40B4-BE49-F238E27FC236}">
                    <a16:creationId xmlns:a16="http://schemas.microsoft.com/office/drawing/2014/main" id="{106E36E3-0E53-62A2-91D8-1129BADD1FEA}"/>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E0E889C-6274-9C09-CEFE-D804D3BFA5E7}"/>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4126AAF-294F-B94F-59E2-D63FEE23FD4F}"/>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EB05AF51-E1AF-6B2C-3865-7F6C1FDEC1A6}"/>
                </a:ext>
              </a:extLst>
            </p:cNvPr>
            <p:cNvGrpSpPr/>
            <p:nvPr userDrawn="1"/>
          </p:nvGrpSpPr>
          <p:grpSpPr>
            <a:xfrm rot="5400000">
              <a:off x="11295592" y="1038224"/>
              <a:ext cx="558800" cy="550333"/>
              <a:chOff x="11295592" y="347133"/>
              <a:chExt cx="558800" cy="550333"/>
            </a:xfrm>
          </p:grpSpPr>
          <p:sp>
            <p:nvSpPr>
              <p:cNvPr id="18" name="Rectangle: Rounded Corners 17">
                <a:extLst>
                  <a:ext uri="{FF2B5EF4-FFF2-40B4-BE49-F238E27FC236}">
                    <a16:creationId xmlns:a16="http://schemas.microsoft.com/office/drawing/2014/main" id="{242A4245-289E-B045-DFF0-AC50651D6E24}"/>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B7B4C2A-D0E7-4526-618A-ED94F4BA51E2}"/>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142293E-B2D9-D70D-BEE5-33293BE23776}"/>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303943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7282-EEAB-BE2D-4373-733514B24B57}"/>
              </a:ext>
            </a:extLst>
          </p:cNvPr>
          <p:cNvSpPr>
            <a:spLocks noGrp="1"/>
          </p:cNvSpPr>
          <p:nvPr>
            <p:ph type="title"/>
          </p:nvPr>
        </p:nvSpPr>
        <p:spPr/>
        <p:txBody>
          <a:bodyPr/>
          <a:lstStyle>
            <a:lvl1pPr>
              <a:defRPr b="1">
                <a:latin typeface="Candara Light" panose="020E05020303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F500532-5FE8-2036-A1CD-6782E9FD3393}"/>
              </a:ext>
            </a:extLst>
          </p:cNvPr>
          <p:cNvSpPr>
            <a:spLocks noGrp="1"/>
          </p:cNvSpPr>
          <p:nvPr>
            <p:ph idx="1"/>
          </p:nvPr>
        </p:nvSpPr>
        <p:spPr/>
        <p:txBody>
          <a:bodyPr/>
          <a:lstStyle>
            <a:lvl1pPr>
              <a:defRPr>
                <a:latin typeface="Candara Light" panose="020E0502030303020204" pitchFamily="34" charset="0"/>
              </a:defRPr>
            </a:lvl1pPr>
            <a:lvl2pPr>
              <a:defRPr>
                <a:latin typeface="Candara Light" panose="020E0502030303020204" pitchFamily="34" charset="0"/>
              </a:defRPr>
            </a:lvl2pPr>
            <a:lvl3pPr>
              <a:defRPr>
                <a:latin typeface="Candara Light" panose="020E0502030303020204" pitchFamily="34" charset="0"/>
              </a:defRPr>
            </a:lvl3pPr>
            <a:lvl4pPr>
              <a:defRPr>
                <a:latin typeface="Candara Light" panose="020E0502030303020204" pitchFamily="34" charset="0"/>
              </a:defRPr>
            </a:lvl4pPr>
            <a:lvl5pPr>
              <a:defRPr>
                <a:latin typeface="Candara Light"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45C3E7B-91C3-D6EB-0F85-8FB2F595939D}"/>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5" name="Footer Placeholder 4">
            <a:extLst>
              <a:ext uri="{FF2B5EF4-FFF2-40B4-BE49-F238E27FC236}">
                <a16:creationId xmlns:a16="http://schemas.microsoft.com/office/drawing/2014/main" id="{74AE2647-F15E-070F-3778-30A1D05518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17935F-F8EE-34E6-01D6-8E3464641D24}"/>
              </a:ext>
            </a:extLst>
          </p:cNvPr>
          <p:cNvSpPr>
            <a:spLocks noGrp="1"/>
          </p:cNvSpPr>
          <p:nvPr>
            <p:ph type="sldNum" sz="quarter" idx="12"/>
          </p:nvPr>
        </p:nvSpPr>
        <p:spPr/>
        <p:txBody>
          <a:bodyPr/>
          <a:lstStyle/>
          <a:p>
            <a:fld id="{D3DEF1F8-6F7D-4309-883D-26FEE34C4D5A}" type="slidenum">
              <a:rPr lang="en-GB" smtClean="0"/>
              <a:t>‹#›</a:t>
            </a:fld>
            <a:endParaRPr lang="en-GB"/>
          </a:p>
        </p:txBody>
      </p:sp>
      <p:grpSp>
        <p:nvGrpSpPr>
          <p:cNvPr id="7" name="Group 6">
            <a:extLst>
              <a:ext uri="{FF2B5EF4-FFF2-40B4-BE49-F238E27FC236}">
                <a16:creationId xmlns:a16="http://schemas.microsoft.com/office/drawing/2014/main" id="{04DAC1D5-C102-ABE6-6BC2-A517F03E150A}"/>
              </a:ext>
            </a:extLst>
          </p:cNvPr>
          <p:cNvGrpSpPr/>
          <p:nvPr userDrawn="1"/>
        </p:nvGrpSpPr>
        <p:grpSpPr>
          <a:xfrm>
            <a:off x="11295592" y="347133"/>
            <a:ext cx="558800" cy="1245658"/>
            <a:chOff x="11295592" y="347133"/>
            <a:chExt cx="558800" cy="1245658"/>
          </a:xfrm>
        </p:grpSpPr>
        <p:grpSp>
          <p:nvGrpSpPr>
            <p:cNvPr id="8" name="Group 7">
              <a:extLst>
                <a:ext uri="{FF2B5EF4-FFF2-40B4-BE49-F238E27FC236}">
                  <a16:creationId xmlns:a16="http://schemas.microsoft.com/office/drawing/2014/main" id="{60835825-AC32-FE53-84AD-AF0F0C94ED7D}"/>
                </a:ext>
              </a:extLst>
            </p:cNvPr>
            <p:cNvGrpSpPr/>
            <p:nvPr userDrawn="1"/>
          </p:nvGrpSpPr>
          <p:grpSpPr>
            <a:xfrm>
              <a:off x="11295592" y="347133"/>
              <a:ext cx="558800" cy="550333"/>
              <a:chOff x="11295592" y="347133"/>
              <a:chExt cx="558800" cy="550333"/>
            </a:xfrm>
          </p:grpSpPr>
          <p:sp>
            <p:nvSpPr>
              <p:cNvPr id="13" name="Rectangle: Rounded Corners 12">
                <a:extLst>
                  <a:ext uri="{FF2B5EF4-FFF2-40B4-BE49-F238E27FC236}">
                    <a16:creationId xmlns:a16="http://schemas.microsoft.com/office/drawing/2014/main" id="{CCF27F8C-4706-B6DB-AD26-1E4BF2C4F01A}"/>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771A53C-F29E-1D6C-8E9F-A94159914096}"/>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C4E781C-D355-BE3D-EA40-4E43F9AD059E}"/>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7C857680-748E-C2C3-D800-C01F8731F286}"/>
                </a:ext>
              </a:extLst>
            </p:cNvPr>
            <p:cNvGrpSpPr/>
            <p:nvPr userDrawn="1"/>
          </p:nvGrpSpPr>
          <p:grpSpPr>
            <a:xfrm rot="5400000">
              <a:off x="11295592" y="1038224"/>
              <a:ext cx="558800" cy="550333"/>
              <a:chOff x="11295592" y="347133"/>
              <a:chExt cx="558800" cy="550333"/>
            </a:xfrm>
          </p:grpSpPr>
          <p:sp>
            <p:nvSpPr>
              <p:cNvPr id="10" name="Rectangle: Rounded Corners 9">
                <a:extLst>
                  <a:ext uri="{FF2B5EF4-FFF2-40B4-BE49-F238E27FC236}">
                    <a16:creationId xmlns:a16="http://schemas.microsoft.com/office/drawing/2014/main" id="{B997A27E-745A-B35A-67EE-BCEB021020FD}"/>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0D49D81-9017-36A1-E0A8-A46308D84DB1}"/>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5B75D0D-DF3E-7F96-40D8-3B62E472264D}"/>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6" name="Picture 15" descr="A close-up of a logo&#10;&#10;Description automatically generated">
            <a:extLst>
              <a:ext uri="{FF2B5EF4-FFF2-40B4-BE49-F238E27FC236}">
                <a16:creationId xmlns:a16="http://schemas.microsoft.com/office/drawing/2014/main" id="{B15E500A-E4FC-B077-E088-5A28CC67D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cxnSp>
        <p:nvCxnSpPr>
          <p:cNvPr id="17" name="Straight Connector 16">
            <a:extLst>
              <a:ext uri="{FF2B5EF4-FFF2-40B4-BE49-F238E27FC236}">
                <a16:creationId xmlns:a16="http://schemas.microsoft.com/office/drawing/2014/main" id="{C5110BDA-179B-5B60-B7EA-BB0D41728A12}"/>
              </a:ext>
            </a:extLst>
          </p:cNvPr>
          <p:cNvCxnSpPr>
            <a:cxnSpLocks/>
          </p:cNvCxnSpPr>
          <p:nvPr userDrawn="1"/>
        </p:nvCxnSpPr>
        <p:spPr>
          <a:xfrm>
            <a:off x="838200" y="1690688"/>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665F8DA-C170-D1B5-3F4D-21E4191885FA}"/>
              </a:ext>
            </a:extLst>
          </p:cNvPr>
          <p:cNvCxnSpPr>
            <a:cxnSpLocks/>
          </p:cNvCxnSpPr>
          <p:nvPr userDrawn="1"/>
        </p:nvCxnSpPr>
        <p:spPr>
          <a:xfrm>
            <a:off x="838200" y="369139"/>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5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FFA7-A3A7-E98C-4E9A-E7E32F5E2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A5251D-758E-1828-F670-B70EC33482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028F8-DCA6-4C8C-E7D4-C06BC6F8A336}"/>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5" name="Footer Placeholder 4">
            <a:extLst>
              <a:ext uri="{FF2B5EF4-FFF2-40B4-BE49-F238E27FC236}">
                <a16:creationId xmlns:a16="http://schemas.microsoft.com/office/drawing/2014/main" id="{49030A63-1FAF-68A9-7D72-892008BB6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AF12B-FF9A-0FBE-FB79-6644EC194F8D}"/>
              </a:ext>
            </a:extLst>
          </p:cNvPr>
          <p:cNvSpPr>
            <a:spLocks noGrp="1"/>
          </p:cNvSpPr>
          <p:nvPr>
            <p:ph type="sldNum" sz="quarter" idx="12"/>
          </p:nvPr>
        </p:nvSpPr>
        <p:spPr/>
        <p:txBody>
          <a:bodyPr/>
          <a:lstStyle/>
          <a:p>
            <a:fld id="{D3DEF1F8-6F7D-4309-883D-26FEE34C4D5A}" type="slidenum">
              <a:rPr lang="en-GB" smtClean="0"/>
              <a:t>‹#›</a:t>
            </a:fld>
            <a:endParaRPr lang="en-GB"/>
          </a:p>
        </p:txBody>
      </p:sp>
      <p:cxnSp>
        <p:nvCxnSpPr>
          <p:cNvPr id="7" name="Straight Connector 6">
            <a:extLst>
              <a:ext uri="{FF2B5EF4-FFF2-40B4-BE49-F238E27FC236}">
                <a16:creationId xmlns:a16="http://schemas.microsoft.com/office/drawing/2014/main" id="{18FBF77A-5F31-F45F-4C52-63549FB15C9D}"/>
              </a:ext>
            </a:extLst>
          </p:cNvPr>
          <p:cNvCxnSpPr>
            <a:cxnSpLocks/>
          </p:cNvCxnSpPr>
          <p:nvPr userDrawn="1"/>
        </p:nvCxnSpPr>
        <p:spPr>
          <a:xfrm>
            <a:off x="838200" y="1690688"/>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921AA77B-F53E-4CC7-D331-BA80FDFAEAEA}"/>
              </a:ext>
            </a:extLst>
          </p:cNvPr>
          <p:cNvCxnSpPr>
            <a:cxnSpLocks/>
          </p:cNvCxnSpPr>
          <p:nvPr userDrawn="1"/>
        </p:nvCxnSpPr>
        <p:spPr>
          <a:xfrm>
            <a:off x="831850" y="4589463"/>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pic>
        <p:nvPicPr>
          <p:cNvPr id="9" name="Picture 8" descr="A close-up of a logo&#10;&#10;Description automatically generated">
            <a:extLst>
              <a:ext uri="{FF2B5EF4-FFF2-40B4-BE49-F238E27FC236}">
                <a16:creationId xmlns:a16="http://schemas.microsoft.com/office/drawing/2014/main" id="{69A44546-0CAC-4682-6C2C-C5518C565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grpSp>
        <p:nvGrpSpPr>
          <p:cNvPr id="10" name="Group 9">
            <a:extLst>
              <a:ext uri="{FF2B5EF4-FFF2-40B4-BE49-F238E27FC236}">
                <a16:creationId xmlns:a16="http://schemas.microsoft.com/office/drawing/2014/main" id="{92781EFF-5127-C9D3-E94E-701BC5DE578B}"/>
              </a:ext>
            </a:extLst>
          </p:cNvPr>
          <p:cNvGrpSpPr/>
          <p:nvPr userDrawn="1"/>
        </p:nvGrpSpPr>
        <p:grpSpPr>
          <a:xfrm>
            <a:off x="11295592" y="347133"/>
            <a:ext cx="558800" cy="1245658"/>
            <a:chOff x="11295592" y="347133"/>
            <a:chExt cx="558800" cy="1245658"/>
          </a:xfrm>
        </p:grpSpPr>
        <p:grpSp>
          <p:nvGrpSpPr>
            <p:cNvPr id="11" name="Group 10">
              <a:extLst>
                <a:ext uri="{FF2B5EF4-FFF2-40B4-BE49-F238E27FC236}">
                  <a16:creationId xmlns:a16="http://schemas.microsoft.com/office/drawing/2014/main" id="{241EED3E-5785-4711-4277-018B102A033C}"/>
                </a:ext>
              </a:extLst>
            </p:cNvPr>
            <p:cNvGrpSpPr/>
            <p:nvPr userDrawn="1"/>
          </p:nvGrpSpPr>
          <p:grpSpPr>
            <a:xfrm>
              <a:off x="11295592" y="347133"/>
              <a:ext cx="558800" cy="550333"/>
              <a:chOff x="11295592" y="347133"/>
              <a:chExt cx="558800" cy="550333"/>
            </a:xfrm>
          </p:grpSpPr>
          <p:sp>
            <p:nvSpPr>
              <p:cNvPr id="16" name="Rectangle: Rounded Corners 15">
                <a:extLst>
                  <a:ext uri="{FF2B5EF4-FFF2-40B4-BE49-F238E27FC236}">
                    <a16:creationId xmlns:a16="http://schemas.microsoft.com/office/drawing/2014/main" id="{36C3FB05-2051-1CDA-7805-432647E27280}"/>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B5EFD67-C496-B9C7-18AF-E9DB6EE243B6}"/>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4491256-41CC-6CE7-FF8D-7243AC90BF9F}"/>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D5D8CB1D-FBF6-4328-24AB-1C317366F372}"/>
                </a:ext>
              </a:extLst>
            </p:cNvPr>
            <p:cNvGrpSpPr/>
            <p:nvPr userDrawn="1"/>
          </p:nvGrpSpPr>
          <p:grpSpPr>
            <a:xfrm rot="5400000">
              <a:off x="11295592" y="1038224"/>
              <a:ext cx="558800" cy="550333"/>
              <a:chOff x="11295592" y="347133"/>
              <a:chExt cx="558800" cy="550333"/>
            </a:xfrm>
          </p:grpSpPr>
          <p:sp>
            <p:nvSpPr>
              <p:cNvPr id="13" name="Rectangle: Rounded Corners 12">
                <a:extLst>
                  <a:ext uri="{FF2B5EF4-FFF2-40B4-BE49-F238E27FC236}">
                    <a16:creationId xmlns:a16="http://schemas.microsoft.com/office/drawing/2014/main" id="{CBA8DDE3-99E0-58CD-74B1-F274B8C0E095}"/>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D77D972-C8E7-1B44-4F6B-9AF728107D74}"/>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FF3122A-E219-17A2-A6DA-648C369718CC}"/>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348298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AE94-BD07-6644-4F8D-BADF515D65C9}"/>
              </a:ext>
            </a:extLst>
          </p:cNvPr>
          <p:cNvSpPr>
            <a:spLocks noGrp="1"/>
          </p:cNvSpPr>
          <p:nvPr>
            <p:ph type="title"/>
          </p:nvPr>
        </p:nvSpPr>
        <p:spPr/>
        <p:txBody>
          <a:bodyPr/>
          <a:lstStyle>
            <a:lvl1pPr>
              <a:defRPr b="1">
                <a:latin typeface="Candara Light" panose="020E05020303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D86B5E6-6733-B939-DFA2-90A61CFC923E}"/>
              </a:ext>
            </a:extLst>
          </p:cNvPr>
          <p:cNvSpPr>
            <a:spLocks noGrp="1"/>
          </p:cNvSpPr>
          <p:nvPr>
            <p:ph sz="half" idx="1"/>
          </p:nvPr>
        </p:nvSpPr>
        <p:spPr>
          <a:xfrm>
            <a:off x="838200" y="1825625"/>
            <a:ext cx="5181600" cy="4351338"/>
          </a:xfrm>
        </p:spPr>
        <p:txBody>
          <a:bodyPr/>
          <a:lstStyle>
            <a:lvl1pPr>
              <a:defRPr>
                <a:latin typeface="Candara Light" panose="020E0502030303020204" pitchFamily="34" charset="0"/>
              </a:defRPr>
            </a:lvl1pPr>
            <a:lvl2pPr>
              <a:defRPr>
                <a:latin typeface="Candara Light" panose="020E0502030303020204" pitchFamily="34" charset="0"/>
              </a:defRPr>
            </a:lvl2pPr>
            <a:lvl3pPr>
              <a:defRPr>
                <a:latin typeface="Candara Light" panose="020E0502030303020204" pitchFamily="34" charset="0"/>
              </a:defRPr>
            </a:lvl3pPr>
            <a:lvl4pPr>
              <a:defRPr>
                <a:latin typeface="Candara Light" panose="020E0502030303020204" pitchFamily="34" charset="0"/>
              </a:defRPr>
            </a:lvl4pPr>
            <a:lvl5pPr>
              <a:defRPr>
                <a:latin typeface="Candara Light"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F6F08B4-3385-F6A7-DFF2-9D78ACEAB56E}"/>
              </a:ext>
            </a:extLst>
          </p:cNvPr>
          <p:cNvSpPr>
            <a:spLocks noGrp="1"/>
          </p:cNvSpPr>
          <p:nvPr>
            <p:ph sz="half" idx="2"/>
          </p:nvPr>
        </p:nvSpPr>
        <p:spPr>
          <a:xfrm>
            <a:off x="6172200" y="1825625"/>
            <a:ext cx="5181600" cy="4351338"/>
          </a:xfrm>
        </p:spPr>
        <p:txBody>
          <a:bodyPr/>
          <a:lstStyle>
            <a:lvl1pPr>
              <a:defRPr>
                <a:latin typeface="Candara Light" panose="020E0502030303020204" pitchFamily="34" charset="0"/>
              </a:defRPr>
            </a:lvl1pPr>
            <a:lvl2pPr>
              <a:defRPr>
                <a:latin typeface="Candara Light" panose="020E0502030303020204" pitchFamily="34" charset="0"/>
              </a:defRPr>
            </a:lvl2pPr>
            <a:lvl3pPr>
              <a:defRPr>
                <a:latin typeface="Candara Light" panose="020E0502030303020204" pitchFamily="34" charset="0"/>
              </a:defRPr>
            </a:lvl3pPr>
            <a:lvl4pPr>
              <a:defRPr>
                <a:latin typeface="Candara Light" panose="020E0502030303020204" pitchFamily="34" charset="0"/>
              </a:defRPr>
            </a:lvl4pPr>
            <a:lvl5pPr>
              <a:defRPr>
                <a:latin typeface="Candara Light"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4493ADB4-C334-2EB0-641A-B3041FF62B5E}"/>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6" name="Footer Placeholder 5">
            <a:extLst>
              <a:ext uri="{FF2B5EF4-FFF2-40B4-BE49-F238E27FC236}">
                <a16:creationId xmlns:a16="http://schemas.microsoft.com/office/drawing/2014/main" id="{8250A7E1-531A-C8CF-15FC-801109773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C9FDB-6871-F6F1-2B99-8F60762493DC}"/>
              </a:ext>
            </a:extLst>
          </p:cNvPr>
          <p:cNvSpPr>
            <a:spLocks noGrp="1"/>
          </p:cNvSpPr>
          <p:nvPr>
            <p:ph type="sldNum" sz="quarter" idx="12"/>
          </p:nvPr>
        </p:nvSpPr>
        <p:spPr/>
        <p:txBody>
          <a:bodyPr/>
          <a:lstStyle/>
          <a:p>
            <a:fld id="{D3DEF1F8-6F7D-4309-883D-26FEE34C4D5A}" type="slidenum">
              <a:rPr lang="en-GB" smtClean="0"/>
              <a:t>‹#›</a:t>
            </a:fld>
            <a:endParaRPr lang="en-GB"/>
          </a:p>
        </p:txBody>
      </p:sp>
      <p:grpSp>
        <p:nvGrpSpPr>
          <p:cNvPr id="8" name="Group 7">
            <a:extLst>
              <a:ext uri="{FF2B5EF4-FFF2-40B4-BE49-F238E27FC236}">
                <a16:creationId xmlns:a16="http://schemas.microsoft.com/office/drawing/2014/main" id="{4AB0F9E9-5003-801D-C24A-A3EEC8C5560A}"/>
              </a:ext>
            </a:extLst>
          </p:cNvPr>
          <p:cNvGrpSpPr/>
          <p:nvPr userDrawn="1"/>
        </p:nvGrpSpPr>
        <p:grpSpPr>
          <a:xfrm>
            <a:off x="11295592" y="347133"/>
            <a:ext cx="558800" cy="1245658"/>
            <a:chOff x="11295592" y="347133"/>
            <a:chExt cx="558800" cy="1245658"/>
          </a:xfrm>
        </p:grpSpPr>
        <p:grpSp>
          <p:nvGrpSpPr>
            <p:cNvPr id="9" name="Group 8">
              <a:extLst>
                <a:ext uri="{FF2B5EF4-FFF2-40B4-BE49-F238E27FC236}">
                  <a16:creationId xmlns:a16="http://schemas.microsoft.com/office/drawing/2014/main" id="{82A13D1C-21EA-5D5F-4552-D9592437B706}"/>
                </a:ext>
              </a:extLst>
            </p:cNvPr>
            <p:cNvGrpSpPr/>
            <p:nvPr userDrawn="1"/>
          </p:nvGrpSpPr>
          <p:grpSpPr>
            <a:xfrm>
              <a:off x="11295592" y="347133"/>
              <a:ext cx="558800" cy="550333"/>
              <a:chOff x="11295592" y="347133"/>
              <a:chExt cx="558800" cy="550333"/>
            </a:xfrm>
          </p:grpSpPr>
          <p:sp>
            <p:nvSpPr>
              <p:cNvPr id="14" name="Rectangle: Rounded Corners 13">
                <a:extLst>
                  <a:ext uri="{FF2B5EF4-FFF2-40B4-BE49-F238E27FC236}">
                    <a16:creationId xmlns:a16="http://schemas.microsoft.com/office/drawing/2014/main" id="{37792E40-0DD9-D11C-607C-92926168B1F3}"/>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315DBE8-DBE3-94BF-9A3E-F83DDD5BD4CF}"/>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6F86E12-5D71-5175-AD3E-EBECE3C3F577}"/>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5854CFA8-0D64-CF12-5C45-287B220FD8CE}"/>
                </a:ext>
              </a:extLst>
            </p:cNvPr>
            <p:cNvGrpSpPr/>
            <p:nvPr userDrawn="1"/>
          </p:nvGrpSpPr>
          <p:grpSpPr>
            <a:xfrm rot="5400000">
              <a:off x="11295592" y="1038224"/>
              <a:ext cx="558800" cy="550333"/>
              <a:chOff x="11295592" y="347133"/>
              <a:chExt cx="558800" cy="550333"/>
            </a:xfrm>
          </p:grpSpPr>
          <p:sp>
            <p:nvSpPr>
              <p:cNvPr id="11" name="Rectangle: Rounded Corners 10">
                <a:extLst>
                  <a:ext uri="{FF2B5EF4-FFF2-40B4-BE49-F238E27FC236}">
                    <a16:creationId xmlns:a16="http://schemas.microsoft.com/office/drawing/2014/main" id="{2C5BF205-6BEA-710B-1B9A-6D257C7EE6CB}"/>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CB6E263-0F60-FC22-EC50-673535EB8916}"/>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E18DF4-EA29-55C6-6C77-A9DE1C89BBF4}"/>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7" name="Straight Connector 16">
            <a:extLst>
              <a:ext uri="{FF2B5EF4-FFF2-40B4-BE49-F238E27FC236}">
                <a16:creationId xmlns:a16="http://schemas.microsoft.com/office/drawing/2014/main" id="{6C9C7D1A-A0B3-BC84-FB3C-67335295632C}"/>
              </a:ext>
            </a:extLst>
          </p:cNvPr>
          <p:cNvCxnSpPr>
            <a:cxnSpLocks/>
          </p:cNvCxnSpPr>
          <p:nvPr userDrawn="1"/>
        </p:nvCxnSpPr>
        <p:spPr>
          <a:xfrm>
            <a:off x="838200" y="1690688"/>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C0DCF619-6BA0-2496-0BC7-63066B33B438}"/>
              </a:ext>
            </a:extLst>
          </p:cNvPr>
          <p:cNvCxnSpPr>
            <a:cxnSpLocks/>
          </p:cNvCxnSpPr>
          <p:nvPr userDrawn="1"/>
        </p:nvCxnSpPr>
        <p:spPr>
          <a:xfrm>
            <a:off x="838200" y="365125"/>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pic>
        <p:nvPicPr>
          <p:cNvPr id="19" name="Picture 18" descr="A close-up of a logo&#10;&#10;Description automatically generated">
            <a:extLst>
              <a:ext uri="{FF2B5EF4-FFF2-40B4-BE49-F238E27FC236}">
                <a16:creationId xmlns:a16="http://schemas.microsoft.com/office/drawing/2014/main" id="{01368E62-5EC2-ECA9-B24E-A271E49852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spTree>
    <p:extLst>
      <p:ext uri="{BB962C8B-B14F-4D97-AF65-F5344CB8AC3E}">
        <p14:creationId xmlns:p14="http://schemas.microsoft.com/office/powerpoint/2010/main" val="2250814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ED81-6698-C6BB-EA6A-31DA4DAD0675}"/>
              </a:ext>
            </a:extLst>
          </p:cNvPr>
          <p:cNvSpPr>
            <a:spLocks noGrp="1"/>
          </p:cNvSpPr>
          <p:nvPr>
            <p:ph type="title"/>
          </p:nvPr>
        </p:nvSpPr>
        <p:spPr>
          <a:xfrm>
            <a:off x="839788" y="365125"/>
            <a:ext cx="10515600" cy="1325563"/>
          </a:xfrm>
        </p:spPr>
        <p:txBody>
          <a:bodyPr/>
          <a:lstStyle>
            <a:lvl1pPr>
              <a:defRPr b="1">
                <a:latin typeface="Candara Light" panose="020E0502030303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1FBBDDC-2262-6981-5E61-960B7C69885E}"/>
              </a:ext>
            </a:extLst>
          </p:cNvPr>
          <p:cNvSpPr>
            <a:spLocks noGrp="1"/>
          </p:cNvSpPr>
          <p:nvPr>
            <p:ph type="body" idx="1"/>
          </p:nvPr>
        </p:nvSpPr>
        <p:spPr>
          <a:xfrm>
            <a:off x="839788" y="1681163"/>
            <a:ext cx="5157787" cy="823912"/>
          </a:xfrm>
        </p:spPr>
        <p:txBody>
          <a:bodyPr anchor="b"/>
          <a:lstStyle>
            <a:lvl1pPr marL="0" indent="0">
              <a:buNone/>
              <a:defRPr sz="2400" b="1">
                <a:latin typeface="Candara Light"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8FA38F-14E0-3D31-7A22-1E90B86B3928}"/>
              </a:ext>
            </a:extLst>
          </p:cNvPr>
          <p:cNvSpPr>
            <a:spLocks noGrp="1"/>
          </p:cNvSpPr>
          <p:nvPr>
            <p:ph sz="half" idx="2"/>
          </p:nvPr>
        </p:nvSpPr>
        <p:spPr>
          <a:xfrm>
            <a:off x="839788" y="2505075"/>
            <a:ext cx="5157787" cy="3684588"/>
          </a:xfrm>
        </p:spPr>
        <p:txBody>
          <a:bodyPr/>
          <a:lstStyle>
            <a:lvl1pPr>
              <a:defRPr>
                <a:latin typeface="Candara Light" panose="020E0502030303020204" pitchFamily="34" charset="0"/>
              </a:defRPr>
            </a:lvl1pPr>
            <a:lvl2pPr>
              <a:defRPr>
                <a:latin typeface="Candara Light" panose="020E0502030303020204" pitchFamily="34" charset="0"/>
              </a:defRPr>
            </a:lvl2pPr>
            <a:lvl3pPr>
              <a:defRPr>
                <a:latin typeface="Candara Light" panose="020E0502030303020204" pitchFamily="34" charset="0"/>
              </a:defRPr>
            </a:lvl3pPr>
            <a:lvl4pPr>
              <a:defRPr>
                <a:latin typeface="Candara Light" panose="020E0502030303020204" pitchFamily="34" charset="0"/>
              </a:defRPr>
            </a:lvl4pPr>
            <a:lvl5pPr>
              <a:defRPr>
                <a:latin typeface="Candara Light"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7EB4B-3C80-4165-4A39-E6227905E41B}"/>
              </a:ext>
            </a:extLst>
          </p:cNvPr>
          <p:cNvSpPr>
            <a:spLocks noGrp="1"/>
          </p:cNvSpPr>
          <p:nvPr>
            <p:ph type="body" sz="quarter" idx="3"/>
          </p:nvPr>
        </p:nvSpPr>
        <p:spPr>
          <a:xfrm>
            <a:off x="6172200" y="1681163"/>
            <a:ext cx="5183188" cy="823912"/>
          </a:xfrm>
        </p:spPr>
        <p:txBody>
          <a:bodyPr anchor="b"/>
          <a:lstStyle>
            <a:lvl1pPr marL="0" indent="0">
              <a:buNone/>
              <a:defRPr sz="2400" b="1">
                <a:latin typeface="Candara Light"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825105-0762-4FBB-B7D6-53D8E9C2493F}"/>
              </a:ext>
            </a:extLst>
          </p:cNvPr>
          <p:cNvSpPr>
            <a:spLocks noGrp="1"/>
          </p:cNvSpPr>
          <p:nvPr>
            <p:ph sz="quarter" idx="4"/>
          </p:nvPr>
        </p:nvSpPr>
        <p:spPr>
          <a:xfrm>
            <a:off x="6172200" y="2505075"/>
            <a:ext cx="5183188" cy="3684588"/>
          </a:xfrm>
        </p:spPr>
        <p:txBody>
          <a:bodyPr/>
          <a:lstStyle>
            <a:lvl1pPr>
              <a:defRPr>
                <a:latin typeface="Candara Light" panose="020E0502030303020204" pitchFamily="34" charset="0"/>
              </a:defRPr>
            </a:lvl1pPr>
            <a:lvl2pPr>
              <a:defRPr>
                <a:latin typeface="Candara Light" panose="020E0502030303020204" pitchFamily="34" charset="0"/>
              </a:defRPr>
            </a:lvl2pPr>
            <a:lvl3pPr>
              <a:defRPr>
                <a:latin typeface="Candara Light" panose="020E0502030303020204" pitchFamily="34" charset="0"/>
              </a:defRPr>
            </a:lvl3pPr>
            <a:lvl4pPr>
              <a:defRPr>
                <a:latin typeface="Candara Light" panose="020E0502030303020204" pitchFamily="34" charset="0"/>
              </a:defRPr>
            </a:lvl4pPr>
            <a:lvl5pPr>
              <a:defRPr>
                <a:latin typeface="Candara Light"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4772BAF1-FE21-CE79-DC87-A6E85EF73F66}"/>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8" name="Footer Placeholder 7">
            <a:extLst>
              <a:ext uri="{FF2B5EF4-FFF2-40B4-BE49-F238E27FC236}">
                <a16:creationId xmlns:a16="http://schemas.microsoft.com/office/drawing/2014/main" id="{30F79D3C-73CE-1CE2-3CBA-11D087758E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B60E11-19C3-7B30-7A93-5EE06FEDA0DF}"/>
              </a:ext>
            </a:extLst>
          </p:cNvPr>
          <p:cNvSpPr>
            <a:spLocks noGrp="1"/>
          </p:cNvSpPr>
          <p:nvPr>
            <p:ph type="sldNum" sz="quarter" idx="12"/>
          </p:nvPr>
        </p:nvSpPr>
        <p:spPr/>
        <p:txBody>
          <a:bodyPr/>
          <a:lstStyle/>
          <a:p>
            <a:fld id="{D3DEF1F8-6F7D-4309-883D-26FEE34C4D5A}" type="slidenum">
              <a:rPr lang="en-GB" smtClean="0"/>
              <a:t>‹#›</a:t>
            </a:fld>
            <a:endParaRPr lang="en-GB"/>
          </a:p>
        </p:txBody>
      </p:sp>
      <p:pic>
        <p:nvPicPr>
          <p:cNvPr id="10" name="Picture 9" descr="A close-up of a logo&#10;&#10;Description automatically generated">
            <a:extLst>
              <a:ext uri="{FF2B5EF4-FFF2-40B4-BE49-F238E27FC236}">
                <a16:creationId xmlns:a16="http://schemas.microsoft.com/office/drawing/2014/main" id="{CC6C3373-0403-2953-33EA-963C8C18B1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cxnSp>
        <p:nvCxnSpPr>
          <p:cNvPr id="11" name="Straight Connector 10">
            <a:extLst>
              <a:ext uri="{FF2B5EF4-FFF2-40B4-BE49-F238E27FC236}">
                <a16:creationId xmlns:a16="http://schemas.microsoft.com/office/drawing/2014/main" id="{88C9F414-53CB-4519-8D4B-66B3029DD9E5}"/>
              </a:ext>
            </a:extLst>
          </p:cNvPr>
          <p:cNvCxnSpPr>
            <a:cxnSpLocks/>
          </p:cNvCxnSpPr>
          <p:nvPr userDrawn="1"/>
        </p:nvCxnSpPr>
        <p:spPr>
          <a:xfrm>
            <a:off x="838200" y="365125"/>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3552EA1A-C1CF-D533-51FE-9C245378F19E}"/>
              </a:ext>
            </a:extLst>
          </p:cNvPr>
          <p:cNvCxnSpPr>
            <a:cxnSpLocks/>
          </p:cNvCxnSpPr>
          <p:nvPr userDrawn="1"/>
        </p:nvCxnSpPr>
        <p:spPr>
          <a:xfrm>
            <a:off x="838200" y="1674706"/>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grpSp>
        <p:nvGrpSpPr>
          <p:cNvPr id="13" name="Group 12">
            <a:extLst>
              <a:ext uri="{FF2B5EF4-FFF2-40B4-BE49-F238E27FC236}">
                <a16:creationId xmlns:a16="http://schemas.microsoft.com/office/drawing/2014/main" id="{D696F8E6-F3FD-3BFB-C757-7FC01A21D9C5}"/>
              </a:ext>
            </a:extLst>
          </p:cNvPr>
          <p:cNvGrpSpPr/>
          <p:nvPr userDrawn="1"/>
        </p:nvGrpSpPr>
        <p:grpSpPr>
          <a:xfrm>
            <a:off x="11295592" y="347133"/>
            <a:ext cx="558800" cy="1245658"/>
            <a:chOff x="11295592" y="347133"/>
            <a:chExt cx="558800" cy="1245658"/>
          </a:xfrm>
        </p:grpSpPr>
        <p:grpSp>
          <p:nvGrpSpPr>
            <p:cNvPr id="14" name="Group 13">
              <a:extLst>
                <a:ext uri="{FF2B5EF4-FFF2-40B4-BE49-F238E27FC236}">
                  <a16:creationId xmlns:a16="http://schemas.microsoft.com/office/drawing/2014/main" id="{221CB6D5-E1CD-3E51-A6F3-81AFBD0AB05C}"/>
                </a:ext>
              </a:extLst>
            </p:cNvPr>
            <p:cNvGrpSpPr/>
            <p:nvPr userDrawn="1"/>
          </p:nvGrpSpPr>
          <p:grpSpPr>
            <a:xfrm>
              <a:off x="11295592" y="347133"/>
              <a:ext cx="558800" cy="550333"/>
              <a:chOff x="11295592" y="347133"/>
              <a:chExt cx="558800" cy="550333"/>
            </a:xfrm>
          </p:grpSpPr>
          <p:sp>
            <p:nvSpPr>
              <p:cNvPr id="19" name="Rectangle: Rounded Corners 18">
                <a:extLst>
                  <a:ext uri="{FF2B5EF4-FFF2-40B4-BE49-F238E27FC236}">
                    <a16:creationId xmlns:a16="http://schemas.microsoft.com/office/drawing/2014/main" id="{A9B7A72E-15F7-90DC-8338-01B17F600A10}"/>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736B306-E173-16F7-2943-8C21FA303444}"/>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1BD7FBA-4E30-B4B8-95C6-5DC55A76EF57}"/>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0E6A217-BC72-F277-4970-4FF30AD962B9}"/>
                </a:ext>
              </a:extLst>
            </p:cNvPr>
            <p:cNvGrpSpPr/>
            <p:nvPr userDrawn="1"/>
          </p:nvGrpSpPr>
          <p:grpSpPr>
            <a:xfrm rot="5400000">
              <a:off x="11295592" y="1038224"/>
              <a:ext cx="558800" cy="550333"/>
              <a:chOff x="11295592" y="347133"/>
              <a:chExt cx="558800" cy="550333"/>
            </a:xfrm>
          </p:grpSpPr>
          <p:sp>
            <p:nvSpPr>
              <p:cNvPr id="16" name="Rectangle: Rounded Corners 15">
                <a:extLst>
                  <a:ext uri="{FF2B5EF4-FFF2-40B4-BE49-F238E27FC236}">
                    <a16:creationId xmlns:a16="http://schemas.microsoft.com/office/drawing/2014/main" id="{F1A90471-7931-0FF0-4370-1BD8552C3433}"/>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09AEA2-A203-A94D-D3A4-F0CB5489EED5}"/>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F219070-A7BE-6984-A55E-821AD0FD7E13}"/>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7615287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8590-6B2B-6325-7BF2-6AF80DE2EF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656D49-16CF-F592-1E84-737C06064F1C}"/>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4" name="Footer Placeholder 3">
            <a:extLst>
              <a:ext uri="{FF2B5EF4-FFF2-40B4-BE49-F238E27FC236}">
                <a16:creationId xmlns:a16="http://schemas.microsoft.com/office/drawing/2014/main" id="{9D3BD013-A7E2-3C1B-0E20-A29DD56CDD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C75C47-7626-9E76-F971-02D71238A1AF}"/>
              </a:ext>
            </a:extLst>
          </p:cNvPr>
          <p:cNvSpPr>
            <a:spLocks noGrp="1"/>
          </p:cNvSpPr>
          <p:nvPr>
            <p:ph type="sldNum" sz="quarter" idx="12"/>
          </p:nvPr>
        </p:nvSpPr>
        <p:spPr/>
        <p:txBody>
          <a:bodyPr/>
          <a:lstStyle/>
          <a:p>
            <a:fld id="{D3DEF1F8-6F7D-4309-883D-26FEE34C4D5A}" type="slidenum">
              <a:rPr lang="en-GB" smtClean="0"/>
              <a:t>‹#›</a:t>
            </a:fld>
            <a:endParaRPr lang="en-GB"/>
          </a:p>
        </p:txBody>
      </p:sp>
      <p:grpSp>
        <p:nvGrpSpPr>
          <p:cNvPr id="6" name="Group 5">
            <a:extLst>
              <a:ext uri="{FF2B5EF4-FFF2-40B4-BE49-F238E27FC236}">
                <a16:creationId xmlns:a16="http://schemas.microsoft.com/office/drawing/2014/main" id="{A4EAAF15-8860-957B-0CD0-3AA0BB97AA8F}"/>
              </a:ext>
            </a:extLst>
          </p:cNvPr>
          <p:cNvGrpSpPr/>
          <p:nvPr userDrawn="1"/>
        </p:nvGrpSpPr>
        <p:grpSpPr>
          <a:xfrm>
            <a:off x="11295592" y="347133"/>
            <a:ext cx="558800" cy="1245658"/>
            <a:chOff x="11295592" y="347133"/>
            <a:chExt cx="558800" cy="1245658"/>
          </a:xfrm>
        </p:grpSpPr>
        <p:grpSp>
          <p:nvGrpSpPr>
            <p:cNvPr id="7" name="Group 6">
              <a:extLst>
                <a:ext uri="{FF2B5EF4-FFF2-40B4-BE49-F238E27FC236}">
                  <a16:creationId xmlns:a16="http://schemas.microsoft.com/office/drawing/2014/main" id="{59FF2E05-AE6F-67F2-3E8D-93A7FA0FA87C}"/>
                </a:ext>
              </a:extLst>
            </p:cNvPr>
            <p:cNvGrpSpPr/>
            <p:nvPr userDrawn="1"/>
          </p:nvGrpSpPr>
          <p:grpSpPr>
            <a:xfrm>
              <a:off x="11295592" y="347133"/>
              <a:ext cx="558800" cy="550333"/>
              <a:chOff x="11295592" y="347133"/>
              <a:chExt cx="558800" cy="550333"/>
            </a:xfrm>
          </p:grpSpPr>
          <p:sp>
            <p:nvSpPr>
              <p:cNvPr id="12" name="Rectangle: Rounded Corners 11">
                <a:extLst>
                  <a:ext uri="{FF2B5EF4-FFF2-40B4-BE49-F238E27FC236}">
                    <a16:creationId xmlns:a16="http://schemas.microsoft.com/office/drawing/2014/main" id="{1A4D3087-9D8B-F0E3-9479-7A0834195D29}"/>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F032DC8-8333-B487-0F62-946DB9B5C6D9}"/>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37DAC5A-4A9C-F4BF-F6E2-CEF4744B4B8E}"/>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CFA38708-ECE8-FD47-D01F-07CB202282C0}"/>
                </a:ext>
              </a:extLst>
            </p:cNvPr>
            <p:cNvGrpSpPr/>
            <p:nvPr userDrawn="1"/>
          </p:nvGrpSpPr>
          <p:grpSpPr>
            <a:xfrm rot="5400000">
              <a:off x="11295592" y="1038224"/>
              <a:ext cx="558800" cy="550333"/>
              <a:chOff x="11295592" y="347133"/>
              <a:chExt cx="558800" cy="550333"/>
            </a:xfrm>
          </p:grpSpPr>
          <p:sp>
            <p:nvSpPr>
              <p:cNvPr id="9" name="Rectangle: Rounded Corners 8">
                <a:extLst>
                  <a:ext uri="{FF2B5EF4-FFF2-40B4-BE49-F238E27FC236}">
                    <a16:creationId xmlns:a16="http://schemas.microsoft.com/office/drawing/2014/main" id="{26481B45-B1E5-D3B4-631F-2BEB92F5A3D2}"/>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23A163D-3D71-CD2B-F876-15224E8AEC95}"/>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143C560-6EEE-2A2B-7FBC-4DB0AA3938D0}"/>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5" name="Straight Connector 14">
            <a:extLst>
              <a:ext uri="{FF2B5EF4-FFF2-40B4-BE49-F238E27FC236}">
                <a16:creationId xmlns:a16="http://schemas.microsoft.com/office/drawing/2014/main" id="{D0E02DD8-8824-3199-DDFB-6D0CA76E5094}"/>
              </a:ext>
            </a:extLst>
          </p:cNvPr>
          <p:cNvCxnSpPr>
            <a:cxnSpLocks/>
          </p:cNvCxnSpPr>
          <p:nvPr userDrawn="1"/>
        </p:nvCxnSpPr>
        <p:spPr>
          <a:xfrm>
            <a:off x="838200" y="365125"/>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E74E0078-C16E-F3D3-E92C-BAE2F601C468}"/>
              </a:ext>
            </a:extLst>
          </p:cNvPr>
          <p:cNvCxnSpPr>
            <a:cxnSpLocks/>
          </p:cNvCxnSpPr>
          <p:nvPr userDrawn="1"/>
        </p:nvCxnSpPr>
        <p:spPr>
          <a:xfrm>
            <a:off x="838200" y="1690688"/>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pic>
        <p:nvPicPr>
          <p:cNvPr id="17" name="Picture 16" descr="A close-up of a logo&#10;&#10;Description automatically generated">
            <a:extLst>
              <a:ext uri="{FF2B5EF4-FFF2-40B4-BE49-F238E27FC236}">
                <a16:creationId xmlns:a16="http://schemas.microsoft.com/office/drawing/2014/main" id="{AA33432B-AE76-4CBF-D511-EF069A617F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spTree>
    <p:extLst>
      <p:ext uri="{BB962C8B-B14F-4D97-AF65-F5344CB8AC3E}">
        <p14:creationId xmlns:p14="http://schemas.microsoft.com/office/powerpoint/2010/main" val="2318218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5A3FC-4C7A-D561-7374-2F76383DABAB}"/>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3" name="Footer Placeholder 2">
            <a:extLst>
              <a:ext uri="{FF2B5EF4-FFF2-40B4-BE49-F238E27FC236}">
                <a16:creationId xmlns:a16="http://schemas.microsoft.com/office/drawing/2014/main" id="{055174B7-F0FF-82DF-DEF2-AA279C3F14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311418-822F-DAA6-6CFA-F4AAC3EDC1A0}"/>
              </a:ext>
            </a:extLst>
          </p:cNvPr>
          <p:cNvSpPr>
            <a:spLocks noGrp="1"/>
          </p:cNvSpPr>
          <p:nvPr>
            <p:ph type="sldNum" sz="quarter" idx="12"/>
          </p:nvPr>
        </p:nvSpPr>
        <p:spPr/>
        <p:txBody>
          <a:bodyPr/>
          <a:lstStyle/>
          <a:p>
            <a:fld id="{D3DEF1F8-6F7D-4309-883D-26FEE34C4D5A}" type="slidenum">
              <a:rPr lang="en-GB" smtClean="0"/>
              <a:t>‹#›</a:t>
            </a:fld>
            <a:endParaRPr lang="en-GB"/>
          </a:p>
        </p:txBody>
      </p:sp>
      <p:pic>
        <p:nvPicPr>
          <p:cNvPr id="5" name="Picture 4" descr="A close-up of a logo&#10;&#10;Description automatically generated">
            <a:extLst>
              <a:ext uri="{FF2B5EF4-FFF2-40B4-BE49-F238E27FC236}">
                <a16:creationId xmlns:a16="http://schemas.microsoft.com/office/drawing/2014/main" id="{090B62C4-40FB-00A0-23A8-815E3399C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grpSp>
        <p:nvGrpSpPr>
          <p:cNvPr id="6" name="Group 5">
            <a:extLst>
              <a:ext uri="{FF2B5EF4-FFF2-40B4-BE49-F238E27FC236}">
                <a16:creationId xmlns:a16="http://schemas.microsoft.com/office/drawing/2014/main" id="{CE4F0A01-A9D7-1CB4-223D-C59406AF77DC}"/>
              </a:ext>
            </a:extLst>
          </p:cNvPr>
          <p:cNvGrpSpPr/>
          <p:nvPr userDrawn="1"/>
        </p:nvGrpSpPr>
        <p:grpSpPr>
          <a:xfrm>
            <a:off x="11295592" y="347133"/>
            <a:ext cx="558800" cy="1245658"/>
            <a:chOff x="11295592" y="347133"/>
            <a:chExt cx="558800" cy="1245658"/>
          </a:xfrm>
        </p:grpSpPr>
        <p:grpSp>
          <p:nvGrpSpPr>
            <p:cNvPr id="7" name="Group 6">
              <a:extLst>
                <a:ext uri="{FF2B5EF4-FFF2-40B4-BE49-F238E27FC236}">
                  <a16:creationId xmlns:a16="http://schemas.microsoft.com/office/drawing/2014/main" id="{31EC7904-7A05-5033-233B-921EA3681570}"/>
                </a:ext>
              </a:extLst>
            </p:cNvPr>
            <p:cNvGrpSpPr/>
            <p:nvPr userDrawn="1"/>
          </p:nvGrpSpPr>
          <p:grpSpPr>
            <a:xfrm>
              <a:off x="11295592" y="347133"/>
              <a:ext cx="558800" cy="550333"/>
              <a:chOff x="11295592" y="347133"/>
              <a:chExt cx="558800" cy="550333"/>
            </a:xfrm>
          </p:grpSpPr>
          <p:sp>
            <p:nvSpPr>
              <p:cNvPr id="12" name="Rectangle: Rounded Corners 11">
                <a:extLst>
                  <a:ext uri="{FF2B5EF4-FFF2-40B4-BE49-F238E27FC236}">
                    <a16:creationId xmlns:a16="http://schemas.microsoft.com/office/drawing/2014/main" id="{7F38AA55-0631-FA3B-CC53-918E6D1821B8}"/>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C17A57B-8207-2DAC-A82C-76FC2507B769}"/>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2017C1-B771-4042-A12F-54AD81E437F7}"/>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D42E42FF-3D46-D200-CB9D-C2461C7A8DE1}"/>
                </a:ext>
              </a:extLst>
            </p:cNvPr>
            <p:cNvGrpSpPr/>
            <p:nvPr userDrawn="1"/>
          </p:nvGrpSpPr>
          <p:grpSpPr>
            <a:xfrm rot="5400000">
              <a:off x="11295592" y="1038224"/>
              <a:ext cx="558800" cy="550333"/>
              <a:chOff x="11295592" y="347133"/>
              <a:chExt cx="558800" cy="550333"/>
            </a:xfrm>
          </p:grpSpPr>
          <p:sp>
            <p:nvSpPr>
              <p:cNvPr id="9" name="Rectangle: Rounded Corners 8">
                <a:extLst>
                  <a:ext uri="{FF2B5EF4-FFF2-40B4-BE49-F238E27FC236}">
                    <a16:creationId xmlns:a16="http://schemas.microsoft.com/office/drawing/2014/main" id="{55AE450E-62FA-6AA8-4C0F-6269F6352D82}"/>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518D549-0CAE-4B18-B5A5-8E6DEF242168}"/>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85ECFA2-02F1-55D4-8840-56BEF6DFD697}"/>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5" name="Straight Connector 14">
            <a:extLst>
              <a:ext uri="{FF2B5EF4-FFF2-40B4-BE49-F238E27FC236}">
                <a16:creationId xmlns:a16="http://schemas.microsoft.com/office/drawing/2014/main" id="{A35DB967-5092-F2F3-AD46-90640643A40D}"/>
              </a:ext>
            </a:extLst>
          </p:cNvPr>
          <p:cNvCxnSpPr>
            <a:cxnSpLocks/>
          </p:cNvCxnSpPr>
          <p:nvPr userDrawn="1"/>
        </p:nvCxnSpPr>
        <p:spPr>
          <a:xfrm>
            <a:off x="838200" y="365125"/>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B7AFBD5-7C1A-90DC-3034-9DDC5899B0C9}"/>
              </a:ext>
            </a:extLst>
          </p:cNvPr>
          <p:cNvCxnSpPr>
            <a:cxnSpLocks/>
          </p:cNvCxnSpPr>
          <p:nvPr userDrawn="1"/>
        </p:nvCxnSpPr>
        <p:spPr>
          <a:xfrm>
            <a:off x="838200" y="5717973"/>
            <a:ext cx="9144000" cy="0"/>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3064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8FFC-5A8D-82C1-A016-D77F35B26AE6}"/>
              </a:ext>
            </a:extLst>
          </p:cNvPr>
          <p:cNvSpPr>
            <a:spLocks noGrp="1"/>
          </p:cNvSpPr>
          <p:nvPr>
            <p:ph type="title"/>
          </p:nvPr>
        </p:nvSpPr>
        <p:spPr>
          <a:xfrm>
            <a:off x="839788" y="457200"/>
            <a:ext cx="3932237" cy="1600200"/>
          </a:xfrm>
        </p:spPr>
        <p:txBody>
          <a:bodyPr anchor="b"/>
          <a:lstStyle>
            <a:lvl1pPr>
              <a:defRPr sz="3200" b="1">
                <a:latin typeface="Candara Light" panose="020E05020303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E5CE0A5-D353-65C6-9A2E-0E6EB67E3F0E}"/>
              </a:ext>
            </a:extLst>
          </p:cNvPr>
          <p:cNvSpPr>
            <a:spLocks noGrp="1"/>
          </p:cNvSpPr>
          <p:nvPr>
            <p:ph idx="1"/>
          </p:nvPr>
        </p:nvSpPr>
        <p:spPr>
          <a:xfrm>
            <a:off x="5183188" y="987425"/>
            <a:ext cx="6172200" cy="4873625"/>
          </a:xfrm>
        </p:spPr>
        <p:txBody>
          <a:bodyPr/>
          <a:lstStyle>
            <a:lvl1pPr>
              <a:defRPr sz="3200">
                <a:latin typeface="Candara Light" panose="020E0502030303020204" pitchFamily="34" charset="0"/>
              </a:defRPr>
            </a:lvl1pPr>
            <a:lvl2pPr>
              <a:defRPr sz="2800">
                <a:latin typeface="Candara Light" panose="020E0502030303020204" pitchFamily="34" charset="0"/>
              </a:defRPr>
            </a:lvl2pPr>
            <a:lvl3pPr>
              <a:defRPr sz="2400">
                <a:latin typeface="Candara Light" panose="020E0502030303020204" pitchFamily="34" charset="0"/>
              </a:defRPr>
            </a:lvl3pPr>
            <a:lvl4pPr>
              <a:defRPr sz="2000">
                <a:latin typeface="Candara Light" panose="020E0502030303020204" pitchFamily="34" charset="0"/>
              </a:defRPr>
            </a:lvl4pPr>
            <a:lvl5pPr>
              <a:defRPr sz="2000">
                <a:latin typeface="Candara Light" panose="020E0502030303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A13B985-7C4C-C837-9091-E4CAC07CD253}"/>
              </a:ext>
            </a:extLst>
          </p:cNvPr>
          <p:cNvSpPr>
            <a:spLocks noGrp="1"/>
          </p:cNvSpPr>
          <p:nvPr>
            <p:ph type="body" sz="half" idx="2"/>
          </p:nvPr>
        </p:nvSpPr>
        <p:spPr>
          <a:xfrm>
            <a:off x="839788" y="2057400"/>
            <a:ext cx="3932237" cy="3811588"/>
          </a:xfrm>
        </p:spPr>
        <p:txBody>
          <a:bodyPr/>
          <a:lstStyle>
            <a:lvl1pPr marL="0" indent="0">
              <a:buNone/>
              <a:defRPr sz="1600">
                <a:latin typeface="Candara Light" panose="020E05020303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F11CAB0-409F-D6C5-6111-70EF1E17CB57}"/>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6" name="Footer Placeholder 5">
            <a:extLst>
              <a:ext uri="{FF2B5EF4-FFF2-40B4-BE49-F238E27FC236}">
                <a16:creationId xmlns:a16="http://schemas.microsoft.com/office/drawing/2014/main" id="{79FF1666-CDFC-39F0-791C-1CE7F2CEF3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53111D-211F-FE03-378D-EEE22D6B5F85}"/>
              </a:ext>
            </a:extLst>
          </p:cNvPr>
          <p:cNvSpPr>
            <a:spLocks noGrp="1"/>
          </p:cNvSpPr>
          <p:nvPr>
            <p:ph type="sldNum" sz="quarter" idx="12"/>
          </p:nvPr>
        </p:nvSpPr>
        <p:spPr/>
        <p:txBody>
          <a:bodyPr/>
          <a:lstStyle/>
          <a:p>
            <a:fld id="{D3DEF1F8-6F7D-4309-883D-26FEE34C4D5A}" type="slidenum">
              <a:rPr lang="en-GB" smtClean="0"/>
              <a:t>‹#›</a:t>
            </a:fld>
            <a:endParaRPr lang="en-GB"/>
          </a:p>
        </p:txBody>
      </p:sp>
      <p:cxnSp>
        <p:nvCxnSpPr>
          <p:cNvPr id="8" name="Straight Connector 7">
            <a:extLst>
              <a:ext uri="{FF2B5EF4-FFF2-40B4-BE49-F238E27FC236}">
                <a16:creationId xmlns:a16="http://schemas.microsoft.com/office/drawing/2014/main" id="{030AAA15-0C26-3A51-DC8F-DA397DE96E96}"/>
              </a:ext>
            </a:extLst>
          </p:cNvPr>
          <p:cNvCxnSpPr>
            <a:cxnSpLocks/>
          </p:cNvCxnSpPr>
          <p:nvPr userDrawn="1"/>
        </p:nvCxnSpPr>
        <p:spPr>
          <a:xfrm flipV="1">
            <a:off x="838200" y="457200"/>
            <a:ext cx="3933825" cy="15804"/>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1172722E-A9A5-AEB4-31E7-2532B0FD1830}"/>
              </a:ext>
            </a:extLst>
          </p:cNvPr>
          <p:cNvCxnSpPr>
            <a:cxnSpLocks/>
          </p:cNvCxnSpPr>
          <p:nvPr userDrawn="1"/>
        </p:nvCxnSpPr>
        <p:spPr>
          <a:xfrm flipV="1">
            <a:off x="836612" y="2041596"/>
            <a:ext cx="3933825" cy="15804"/>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pic>
        <p:nvPicPr>
          <p:cNvPr id="11" name="Picture 10" descr="A close-up of a logo&#10;&#10;Description automatically generated">
            <a:extLst>
              <a:ext uri="{FF2B5EF4-FFF2-40B4-BE49-F238E27FC236}">
                <a16:creationId xmlns:a16="http://schemas.microsoft.com/office/drawing/2014/main" id="{8F2CAE5D-55FB-BFA9-A4DA-2F4AD35A67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grpSp>
        <p:nvGrpSpPr>
          <p:cNvPr id="12" name="Group 11">
            <a:extLst>
              <a:ext uri="{FF2B5EF4-FFF2-40B4-BE49-F238E27FC236}">
                <a16:creationId xmlns:a16="http://schemas.microsoft.com/office/drawing/2014/main" id="{405B42B2-0627-C37F-7EF9-85A7F6BB1E61}"/>
              </a:ext>
            </a:extLst>
          </p:cNvPr>
          <p:cNvGrpSpPr/>
          <p:nvPr userDrawn="1"/>
        </p:nvGrpSpPr>
        <p:grpSpPr>
          <a:xfrm>
            <a:off x="11295592" y="347133"/>
            <a:ext cx="558800" cy="1245658"/>
            <a:chOff x="11295592" y="347133"/>
            <a:chExt cx="558800" cy="1245658"/>
          </a:xfrm>
        </p:grpSpPr>
        <p:grpSp>
          <p:nvGrpSpPr>
            <p:cNvPr id="13" name="Group 12">
              <a:extLst>
                <a:ext uri="{FF2B5EF4-FFF2-40B4-BE49-F238E27FC236}">
                  <a16:creationId xmlns:a16="http://schemas.microsoft.com/office/drawing/2014/main" id="{921A5A89-58FC-C7F4-08EB-E2D9AFF5BF00}"/>
                </a:ext>
              </a:extLst>
            </p:cNvPr>
            <p:cNvGrpSpPr/>
            <p:nvPr userDrawn="1"/>
          </p:nvGrpSpPr>
          <p:grpSpPr>
            <a:xfrm>
              <a:off x="11295592" y="347133"/>
              <a:ext cx="558800" cy="550333"/>
              <a:chOff x="11295592" y="347133"/>
              <a:chExt cx="558800" cy="550333"/>
            </a:xfrm>
          </p:grpSpPr>
          <p:sp>
            <p:nvSpPr>
              <p:cNvPr id="18" name="Rectangle: Rounded Corners 17">
                <a:extLst>
                  <a:ext uri="{FF2B5EF4-FFF2-40B4-BE49-F238E27FC236}">
                    <a16:creationId xmlns:a16="http://schemas.microsoft.com/office/drawing/2014/main" id="{4D379ECC-AD46-A991-9EC6-E315841B8B36}"/>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550ABC5-E85B-807E-14DE-538B4BAC0240}"/>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230DAB2-AE7F-7CBA-B3D8-CA48664D8AA5}"/>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EDB52E4-3C79-5FFE-032A-02F99DC25187}"/>
                </a:ext>
              </a:extLst>
            </p:cNvPr>
            <p:cNvGrpSpPr/>
            <p:nvPr userDrawn="1"/>
          </p:nvGrpSpPr>
          <p:grpSpPr>
            <a:xfrm rot="5400000">
              <a:off x="11295592" y="1038224"/>
              <a:ext cx="558800" cy="550333"/>
              <a:chOff x="11295592" y="347133"/>
              <a:chExt cx="558800" cy="550333"/>
            </a:xfrm>
          </p:grpSpPr>
          <p:sp>
            <p:nvSpPr>
              <p:cNvPr id="15" name="Rectangle: Rounded Corners 14">
                <a:extLst>
                  <a:ext uri="{FF2B5EF4-FFF2-40B4-BE49-F238E27FC236}">
                    <a16:creationId xmlns:a16="http://schemas.microsoft.com/office/drawing/2014/main" id="{35B6147E-583B-1D58-52C3-90D4F1D1A7A8}"/>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6E620D7-6A4D-BCEF-9AC0-F06C3BA888BB}"/>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501B25F-ED89-B5D7-DACD-56CF50C2F06D}"/>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22544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681B-BE5F-5F80-1C53-9BEB6D2D8F02}"/>
              </a:ext>
            </a:extLst>
          </p:cNvPr>
          <p:cNvSpPr>
            <a:spLocks noGrp="1"/>
          </p:cNvSpPr>
          <p:nvPr>
            <p:ph type="title"/>
          </p:nvPr>
        </p:nvSpPr>
        <p:spPr>
          <a:xfrm>
            <a:off x="839788" y="457200"/>
            <a:ext cx="3932237" cy="1600200"/>
          </a:xfrm>
        </p:spPr>
        <p:txBody>
          <a:bodyPr anchor="b"/>
          <a:lstStyle>
            <a:lvl1pPr>
              <a:defRPr sz="3200" b="1">
                <a:latin typeface="Candara Light" panose="020E0502030303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9309535A-9310-59AF-854A-E763C885C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3FD71A-471B-3627-B367-3F907DC153CC}"/>
              </a:ext>
            </a:extLst>
          </p:cNvPr>
          <p:cNvSpPr>
            <a:spLocks noGrp="1"/>
          </p:cNvSpPr>
          <p:nvPr>
            <p:ph type="body" sz="half" idx="2"/>
          </p:nvPr>
        </p:nvSpPr>
        <p:spPr>
          <a:xfrm>
            <a:off x="839788" y="2057400"/>
            <a:ext cx="3932237" cy="3811588"/>
          </a:xfrm>
        </p:spPr>
        <p:txBody>
          <a:bodyPr/>
          <a:lstStyle>
            <a:lvl1pPr marL="0" indent="0">
              <a:buNone/>
              <a:defRPr sz="1600">
                <a:latin typeface="Candara Light" panose="020E05020303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C653B5-2A25-B628-FCBD-36AF0CE67040}"/>
              </a:ext>
            </a:extLst>
          </p:cNvPr>
          <p:cNvSpPr>
            <a:spLocks noGrp="1"/>
          </p:cNvSpPr>
          <p:nvPr>
            <p:ph type="dt" sz="half" idx="10"/>
          </p:nvPr>
        </p:nvSpPr>
        <p:spPr/>
        <p:txBody>
          <a:bodyPr/>
          <a:lstStyle/>
          <a:p>
            <a:fld id="{832AD542-7669-484D-B19E-120A655306D0}" type="datetimeFigureOut">
              <a:rPr lang="en-GB" smtClean="0"/>
              <a:t>09/10/2024</a:t>
            </a:fld>
            <a:endParaRPr lang="en-GB"/>
          </a:p>
        </p:txBody>
      </p:sp>
      <p:sp>
        <p:nvSpPr>
          <p:cNvPr id="6" name="Footer Placeholder 5">
            <a:extLst>
              <a:ext uri="{FF2B5EF4-FFF2-40B4-BE49-F238E27FC236}">
                <a16:creationId xmlns:a16="http://schemas.microsoft.com/office/drawing/2014/main" id="{0228E903-2237-49C4-11B3-DD75463730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9DD0FF-2F42-41C3-5D40-82238D56049E}"/>
              </a:ext>
            </a:extLst>
          </p:cNvPr>
          <p:cNvSpPr>
            <a:spLocks noGrp="1"/>
          </p:cNvSpPr>
          <p:nvPr>
            <p:ph type="sldNum" sz="quarter" idx="12"/>
          </p:nvPr>
        </p:nvSpPr>
        <p:spPr/>
        <p:txBody>
          <a:bodyPr/>
          <a:lstStyle/>
          <a:p>
            <a:fld id="{D3DEF1F8-6F7D-4309-883D-26FEE34C4D5A}" type="slidenum">
              <a:rPr lang="en-GB" smtClean="0"/>
              <a:t>‹#›</a:t>
            </a:fld>
            <a:endParaRPr lang="en-GB"/>
          </a:p>
        </p:txBody>
      </p:sp>
      <p:grpSp>
        <p:nvGrpSpPr>
          <p:cNvPr id="8" name="Group 7">
            <a:extLst>
              <a:ext uri="{FF2B5EF4-FFF2-40B4-BE49-F238E27FC236}">
                <a16:creationId xmlns:a16="http://schemas.microsoft.com/office/drawing/2014/main" id="{B87D5004-13CD-2E64-2208-3490A495B27B}"/>
              </a:ext>
            </a:extLst>
          </p:cNvPr>
          <p:cNvGrpSpPr/>
          <p:nvPr userDrawn="1"/>
        </p:nvGrpSpPr>
        <p:grpSpPr>
          <a:xfrm>
            <a:off x="11295592" y="347133"/>
            <a:ext cx="558800" cy="1245658"/>
            <a:chOff x="11295592" y="347133"/>
            <a:chExt cx="558800" cy="1245658"/>
          </a:xfrm>
        </p:grpSpPr>
        <p:grpSp>
          <p:nvGrpSpPr>
            <p:cNvPr id="9" name="Group 8">
              <a:extLst>
                <a:ext uri="{FF2B5EF4-FFF2-40B4-BE49-F238E27FC236}">
                  <a16:creationId xmlns:a16="http://schemas.microsoft.com/office/drawing/2014/main" id="{AEDC0AB0-E095-C3D5-B398-EAD662C6AD0D}"/>
                </a:ext>
              </a:extLst>
            </p:cNvPr>
            <p:cNvGrpSpPr/>
            <p:nvPr userDrawn="1"/>
          </p:nvGrpSpPr>
          <p:grpSpPr>
            <a:xfrm>
              <a:off x="11295592" y="347133"/>
              <a:ext cx="558800" cy="550333"/>
              <a:chOff x="11295592" y="347133"/>
              <a:chExt cx="558800" cy="550333"/>
            </a:xfrm>
          </p:grpSpPr>
          <p:sp>
            <p:nvSpPr>
              <p:cNvPr id="14" name="Rectangle: Rounded Corners 13">
                <a:extLst>
                  <a:ext uri="{FF2B5EF4-FFF2-40B4-BE49-F238E27FC236}">
                    <a16:creationId xmlns:a16="http://schemas.microsoft.com/office/drawing/2014/main" id="{273681C2-07B5-5860-6C6D-0B792F6F9A84}"/>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4D99BC-EA6D-6B6B-6ADA-24CFD65EB9FF}"/>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A2FCD1B-273D-5FB1-939F-4E897E4159BD}"/>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942E7146-4DDB-112B-1096-AC9FE562E956}"/>
                </a:ext>
              </a:extLst>
            </p:cNvPr>
            <p:cNvGrpSpPr/>
            <p:nvPr userDrawn="1"/>
          </p:nvGrpSpPr>
          <p:grpSpPr>
            <a:xfrm rot="5400000">
              <a:off x="11295592" y="1038224"/>
              <a:ext cx="558800" cy="550333"/>
              <a:chOff x="11295592" y="347133"/>
              <a:chExt cx="558800" cy="550333"/>
            </a:xfrm>
          </p:grpSpPr>
          <p:sp>
            <p:nvSpPr>
              <p:cNvPr id="11" name="Rectangle: Rounded Corners 10">
                <a:extLst>
                  <a:ext uri="{FF2B5EF4-FFF2-40B4-BE49-F238E27FC236}">
                    <a16:creationId xmlns:a16="http://schemas.microsoft.com/office/drawing/2014/main" id="{5BEAD360-32A0-E117-2C3F-C6BC39212360}"/>
                  </a:ext>
                </a:extLst>
              </p:cNvPr>
              <p:cNvSpPr/>
              <p:nvPr userDrawn="1"/>
            </p:nvSpPr>
            <p:spPr>
              <a:xfrm>
                <a:off x="11295592" y="347133"/>
                <a:ext cx="558800" cy="550333"/>
              </a:xfrm>
              <a:prstGeom prst="round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2DD0DC7-2040-897E-72AD-B41A1466ADA8}"/>
                  </a:ext>
                </a:extLst>
              </p:cNvPr>
              <p:cNvSpPr/>
              <p:nvPr userDrawn="1"/>
            </p:nvSpPr>
            <p:spPr>
              <a:xfrm>
                <a:off x="11295592" y="347133"/>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613E4F1-1ECB-097E-0D4A-6C207F3D93CB}"/>
                  </a:ext>
                </a:extLst>
              </p:cNvPr>
              <p:cNvSpPr/>
              <p:nvPr userDrawn="1"/>
            </p:nvSpPr>
            <p:spPr>
              <a:xfrm>
                <a:off x="11574992" y="764909"/>
                <a:ext cx="279400" cy="130706"/>
              </a:xfrm>
              <a:prstGeom prst="rect">
                <a:avLst/>
              </a:prstGeom>
              <a:solidFill>
                <a:srgbClr val="CC1819"/>
              </a:solidFill>
              <a:ln>
                <a:solidFill>
                  <a:srgbClr val="CC1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7" name="Picture 16" descr="A close-up of a logo&#10;&#10;Description automatically generated">
            <a:extLst>
              <a:ext uri="{FF2B5EF4-FFF2-40B4-BE49-F238E27FC236}">
                <a16:creationId xmlns:a16="http://schemas.microsoft.com/office/drawing/2014/main" id="{10235AF7-DE17-230B-2F27-ECDE9CB54B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2815"/>
            <a:ext cx="2743200" cy="847684"/>
          </a:xfrm>
          <a:prstGeom prst="rect">
            <a:avLst/>
          </a:prstGeom>
        </p:spPr>
      </p:pic>
      <p:cxnSp>
        <p:nvCxnSpPr>
          <p:cNvPr id="18" name="Straight Connector 17">
            <a:extLst>
              <a:ext uri="{FF2B5EF4-FFF2-40B4-BE49-F238E27FC236}">
                <a16:creationId xmlns:a16="http://schemas.microsoft.com/office/drawing/2014/main" id="{80A98C03-3FEF-71B0-0E3C-CB7BAFB88BF2}"/>
              </a:ext>
            </a:extLst>
          </p:cNvPr>
          <p:cNvCxnSpPr>
            <a:cxnSpLocks/>
          </p:cNvCxnSpPr>
          <p:nvPr userDrawn="1"/>
        </p:nvCxnSpPr>
        <p:spPr>
          <a:xfrm flipV="1">
            <a:off x="838200" y="457200"/>
            <a:ext cx="3933825" cy="15804"/>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89DFB538-024E-68D7-EB55-D14066B9F2FB}"/>
              </a:ext>
            </a:extLst>
          </p:cNvPr>
          <p:cNvCxnSpPr>
            <a:cxnSpLocks/>
          </p:cNvCxnSpPr>
          <p:nvPr userDrawn="1"/>
        </p:nvCxnSpPr>
        <p:spPr>
          <a:xfrm flipV="1">
            <a:off x="836612" y="2041596"/>
            <a:ext cx="3933825" cy="15804"/>
          </a:xfrm>
          <a:prstGeom prst="line">
            <a:avLst/>
          </a:prstGeom>
          <a:ln w="38100">
            <a:solidFill>
              <a:srgbClr val="CC1819"/>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3421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71669B-9E17-4283-FD29-E77F7409D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6D78666-3B7C-941E-7A18-EDFE2B386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069E42D-21C7-E920-DC3B-410EDF1E8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2AD542-7669-484D-B19E-120A655306D0}" type="datetimeFigureOut">
              <a:rPr lang="en-GB" smtClean="0"/>
              <a:t>09/10/2024</a:t>
            </a:fld>
            <a:endParaRPr lang="en-GB"/>
          </a:p>
        </p:txBody>
      </p:sp>
      <p:sp>
        <p:nvSpPr>
          <p:cNvPr id="5" name="Footer Placeholder 4">
            <a:extLst>
              <a:ext uri="{FF2B5EF4-FFF2-40B4-BE49-F238E27FC236}">
                <a16:creationId xmlns:a16="http://schemas.microsoft.com/office/drawing/2014/main" id="{AB7EE70E-D771-DD21-DD9B-7D749B93C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613063-B977-7ADC-02E8-1C7D87542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DEF1F8-6F7D-4309-883D-26FEE34C4D5A}" type="slidenum">
              <a:rPr lang="en-GB" smtClean="0"/>
              <a:t>‹#›</a:t>
            </a:fld>
            <a:endParaRPr lang="en-GB"/>
          </a:p>
        </p:txBody>
      </p:sp>
    </p:spTree>
    <p:extLst>
      <p:ext uri="{BB962C8B-B14F-4D97-AF65-F5344CB8AC3E}">
        <p14:creationId xmlns:p14="http://schemas.microsoft.com/office/powerpoint/2010/main" val="46707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Candara Light"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Light"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Light"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Light"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Light"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Light"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pss819/Library/Containers/com.microsoft.Outlook/Data/Library/Caches/Signatures/signature_2792714983"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admin@uk-sb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AC76-2DFD-4F93-E26C-8440E1E446DE}"/>
              </a:ext>
            </a:extLst>
          </p:cNvPr>
          <p:cNvSpPr>
            <a:spLocks noGrp="1"/>
          </p:cNvSpPr>
          <p:nvPr>
            <p:ph type="ctrTitle"/>
          </p:nvPr>
        </p:nvSpPr>
        <p:spPr/>
        <p:txBody>
          <a:bodyPr>
            <a:normAutofit fontScale="90000"/>
          </a:bodyPr>
          <a:lstStyle/>
          <a:p>
            <a:r>
              <a:rPr lang="en-GB" dirty="0"/>
              <a:t>Certification Opportunities in Positive Behaviour Support</a:t>
            </a:r>
          </a:p>
        </p:txBody>
      </p:sp>
      <p:sp>
        <p:nvSpPr>
          <p:cNvPr id="3" name="Subtitle 2">
            <a:extLst>
              <a:ext uri="{FF2B5EF4-FFF2-40B4-BE49-F238E27FC236}">
                <a16:creationId xmlns:a16="http://schemas.microsoft.com/office/drawing/2014/main" id="{FC5F7FDC-D0F8-88D8-5626-91B9C487B446}"/>
              </a:ext>
            </a:extLst>
          </p:cNvPr>
          <p:cNvSpPr>
            <a:spLocks noGrp="1"/>
          </p:cNvSpPr>
          <p:nvPr>
            <p:ph type="subTitle" idx="1"/>
          </p:nvPr>
        </p:nvSpPr>
        <p:spPr/>
        <p:txBody>
          <a:bodyPr/>
          <a:lstStyle/>
          <a:p>
            <a:r>
              <a:rPr lang="en-GB" dirty="0"/>
              <a:t>Dr Maggie </a:t>
            </a:r>
            <a:r>
              <a:rPr lang="en-GB" dirty="0" err="1"/>
              <a:t>Hoerger</a:t>
            </a:r>
            <a:r>
              <a:rPr lang="en-GB" dirty="0"/>
              <a:t>, UKBA(cert)</a:t>
            </a:r>
          </a:p>
          <a:p>
            <a:endParaRPr lang="en-GB" dirty="0"/>
          </a:p>
          <a:p>
            <a:r>
              <a:rPr lang="en-GB" dirty="0"/>
              <a:t>President of the UK-SBA</a:t>
            </a:r>
          </a:p>
        </p:txBody>
      </p:sp>
    </p:spTree>
    <p:extLst>
      <p:ext uri="{BB962C8B-B14F-4D97-AF65-F5344CB8AC3E}">
        <p14:creationId xmlns:p14="http://schemas.microsoft.com/office/powerpoint/2010/main" val="235644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175BA3-BB35-A49D-5F57-2C411A63C3C3}"/>
              </a:ext>
            </a:extLst>
          </p:cNvPr>
          <p:cNvSpPr>
            <a:spLocks noGrp="1"/>
          </p:cNvSpPr>
          <p:nvPr>
            <p:ph type="title"/>
          </p:nvPr>
        </p:nvSpPr>
        <p:spPr/>
        <p:txBody>
          <a:bodyPr/>
          <a:lstStyle/>
          <a:p>
            <a:r>
              <a:rPr lang="en-US"/>
              <a:t>UKBA(cert)</a:t>
            </a:r>
          </a:p>
        </p:txBody>
      </p:sp>
      <p:sp>
        <p:nvSpPr>
          <p:cNvPr id="5" name="Content Placeholder 4">
            <a:extLst>
              <a:ext uri="{FF2B5EF4-FFF2-40B4-BE49-F238E27FC236}">
                <a16:creationId xmlns:a16="http://schemas.microsoft.com/office/drawing/2014/main" id="{7E367BB2-DEFF-F9D3-2EF3-1977FC74C664}"/>
              </a:ext>
            </a:extLst>
          </p:cNvPr>
          <p:cNvSpPr>
            <a:spLocks noGrp="1"/>
          </p:cNvSpPr>
          <p:nvPr>
            <p:ph sz="half" idx="1"/>
          </p:nvPr>
        </p:nvSpPr>
        <p:spPr/>
        <p:txBody>
          <a:bodyPr/>
          <a:lstStyle/>
          <a:p>
            <a:pPr marL="0" indent="0">
              <a:buNone/>
            </a:pPr>
            <a:endParaRPr lang="en-US" dirty="0"/>
          </a:p>
          <a:p>
            <a:endParaRPr lang="en-US" dirty="0"/>
          </a:p>
        </p:txBody>
      </p:sp>
      <p:sp>
        <p:nvSpPr>
          <p:cNvPr id="7" name="Rectangle 4">
            <a:extLst>
              <a:ext uri="{FF2B5EF4-FFF2-40B4-BE49-F238E27FC236}">
                <a16:creationId xmlns:a16="http://schemas.microsoft.com/office/drawing/2014/main" id="{C0881FB4-3E39-F70C-8A26-25A3DAAB12C5}"/>
              </a:ext>
            </a:extLst>
          </p:cNvPr>
          <p:cNvSpPr>
            <a:spLocks noChangeArrowheads="1"/>
          </p:cNvSpPr>
          <p:nvPr/>
        </p:nvSpPr>
        <p:spPr bwMode="auto">
          <a:xfrm flipV="1">
            <a:off x="-2930018" y="3850246"/>
            <a:ext cx="31720648" cy="5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2" descr="A green diamond with white text and a check mark&#10;&#10;Description automatically generated with low confidence">
            <a:extLst>
              <a:ext uri="{FF2B5EF4-FFF2-40B4-BE49-F238E27FC236}">
                <a16:creationId xmlns:a16="http://schemas.microsoft.com/office/drawing/2014/main" id="{1D9ECB57-8674-5833-6C0D-2EB4600F519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05470" y="2103254"/>
            <a:ext cx="5340242" cy="354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7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red and white text on a white background&#10;&#10;Description automatically generated">
            <a:extLst>
              <a:ext uri="{FF2B5EF4-FFF2-40B4-BE49-F238E27FC236}">
                <a16:creationId xmlns:a16="http://schemas.microsoft.com/office/drawing/2014/main" id="{C024B883-FE31-8F13-FCF5-9298F897B83A}"/>
              </a:ext>
            </a:extLst>
          </p:cNvPr>
          <p:cNvPicPr>
            <a:picLocks noChangeAspect="1"/>
          </p:cNvPicPr>
          <p:nvPr/>
        </p:nvPicPr>
        <p:blipFill rotWithShape="1">
          <a:blip r:embed="rId3"/>
          <a:srcRect b="21343"/>
          <a:stretch/>
        </p:blipFill>
        <p:spPr>
          <a:xfrm>
            <a:off x="20" y="10"/>
            <a:ext cx="12191980" cy="6857990"/>
          </a:xfrm>
          <a:prstGeom prst="rect">
            <a:avLst/>
          </a:prstGeom>
        </p:spPr>
      </p:pic>
    </p:spTree>
    <p:extLst>
      <p:ext uri="{BB962C8B-B14F-4D97-AF65-F5344CB8AC3E}">
        <p14:creationId xmlns:p14="http://schemas.microsoft.com/office/powerpoint/2010/main" val="169732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0DFD-6CE9-B9A1-601B-4AC4946A0345}"/>
              </a:ext>
            </a:extLst>
          </p:cNvPr>
          <p:cNvSpPr>
            <a:spLocks noGrp="1"/>
          </p:cNvSpPr>
          <p:nvPr>
            <p:ph type="title"/>
          </p:nvPr>
        </p:nvSpPr>
        <p:spPr/>
        <p:txBody>
          <a:bodyPr/>
          <a:lstStyle/>
          <a:p>
            <a:r>
              <a:rPr lang="en-US"/>
              <a:t>UKBA(cert) Standards</a:t>
            </a:r>
          </a:p>
        </p:txBody>
      </p:sp>
      <p:sp>
        <p:nvSpPr>
          <p:cNvPr id="3" name="Content Placeholder 2">
            <a:extLst>
              <a:ext uri="{FF2B5EF4-FFF2-40B4-BE49-F238E27FC236}">
                <a16:creationId xmlns:a16="http://schemas.microsoft.com/office/drawing/2014/main" id="{C5FB2CC7-08C0-80A2-9235-95F8FACCB345}"/>
              </a:ext>
            </a:extLst>
          </p:cNvPr>
          <p:cNvSpPr>
            <a:spLocks noGrp="1"/>
          </p:cNvSpPr>
          <p:nvPr>
            <p:ph idx="1"/>
          </p:nvPr>
        </p:nvSpPr>
        <p:spPr/>
        <p:txBody>
          <a:bodyPr/>
          <a:lstStyle/>
          <a:p>
            <a:r>
              <a:rPr lang="en-US" dirty="0"/>
              <a:t>A minimum of 120 taught credits at the post-graduate level (Level 7) in behaviour analysis. The course must be approved by UK-SBA</a:t>
            </a:r>
          </a:p>
          <a:p>
            <a:endParaRPr lang="en-US" dirty="0"/>
          </a:p>
          <a:p>
            <a:r>
              <a:rPr lang="en-US" dirty="0"/>
              <a:t>Masters degree</a:t>
            </a:r>
          </a:p>
          <a:p>
            <a:endParaRPr lang="en-US" dirty="0"/>
          </a:p>
          <a:p>
            <a:r>
              <a:rPr lang="en-US" dirty="0"/>
              <a:t>Completion of the Professional and Competence Standards</a:t>
            </a:r>
          </a:p>
          <a:p>
            <a:endParaRPr lang="en-US" dirty="0"/>
          </a:p>
          <a:p>
            <a:r>
              <a:rPr lang="en-US" dirty="0"/>
              <a:t>Submission of two case studies to the UK-SBA</a:t>
            </a:r>
          </a:p>
        </p:txBody>
      </p:sp>
    </p:spTree>
    <p:extLst>
      <p:ext uri="{BB962C8B-B14F-4D97-AF65-F5344CB8AC3E}">
        <p14:creationId xmlns:p14="http://schemas.microsoft.com/office/powerpoint/2010/main" val="316237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9BC4-F4A5-F619-032F-FB15422EBFC2}"/>
              </a:ext>
            </a:extLst>
          </p:cNvPr>
          <p:cNvSpPr>
            <a:spLocks noGrp="1"/>
          </p:cNvSpPr>
          <p:nvPr>
            <p:ph type="title"/>
          </p:nvPr>
        </p:nvSpPr>
        <p:spPr/>
        <p:txBody>
          <a:bodyPr/>
          <a:lstStyle/>
          <a:p>
            <a:r>
              <a:rPr lang="en-US" dirty="0"/>
              <a:t>UKBA(asst)</a:t>
            </a:r>
          </a:p>
        </p:txBody>
      </p:sp>
      <p:sp>
        <p:nvSpPr>
          <p:cNvPr id="5" name="Content Placeholder 4">
            <a:extLst>
              <a:ext uri="{FF2B5EF4-FFF2-40B4-BE49-F238E27FC236}">
                <a16:creationId xmlns:a16="http://schemas.microsoft.com/office/drawing/2014/main" id="{54D185AE-A0D5-6817-E992-6FB9048EBCC8}"/>
              </a:ext>
            </a:extLst>
          </p:cNvPr>
          <p:cNvSpPr>
            <a:spLocks noGrp="1"/>
          </p:cNvSpPr>
          <p:nvPr>
            <p:ph idx="1"/>
          </p:nvPr>
        </p:nvSpPr>
        <p:spPr>
          <a:xfrm>
            <a:off x="838200" y="1956254"/>
            <a:ext cx="10515600" cy="4351338"/>
          </a:xfrm>
        </p:spPr>
        <p:txBody>
          <a:bodyPr/>
          <a:lstStyle/>
          <a:p>
            <a:r>
              <a:rPr lang="en-US" dirty="0"/>
              <a:t>Practitioners who are qualified work in PBS or behaviour analysis and seek certification. </a:t>
            </a:r>
          </a:p>
          <a:p>
            <a:endParaRPr lang="en-US" dirty="0"/>
          </a:p>
          <a:p>
            <a:r>
              <a:rPr lang="en-US" dirty="0"/>
              <a:t>Includes those who have qualifications in PBS</a:t>
            </a:r>
          </a:p>
          <a:p>
            <a:endParaRPr lang="en-US" dirty="0"/>
          </a:p>
        </p:txBody>
      </p:sp>
    </p:spTree>
    <p:extLst>
      <p:ext uri="{BB962C8B-B14F-4D97-AF65-F5344CB8AC3E}">
        <p14:creationId xmlns:p14="http://schemas.microsoft.com/office/powerpoint/2010/main" val="318818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0071-1E4E-6F65-81E6-98467800CA23}"/>
              </a:ext>
            </a:extLst>
          </p:cNvPr>
          <p:cNvSpPr>
            <a:spLocks noGrp="1"/>
          </p:cNvSpPr>
          <p:nvPr>
            <p:ph type="title"/>
          </p:nvPr>
        </p:nvSpPr>
        <p:spPr/>
        <p:txBody>
          <a:bodyPr>
            <a:normAutofit fontScale="90000"/>
          </a:bodyPr>
          <a:lstStyle/>
          <a:p>
            <a:r>
              <a:rPr lang="en-US" dirty="0"/>
              <a:t>We welcome all who have these qualifications to register as certified assistant behaviour analysts</a:t>
            </a:r>
          </a:p>
        </p:txBody>
      </p:sp>
      <p:sp>
        <p:nvSpPr>
          <p:cNvPr id="3" name="Content Placeholder 2">
            <a:extLst>
              <a:ext uri="{FF2B5EF4-FFF2-40B4-BE49-F238E27FC236}">
                <a16:creationId xmlns:a16="http://schemas.microsoft.com/office/drawing/2014/main" id="{29401377-AD35-C2F6-B3D7-063C4021BC8D}"/>
              </a:ext>
            </a:extLst>
          </p:cNvPr>
          <p:cNvSpPr>
            <a:spLocks noGrp="1"/>
          </p:cNvSpPr>
          <p:nvPr>
            <p:ph idx="1"/>
          </p:nvPr>
        </p:nvSpPr>
        <p:spPr/>
        <p:txBody>
          <a:bodyPr>
            <a:normAutofit fontScale="85000" lnSpcReduction="20000"/>
          </a:bodyPr>
          <a:lstStyle/>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PGCert/PGDip in Applied Behaviour Analysis (Bangor University, Queens University, Ulster University, University of Kent, University of South Wales)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PGCert/PGDip in Positive Behaviour Support (Bangor University, University of Kent)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BCaBA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BSc in Behaviour Analysis and Intervention (Edge Hill)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BSc in Positive Behaviour Support (University of Kent)</a:t>
            </a: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CABAS Teacher 1 </a:t>
            </a: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Level 7 Postgraduate Certificate in PBS (Northumbria University)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Level 6 Advanced Diploma in PBS (Northumbria University)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2100" b="1" dirty="0">
                <a:effectLst/>
                <a:latin typeface="Calibri" panose="020F0502020204030204" pitchFamily="34" charset="0"/>
                <a:ea typeface="Calibri" panose="020F0502020204030204" pitchFamily="34" charset="0"/>
                <a:cs typeface="Calibri" panose="020F0502020204030204" pitchFamily="34" charset="0"/>
              </a:rPr>
              <a:t>BTEC Level 5 Professional Diploma in PBS (Wales)</a:t>
            </a:r>
          </a:p>
          <a:p>
            <a:pPr marL="342900" lvl="0" indent="-342900" algn="just">
              <a:lnSpc>
                <a:spcPct val="107000"/>
              </a:lnSpc>
              <a:buFont typeface="Symbol" pitchFamily="2" charset="2"/>
              <a:buChar char=""/>
            </a:pPr>
            <a:r>
              <a:rPr lang="en-GB" sz="2100" b="1" dirty="0">
                <a:effectLst/>
              </a:rPr>
              <a:t>BILD BTEC Level 5 Diploma Practice Leadership in Positive Behaviour (Bild BTEC Diploma)</a:t>
            </a:r>
            <a:endParaRPr lang="en-GB" sz="2100" b="1" dirty="0"/>
          </a:p>
          <a:p>
            <a:pPr marL="342900" lvl="0" indent="-342900" algn="just">
              <a:lnSpc>
                <a:spcPct val="107000"/>
              </a:lnSpc>
              <a:buFont typeface="Symbol" pitchFamily="2" charset="2"/>
              <a:buChar char=""/>
            </a:pPr>
            <a:endParaRPr lang="en-GB" sz="1800" dirty="0">
              <a:effectLst/>
            </a:endParaRPr>
          </a:p>
          <a:p>
            <a:pPr marL="0" lvl="0" indent="0" algn="just">
              <a:lnSpc>
                <a:spcPct val="107000"/>
              </a:lnSpc>
              <a:buNone/>
            </a:pPr>
            <a:r>
              <a:rPr lang="en-GB" sz="1800" dirty="0"/>
              <a:t>WE WELCOME QUERIES REGARDING OTHER RELEVANT QUALIFICATIONS</a:t>
            </a:r>
            <a:endParaRPr lang="en-GB" sz="1800" dirty="0">
              <a:effectLst/>
            </a:endParaRPr>
          </a:p>
          <a:p>
            <a:pPr marL="342900" lvl="0" indent="-342900" algn="just">
              <a:lnSpc>
                <a:spcPct val="107000"/>
              </a:lnSpc>
              <a:buFont typeface="Symbol" pitchFamily="2" charset="2"/>
              <a:buChar char=""/>
            </a:pPr>
            <a:endParaRPr lang="en-GB" sz="1800" dirty="0">
              <a:effectLst/>
            </a:endParaRPr>
          </a:p>
          <a:p>
            <a:pPr marL="0" indent="0">
              <a:buNone/>
            </a:pPr>
            <a:endParaRPr lang="en-US" dirty="0"/>
          </a:p>
        </p:txBody>
      </p:sp>
    </p:spTree>
    <p:extLst>
      <p:ext uri="{BB962C8B-B14F-4D97-AF65-F5344CB8AC3E}">
        <p14:creationId xmlns:p14="http://schemas.microsoft.com/office/powerpoint/2010/main" val="296481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2876-BBCF-69CD-25CA-868388F5B4A2}"/>
              </a:ext>
            </a:extLst>
          </p:cNvPr>
          <p:cNvSpPr>
            <a:spLocks noGrp="1"/>
          </p:cNvSpPr>
          <p:nvPr>
            <p:ph type="title"/>
          </p:nvPr>
        </p:nvSpPr>
        <p:spPr/>
        <p:txBody>
          <a:bodyPr/>
          <a:lstStyle/>
          <a:p>
            <a:r>
              <a:rPr lang="en-US" dirty="0"/>
              <a:t>Assistant behaviour analyst practice standards</a:t>
            </a:r>
          </a:p>
        </p:txBody>
      </p:sp>
      <p:sp>
        <p:nvSpPr>
          <p:cNvPr id="3" name="Content Placeholder 2">
            <a:extLst>
              <a:ext uri="{FF2B5EF4-FFF2-40B4-BE49-F238E27FC236}">
                <a16:creationId xmlns:a16="http://schemas.microsoft.com/office/drawing/2014/main" id="{407DA28A-2E0F-9D17-1586-7574CFDAB73F}"/>
              </a:ext>
            </a:extLst>
          </p:cNvPr>
          <p:cNvSpPr>
            <a:spLocks noGrp="1"/>
          </p:cNvSpPr>
          <p:nvPr>
            <p:ph idx="1"/>
          </p:nvPr>
        </p:nvSpPr>
        <p:spPr/>
        <p:txBody>
          <a:bodyPr/>
          <a:lstStyle/>
          <a:p>
            <a:r>
              <a:rPr lang="en-US" dirty="0"/>
              <a:t>Must receive 2-3 hours of supervision each month from a UKBA(cert)</a:t>
            </a:r>
          </a:p>
          <a:p>
            <a:endParaRPr lang="en-US" dirty="0"/>
          </a:p>
          <a:p>
            <a:r>
              <a:rPr lang="en-US" dirty="0"/>
              <a:t>During the first year of certification, UKBA(asst) must demonstrate all items in the UKBA(asst) competency framework. </a:t>
            </a:r>
          </a:p>
        </p:txBody>
      </p:sp>
    </p:spTree>
    <p:extLst>
      <p:ext uri="{BB962C8B-B14F-4D97-AF65-F5344CB8AC3E}">
        <p14:creationId xmlns:p14="http://schemas.microsoft.com/office/powerpoint/2010/main" val="221522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5D221A98-3CED-1E74-1773-11066DEA42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779" y="119922"/>
            <a:ext cx="9595479" cy="5817199"/>
          </a:xfrm>
        </p:spPr>
      </p:pic>
    </p:spTree>
    <p:extLst>
      <p:ext uri="{BB962C8B-B14F-4D97-AF65-F5344CB8AC3E}">
        <p14:creationId xmlns:p14="http://schemas.microsoft.com/office/powerpoint/2010/main" val="407005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598D-B44A-0E8A-6CDA-EC68D88141FF}"/>
              </a:ext>
            </a:extLst>
          </p:cNvPr>
          <p:cNvSpPr>
            <a:spLocks noGrp="1"/>
          </p:cNvSpPr>
          <p:nvPr>
            <p:ph type="title"/>
          </p:nvPr>
        </p:nvSpPr>
        <p:spPr/>
        <p:txBody>
          <a:bodyPr/>
          <a:lstStyle/>
          <a:p>
            <a:endParaRPr lang="en-US"/>
          </a:p>
        </p:txBody>
      </p:sp>
      <p:pic>
        <p:nvPicPr>
          <p:cNvPr id="5" name="Content Placeholder 4" descr="A close-up of a document&#10;&#10;Description automatically generated">
            <a:extLst>
              <a:ext uri="{FF2B5EF4-FFF2-40B4-BE49-F238E27FC236}">
                <a16:creationId xmlns:a16="http://schemas.microsoft.com/office/drawing/2014/main" id="{60B73572-E157-12D4-56D4-4435D79C42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789407" cy="5232583"/>
          </a:xfrm>
        </p:spPr>
      </p:pic>
    </p:spTree>
    <p:extLst>
      <p:ext uri="{BB962C8B-B14F-4D97-AF65-F5344CB8AC3E}">
        <p14:creationId xmlns:p14="http://schemas.microsoft.com/office/powerpoint/2010/main" val="82645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570B-87AC-F0F5-3115-EF4E3E88A593}"/>
              </a:ext>
            </a:extLst>
          </p:cNvPr>
          <p:cNvSpPr>
            <a:spLocks noGrp="1"/>
          </p:cNvSpPr>
          <p:nvPr>
            <p:ph type="title"/>
          </p:nvPr>
        </p:nvSpPr>
        <p:spPr/>
        <p:txBody>
          <a:bodyPr/>
          <a:lstStyle/>
          <a:p>
            <a:r>
              <a:rPr lang="en-US" dirty="0"/>
              <a:t>Benefits of Certification</a:t>
            </a:r>
          </a:p>
        </p:txBody>
      </p:sp>
      <p:sp>
        <p:nvSpPr>
          <p:cNvPr id="3" name="Content Placeholder 2">
            <a:extLst>
              <a:ext uri="{FF2B5EF4-FFF2-40B4-BE49-F238E27FC236}">
                <a16:creationId xmlns:a16="http://schemas.microsoft.com/office/drawing/2014/main" id="{83D71BB0-A1D3-91C5-699C-87B057784590}"/>
              </a:ext>
            </a:extLst>
          </p:cNvPr>
          <p:cNvSpPr>
            <a:spLocks noGrp="1"/>
          </p:cNvSpPr>
          <p:nvPr>
            <p:ph idx="1"/>
          </p:nvPr>
        </p:nvSpPr>
        <p:spPr/>
        <p:txBody>
          <a:bodyPr/>
          <a:lstStyle/>
          <a:p>
            <a:r>
              <a:rPr lang="en-US" dirty="0"/>
              <a:t>PSA Register confers legitimacy to the practice of PBS and offers protection to the consumer</a:t>
            </a:r>
          </a:p>
          <a:p>
            <a:r>
              <a:rPr lang="en-US" dirty="0" err="1"/>
              <a:t>Certificants</a:t>
            </a:r>
            <a:r>
              <a:rPr lang="en-US" dirty="0"/>
              <a:t> agree to the UK-SBA ethics code. We formally agree to practice standards.</a:t>
            </a:r>
          </a:p>
          <a:p>
            <a:r>
              <a:rPr lang="en-US" dirty="0"/>
              <a:t>Ensures minimum levels of training</a:t>
            </a:r>
          </a:p>
          <a:p>
            <a:r>
              <a:rPr lang="en-US" dirty="0"/>
              <a:t>Makes supervision standard practice</a:t>
            </a:r>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4393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DF3-7235-929E-50BA-469C9B70330E}"/>
              </a:ext>
            </a:extLst>
          </p:cNvPr>
          <p:cNvSpPr>
            <a:spLocks noGrp="1"/>
          </p:cNvSpPr>
          <p:nvPr>
            <p:ph type="title"/>
          </p:nvPr>
        </p:nvSpPr>
        <p:spPr/>
        <p:txBody>
          <a:bodyPr/>
          <a:lstStyle/>
          <a:p>
            <a:r>
              <a:rPr lang="en-US" dirty="0"/>
              <a:t>Please be in touch</a:t>
            </a:r>
          </a:p>
        </p:txBody>
      </p:sp>
      <p:sp>
        <p:nvSpPr>
          <p:cNvPr id="3" name="Content Placeholder 2">
            <a:extLst>
              <a:ext uri="{FF2B5EF4-FFF2-40B4-BE49-F238E27FC236}">
                <a16:creationId xmlns:a16="http://schemas.microsoft.com/office/drawing/2014/main" id="{D3769E6B-7678-92B5-A42E-C0332851652D}"/>
              </a:ext>
            </a:extLst>
          </p:cNvPr>
          <p:cNvSpPr>
            <a:spLocks noGrp="1"/>
          </p:cNvSpPr>
          <p:nvPr>
            <p:ph idx="1"/>
          </p:nvPr>
        </p:nvSpPr>
        <p:spPr/>
        <p:txBody>
          <a:bodyPr/>
          <a:lstStyle/>
          <a:p>
            <a:pPr marL="0" indent="0" algn="ctr">
              <a:buNone/>
            </a:pPr>
            <a:endParaRPr lang="en-US" dirty="0">
              <a:hlinkClick r:id="rId2"/>
            </a:endParaRPr>
          </a:p>
          <a:p>
            <a:pPr marL="0" indent="0" algn="ctr">
              <a:buNone/>
            </a:pPr>
            <a:endParaRPr lang="en-US" dirty="0">
              <a:hlinkClick r:id="rId2"/>
            </a:endParaRPr>
          </a:p>
          <a:p>
            <a:pPr marL="0" indent="0" algn="ctr">
              <a:buNone/>
            </a:pPr>
            <a:r>
              <a:rPr lang="en-US" dirty="0">
                <a:hlinkClick r:id="rId2"/>
              </a:rPr>
              <a:t>admin@uk-sba.org</a:t>
            </a:r>
            <a:endParaRPr lang="en-US" dirty="0"/>
          </a:p>
          <a:p>
            <a:pPr marL="0" indent="0" algn="ctr">
              <a:buNone/>
            </a:pPr>
            <a:endParaRPr lang="en-US" dirty="0"/>
          </a:p>
          <a:p>
            <a:pPr marL="0" indent="0" algn="ctr">
              <a:buNone/>
            </a:pPr>
            <a:r>
              <a:rPr lang="en-US" dirty="0" err="1"/>
              <a:t>m.hoerger@bangor.ac.uk</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1382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1291-866F-911F-2BB7-A75874743222}"/>
              </a:ext>
            </a:extLst>
          </p:cNvPr>
          <p:cNvSpPr>
            <a:spLocks noGrp="1"/>
          </p:cNvSpPr>
          <p:nvPr>
            <p:ph type="title"/>
          </p:nvPr>
        </p:nvSpPr>
        <p:spPr/>
        <p:txBody>
          <a:bodyPr/>
          <a:lstStyle/>
          <a:p>
            <a:pPr algn="ctr"/>
            <a:r>
              <a:rPr lang="en-US" dirty="0"/>
              <a:t>The UK-SBA: Mission Statement</a:t>
            </a:r>
          </a:p>
        </p:txBody>
      </p:sp>
      <p:sp>
        <p:nvSpPr>
          <p:cNvPr id="3" name="Content Placeholder 2">
            <a:extLst>
              <a:ext uri="{FF2B5EF4-FFF2-40B4-BE49-F238E27FC236}">
                <a16:creationId xmlns:a16="http://schemas.microsoft.com/office/drawing/2014/main" id="{A4EECE7E-92E4-AA49-7222-E3EAB2870B70}"/>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sz="4000" dirty="0"/>
              <a:t>To act in the public interest by setting and upholding standards for the competent, safe, ethical and values-led practice underpinned by the science of behaviour analysis.</a:t>
            </a:r>
            <a:endParaRPr lang="en-US" sz="4000" dirty="0"/>
          </a:p>
        </p:txBody>
      </p:sp>
    </p:spTree>
    <p:extLst>
      <p:ext uri="{BB962C8B-B14F-4D97-AF65-F5344CB8AC3E}">
        <p14:creationId xmlns:p14="http://schemas.microsoft.com/office/powerpoint/2010/main" val="268743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C27A1-8CFA-7E12-EC5A-D21446DC3189}"/>
              </a:ext>
            </a:extLst>
          </p:cNvPr>
          <p:cNvSpPr>
            <a:spLocks noGrp="1"/>
          </p:cNvSpPr>
          <p:nvPr>
            <p:ph type="title"/>
          </p:nvPr>
        </p:nvSpPr>
        <p:spPr/>
        <p:txBody>
          <a:bodyPr/>
          <a:lstStyle/>
          <a:p>
            <a:r>
              <a:rPr lang="en-US" dirty="0"/>
              <a:t>Safe Standards</a:t>
            </a:r>
          </a:p>
        </p:txBody>
      </p:sp>
      <p:sp>
        <p:nvSpPr>
          <p:cNvPr id="5" name="Text Placeholder 4">
            <a:extLst>
              <a:ext uri="{FF2B5EF4-FFF2-40B4-BE49-F238E27FC236}">
                <a16:creationId xmlns:a16="http://schemas.microsoft.com/office/drawing/2014/main" id="{0A21AD17-3458-74B6-2430-DFA102D62E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106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7867-E1A3-ED68-B013-E1D5949A7525}"/>
              </a:ext>
            </a:extLst>
          </p:cNvPr>
          <p:cNvSpPr>
            <a:spLocks noGrp="1"/>
          </p:cNvSpPr>
          <p:nvPr>
            <p:ph type="title"/>
          </p:nvPr>
        </p:nvSpPr>
        <p:spPr/>
        <p:txBody>
          <a:bodyPr/>
          <a:lstStyle/>
          <a:p>
            <a:r>
              <a:rPr lang="en-US"/>
              <a:t>Maintain PSA Accreditation </a:t>
            </a:r>
          </a:p>
        </p:txBody>
      </p:sp>
      <p:sp>
        <p:nvSpPr>
          <p:cNvPr id="4" name="Content Placeholder 3">
            <a:extLst>
              <a:ext uri="{FF2B5EF4-FFF2-40B4-BE49-F238E27FC236}">
                <a16:creationId xmlns:a16="http://schemas.microsoft.com/office/drawing/2014/main" id="{6EC85941-D1E6-408F-FE73-9F79756DA99C}"/>
              </a:ext>
            </a:extLst>
          </p:cNvPr>
          <p:cNvSpPr>
            <a:spLocks noGrp="1"/>
          </p:cNvSpPr>
          <p:nvPr>
            <p:ph sz="half" idx="1"/>
          </p:nvPr>
        </p:nvSpPr>
        <p:spPr/>
        <p:txBody>
          <a:bodyPr>
            <a:normAutofit fontScale="92500"/>
          </a:bodyPr>
          <a:lstStyle/>
          <a:p>
            <a:pPr marL="457200" indent="-457200">
              <a:buFont typeface="Arial" panose="020B0604020202020204" pitchFamily="34" charset="0"/>
              <a:buChar char="•"/>
            </a:pPr>
            <a:r>
              <a:rPr lang="en-GB" dirty="0"/>
              <a:t>Became an Approved Register in January 2023</a:t>
            </a:r>
            <a:endParaRPr lang="en-GB" sz="2800" dirty="0"/>
          </a:p>
          <a:p>
            <a:pPr marL="457200" indent="-457200">
              <a:buFont typeface="Arial" panose="020B0604020202020204" pitchFamily="34" charset="0"/>
              <a:buChar char="•"/>
            </a:pPr>
            <a:r>
              <a:rPr lang="en-GB" sz="2800" dirty="0"/>
              <a:t>Professional Standards Authority for Health and Social Care </a:t>
            </a:r>
          </a:p>
          <a:p>
            <a:pPr marL="457200" indent="-457200">
              <a:buFont typeface="Arial" panose="020B0604020202020204" pitchFamily="34" charset="0"/>
              <a:buChar char="•"/>
            </a:pPr>
            <a:r>
              <a:rPr lang="en-GB" sz="2800" dirty="0"/>
              <a:t>Applies to Registrants who work in Health and Social Care</a:t>
            </a:r>
          </a:p>
          <a:p>
            <a:pPr marL="457200" indent="-457200">
              <a:buFont typeface="Arial" panose="020B0604020202020204" pitchFamily="34" charset="0"/>
              <a:buChar char="•"/>
            </a:pPr>
            <a:r>
              <a:rPr lang="en-GB" sz="2800" dirty="0"/>
              <a:t>Registrants can use Quality Mark</a:t>
            </a:r>
          </a:p>
          <a:p>
            <a:pPr marL="457200" indent="-457200">
              <a:buFont typeface="Arial" panose="020B0604020202020204" pitchFamily="34" charset="0"/>
              <a:buChar char="•"/>
            </a:pPr>
            <a:r>
              <a:rPr lang="en-GB" sz="2800" dirty="0"/>
              <a:t>Increased consumer confidence</a:t>
            </a:r>
          </a:p>
        </p:txBody>
      </p:sp>
      <p:pic>
        <p:nvPicPr>
          <p:cNvPr id="6" name="Content Placeholder 5">
            <a:extLst>
              <a:ext uri="{FF2B5EF4-FFF2-40B4-BE49-F238E27FC236}">
                <a16:creationId xmlns:a16="http://schemas.microsoft.com/office/drawing/2014/main" id="{139D6308-3953-DE50-B654-1BA15B5B1A3C}"/>
              </a:ext>
            </a:extLst>
          </p:cNvPr>
          <p:cNvPicPr>
            <a:picLocks noGrp="1" noChangeAspect="1"/>
          </p:cNvPicPr>
          <p:nvPr>
            <p:ph sz="half" idx="2"/>
          </p:nvPr>
        </p:nvPicPr>
        <p:blipFill>
          <a:blip r:embed="rId2"/>
          <a:stretch>
            <a:fillRect/>
          </a:stretch>
        </p:blipFill>
        <p:spPr>
          <a:xfrm>
            <a:off x="6858065" y="3073446"/>
            <a:ext cx="3877079" cy="1855696"/>
          </a:xfrm>
          <a:prstGeom prst="rect">
            <a:avLst/>
          </a:prstGeom>
        </p:spPr>
      </p:pic>
    </p:spTree>
    <p:extLst>
      <p:ext uri="{BB962C8B-B14F-4D97-AF65-F5344CB8AC3E}">
        <p14:creationId xmlns:p14="http://schemas.microsoft.com/office/powerpoint/2010/main" val="429038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87AB79-1F2A-40C5-1371-112D77E56237}"/>
              </a:ext>
            </a:extLst>
          </p:cNvPr>
          <p:cNvSpPr>
            <a:spLocks noGrp="1"/>
          </p:cNvSpPr>
          <p:nvPr>
            <p:ph type="title"/>
          </p:nvPr>
        </p:nvSpPr>
        <p:spPr/>
        <p:txBody>
          <a:bodyPr/>
          <a:lstStyle/>
          <a:p>
            <a:r>
              <a:rPr lang="en-US"/>
              <a:t>Safety</a:t>
            </a:r>
          </a:p>
        </p:txBody>
      </p:sp>
      <p:sp>
        <p:nvSpPr>
          <p:cNvPr id="5" name="Content Placeholder 4">
            <a:extLst>
              <a:ext uri="{FF2B5EF4-FFF2-40B4-BE49-F238E27FC236}">
                <a16:creationId xmlns:a16="http://schemas.microsoft.com/office/drawing/2014/main" id="{85E02BDE-FF71-1E25-DAD0-A7799A37BFF8}"/>
              </a:ext>
            </a:extLst>
          </p:cNvPr>
          <p:cNvSpPr>
            <a:spLocks noGrp="1"/>
          </p:cNvSpPr>
          <p:nvPr>
            <p:ph idx="1"/>
          </p:nvPr>
        </p:nvSpPr>
        <p:spPr/>
        <p:txBody>
          <a:bodyPr/>
          <a:lstStyle/>
          <a:p>
            <a:r>
              <a:rPr lang="en-US"/>
              <a:t>Require and monitor DBS, insurance, and safeguarding standards</a:t>
            </a:r>
          </a:p>
          <a:p>
            <a:endParaRPr lang="en-US"/>
          </a:p>
          <a:p>
            <a:r>
              <a:rPr lang="en-US"/>
              <a:t>Consumer Advisory Panel</a:t>
            </a:r>
          </a:p>
          <a:p>
            <a:endParaRPr lang="en-US"/>
          </a:p>
          <a:p>
            <a:r>
              <a:rPr lang="en-US"/>
              <a:t>Complaints Procedures and Panels</a:t>
            </a:r>
          </a:p>
        </p:txBody>
      </p:sp>
    </p:spTree>
    <p:extLst>
      <p:ext uri="{BB962C8B-B14F-4D97-AF65-F5344CB8AC3E}">
        <p14:creationId xmlns:p14="http://schemas.microsoft.com/office/powerpoint/2010/main" val="43052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D383-4F21-7D90-7EB8-593F40289581}"/>
              </a:ext>
            </a:extLst>
          </p:cNvPr>
          <p:cNvSpPr>
            <a:spLocks noGrp="1"/>
          </p:cNvSpPr>
          <p:nvPr>
            <p:ph type="title"/>
          </p:nvPr>
        </p:nvSpPr>
        <p:spPr/>
        <p:txBody>
          <a:bodyPr/>
          <a:lstStyle/>
          <a:p>
            <a:r>
              <a:rPr lang="en-US"/>
              <a:t>Ethical Standards</a:t>
            </a:r>
          </a:p>
        </p:txBody>
      </p:sp>
      <p:sp>
        <p:nvSpPr>
          <p:cNvPr id="3" name="Content Placeholder 2">
            <a:extLst>
              <a:ext uri="{FF2B5EF4-FFF2-40B4-BE49-F238E27FC236}">
                <a16:creationId xmlns:a16="http://schemas.microsoft.com/office/drawing/2014/main" id="{3276E2BB-BC4D-B52D-FB4C-B64F2F6C17DD}"/>
              </a:ext>
            </a:extLst>
          </p:cNvPr>
          <p:cNvSpPr>
            <a:spLocks noGrp="1"/>
          </p:cNvSpPr>
          <p:nvPr>
            <p:ph type="body" idx="1"/>
          </p:nvPr>
        </p:nvSpPr>
        <p:spPr/>
        <p:txBody>
          <a:bodyPr/>
          <a:lstStyle/>
          <a:p>
            <a:r>
              <a:rPr lang="en-US"/>
              <a:t>The UK-SBA Code of Ethical and Professional Conduct was updated in March 2024</a:t>
            </a:r>
          </a:p>
        </p:txBody>
      </p:sp>
    </p:spTree>
    <p:extLst>
      <p:ext uri="{BB962C8B-B14F-4D97-AF65-F5344CB8AC3E}">
        <p14:creationId xmlns:p14="http://schemas.microsoft.com/office/powerpoint/2010/main" val="331108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CF7BD-F19E-FFC2-0450-16B8DDCC5AD5}"/>
              </a:ext>
            </a:extLst>
          </p:cNvPr>
          <p:cNvSpPr>
            <a:spLocks noGrp="1"/>
          </p:cNvSpPr>
          <p:nvPr>
            <p:ph idx="1"/>
          </p:nvPr>
        </p:nvSpPr>
        <p:spPr/>
        <p:txBody>
          <a:bodyPr/>
          <a:lstStyle/>
          <a:p>
            <a:pPr marL="0" indent="0">
              <a:buNone/>
            </a:pPr>
            <a:r>
              <a:rPr lang="en-US" dirty="0"/>
              <a:t>1.4. Registrants do not support efforts to suppress self-regulatory </a:t>
            </a:r>
            <a:r>
              <a:rPr lang="en-US" dirty="0" err="1"/>
              <a:t>behaviours</a:t>
            </a:r>
            <a:r>
              <a:rPr lang="en-US" dirty="0"/>
              <a:t> except in rare cases when the behaviour poses harm or a significant risk to wellbeing. In such cases, the registrant must first ensure that the risk cannot be ameliorated by reasonable changes to the environment. The registrant acknowledges the function of the self-regulatory behaviour and always </a:t>
            </a:r>
            <a:r>
              <a:rPr lang="en-US" dirty="0" err="1"/>
              <a:t>prioritises</a:t>
            </a:r>
            <a:r>
              <a:rPr lang="en-US" dirty="0"/>
              <a:t> the wellbeing of the client by ensuring that functionally equivalent alternative </a:t>
            </a:r>
            <a:r>
              <a:rPr lang="en-US" dirty="0" err="1"/>
              <a:t>behaviours</a:t>
            </a:r>
            <a:r>
              <a:rPr lang="en-US" dirty="0"/>
              <a:t> are supported and encouraged. </a:t>
            </a:r>
          </a:p>
        </p:txBody>
      </p:sp>
    </p:spTree>
    <p:extLst>
      <p:ext uri="{BB962C8B-B14F-4D97-AF65-F5344CB8AC3E}">
        <p14:creationId xmlns:p14="http://schemas.microsoft.com/office/powerpoint/2010/main" val="319788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5F122-B94B-A790-166A-FF4F4444B5D9}"/>
              </a:ext>
            </a:extLst>
          </p:cNvPr>
          <p:cNvSpPr>
            <a:spLocks noGrp="1"/>
          </p:cNvSpPr>
          <p:nvPr>
            <p:ph idx="1"/>
          </p:nvPr>
        </p:nvSpPr>
        <p:spPr/>
        <p:txBody>
          <a:bodyPr/>
          <a:lstStyle/>
          <a:p>
            <a:pPr marL="0" indent="0">
              <a:buNone/>
            </a:pPr>
            <a:r>
              <a:rPr lang="en-US"/>
              <a:t>3.8. Registrants only support individuals in their pursuit of changes to their behaviour that are meaningful to them; registrants never select goals independently but do so only in collaboration with the individuals whom they serve and when appropriate, with those who advocate for those individuals. </a:t>
            </a:r>
          </a:p>
        </p:txBody>
      </p:sp>
    </p:spTree>
    <p:extLst>
      <p:ext uri="{BB962C8B-B14F-4D97-AF65-F5344CB8AC3E}">
        <p14:creationId xmlns:p14="http://schemas.microsoft.com/office/powerpoint/2010/main" val="48860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9B33-5A8F-C2A2-F018-3DC627F51526}"/>
              </a:ext>
            </a:extLst>
          </p:cNvPr>
          <p:cNvSpPr>
            <a:spLocks noGrp="1"/>
          </p:cNvSpPr>
          <p:nvPr>
            <p:ph type="title"/>
          </p:nvPr>
        </p:nvSpPr>
        <p:spPr/>
        <p:txBody>
          <a:bodyPr/>
          <a:lstStyle/>
          <a:p>
            <a:r>
              <a:rPr lang="en-US" dirty="0"/>
              <a:t>Competence Standards</a:t>
            </a:r>
          </a:p>
        </p:txBody>
      </p:sp>
      <p:sp>
        <p:nvSpPr>
          <p:cNvPr id="3" name="Content Placeholder 2">
            <a:extLst>
              <a:ext uri="{FF2B5EF4-FFF2-40B4-BE49-F238E27FC236}">
                <a16:creationId xmlns:a16="http://schemas.microsoft.com/office/drawing/2014/main" id="{F09BADF1-276D-8AE6-BB82-6BAE30CF173A}"/>
              </a:ext>
            </a:extLst>
          </p:cNvPr>
          <p:cNvSpPr>
            <a:spLocks noGrp="1"/>
          </p:cNvSpPr>
          <p:nvPr>
            <p:ph type="body" idx="1"/>
          </p:nvPr>
        </p:nvSpPr>
        <p:spPr/>
        <p:txBody>
          <a:bodyPr/>
          <a:lstStyle/>
          <a:p>
            <a:r>
              <a:rPr lang="en-US" dirty="0"/>
              <a:t>All members who are certified must be competent behaviour analysts</a:t>
            </a:r>
          </a:p>
        </p:txBody>
      </p:sp>
    </p:spTree>
    <p:extLst>
      <p:ext uri="{BB962C8B-B14F-4D97-AF65-F5344CB8AC3E}">
        <p14:creationId xmlns:p14="http://schemas.microsoft.com/office/powerpoint/2010/main" val="300417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10353</TotalTime>
  <Words>603</Words>
  <Application>Microsoft Office PowerPoint</Application>
  <PresentationFormat>Widescreen</PresentationFormat>
  <Paragraphs>82</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Candara Light</vt:lpstr>
      <vt:lpstr>Symbol</vt:lpstr>
      <vt:lpstr>Office Theme</vt:lpstr>
      <vt:lpstr>Certification Opportunities in Positive Behaviour Support</vt:lpstr>
      <vt:lpstr>The UK-SBA: Mission Statement</vt:lpstr>
      <vt:lpstr>Safe Standards</vt:lpstr>
      <vt:lpstr>Maintain PSA Accreditation </vt:lpstr>
      <vt:lpstr>Safety</vt:lpstr>
      <vt:lpstr>Ethical Standards</vt:lpstr>
      <vt:lpstr>PowerPoint Presentation</vt:lpstr>
      <vt:lpstr>PowerPoint Presentation</vt:lpstr>
      <vt:lpstr>Competence Standards</vt:lpstr>
      <vt:lpstr>UKBA(cert)</vt:lpstr>
      <vt:lpstr>PowerPoint Presentation</vt:lpstr>
      <vt:lpstr>UKBA(cert) Standards</vt:lpstr>
      <vt:lpstr>UKBA(asst)</vt:lpstr>
      <vt:lpstr>We welcome all who have these qualifications to register as certified assistant behaviour analysts</vt:lpstr>
      <vt:lpstr>Assistant behaviour analyst practice standards</vt:lpstr>
      <vt:lpstr>PowerPoint Presentation</vt:lpstr>
      <vt:lpstr>PowerPoint Presentation</vt:lpstr>
      <vt:lpstr>Benefits of Certification</vt:lpstr>
      <vt:lpstr>Please be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 Opportunities in Positive Behaviour Support</dc:title>
  <dc:creator>Joanne Coulson</dc:creator>
  <cp:lastModifiedBy>Ruby Jones</cp:lastModifiedBy>
  <cp:revision>7</cp:revision>
  <dcterms:created xsi:type="dcterms:W3CDTF">2024-06-27T13:44:52Z</dcterms:created>
  <dcterms:modified xsi:type="dcterms:W3CDTF">2024-10-09T11:48:51Z</dcterms:modified>
</cp:coreProperties>
</file>