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70" r:id="rId5"/>
    <p:sldId id="271" r:id="rId6"/>
    <p:sldId id="272" r:id="rId7"/>
    <p:sldId id="259" r:id="rId8"/>
    <p:sldId id="267" r:id="rId9"/>
    <p:sldId id="266" r:id="rId10"/>
    <p:sldId id="260" r:id="rId11"/>
    <p:sldId id="261" r:id="rId12"/>
    <p:sldId id="262" r:id="rId13"/>
    <p:sldId id="263" r:id="rId14"/>
    <p:sldId id="265" r:id="rId15"/>
    <p:sldId id="264" r:id="rId16"/>
    <p:sldId id="273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B822F4-42FC-4ED2-8A44-501662AC1D41}" v="3" dt="2024-01-19T13:42:33.0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2CCB8-C720-8C4C-8B89-31D024E5C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FD07B9-9FD0-4F41-A077-C48C0E6E7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03F61-070B-FE48-A3A5-B09A4FEF4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1B1A-51B5-6447-924C-B84B671E436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92EFA-7C7A-6444-BB14-D5F129EA6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6CFBF-932E-ED49-B35B-4A7D4191C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D4DE-2C36-FA4D-AEE6-EB4E9A15E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7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51A81-4F27-2F49-936F-A4D1B52F9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386A2E-916C-104A-A4AB-C980B139B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6C144-58E7-B843-B72B-7939901E5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1B1A-51B5-6447-924C-B84B671E436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ED684-8278-F24E-8B76-7718D767E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3D352-3B6E-1E46-8BB2-FD98FF940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D4DE-2C36-FA4D-AEE6-EB4E9A15E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8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4EDFC6-5603-264A-97A3-1791D6CBE4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DA8D3-8888-2F4D-924C-276D98022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39989-22B2-4644-908A-9345F3BB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1B1A-51B5-6447-924C-B84B671E436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F479C-1857-6F4D-A9A0-15A7DBA6A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530BF-ED5C-684E-A245-428CBEEBB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D4DE-2C36-FA4D-AEE6-EB4E9A15E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8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BD810-210D-4041-BEAD-E20A70992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A476D-752F-DF45-A07D-23C399CDA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E4907-3F84-9E4E-9820-7EEADD7E6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1B1A-51B5-6447-924C-B84B671E436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AF812-F176-AE45-9A84-34839FBC2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34548-4F4D-D04F-9803-D73A7D05B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D4DE-2C36-FA4D-AEE6-EB4E9A15E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50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7185E-2771-4440-BC7E-20648DC05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90964-EA4D-A448-8681-3B91C957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74BBD-6823-A248-A24F-ACB95B09E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1B1A-51B5-6447-924C-B84B671E436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4A864-9E51-D844-808E-E73F03CCC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E5741-7126-FE41-B958-9965F751A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D4DE-2C36-FA4D-AEE6-EB4E9A15E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37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14B50-47E3-B24D-A7BA-F829342D4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E5930-050A-8744-8A97-A350295A9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CAD97E-DD89-D141-9ACC-528768620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B28C84-8A2E-1F4F-ABB9-3477F44D9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1B1A-51B5-6447-924C-B84B671E436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1AFEE-621A-9442-947D-DA9F5D87D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27124-C509-A540-B225-92590DAC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D4DE-2C36-FA4D-AEE6-EB4E9A15E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25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32AF-21DE-F044-976A-7042DB83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E2FA2-F725-7E49-9CB1-1D7FE1845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1A24F-805D-FD4F-A4E1-A11F9D482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5E09D-96C0-3743-9407-C44E1D0F16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80F117-994B-9440-B34D-3064BC2F4C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3D78D1-D044-0C48-9BB9-2B60B95C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1B1A-51B5-6447-924C-B84B671E436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58563D-2FA5-7C45-B3A3-B36DAEB4E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95370D-D6A3-EB4A-B883-F6BEE870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D4DE-2C36-FA4D-AEE6-EB4E9A15E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31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52445-A091-1A47-AE4F-33D85E909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65A34D-DF30-CD45-9EA1-95D5072A3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1B1A-51B5-6447-924C-B84B671E436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F93F3F-F152-5D4B-82DB-2E4DAACCC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815837-9E8A-B344-AC2A-6341E222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D4DE-2C36-FA4D-AEE6-EB4E9A15E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70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6407FB-7431-1E44-8AE5-711EF1D0C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1B1A-51B5-6447-924C-B84B671E436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3707FB-0D55-E147-A40C-D1271AF71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9B2A16-880D-784B-AF2F-1D6A4298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D4DE-2C36-FA4D-AEE6-EB4E9A15E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98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434E4-B95F-344F-AFCA-E901CD942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3429D-231C-3F43-A49F-C77211E05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582215-D998-934D-A7E0-D39EADF86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8E479-B549-754D-946F-E35D07811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1B1A-51B5-6447-924C-B84B671E436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03B53-13D3-A74B-8F5C-1EE175A0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69D31-6617-8A44-B7F9-624062154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D4DE-2C36-FA4D-AEE6-EB4E9A15E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30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B2C9F-6AF1-A040-A1BA-91192D521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AAF3D0-06B5-4749-B9BE-E6BB89F5A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B4538-A8BE-444B-9D95-A67410DD4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A5BA7D-A999-2C40-B277-04A351783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1B1A-51B5-6447-924C-B84B671E436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B4BCE-C0ED-294F-B16B-B28E741A4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1BFC7-BF69-B04D-A109-6D69E0BB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D4DE-2C36-FA4D-AEE6-EB4E9A15E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72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7D2FFE-826D-7F41-903D-29AADF68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48B28-0E6E-1544-96E6-FDF2EEBC6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0A6A8-158D-C941-B099-2F47FCDCF6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A1B1A-51B5-6447-924C-B84B671E436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36351-4C99-9040-8246-EDC6E68EF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0C0C1-A757-FD4B-8421-1DBC00F03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2D4DE-2C36-FA4D-AEE6-EB4E9A15E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1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paulwt.234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D24B5-AA12-FC4C-90B0-7835894F7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9175" y="1220933"/>
            <a:ext cx="9810534" cy="2273259"/>
          </a:xfrm>
        </p:spPr>
        <p:txBody>
          <a:bodyPr>
            <a:normAutofit/>
          </a:bodyPr>
          <a:lstStyle/>
          <a:p>
            <a:r>
              <a:rPr lang="en-GB" dirty="0">
                <a:cs typeface="Calibri Light"/>
              </a:rPr>
              <a:t>Good Morning/Bore Da </a:t>
            </a:r>
            <a:br>
              <a:rPr lang="en-GB" dirty="0">
                <a:cs typeface="Calibri Light"/>
              </a:rPr>
            </a:br>
            <a:endParaRPr lang="en-GB" dirty="0"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BF5EB0-D08A-B343-AD06-CAAAB1A51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3347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hlinkClick r:id="rId2"/>
              </a:rPr>
              <a:t>paulwt.234@gmail.com</a:t>
            </a:r>
            <a:endParaRPr lang="en-US" dirty="0">
              <a:cs typeface="Calibri" panose="020F0502020204030204"/>
            </a:endParaRPr>
          </a:p>
          <a:p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459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251823-CE2F-F04A-B1D7-8BB8446F2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83" b="136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05F2A-B811-DE4E-A434-FCAE8D813A55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British Heart Foundation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736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Document 12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D4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0545D9-638E-3F4C-8092-5EEFF1BEA663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Menter Fachwen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ED23F-F14A-7345-AC94-CAC04A85C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369" y="640080"/>
            <a:ext cx="7092665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36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22DAD9-23AF-0A41-9983-118C7049221F}"/>
              </a:ext>
            </a:extLst>
          </p:cNvPr>
          <p:cNvSpPr txBox="1"/>
          <p:nvPr/>
        </p:nvSpPr>
        <p:spPr>
          <a:xfrm>
            <a:off x="6751180" y="895369"/>
            <a:ext cx="4724530" cy="2975876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Annedd Ni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00F838-F1DE-DA4A-89DA-0D3CF3DDD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448" y="566916"/>
            <a:ext cx="3477432" cy="572416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1564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822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78F972-2DAB-A042-82F7-B7202D975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29" y="221602"/>
            <a:ext cx="4389682" cy="2163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F02480-355B-5142-82A7-1B5139589E35}"/>
              </a:ext>
            </a:extLst>
          </p:cNvPr>
          <p:cNvSpPr txBox="1"/>
          <p:nvPr/>
        </p:nvSpPr>
        <p:spPr>
          <a:xfrm>
            <a:off x="6350533" y="2073088"/>
            <a:ext cx="3628394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/>
              <a:t>Gig Buddies Cymru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9FEAC3-C53B-1D37-7F5F-09DF4EFC9AB4}"/>
              </a:ext>
            </a:extLst>
          </p:cNvPr>
          <p:cNvSpPr txBox="1"/>
          <p:nvPr/>
        </p:nvSpPr>
        <p:spPr>
          <a:xfrm>
            <a:off x="6737536" y="3641911"/>
            <a:ext cx="5028639" cy="24232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9C89C-6CCB-8C9C-4758-552D402CB235}"/>
              </a:ext>
            </a:extLst>
          </p:cNvPr>
          <p:cNvSpPr txBox="1"/>
          <p:nvPr/>
        </p:nvSpPr>
        <p:spPr>
          <a:xfrm>
            <a:off x="6597063" y="4784911"/>
            <a:ext cx="3785276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>
                <a:cs typeface="Calibri"/>
              </a:rPr>
              <a:t>Gig Buddy and I </a:t>
            </a:r>
            <a:endParaRPr lang="en-GB" sz="4800" dirty="0"/>
          </a:p>
        </p:txBody>
      </p:sp>
      <p:pic>
        <p:nvPicPr>
          <p:cNvPr id="5" name="Picture 4" descr="A person and person taking a selfie&#10;&#10;Description automatically generated">
            <a:extLst>
              <a:ext uri="{FF2B5EF4-FFF2-40B4-BE49-F238E27FC236}">
                <a16:creationId xmlns:a16="http://schemas.microsoft.com/office/drawing/2014/main" id="{05BCB343-78F2-9511-1C8D-E58CF0604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18" y="2594811"/>
            <a:ext cx="30861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11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09CBF5-3DCE-704A-8DFE-1A8DB54A14F1}"/>
              </a:ext>
            </a:extLst>
          </p:cNvPr>
          <p:cNvSpPr txBox="1"/>
          <p:nvPr/>
        </p:nvSpPr>
        <p:spPr>
          <a:xfrm>
            <a:off x="755903" y="3399769"/>
            <a:ext cx="10640754" cy="775845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Bangor University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BB7D695-2D0A-FE4F-87EF-8056E7851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782" y="320231"/>
            <a:ext cx="5402984" cy="28365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6689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A481F-1557-4D44-AA06-8912089E215D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R.V.S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C9E61E-3043-0349-BFAA-1BFB26235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71" y="858525"/>
            <a:ext cx="7269237" cy="521190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51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wearing a medal and standing on a street&#10;&#10;Description automatically generated">
            <a:extLst>
              <a:ext uri="{FF2B5EF4-FFF2-40B4-BE49-F238E27FC236}">
                <a16:creationId xmlns:a16="http://schemas.microsoft.com/office/drawing/2014/main" id="{BF07C92B-79EC-04D7-000A-61E9C8FB1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643467"/>
            <a:ext cx="5571065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9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BBA018-FA75-43BF-99E6-1F524572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753" y="703679"/>
            <a:ext cx="753718" cy="1016562"/>
            <a:chOff x="422753" y="703679"/>
            <a:chExt cx="753718" cy="1016562"/>
          </a:xfrm>
        </p:grpSpPr>
        <p:sp>
          <p:nvSpPr>
            <p:cNvPr id="12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673405-BF85-493E-8558-0DCBEDB2B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79610"/>
            <a:ext cx="4831130" cy="4078390"/>
          </a:xfrm>
          <a:custGeom>
            <a:avLst/>
            <a:gdLst>
              <a:gd name="connsiteX0" fmla="*/ 1960035 w 4831130"/>
              <a:gd name="connsiteY0" fmla="*/ 0 h 4078390"/>
              <a:gd name="connsiteX1" fmla="*/ 4831130 w 4831130"/>
              <a:gd name="connsiteY1" fmla="*/ 2871095 h 4078390"/>
              <a:gd name="connsiteX2" fmla="*/ 4605505 w 4831130"/>
              <a:gd name="connsiteY2" fmla="*/ 3988655 h 4078390"/>
              <a:gd name="connsiteX3" fmla="*/ 4562278 w 4831130"/>
              <a:gd name="connsiteY3" fmla="*/ 4078390 h 4078390"/>
              <a:gd name="connsiteX4" fmla="*/ 0 w 4831130"/>
              <a:gd name="connsiteY4" fmla="*/ 4078390 h 4078390"/>
              <a:gd name="connsiteX5" fmla="*/ 0 w 4831130"/>
              <a:gd name="connsiteY5" fmla="*/ 777181 h 4078390"/>
              <a:gd name="connsiteX6" fmla="*/ 133752 w 4831130"/>
              <a:gd name="connsiteY6" fmla="*/ 655619 h 4078390"/>
              <a:gd name="connsiteX7" fmla="*/ 1960035 w 4831130"/>
              <a:gd name="connsiteY7" fmla="*/ 0 h 407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130" h="4078390">
                <a:moveTo>
                  <a:pt x="1960035" y="0"/>
                </a:moveTo>
                <a:cubicBezTo>
                  <a:pt x="3545697" y="0"/>
                  <a:pt x="4831130" y="1285433"/>
                  <a:pt x="4831130" y="2871095"/>
                </a:cubicBezTo>
                <a:cubicBezTo>
                  <a:pt x="4831130" y="3267511"/>
                  <a:pt x="4750791" y="3645162"/>
                  <a:pt x="4605505" y="3988655"/>
                </a:cubicBezTo>
                <a:lnTo>
                  <a:pt x="4562278" y="4078390"/>
                </a:lnTo>
                <a:lnTo>
                  <a:pt x="0" y="4078390"/>
                </a:lnTo>
                <a:lnTo>
                  <a:pt x="0" y="777181"/>
                </a:lnTo>
                <a:lnTo>
                  <a:pt x="133752" y="655619"/>
                </a:lnTo>
                <a:cubicBezTo>
                  <a:pt x="630047" y="246040"/>
                  <a:pt x="1266308" y="0"/>
                  <a:pt x="196003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64EAE84-A813-4501-BC71-DBD14BA02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82" y="1"/>
            <a:ext cx="4195674" cy="3095741"/>
          </a:xfrm>
          <a:custGeom>
            <a:avLst/>
            <a:gdLst>
              <a:gd name="connsiteX0" fmla="*/ 252211 w 4195674"/>
              <a:gd name="connsiteY0" fmla="*/ 0 h 3095741"/>
              <a:gd name="connsiteX1" fmla="*/ 3943464 w 4195674"/>
              <a:gd name="connsiteY1" fmla="*/ 0 h 3095741"/>
              <a:gd name="connsiteX2" fmla="*/ 4030816 w 4195674"/>
              <a:gd name="connsiteY2" fmla="*/ 181331 h 3095741"/>
              <a:gd name="connsiteX3" fmla="*/ 4195674 w 4195674"/>
              <a:gd name="connsiteY3" fmla="*/ 997904 h 3095741"/>
              <a:gd name="connsiteX4" fmla="*/ 2097837 w 4195674"/>
              <a:gd name="connsiteY4" fmla="*/ 3095741 h 3095741"/>
              <a:gd name="connsiteX5" fmla="*/ 0 w 4195674"/>
              <a:gd name="connsiteY5" fmla="*/ 997904 h 3095741"/>
              <a:gd name="connsiteX6" fmla="*/ 164859 w 4195674"/>
              <a:gd name="connsiteY6" fmla="*/ 181331 h 309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5674" h="3095741">
                <a:moveTo>
                  <a:pt x="252211" y="0"/>
                </a:moveTo>
                <a:lnTo>
                  <a:pt x="3943464" y="0"/>
                </a:lnTo>
                <a:lnTo>
                  <a:pt x="4030816" y="181331"/>
                </a:lnTo>
                <a:cubicBezTo>
                  <a:pt x="4136972" y="432313"/>
                  <a:pt x="4195674" y="708253"/>
                  <a:pt x="4195674" y="997904"/>
                </a:cubicBezTo>
                <a:cubicBezTo>
                  <a:pt x="4195674" y="2156507"/>
                  <a:pt x="3256440" y="3095741"/>
                  <a:pt x="2097837" y="3095741"/>
                </a:cubicBezTo>
                <a:cubicBezTo>
                  <a:pt x="939234" y="3095741"/>
                  <a:pt x="0" y="2156507"/>
                  <a:pt x="0" y="997904"/>
                </a:cubicBezTo>
                <a:cubicBezTo>
                  <a:pt x="0" y="708253"/>
                  <a:pt x="58702" y="432313"/>
                  <a:pt x="164859" y="1813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453950A0-C50A-5362-7CB1-B498FCD36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211" y="165871"/>
            <a:ext cx="2353922" cy="23539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24D928-34C6-906E-BB92-5CA62A29196C}"/>
              </a:ext>
            </a:extLst>
          </p:cNvPr>
          <p:cNvSpPr txBox="1"/>
          <p:nvPr/>
        </p:nvSpPr>
        <p:spPr>
          <a:xfrm>
            <a:off x="6657715" y="2990818"/>
            <a:ext cx="4195675" cy="291387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Twitter: paultaylorw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Instagram: paul.wtaylor </a:t>
            </a:r>
          </a:p>
        </p:txBody>
      </p:sp>
      <p:pic>
        <p:nvPicPr>
          <p:cNvPr id="2" name="Picture 2" descr="A picture containing ax, silhouette, vector graphics&#10;&#10;Description automatically generated">
            <a:extLst>
              <a:ext uri="{FF2B5EF4-FFF2-40B4-BE49-F238E27FC236}">
                <a16:creationId xmlns:a16="http://schemas.microsoft.com/office/drawing/2014/main" id="{D6A6522E-86A1-BF6B-AC0A-FB2E33C29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39" y="3785875"/>
            <a:ext cx="2865781" cy="2550544"/>
          </a:xfrm>
          <a:prstGeom prst="rect">
            <a:avLst/>
          </a:prstGeom>
        </p:spPr>
      </p:pic>
      <p:sp>
        <p:nvSpPr>
          <p:cNvPr id="19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888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F1AEBF3-763C-1E42-80C4-0CBDD59DFC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" b="3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89D1F0-26EE-234E-ADDE-9074A59E665D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Joe Wicks 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122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AB3C4E-404E-7A4A-9C46-6E7915279D02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Cooking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1CEE870-D807-A44B-9C6C-45143806A0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" r="21160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0460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n praying">
            <a:extLst>
              <a:ext uri="{FF2B5EF4-FFF2-40B4-BE49-F238E27FC236}">
                <a16:creationId xmlns:a16="http://schemas.microsoft.com/office/drawing/2014/main" id="{F033F49F-5570-643E-4D32-349B98536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3" r="-1" b="-1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31202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ressed employee at office">
            <a:extLst>
              <a:ext uri="{FF2B5EF4-FFF2-40B4-BE49-F238E27FC236}">
                <a16:creationId xmlns:a16="http://schemas.microsoft.com/office/drawing/2014/main" id="{5D26B913-8DCF-DDF7-4FBE-7E333A303F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3" r="-1" b="-1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35026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octor getting patient's weight">
            <a:extLst>
              <a:ext uri="{FF2B5EF4-FFF2-40B4-BE49-F238E27FC236}">
                <a16:creationId xmlns:a16="http://schemas.microsoft.com/office/drawing/2014/main" id="{ADE8E025-22FC-BDDE-DFA6-C93A04DF0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4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79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A3E5EC-4827-C24F-AEF7-46F8BCFA33F9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Llwybrau Llesiant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Radio Training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648047-8EAC-A74C-9FEF-2815D4EBB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257" y="307731"/>
            <a:ext cx="4015483" cy="3997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8E0A8C-76AA-2645-9325-FBA6CED84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764" y="307731"/>
            <a:ext cx="5312474" cy="399763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633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7F2A6F-A15E-F72F-5699-8601E6F2E5CF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Grandad </a:t>
            </a:r>
          </a:p>
        </p:txBody>
      </p:sp>
      <p:pic>
        <p:nvPicPr>
          <p:cNvPr id="2" name="Picture 2" descr="A picture containing person, ground, people&#10;&#10;Description automatically generated">
            <a:extLst>
              <a:ext uri="{FF2B5EF4-FFF2-40B4-BE49-F238E27FC236}">
                <a16:creationId xmlns:a16="http://schemas.microsoft.com/office/drawing/2014/main" id="{B63A45F7-B151-E15D-F39A-26BDE4A9E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07" r="1" b="1786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745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234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F73E86-5FB4-4329-13CB-FA8A9015200E}"/>
              </a:ext>
            </a:extLst>
          </p:cNvPr>
          <p:cNvSpPr txBox="1"/>
          <p:nvPr/>
        </p:nvSpPr>
        <p:spPr>
          <a:xfrm>
            <a:off x="7760837" y="914400"/>
            <a:ext cx="3657600" cy="2887579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Brother </a:t>
            </a:r>
          </a:p>
        </p:txBody>
      </p:sp>
      <p:pic>
        <p:nvPicPr>
          <p:cNvPr id="3" name="Picture 3" descr="A picture containing person, sky, outdoor, person&#10;&#10;Description automatically generated">
            <a:extLst>
              <a:ext uri="{FF2B5EF4-FFF2-40B4-BE49-F238E27FC236}">
                <a16:creationId xmlns:a16="http://schemas.microsoft.com/office/drawing/2014/main" id="{9D5126B4-7EB3-D936-F43E-D8E41803C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62" y="975392"/>
            <a:ext cx="6553545" cy="491515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77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575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51</Words>
  <Application>Microsoft Office PowerPoint</Application>
  <PresentationFormat>Widescreen</PresentationFormat>
  <Paragraphs>17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Tw Cen MT</vt:lpstr>
      <vt:lpstr>Office Theme</vt:lpstr>
      <vt:lpstr>Good Morning/Bore Da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Bore Da/Good Morning</dc:title>
  <dc:creator>paul taylor</dc:creator>
  <cp:lastModifiedBy>Helen Dransfield</cp:lastModifiedBy>
  <cp:revision>141</cp:revision>
  <dcterms:created xsi:type="dcterms:W3CDTF">2022-03-17T14:51:03Z</dcterms:created>
  <dcterms:modified xsi:type="dcterms:W3CDTF">2024-01-24T13:33:14Z</dcterms:modified>
</cp:coreProperties>
</file>