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3"/>
  </p:notesMasterIdLst>
  <p:sldIdLst>
    <p:sldId id="256" r:id="rId5"/>
    <p:sldId id="262" r:id="rId6"/>
    <p:sldId id="258" r:id="rId7"/>
    <p:sldId id="274" r:id="rId8"/>
    <p:sldId id="271" r:id="rId9"/>
    <p:sldId id="257" r:id="rId10"/>
    <p:sldId id="264" r:id="rId11"/>
    <p:sldId id="266" r:id="rId12"/>
    <p:sldId id="267" r:id="rId13"/>
    <p:sldId id="268" r:id="rId14"/>
    <p:sldId id="269" r:id="rId15"/>
    <p:sldId id="265" r:id="rId16"/>
    <p:sldId id="263" r:id="rId17"/>
    <p:sldId id="275" r:id="rId18"/>
    <p:sldId id="259" r:id="rId19"/>
    <p:sldId id="261" r:id="rId20"/>
    <p:sldId id="273" r:id="rId21"/>
    <p:sldId id="27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9D9D9"/>
    <a:srgbClr val="DFDFDF"/>
    <a:srgbClr val="C7C7C7"/>
    <a:srgbClr val="F2F2F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87209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BEE35-9F76-4F76-A23B-AA9081762668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C0A1B7-0CC4-49D4-B496-B6154FF2C0FF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Restrictive practice</a:t>
          </a:r>
          <a:endParaRPr lang="en-US" dirty="0">
            <a:solidFill>
              <a:schemeClr val="bg1"/>
            </a:solidFill>
          </a:endParaRPr>
        </a:p>
      </dgm:t>
    </dgm:pt>
    <dgm:pt modelId="{04D5F99E-9BE2-4158-A51D-837B0FFDC42D}" type="parTrans" cxnId="{EE661CBF-68D9-4CC5-B73B-1F8225BE1CCA}">
      <dgm:prSet/>
      <dgm:spPr/>
      <dgm:t>
        <a:bodyPr/>
        <a:lstStyle/>
        <a:p>
          <a:endParaRPr lang="en-US"/>
        </a:p>
      </dgm:t>
    </dgm:pt>
    <dgm:pt modelId="{8A155EDF-43DF-4C61-AC8F-3B0B4A35F309}" type="sibTrans" cxnId="{EE661CBF-68D9-4CC5-B73B-1F8225BE1CCA}">
      <dgm:prSet/>
      <dgm:spPr/>
      <dgm:t>
        <a:bodyPr/>
        <a:lstStyle/>
        <a:p>
          <a:endParaRPr lang="en-US"/>
        </a:p>
      </dgm:t>
    </dgm:pt>
    <dgm:pt modelId="{1BBDD778-1FA3-4A83-B353-B032CC537EC1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Physical Restraint</a:t>
          </a:r>
          <a:endParaRPr lang="en-US" sz="1400" dirty="0">
            <a:solidFill>
              <a:schemeClr val="bg1"/>
            </a:solidFill>
          </a:endParaRPr>
        </a:p>
      </dgm:t>
    </dgm:pt>
    <dgm:pt modelId="{CCD0E06E-6DA6-418B-8DE9-4ECC4CE0DA59}" type="parTrans" cxnId="{C81CCB6A-38BE-479B-915B-CEE4FFDAC22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404A582-B7A1-4D3D-A4B3-7BDB78D1D27F}" type="sibTrans" cxnId="{C81CCB6A-38BE-479B-915B-CEE4FFDAC220}">
      <dgm:prSet/>
      <dgm:spPr/>
      <dgm:t>
        <a:bodyPr/>
        <a:lstStyle/>
        <a:p>
          <a:endParaRPr lang="en-US"/>
        </a:p>
      </dgm:t>
    </dgm:pt>
    <dgm:pt modelId="{161B848A-D26C-4AFB-BC01-26B1F7C702F6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Chemical Restraint</a:t>
          </a:r>
          <a:endParaRPr lang="en-US" sz="1400" dirty="0">
            <a:solidFill>
              <a:schemeClr val="bg1"/>
            </a:solidFill>
          </a:endParaRPr>
        </a:p>
      </dgm:t>
    </dgm:pt>
    <dgm:pt modelId="{4F0CA95D-DF0F-47A1-8696-482D465FABAA}" type="parTrans" cxnId="{61820573-B99B-4D31-8E82-85858E7497F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7ADC8DB-4CF2-4D86-B343-27678E43BC1A}" type="sibTrans" cxnId="{61820573-B99B-4D31-8E82-85858E7497FC}">
      <dgm:prSet/>
      <dgm:spPr/>
      <dgm:t>
        <a:bodyPr/>
        <a:lstStyle/>
        <a:p>
          <a:endParaRPr lang="en-US"/>
        </a:p>
      </dgm:t>
    </dgm:pt>
    <dgm:pt modelId="{F4965A49-090F-4177-B335-FF6DC2F51C76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Environmental Restraint</a:t>
          </a:r>
          <a:endParaRPr lang="en-US" sz="1200" dirty="0">
            <a:solidFill>
              <a:schemeClr val="bg1"/>
            </a:solidFill>
          </a:endParaRPr>
        </a:p>
      </dgm:t>
    </dgm:pt>
    <dgm:pt modelId="{4F7E94D2-47C4-498A-ABB1-F6991BE60FED}" type="parTrans" cxnId="{E86FCFB8-6F7C-4D48-AB37-648ED21E5EE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11B297D-B2C7-45F8-9988-77B72F28CF67}" type="sibTrans" cxnId="{E86FCFB8-6F7C-4D48-AB37-648ED21E5EE6}">
      <dgm:prSet/>
      <dgm:spPr/>
      <dgm:t>
        <a:bodyPr/>
        <a:lstStyle/>
        <a:p>
          <a:endParaRPr lang="en-US"/>
        </a:p>
      </dgm:t>
    </dgm:pt>
    <dgm:pt modelId="{19459B3F-83D8-4ABD-9634-802EE471FC61}">
      <dgm:prSet phldrT="[Text]"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Mechanical Restraint</a:t>
          </a:r>
          <a:endParaRPr lang="en-US" sz="1400" dirty="0">
            <a:solidFill>
              <a:schemeClr val="bg1"/>
            </a:solidFill>
          </a:endParaRPr>
        </a:p>
      </dgm:t>
    </dgm:pt>
    <dgm:pt modelId="{E07DBFFB-5567-4115-AAD9-66B8B62E275D}" type="parTrans" cxnId="{7D1811CF-AEC5-4DFD-A501-62AC2A68E07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0E17936-566A-4807-8A0D-EB9ED00A0FC5}" type="sibTrans" cxnId="{7D1811CF-AEC5-4DFD-A501-62AC2A68E07D}">
      <dgm:prSet/>
      <dgm:spPr/>
      <dgm:t>
        <a:bodyPr/>
        <a:lstStyle/>
        <a:p>
          <a:endParaRPr lang="en-US"/>
        </a:p>
      </dgm:t>
    </dgm:pt>
    <dgm:pt modelId="{08A9B661-F69A-499E-9187-3747A7903EE7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Blanket rules</a:t>
          </a:r>
          <a:endParaRPr lang="en-US" sz="1400" dirty="0">
            <a:solidFill>
              <a:schemeClr val="bg1"/>
            </a:solidFill>
          </a:endParaRPr>
        </a:p>
      </dgm:t>
    </dgm:pt>
    <dgm:pt modelId="{9734F2E3-48FC-4000-BA89-639FBE90599B}" type="parTrans" cxnId="{91A84570-73E2-4E92-8F04-C08A13ADCD6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695554E-9DEA-44EE-BBD9-0788FCC816FA}" type="sibTrans" cxnId="{91A84570-73E2-4E92-8F04-C08A13ADCD64}">
      <dgm:prSet/>
      <dgm:spPr/>
      <dgm:t>
        <a:bodyPr/>
        <a:lstStyle/>
        <a:p>
          <a:endParaRPr lang="en-US"/>
        </a:p>
      </dgm:t>
    </dgm:pt>
    <dgm:pt modelId="{BFEA071F-750B-462C-9464-43A450C78FD3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Cultural restraint</a:t>
          </a:r>
          <a:endParaRPr lang="en-US" sz="1400" dirty="0">
            <a:solidFill>
              <a:schemeClr val="bg1"/>
            </a:solidFill>
          </a:endParaRPr>
        </a:p>
      </dgm:t>
    </dgm:pt>
    <dgm:pt modelId="{9A3E141F-1D73-4BDE-87DD-9C6A89977EF3}" type="parTrans" cxnId="{89C6206B-340F-4725-81D5-B6E8BB94C4C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0F69153-4C9C-445F-BF79-855B407974E4}" type="sibTrans" cxnId="{89C6206B-340F-4725-81D5-B6E8BB94C4CD}">
      <dgm:prSet/>
      <dgm:spPr/>
      <dgm:t>
        <a:bodyPr/>
        <a:lstStyle/>
        <a:p>
          <a:endParaRPr lang="en-US"/>
        </a:p>
      </dgm:t>
    </dgm:pt>
    <dgm:pt modelId="{BFDC4D36-310D-4EC2-9F93-A06133641C8F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Psychological Restraint</a:t>
          </a:r>
          <a:endParaRPr lang="en-US" sz="1200" dirty="0">
            <a:solidFill>
              <a:schemeClr val="bg1"/>
            </a:solidFill>
          </a:endParaRPr>
        </a:p>
      </dgm:t>
    </dgm:pt>
    <dgm:pt modelId="{4424D9A8-9306-46D1-BD47-11A3987D4F4C}" type="parTrans" cxnId="{B0006500-2BF9-42E2-A36B-09BAA9174BE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F3CC55F-22A4-418F-8039-F7BE9ECAEAAB}" type="sibTrans" cxnId="{B0006500-2BF9-42E2-A36B-09BAA9174BEB}">
      <dgm:prSet/>
      <dgm:spPr/>
      <dgm:t>
        <a:bodyPr/>
        <a:lstStyle/>
        <a:p>
          <a:endParaRPr lang="en-US"/>
        </a:p>
      </dgm:t>
    </dgm:pt>
    <dgm:pt modelId="{50FC9FC1-0199-49DF-B868-C5A35D623C38}" type="pres">
      <dgm:prSet presAssocID="{EB6BEE35-9F76-4F76-A23B-AA90817626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0ADA9F-8BB6-4EE7-AEAF-D101BE6FFC52}" type="pres">
      <dgm:prSet presAssocID="{A6C0A1B7-0CC4-49D4-B496-B6154FF2C0FF}" presName="centerShape" presStyleLbl="node0" presStyleIdx="0" presStyleCnt="1" custScaleX="128699" custScaleY="140296"/>
      <dgm:spPr/>
      <dgm:t>
        <a:bodyPr/>
        <a:lstStyle/>
        <a:p>
          <a:endParaRPr lang="en-US"/>
        </a:p>
      </dgm:t>
    </dgm:pt>
    <dgm:pt modelId="{09CC3733-C969-4E59-B47F-44361E5018E9}" type="pres">
      <dgm:prSet presAssocID="{CCD0E06E-6DA6-418B-8DE9-4ECC4CE0DA59}" presName="Name9" presStyleLbl="parChTrans1D2" presStyleIdx="0" presStyleCnt="7"/>
      <dgm:spPr/>
      <dgm:t>
        <a:bodyPr/>
        <a:lstStyle/>
        <a:p>
          <a:endParaRPr lang="en-US"/>
        </a:p>
      </dgm:t>
    </dgm:pt>
    <dgm:pt modelId="{706FAEA5-5C70-4361-B474-AE36D9B247BD}" type="pres">
      <dgm:prSet presAssocID="{CCD0E06E-6DA6-418B-8DE9-4ECC4CE0DA59}" presName="connTx" presStyleLbl="parChTrans1D2" presStyleIdx="0" presStyleCnt="7"/>
      <dgm:spPr/>
      <dgm:t>
        <a:bodyPr/>
        <a:lstStyle/>
        <a:p>
          <a:endParaRPr lang="en-US"/>
        </a:p>
      </dgm:t>
    </dgm:pt>
    <dgm:pt modelId="{38886F46-3346-40A1-A187-5E1A5F315861}" type="pres">
      <dgm:prSet presAssocID="{1BBDD778-1FA3-4A83-B353-B032CC537EC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92E95-B7DB-407D-8F09-28EED4FFEE42}" type="pres">
      <dgm:prSet presAssocID="{4F0CA95D-DF0F-47A1-8696-482D465FABAA}" presName="Name9" presStyleLbl="parChTrans1D2" presStyleIdx="1" presStyleCnt="7"/>
      <dgm:spPr/>
      <dgm:t>
        <a:bodyPr/>
        <a:lstStyle/>
        <a:p>
          <a:endParaRPr lang="en-US"/>
        </a:p>
      </dgm:t>
    </dgm:pt>
    <dgm:pt modelId="{D171620C-884F-4BA1-8613-8A6B13E1BB4C}" type="pres">
      <dgm:prSet presAssocID="{4F0CA95D-DF0F-47A1-8696-482D465FABAA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917DC96-63B7-41FC-8B35-DA5CF941B05B}" type="pres">
      <dgm:prSet presAssocID="{161B848A-D26C-4AFB-BC01-26B1F7C702F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931F7-05C6-4926-9F90-6BB5AE2D2B03}" type="pres">
      <dgm:prSet presAssocID="{4F7E94D2-47C4-498A-ABB1-F6991BE60FED}" presName="Name9" presStyleLbl="parChTrans1D2" presStyleIdx="2" presStyleCnt="7"/>
      <dgm:spPr/>
      <dgm:t>
        <a:bodyPr/>
        <a:lstStyle/>
        <a:p>
          <a:endParaRPr lang="en-US"/>
        </a:p>
      </dgm:t>
    </dgm:pt>
    <dgm:pt modelId="{F8299970-9558-42D1-A328-7668073CC3F1}" type="pres">
      <dgm:prSet presAssocID="{4F7E94D2-47C4-498A-ABB1-F6991BE60FE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88F08EB6-0779-49F5-ABF4-0600A335D4A7}" type="pres">
      <dgm:prSet presAssocID="{F4965A49-090F-4177-B335-FF6DC2F51C76}" presName="node" presStyleLbl="node1" presStyleIdx="2" presStyleCnt="7" custScaleX="109048" custScaleY="104728" custRadScaleRad="100121" custRadScaleInc="1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0CF4E-3B84-4F7F-BD0F-C3106E623F0E}" type="pres">
      <dgm:prSet presAssocID="{E07DBFFB-5567-4115-AAD9-66B8B62E275D}" presName="Name9" presStyleLbl="parChTrans1D2" presStyleIdx="3" presStyleCnt="7"/>
      <dgm:spPr/>
      <dgm:t>
        <a:bodyPr/>
        <a:lstStyle/>
        <a:p>
          <a:endParaRPr lang="en-US"/>
        </a:p>
      </dgm:t>
    </dgm:pt>
    <dgm:pt modelId="{92394A7D-EA43-4F14-94B0-1E4571BDA70C}" type="pres">
      <dgm:prSet presAssocID="{E07DBFFB-5567-4115-AAD9-66B8B62E275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9DDC482C-A82C-43DC-AEF1-38EC93D8FD52}" type="pres">
      <dgm:prSet presAssocID="{19459B3F-83D8-4ABD-9634-802EE471FC6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3B7AF-0B70-4267-AD7B-ABA3B80B731B}" type="pres">
      <dgm:prSet presAssocID="{9734F2E3-48FC-4000-BA89-639FBE90599B}" presName="Name9" presStyleLbl="parChTrans1D2" presStyleIdx="4" presStyleCnt="7"/>
      <dgm:spPr/>
      <dgm:t>
        <a:bodyPr/>
        <a:lstStyle/>
        <a:p>
          <a:endParaRPr lang="en-US"/>
        </a:p>
      </dgm:t>
    </dgm:pt>
    <dgm:pt modelId="{9CE1FE86-E987-423D-A85D-78F3F1DB0849}" type="pres">
      <dgm:prSet presAssocID="{9734F2E3-48FC-4000-BA89-639FBE90599B}" presName="connTx" presStyleLbl="parChTrans1D2" presStyleIdx="4" presStyleCnt="7"/>
      <dgm:spPr/>
      <dgm:t>
        <a:bodyPr/>
        <a:lstStyle/>
        <a:p>
          <a:endParaRPr lang="en-US"/>
        </a:p>
      </dgm:t>
    </dgm:pt>
    <dgm:pt modelId="{DAF8BD87-3795-4E72-9513-F10E5F5000BB}" type="pres">
      <dgm:prSet presAssocID="{08A9B661-F69A-499E-9187-3747A7903EE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B33F1-2C56-4ECE-A5C0-019DA2098DBF}" type="pres">
      <dgm:prSet presAssocID="{9A3E141F-1D73-4BDE-87DD-9C6A89977EF3}" presName="Name9" presStyleLbl="parChTrans1D2" presStyleIdx="5" presStyleCnt="7"/>
      <dgm:spPr/>
      <dgm:t>
        <a:bodyPr/>
        <a:lstStyle/>
        <a:p>
          <a:endParaRPr lang="en-US"/>
        </a:p>
      </dgm:t>
    </dgm:pt>
    <dgm:pt modelId="{CC237B5B-AED2-4679-A4BB-E5A2423CC4E8}" type="pres">
      <dgm:prSet presAssocID="{9A3E141F-1D73-4BDE-87DD-9C6A89977EF3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ACA95A4-662E-4750-9284-AF5C55253A70}" type="pres">
      <dgm:prSet presAssocID="{BFEA071F-750B-462C-9464-43A450C78FD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DFDD3-EE20-439D-80A8-7729FE333817}" type="pres">
      <dgm:prSet presAssocID="{4424D9A8-9306-46D1-BD47-11A3987D4F4C}" presName="Name9" presStyleLbl="parChTrans1D2" presStyleIdx="6" presStyleCnt="7"/>
      <dgm:spPr/>
      <dgm:t>
        <a:bodyPr/>
        <a:lstStyle/>
        <a:p>
          <a:endParaRPr lang="en-US"/>
        </a:p>
      </dgm:t>
    </dgm:pt>
    <dgm:pt modelId="{9A598A4B-64EC-4FDB-AA5F-7F7A523D0CE7}" type="pres">
      <dgm:prSet presAssocID="{4424D9A8-9306-46D1-BD47-11A3987D4F4C}" presName="connTx" presStyleLbl="parChTrans1D2" presStyleIdx="6" presStyleCnt="7"/>
      <dgm:spPr/>
      <dgm:t>
        <a:bodyPr/>
        <a:lstStyle/>
        <a:p>
          <a:endParaRPr lang="en-US"/>
        </a:p>
      </dgm:t>
    </dgm:pt>
    <dgm:pt modelId="{50993C54-9479-46EA-A460-414B38DD893D}" type="pres">
      <dgm:prSet presAssocID="{BFDC4D36-310D-4EC2-9F93-A06133641C8F}" presName="node" presStyleLbl="node1" presStyleIdx="6" presStyleCnt="7" custScaleX="98243" custScaleY="9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1CCB6A-38BE-479B-915B-CEE4FFDAC220}" srcId="{A6C0A1B7-0CC4-49D4-B496-B6154FF2C0FF}" destId="{1BBDD778-1FA3-4A83-B353-B032CC537EC1}" srcOrd="0" destOrd="0" parTransId="{CCD0E06E-6DA6-418B-8DE9-4ECC4CE0DA59}" sibTransId="{6404A582-B7A1-4D3D-A4B3-7BDB78D1D27F}"/>
    <dgm:cxn modelId="{D89E1A54-0875-43B3-AD0C-A44AD9E6A50A}" type="presOf" srcId="{CCD0E06E-6DA6-418B-8DE9-4ECC4CE0DA59}" destId="{09CC3733-C969-4E59-B47F-44361E5018E9}" srcOrd="0" destOrd="0" presId="urn:microsoft.com/office/officeart/2005/8/layout/radial1"/>
    <dgm:cxn modelId="{EFF13FB1-4070-495E-A6E9-C760AD3B5E3D}" type="presOf" srcId="{08A9B661-F69A-499E-9187-3747A7903EE7}" destId="{DAF8BD87-3795-4E72-9513-F10E5F5000BB}" srcOrd="0" destOrd="0" presId="urn:microsoft.com/office/officeart/2005/8/layout/radial1"/>
    <dgm:cxn modelId="{6A47C59C-1E42-47F3-A8F6-48BB55CDC07A}" type="presOf" srcId="{4F7E94D2-47C4-498A-ABB1-F6991BE60FED}" destId="{F8299970-9558-42D1-A328-7668073CC3F1}" srcOrd="1" destOrd="0" presId="urn:microsoft.com/office/officeart/2005/8/layout/radial1"/>
    <dgm:cxn modelId="{52272122-75F0-4F22-9FA9-36AEA2D5B256}" type="presOf" srcId="{BFDC4D36-310D-4EC2-9F93-A06133641C8F}" destId="{50993C54-9479-46EA-A460-414B38DD893D}" srcOrd="0" destOrd="0" presId="urn:microsoft.com/office/officeart/2005/8/layout/radial1"/>
    <dgm:cxn modelId="{E86FCFB8-6F7C-4D48-AB37-648ED21E5EE6}" srcId="{A6C0A1B7-0CC4-49D4-B496-B6154FF2C0FF}" destId="{F4965A49-090F-4177-B335-FF6DC2F51C76}" srcOrd="2" destOrd="0" parTransId="{4F7E94D2-47C4-498A-ABB1-F6991BE60FED}" sibTransId="{D11B297D-B2C7-45F8-9988-77B72F28CF67}"/>
    <dgm:cxn modelId="{89C6206B-340F-4725-81D5-B6E8BB94C4CD}" srcId="{A6C0A1B7-0CC4-49D4-B496-B6154FF2C0FF}" destId="{BFEA071F-750B-462C-9464-43A450C78FD3}" srcOrd="5" destOrd="0" parTransId="{9A3E141F-1D73-4BDE-87DD-9C6A89977EF3}" sibTransId="{A0F69153-4C9C-445F-BF79-855B407974E4}"/>
    <dgm:cxn modelId="{39C0722A-F687-480F-8A91-5AB140CAA2DE}" type="presOf" srcId="{4424D9A8-9306-46D1-BD47-11A3987D4F4C}" destId="{9A598A4B-64EC-4FDB-AA5F-7F7A523D0CE7}" srcOrd="1" destOrd="0" presId="urn:microsoft.com/office/officeart/2005/8/layout/radial1"/>
    <dgm:cxn modelId="{E3A15F6E-514F-41E1-99BA-97D1C86B790A}" type="presOf" srcId="{9734F2E3-48FC-4000-BA89-639FBE90599B}" destId="{9CE1FE86-E987-423D-A85D-78F3F1DB0849}" srcOrd="1" destOrd="0" presId="urn:microsoft.com/office/officeart/2005/8/layout/radial1"/>
    <dgm:cxn modelId="{7D1811CF-AEC5-4DFD-A501-62AC2A68E07D}" srcId="{A6C0A1B7-0CC4-49D4-B496-B6154FF2C0FF}" destId="{19459B3F-83D8-4ABD-9634-802EE471FC61}" srcOrd="3" destOrd="0" parTransId="{E07DBFFB-5567-4115-AAD9-66B8B62E275D}" sibTransId="{60E17936-566A-4807-8A0D-EB9ED00A0FC5}"/>
    <dgm:cxn modelId="{F66BC337-8D0A-434B-A535-396DF0E497E5}" type="presOf" srcId="{4424D9A8-9306-46D1-BD47-11A3987D4F4C}" destId="{9C7DFDD3-EE20-439D-80A8-7729FE333817}" srcOrd="0" destOrd="0" presId="urn:microsoft.com/office/officeart/2005/8/layout/radial1"/>
    <dgm:cxn modelId="{99125128-D056-4510-B9F9-DBF3D9B3CEAB}" type="presOf" srcId="{BFEA071F-750B-462C-9464-43A450C78FD3}" destId="{0ACA95A4-662E-4750-9284-AF5C55253A70}" srcOrd="0" destOrd="0" presId="urn:microsoft.com/office/officeart/2005/8/layout/radial1"/>
    <dgm:cxn modelId="{EE661CBF-68D9-4CC5-B73B-1F8225BE1CCA}" srcId="{EB6BEE35-9F76-4F76-A23B-AA9081762668}" destId="{A6C0A1B7-0CC4-49D4-B496-B6154FF2C0FF}" srcOrd="0" destOrd="0" parTransId="{04D5F99E-9BE2-4158-A51D-837B0FFDC42D}" sibTransId="{8A155EDF-43DF-4C61-AC8F-3B0B4A35F309}"/>
    <dgm:cxn modelId="{A4CE399B-60CE-4620-8FFE-4C11E1029BEB}" type="presOf" srcId="{161B848A-D26C-4AFB-BC01-26B1F7C702F6}" destId="{0917DC96-63B7-41FC-8B35-DA5CF941B05B}" srcOrd="0" destOrd="0" presId="urn:microsoft.com/office/officeart/2005/8/layout/radial1"/>
    <dgm:cxn modelId="{61820573-B99B-4D31-8E82-85858E7497FC}" srcId="{A6C0A1B7-0CC4-49D4-B496-B6154FF2C0FF}" destId="{161B848A-D26C-4AFB-BC01-26B1F7C702F6}" srcOrd="1" destOrd="0" parTransId="{4F0CA95D-DF0F-47A1-8696-482D465FABAA}" sibTransId="{C7ADC8DB-4CF2-4D86-B343-27678E43BC1A}"/>
    <dgm:cxn modelId="{70B005F9-F01E-49F7-8417-8F90613BB86C}" type="presOf" srcId="{9A3E141F-1D73-4BDE-87DD-9C6A89977EF3}" destId="{266B33F1-2C56-4ECE-A5C0-019DA2098DBF}" srcOrd="0" destOrd="0" presId="urn:microsoft.com/office/officeart/2005/8/layout/radial1"/>
    <dgm:cxn modelId="{FA2BD491-F5D2-4867-A04D-59F6E056E047}" type="presOf" srcId="{4F0CA95D-DF0F-47A1-8696-482D465FABAA}" destId="{93392E95-B7DB-407D-8F09-28EED4FFEE42}" srcOrd="0" destOrd="0" presId="urn:microsoft.com/office/officeart/2005/8/layout/radial1"/>
    <dgm:cxn modelId="{3CE06657-3C11-499E-8F8A-6116E1FE7F50}" type="presOf" srcId="{A6C0A1B7-0CC4-49D4-B496-B6154FF2C0FF}" destId="{8E0ADA9F-8BB6-4EE7-AEAF-D101BE6FFC52}" srcOrd="0" destOrd="0" presId="urn:microsoft.com/office/officeart/2005/8/layout/radial1"/>
    <dgm:cxn modelId="{69CE7F06-23E4-45F2-B199-C1A0854A4F80}" type="presOf" srcId="{E07DBFFB-5567-4115-AAD9-66B8B62E275D}" destId="{5530CF4E-3B84-4F7F-BD0F-C3106E623F0E}" srcOrd="0" destOrd="0" presId="urn:microsoft.com/office/officeart/2005/8/layout/radial1"/>
    <dgm:cxn modelId="{B9750FA9-B91A-409A-BFC6-5D4B2A8790ED}" type="presOf" srcId="{19459B3F-83D8-4ABD-9634-802EE471FC61}" destId="{9DDC482C-A82C-43DC-AEF1-38EC93D8FD52}" srcOrd="0" destOrd="0" presId="urn:microsoft.com/office/officeart/2005/8/layout/radial1"/>
    <dgm:cxn modelId="{F935603B-7099-45D0-9072-DE114CD9386C}" type="presOf" srcId="{F4965A49-090F-4177-B335-FF6DC2F51C76}" destId="{88F08EB6-0779-49F5-ABF4-0600A335D4A7}" srcOrd="0" destOrd="0" presId="urn:microsoft.com/office/officeart/2005/8/layout/radial1"/>
    <dgm:cxn modelId="{33B551EC-DDAB-47AA-B18F-6F805197030C}" type="presOf" srcId="{E07DBFFB-5567-4115-AAD9-66B8B62E275D}" destId="{92394A7D-EA43-4F14-94B0-1E4571BDA70C}" srcOrd="1" destOrd="0" presId="urn:microsoft.com/office/officeart/2005/8/layout/radial1"/>
    <dgm:cxn modelId="{4AA34600-200A-4953-93BE-63ECD0CAB9E8}" type="presOf" srcId="{4F7E94D2-47C4-498A-ABB1-F6991BE60FED}" destId="{F8B931F7-05C6-4926-9F90-6BB5AE2D2B03}" srcOrd="0" destOrd="0" presId="urn:microsoft.com/office/officeart/2005/8/layout/radial1"/>
    <dgm:cxn modelId="{6E4B656D-A1D3-497D-BA98-1EC9591FD16B}" type="presOf" srcId="{4F0CA95D-DF0F-47A1-8696-482D465FABAA}" destId="{D171620C-884F-4BA1-8613-8A6B13E1BB4C}" srcOrd="1" destOrd="0" presId="urn:microsoft.com/office/officeart/2005/8/layout/radial1"/>
    <dgm:cxn modelId="{D1B6AFA8-4D49-40A2-8475-766E6320E0FF}" type="presOf" srcId="{9A3E141F-1D73-4BDE-87DD-9C6A89977EF3}" destId="{CC237B5B-AED2-4679-A4BB-E5A2423CC4E8}" srcOrd="1" destOrd="0" presId="urn:microsoft.com/office/officeart/2005/8/layout/radial1"/>
    <dgm:cxn modelId="{F1649E8F-0E59-474B-916D-6C2CE5CAAAE3}" type="presOf" srcId="{EB6BEE35-9F76-4F76-A23B-AA9081762668}" destId="{50FC9FC1-0199-49DF-B868-C5A35D623C38}" srcOrd="0" destOrd="0" presId="urn:microsoft.com/office/officeart/2005/8/layout/radial1"/>
    <dgm:cxn modelId="{DDAAA599-D5FA-4B17-A412-816E9197C82E}" type="presOf" srcId="{1BBDD778-1FA3-4A83-B353-B032CC537EC1}" destId="{38886F46-3346-40A1-A187-5E1A5F315861}" srcOrd="0" destOrd="0" presId="urn:microsoft.com/office/officeart/2005/8/layout/radial1"/>
    <dgm:cxn modelId="{CAB3055C-4FF7-4110-9CE5-C43D4F008297}" type="presOf" srcId="{9734F2E3-48FC-4000-BA89-639FBE90599B}" destId="{3423B7AF-0B70-4267-AD7B-ABA3B80B731B}" srcOrd="0" destOrd="0" presId="urn:microsoft.com/office/officeart/2005/8/layout/radial1"/>
    <dgm:cxn modelId="{91A84570-73E2-4E92-8F04-C08A13ADCD64}" srcId="{A6C0A1B7-0CC4-49D4-B496-B6154FF2C0FF}" destId="{08A9B661-F69A-499E-9187-3747A7903EE7}" srcOrd="4" destOrd="0" parTransId="{9734F2E3-48FC-4000-BA89-639FBE90599B}" sibTransId="{8695554E-9DEA-44EE-BBD9-0788FCC816FA}"/>
    <dgm:cxn modelId="{0DC4747E-E77F-4C09-B38A-4E44BC6CD3B0}" type="presOf" srcId="{CCD0E06E-6DA6-418B-8DE9-4ECC4CE0DA59}" destId="{706FAEA5-5C70-4361-B474-AE36D9B247BD}" srcOrd="1" destOrd="0" presId="urn:microsoft.com/office/officeart/2005/8/layout/radial1"/>
    <dgm:cxn modelId="{B0006500-2BF9-42E2-A36B-09BAA9174BEB}" srcId="{A6C0A1B7-0CC4-49D4-B496-B6154FF2C0FF}" destId="{BFDC4D36-310D-4EC2-9F93-A06133641C8F}" srcOrd="6" destOrd="0" parTransId="{4424D9A8-9306-46D1-BD47-11A3987D4F4C}" sibTransId="{8F3CC55F-22A4-418F-8039-F7BE9ECAEAAB}"/>
    <dgm:cxn modelId="{82BA0991-1173-464C-94E6-96F6EE86C6F1}" type="presParOf" srcId="{50FC9FC1-0199-49DF-B868-C5A35D623C38}" destId="{8E0ADA9F-8BB6-4EE7-AEAF-D101BE6FFC52}" srcOrd="0" destOrd="0" presId="urn:microsoft.com/office/officeart/2005/8/layout/radial1"/>
    <dgm:cxn modelId="{45A04772-AA34-48EB-A70D-DEEE83FDF5D0}" type="presParOf" srcId="{50FC9FC1-0199-49DF-B868-C5A35D623C38}" destId="{09CC3733-C969-4E59-B47F-44361E5018E9}" srcOrd="1" destOrd="0" presId="urn:microsoft.com/office/officeart/2005/8/layout/radial1"/>
    <dgm:cxn modelId="{F3EF1353-2F9C-4D2A-A10E-AD50DBFA8FF4}" type="presParOf" srcId="{09CC3733-C969-4E59-B47F-44361E5018E9}" destId="{706FAEA5-5C70-4361-B474-AE36D9B247BD}" srcOrd="0" destOrd="0" presId="urn:microsoft.com/office/officeart/2005/8/layout/radial1"/>
    <dgm:cxn modelId="{7D1DC1A0-8074-4CF7-B9A0-6E875011B1C5}" type="presParOf" srcId="{50FC9FC1-0199-49DF-B868-C5A35D623C38}" destId="{38886F46-3346-40A1-A187-5E1A5F315861}" srcOrd="2" destOrd="0" presId="urn:microsoft.com/office/officeart/2005/8/layout/radial1"/>
    <dgm:cxn modelId="{AD7D1755-F878-4886-8D91-7638B33242AF}" type="presParOf" srcId="{50FC9FC1-0199-49DF-B868-C5A35D623C38}" destId="{93392E95-B7DB-407D-8F09-28EED4FFEE42}" srcOrd="3" destOrd="0" presId="urn:microsoft.com/office/officeart/2005/8/layout/radial1"/>
    <dgm:cxn modelId="{7313501E-FE25-4053-94D5-4E2DC1C8890D}" type="presParOf" srcId="{93392E95-B7DB-407D-8F09-28EED4FFEE42}" destId="{D171620C-884F-4BA1-8613-8A6B13E1BB4C}" srcOrd="0" destOrd="0" presId="urn:microsoft.com/office/officeart/2005/8/layout/radial1"/>
    <dgm:cxn modelId="{BDBCAD1A-43A1-4EAC-A502-3061DA58B5AD}" type="presParOf" srcId="{50FC9FC1-0199-49DF-B868-C5A35D623C38}" destId="{0917DC96-63B7-41FC-8B35-DA5CF941B05B}" srcOrd="4" destOrd="0" presId="urn:microsoft.com/office/officeart/2005/8/layout/radial1"/>
    <dgm:cxn modelId="{5433F4F5-4E64-4506-B289-DFCD190E27E7}" type="presParOf" srcId="{50FC9FC1-0199-49DF-B868-C5A35D623C38}" destId="{F8B931F7-05C6-4926-9F90-6BB5AE2D2B03}" srcOrd="5" destOrd="0" presId="urn:microsoft.com/office/officeart/2005/8/layout/radial1"/>
    <dgm:cxn modelId="{7EA68B67-A074-4768-87E2-EF017601A1C9}" type="presParOf" srcId="{F8B931F7-05C6-4926-9F90-6BB5AE2D2B03}" destId="{F8299970-9558-42D1-A328-7668073CC3F1}" srcOrd="0" destOrd="0" presId="urn:microsoft.com/office/officeart/2005/8/layout/radial1"/>
    <dgm:cxn modelId="{322C54C4-E98B-4204-8D49-08A1CA36BC5A}" type="presParOf" srcId="{50FC9FC1-0199-49DF-B868-C5A35D623C38}" destId="{88F08EB6-0779-49F5-ABF4-0600A335D4A7}" srcOrd="6" destOrd="0" presId="urn:microsoft.com/office/officeart/2005/8/layout/radial1"/>
    <dgm:cxn modelId="{5E5E64E7-83D0-4AF5-BDAE-AAED7C443C72}" type="presParOf" srcId="{50FC9FC1-0199-49DF-B868-C5A35D623C38}" destId="{5530CF4E-3B84-4F7F-BD0F-C3106E623F0E}" srcOrd="7" destOrd="0" presId="urn:microsoft.com/office/officeart/2005/8/layout/radial1"/>
    <dgm:cxn modelId="{E27F2B90-61FE-49D8-BA2D-B7F30939BEB0}" type="presParOf" srcId="{5530CF4E-3B84-4F7F-BD0F-C3106E623F0E}" destId="{92394A7D-EA43-4F14-94B0-1E4571BDA70C}" srcOrd="0" destOrd="0" presId="urn:microsoft.com/office/officeart/2005/8/layout/radial1"/>
    <dgm:cxn modelId="{D3DB1175-4F51-41FA-8233-54F03DEC89E2}" type="presParOf" srcId="{50FC9FC1-0199-49DF-B868-C5A35D623C38}" destId="{9DDC482C-A82C-43DC-AEF1-38EC93D8FD52}" srcOrd="8" destOrd="0" presId="urn:microsoft.com/office/officeart/2005/8/layout/radial1"/>
    <dgm:cxn modelId="{767CCBBF-F5BB-4ECF-8226-B0F4CBC00A88}" type="presParOf" srcId="{50FC9FC1-0199-49DF-B868-C5A35D623C38}" destId="{3423B7AF-0B70-4267-AD7B-ABA3B80B731B}" srcOrd="9" destOrd="0" presId="urn:microsoft.com/office/officeart/2005/8/layout/radial1"/>
    <dgm:cxn modelId="{2301DA4F-7AA3-4162-A668-4159AD64D7FF}" type="presParOf" srcId="{3423B7AF-0B70-4267-AD7B-ABA3B80B731B}" destId="{9CE1FE86-E987-423D-A85D-78F3F1DB0849}" srcOrd="0" destOrd="0" presId="urn:microsoft.com/office/officeart/2005/8/layout/radial1"/>
    <dgm:cxn modelId="{EF9F16DD-8432-437A-886A-D49956CC5803}" type="presParOf" srcId="{50FC9FC1-0199-49DF-B868-C5A35D623C38}" destId="{DAF8BD87-3795-4E72-9513-F10E5F5000BB}" srcOrd="10" destOrd="0" presId="urn:microsoft.com/office/officeart/2005/8/layout/radial1"/>
    <dgm:cxn modelId="{22179F89-3028-4D6F-9C26-62C4A7C4637E}" type="presParOf" srcId="{50FC9FC1-0199-49DF-B868-C5A35D623C38}" destId="{266B33F1-2C56-4ECE-A5C0-019DA2098DBF}" srcOrd="11" destOrd="0" presId="urn:microsoft.com/office/officeart/2005/8/layout/radial1"/>
    <dgm:cxn modelId="{D049F8E3-6E44-449B-9E0F-9F596E6AC715}" type="presParOf" srcId="{266B33F1-2C56-4ECE-A5C0-019DA2098DBF}" destId="{CC237B5B-AED2-4679-A4BB-E5A2423CC4E8}" srcOrd="0" destOrd="0" presId="urn:microsoft.com/office/officeart/2005/8/layout/radial1"/>
    <dgm:cxn modelId="{D25F7BBB-7BD7-4031-A8A2-7E0012CA28F8}" type="presParOf" srcId="{50FC9FC1-0199-49DF-B868-C5A35D623C38}" destId="{0ACA95A4-662E-4750-9284-AF5C55253A70}" srcOrd="12" destOrd="0" presId="urn:microsoft.com/office/officeart/2005/8/layout/radial1"/>
    <dgm:cxn modelId="{B0BC27BE-4F3C-466D-8F03-857A409C52F3}" type="presParOf" srcId="{50FC9FC1-0199-49DF-B868-C5A35D623C38}" destId="{9C7DFDD3-EE20-439D-80A8-7729FE333817}" srcOrd="13" destOrd="0" presId="urn:microsoft.com/office/officeart/2005/8/layout/radial1"/>
    <dgm:cxn modelId="{E992283C-BE8F-4178-85F0-CF5C0AAFDDB9}" type="presParOf" srcId="{9C7DFDD3-EE20-439D-80A8-7729FE333817}" destId="{9A598A4B-64EC-4FDB-AA5F-7F7A523D0CE7}" srcOrd="0" destOrd="0" presId="urn:microsoft.com/office/officeart/2005/8/layout/radial1"/>
    <dgm:cxn modelId="{BDDB4FE7-C7DD-48BA-8619-9B58424281A5}" type="presParOf" srcId="{50FC9FC1-0199-49DF-B868-C5A35D623C38}" destId="{50993C54-9479-46EA-A460-414B38DD893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BEE35-9F76-4F76-A23B-AA9081762668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C0A1B7-0CC4-49D4-B496-B6154FF2C0FF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y-GB" sz="1800" dirty="0" smtClean="0">
              <a:solidFill>
                <a:schemeClr val="bg1"/>
              </a:solidFill>
            </a:rPr>
            <a:t>Arferion Cyfyngol</a:t>
          </a:r>
          <a:endParaRPr lang="en-US" sz="1800" dirty="0">
            <a:solidFill>
              <a:schemeClr val="bg1"/>
            </a:solidFill>
          </a:endParaRPr>
        </a:p>
      </dgm:t>
    </dgm:pt>
    <dgm:pt modelId="{04D5F99E-9BE2-4158-A51D-837B0FFDC42D}" type="parTrans" cxnId="{EE661CBF-68D9-4CC5-B73B-1F8225BE1CCA}">
      <dgm:prSet/>
      <dgm:spPr/>
      <dgm:t>
        <a:bodyPr/>
        <a:lstStyle/>
        <a:p>
          <a:endParaRPr lang="en-US"/>
        </a:p>
      </dgm:t>
    </dgm:pt>
    <dgm:pt modelId="{8A155EDF-43DF-4C61-AC8F-3B0B4A35F309}" type="sibTrans" cxnId="{EE661CBF-68D9-4CC5-B73B-1F8225BE1CCA}">
      <dgm:prSet/>
      <dgm:spPr/>
      <dgm:t>
        <a:bodyPr/>
        <a:lstStyle/>
        <a:p>
          <a:endParaRPr lang="en-US"/>
        </a:p>
      </dgm:t>
    </dgm:pt>
    <dgm:pt modelId="{1BBDD778-1FA3-4A83-B353-B032CC537EC1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y-GB" sz="1400" dirty="0" smtClean="0">
              <a:solidFill>
                <a:schemeClr val="bg1"/>
              </a:solidFill>
            </a:rPr>
            <a:t>Ataliaeth Gorfforol</a:t>
          </a:r>
          <a:endParaRPr lang="en-US" sz="1400" dirty="0">
            <a:solidFill>
              <a:schemeClr val="bg1"/>
            </a:solidFill>
          </a:endParaRPr>
        </a:p>
      </dgm:t>
    </dgm:pt>
    <dgm:pt modelId="{CCD0E06E-6DA6-418B-8DE9-4ECC4CE0DA59}" type="parTrans" cxnId="{C81CCB6A-38BE-479B-915B-CEE4FFDAC22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404A582-B7A1-4D3D-A4B3-7BDB78D1D27F}" type="sibTrans" cxnId="{C81CCB6A-38BE-479B-915B-CEE4FFDAC220}">
      <dgm:prSet/>
      <dgm:spPr/>
      <dgm:t>
        <a:bodyPr/>
        <a:lstStyle/>
        <a:p>
          <a:endParaRPr lang="en-US"/>
        </a:p>
      </dgm:t>
    </dgm:pt>
    <dgm:pt modelId="{161B848A-D26C-4AFB-BC01-26B1F7C702F6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y-GB" sz="1400" dirty="0" smtClean="0">
              <a:solidFill>
                <a:schemeClr val="bg1"/>
              </a:solidFill>
            </a:rPr>
            <a:t>Ataliaeth Gemegol</a:t>
          </a:r>
          <a:endParaRPr lang="en-US" sz="1400" dirty="0">
            <a:solidFill>
              <a:schemeClr val="bg1"/>
            </a:solidFill>
          </a:endParaRPr>
        </a:p>
      </dgm:t>
    </dgm:pt>
    <dgm:pt modelId="{4F0CA95D-DF0F-47A1-8696-482D465FABAA}" type="parTrans" cxnId="{61820573-B99B-4D31-8E82-85858E7497F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7ADC8DB-4CF2-4D86-B343-27678E43BC1A}" type="sibTrans" cxnId="{61820573-B99B-4D31-8E82-85858E7497FC}">
      <dgm:prSet/>
      <dgm:spPr/>
      <dgm:t>
        <a:bodyPr/>
        <a:lstStyle/>
        <a:p>
          <a:endParaRPr lang="en-US"/>
        </a:p>
      </dgm:t>
    </dgm:pt>
    <dgm:pt modelId="{F4965A49-090F-4177-B335-FF6DC2F51C76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y-GB" sz="1200" dirty="0" smtClean="0">
              <a:solidFill>
                <a:schemeClr val="bg1"/>
              </a:solidFill>
            </a:rPr>
            <a:t>Ataliaeth Amgylcheddol</a:t>
          </a:r>
          <a:endParaRPr lang="en-US" sz="1200" dirty="0">
            <a:solidFill>
              <a:schemeClr val="bg1"/>
            </a:solidFill>
          </a:endParaRPr>
        </a:p>
      </dgm:t>
    </dgm:pt>
    <dgm:pt modelId="{4F7E94D2-47C4-498A-ABB1-F6991BE60FED}" type="parTrans" cxnId="{E86FCFB8-6F7C-4D48-AB37-648ED21E5EE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11B297D-B2C7-45F8-9988-77B72F28CF67}" type="sibTrans" cxnId="{E86FCFB8-6F7C-4D48-AB37-648ED21E5EE6}">
      <dgm:prSet/>
      <dgm:spPr/>
      <dgm:t>
        <a:bodyPr/>
        <a:lstStyle/>
        <a:p>
          <a:endParaRPr lang="en-US"/>
        </a:p>
      </dgm:t>
    </dgm:pt>
    <dgm:pt modelId="{19459B3F-83D8-4ABD-9634-802EE471FC61}">
      <dgm:prSet phldrT="[Text]"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r>
            <a:rPr lang="cy-GB" sz="1400" dirty="0" smtClean="0">
              <a:solidFill>
                <a:schemeClr val="bg1"/>
              </a:solidFill>
            </a:rPr>
            <a:t>Ataliaeth Fecanyddol</a:t>
          </a:r>
          <a:endParaRPr lang="en-US" sz="1400" dirty="0">
            <a:solidFill>
              <a:schemeClr val="bg1"/>
            </a:solidFill>
          </a:endParaRPr>
        </a:p>
      </dgm:t>
    </dgm:pt>
    <dgm:pt modelId="{E07DBFFB-5567-4115-AAD9-66B8B62E275D}" type="parTrans" cxnId="{7D1811CF-AEC5-4DFD-A501-62AC2A68E07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0E17936-566A-4807-8A0D-EB9ED00A0FC5}" type="sibTrans" cxnId="{7D1811CF-AEC5-4DFD-A501-62AC2A68E07D}">
      <dgm:prSet/>
      <dgm:spPr/>
      <dgm:t>
        <a:bodyPr/>
        <a:lstStyle/>
        <a:p>
          <a:endParaRPr lang="en-US"/>
        </a:p>
      </dgm:t>
    </dgm:pt>
    <dgm:pt modelId="{08A9B661-F69A-499E-9187-3747A7903EE7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y-GB" sz="1400" dirty="0" smtClean="0">
              <a:solidFill>
                <a:schemeClr val="bg1"/>
              </a:solidFill>
            </a:rPr>
            <a:t>Rheolau blanced</a:t>
          </a:r>
          <a:endParaRPr lang="en-US" sz="1400" dirty="0">
            <a:solidFill>
              <a:schemeClr val="bg1"/>
            </a:solidFill>
          </a:endParaRPr>
        </a:p>
      </dgm:t>
    </dgm:pt>
    <dgm:pt modelId="{9734F2E3-48FC-4000-BA89-639FBE90599B}" type="parTrans" cxnId="{91A84570-73E2-4E92-8F04-C08A13ADCD6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695554E-9DEA-44EE-BBD9-0788FCC816FA}" type="sibTrans" cxnId="{91A84570-73E2-4E92-8F04-C08A13ADCD64}">
      <dgm:prSet/>
      <dgm:spPr/>
      <dgm:t>
        <a:bodyPr/>
        <a:lstStyle/>
        <a:p>
          <a:endParaRPr lang="en-US"/>
        </a:p>
      </dgm:t>
    </dgm:pt>
    <dgm:pt modelId="{BFEA071F-750B-462C-9464-43A450C78FD3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y-GB" sz="1400" dirty="0" smtClean="0">
              <a:solidFill>
                <a:schemeClr val="bg1"/>
              </a:solidFill>
            </a:rPr>
            <a:t>Ataliaeth Ddiwylliann-ol</a:t>
          </a:r>
          <a:endParaRPr lang="en-US" sz="1400" dirty="0">
            <a:solidFill>
              <a:schemeClr val="bg1"/>
            </a:solidFill>
          </a:endParaRPr>
        </a:p>
      </dgm:t>
    </dgm:pt>
    <dgm:pt modelId="{9A3E141F-1D73-4BDE-87DD-9C6A89977EF3}" type="parTrans" cxnId="{89C6206B-340F-4725-81D5-B6E8BB94C4C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0F69153-4C9C-445F-BF79-855B407974E4}" type="sibTrans" cxnId="{89C6206B-340F-4725-81D5-B6E8BB94C4CD}">
      <dgm:prSet/>
      <dgm:spPr/>
      <dgm:t>
        <a:bodyPr/>
        <a:lstStyle/>
        <a:p>
          <a:endParaRPr lang="en-US"/>
        </a:p>
      </dgm:t>
    </dgm:pt>
    <dgm:pt modelId="{BFDC4D36-310D-4EC2-9F93-A06133641C8F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y-GB" sz="1200" dirty="0" smtClean="0">
              <a:solidFill>
                <a:schemeClr val="bg1"/>
              </a:solidFill>
            </a:rPr>
            <a:t>Ataliaeth Seicolegol</a:t>
          </a:r>
          <a:endParaRPr lang="en-US" sz="1200" dirty="0">
            <a:solidFill>
              <a:schemeClr val="bg1"/>
            </a:solidFill>
          </a:endParaRPr>
        </a:p>
      </dgm:t>
    </dgm:pt>
    <dgm:pt modelId="{4424D9A8-9306-46D1-BD47-11A3987D4F4C}" type="parTrans" cxnId="{B0006500-2BF9-42E2-A36B-09BAA9174BE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F3CC55F-22A4-418F-8039-F7BE9ECAEAAB}" type="sibTrans" cxnId="{B0006500-2BF9-42E2-A36B-09BAA9174BEB}">
      <dgm:prSet/>
      <dgm:spPr/>
      <dgm:t>
        <a:bodyPr/>
        <a:lstStyle/>
        <a:p>
          <a:endParaRPr lang="en-US"/>
        </a:p>
      </dgm:t>
    </dgm:pt>
    <dgm:pt modelId="{50FC9FC1-0199-49DF-B868-C5A35D623C38}" type="pres">
      <dgm:prSet presAssocID="{EB6BEE35-9F76-4F76-A23B-AA90817626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0ADA9F-8BB6-4EE7-AEAF-D101BE6FFC52}" type="pres">
      <dgm:prSet presAssocID="{A6C0A1B7-0CC4-49D4-B496-B6154FF2C0FF}" presName="centerShape" presStyleLbl="node0" presStyleIdx="0" presStyleCnt="1" custScaleX="128699" custScaleY="140296"/>
      <dgm:spPr/>
      <dgm:t>
        <a:bodyPr/>
        <a:lstStyle/>
        <a:p>
          <a:endParaRPr lang="en-US"/>
        </a:p>
      </dgm:t>
    </dgm:pt>
    <dgm:pt modelId="{09CC3733-C969-4E59-B47F-44361E5018E9}" type="pres">
      <dgm:prSet presAssocID="{CCD0E06E-6DA6-418B-8DE9-4ECC4CE0DA59}" presName="Name9" presStyleLbl="parChTrans1D2" presStyleIdx="0" presStyleCnt="7"/>
      <dgm:spPr/>
      <dgm:t>
        <a:bodyPr/>
        <a:lstStyle/>
        <a:p>
          <a:endParaRPr lang="en-US"/>
        </a:p>
      </dgm:t>
    </dgm:pt>
    <dgm:pt modelId="{706FAEA5-5C70-4361-B474-AE36D9B247BD}" type="pres">
      <dgm:prSet presAssocID="{CCD0E06E-6DA6-418B-8DE9-4ECC4CE0DA59}" presName="connTx" presStyleLbl="parChTrans1D2" presStyleIdx="0" presStyleCnt="7"/>
      <dgm:spPr/>
      <dgm:t>
        <a:bodyPr/>
        <a:lstStyle/>
        <a:p>
          <a:endParaRPr lang="en-US"/>
        </a:p>
      </dgm:t>
    </dgm:pt>
    <dgm:pt modelId="{38886F46-3346-40A1-A187-5E1A5F315861}" type="pres">
      <dgm:prSet presAssocID="{1BBDD778-1FA3-4A83-B353-B032CC537EC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92E95-B7DB-407D-8F09-28EED4FFEE42}" type="pres">
      <dgm:prSet presAssocID="{4F0CA95D-DF0F-47A1-8696-482D465FABAA}" presName="Name9" presStyleLbl="parChTrans1D2" presStyleIdx="1" presStyleCnt="7"/>
      <dgm:spPr/>
      <dgm:t>
        <a:bodyPr/>
        <a:lstStyle/>
        <a:p>
          <a:endParaRPr lang="en-US"/>
        </a:p>
      </dgm:t>
    </dgm:pt>
    <dgm:pt modelId="{D171620C-884F-4BA1-8613-8A6B13E1BB4C}" type="pres">
      <dgm:prSet presAssocID="{4F0CA95D-DF0F-47A1-8696-482D465FABAA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917DC96-63B7-41FC-8B35-DA5CF941B05B}" type="pres">
      <dgm:prSet presAssocID="{161B848A-D26C-4AFB-BC01-26B1F7C702F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931F7-05C6-4926-9F90-6BB5AE2D2B03}" type="pres">
      <dgm:prSet presAssocID="{4F7E94D2-47C4-498A-ABB1-F6991BE60FED}" presName="Name9" presStyleLbl="parChTrans1D2" presStyleIdx="2" presStyleCnt="7"/>
      <dgm:spPr/>
      <dgm:t>
        <a:bodyPr/>
        <a:lstStyle/>
        <a:p>
          <a:endParaRPr lang="en-US"/>
        </a:p>
      </dgm:t>
    </dgm:pt>
    <dgm:pt modelId="{F8299970-9558-42D1-A328-7668073CC3F1}" type="pres">
      <dgm:prSet presAssocID="{4F7E94D2-47C4-498A-ABB1-F6991BE60FE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88F08EB6-0779-49F5-ABF4-0600A335D4A7}" type="pres">
      <dgm:prSet presAssocID="{F4965A49-090F-4177-B335-FF6DC2F51C76}" presName="node" presStyleLbl="node1" presStyleIdx="2" presStyleCnt="7" custScaleX="107784" custScaleY="105291" custRadScaleRad="100121" custRadScaleInc="1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0CF4E-3B84-4F7F-BD0F-C3106E623F0E}" type="pres">
      <dgm:prSet presAssocID="{E07DBFFB-5567-4115-AAD9-66B8B62E275D}" presName="Name9" presStyleLbl="parChTrans1D2" presStyleIdx="3" presStyleCnt="7"/>
      <dgm:spPr/>
      <dgm:t>
        <a:bodyPr/>
        <a:lstStyle/>
        <a:p>
          <a:endParaRPr lang="en-US"/>
        </a:p>
      </dgm:t>
    </dgm:pt>
    <dgm:pt modelId="{92394A7D-EA43-4F14-94B0-1E4571BDA70C}" type="pres">
      <dgm:prSet presAssocID="{E07DBFFB-5567-4115-AAD9-66B8B62E275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9DDC482C-A82C-43DC-AEF1-38EC93D8FD52}" type="pres">
      <dgm:prSet presAssocID="{19459B3F-83D8-4ABD-9634-802EE471FC61}" presName="node" presStyleLbl="node1" presStyleIdx="3" presStyleCnt="7" custRadScaleRad="100563" custRadScaleInc="-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3B7AF-0B70-4267-AD7B-ABA3B80B731B}" type="pres">
      <dgm:prSet presAssocID="{9734F2E3-48FC-4000-BA89-639FBE90599B}" presName="Name9" presStyleLbl="parChTrans1D2" presStyleIdx="4" presStyleCnt="7"/>
      <dgm:spPr/>
      <dgm:t>
        <a:bodyPr/>
        <a:lstStyle/>
        <a:p>
          <a:endParaRPr lang="en-US"/>
        </a:p>
      </dgm:t>
    </dgm:pt>
    <dgm:pt modelId="{9CE1FE86-E987-423D-A85D-78F3F1DB0849}" type="pres">
      <dgm:prSet presAssocID="{9734F2E3-48FC-4000-BA89-639FBE90599B}" presName="connTx" presStyleLbl="parChTrans1D2" presStyleIdx="4" presStyleCnt="7"/>
      <dgm:spPr/>
      <dgm:t>
        <a:bodyPr/>
        <a:lstStyle/>
        <a:p>
          <a:endParaRPr lang="en-US"/>
        </a:p>
      </dgm:t>
    </dgm:pt>
    <dgm:pt modelId="{DAF8BD87-3795-4E72-9513-F10E5F5000BB}" type="pres">
      <dgm:prSet presAssocID="{08A9B661-F69A-499E-9187-3747A7903EE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B33F1-2C56-4ECE-A5C0-019DA2098DBF}" type="pres">
      <dgm:prSet presAssocID="{9A3E141F-1D73-4BDE-87DD-9C6A89977EF3}" presName="Name9" presStyleLbl="parChTrans1D2" presStyleIdx="5" presStyleCnt="7"/>
      <dgm:spPr/>
      <dgm:t>
        <a:bodyPr/>
        <a:lstStyle/>
        <a:p>
          <a:endParaRPr lang="en-US"/>
        </a:p>
      </dgm:t>
    </dgm:pt>
    <dgm:pt modelId="{CC237B5B-AED2-4679-A4BB-E5A2423CC4E8}" type="pres">
      <dgm:prSet presAssocID="{9A3E141F-1D73-4BDE-87DD-9C6A89977EF3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ACA95A4-662E-4750-9284-AF5C55253A70}" type="pres">
      <dgm:prSet presAssocID="{BFEA071F-750B-462C-9464-43A450C78FD3}" presName="node" presStyleLbl="node1" presStyleIdx="5" presStyleCnt="7" custScaleX="108314" custScaleY="100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DFDD3-EE20-439D-80A8-7729FE333817}" type="pres">
      <dgm:prSet presAssocID="{4424D9A8-9306-46D1-BD47-11A3987D4F4C}" presName="Name9" presStyleLbl="parChTrans1D2" presStyleIdx="6" presStyleCnt="7"/>
      <dgm:spPr/>
      <dgm:t>
        <a:bodyPr/>
        <a:lstStyle/>
        <a:p>
          <a:endParaRPr lang="en-US"/>
        </a:p>
      </dgm:t>
    </dgm:pt>
    <dgm:pt modelId="{9A598A4B-64EC-4FDB-AA5F-7F7A523D0CE7}" type="pres">
      <dgm:prSet presAssocID="{4424D9A8-9306-46D1-BD47-11A3987D4F4C}" presName="connTx" presStyleLbl="parChTrans1D2" presStyleIdx="6" presStyleCnt="7"/>
      <dgm:spPr/>
      <dgm:t>
        <a:bodyPr/>
        <a:lstStyle/>
        <a:p>
          <a:endParaRPr lang="en-US"/>
        </a:p>
      </dgm:t>
    </dgm:pt>
    <dgm:pt modelId="{50993C54-9479-46EA-A460-414B38DD893D}" type="pres">
      <dgm:prSet presAssocID="{BFDC4D36-310D-4EC2-9F93-A06133641C8F}" presName="node" presStyleLbl="node1" presStyleIdx="6" presStyleCnt="7" custScaleX="98243" custScaleY="98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1CCB6A-38BE-479B-915B-CEE4FFDAC220}" srcId="{A6C0A1B7-0CC4-49D4-B496-B6154FF2C0FF}" destId="{1BBDD778-1FA3-4A83-B353-B032CC537EC1}" srcOrd="0" destOrd="0" parTransId="{CCD0E06E-6DA6-418B-8DE9-4ECC4CE0DA59}" sibTransId="{6404A582-B7A1-4D3D-A4B3-7BDB78D1D27F}"/>
    <dgm:cxn modelId="{D89E1A54-0875-43B3-AD0C-A44AD9E6A50A}" type="presOf" srcId="{CCD0E06E-6DA6-418B-8DE9-4ECC4CE0DA59}" destId="{09CC3733-C969-4E59-B47F-44361E5018E9}" srcOrd="0" destOrd="0" presId="urn:microsoft.com/office/officeart/2005/8/layout/radial1"/>
    <dgm:cxn modelId="{EFF13FB1-4070-495E-A6E9-C760AD3B5E3D}" type="presOf" srcId="{08A9B661-F69A-499E-9187-3747A7903EE7}" destId="{DAF8BD87-3795-4E72-9513-F10E5F5000BB}" srcOrd="0" destOrd="0" presId="urn:microsoft.com/office/officeart/2005/8/layout/radial1"/>
    <dgm:cxn modelId="{6A47C59C-1E42-47F3-A8F6-48BB55CDC07A}" type="presOf" srcId="{4F7E94D2-47C4-498A-ABB1-F6991BE60FED}" destId="{F8299970-9558-42D1-A328-7668073CC3F1}" srcOrd="1" destOrd="0" presId="urn:microsoft.com/office/officeart/2005/8/layout/radial1"/>
    <dgm:cxn modelId="{52272122-75F0-4F22-9FA9-36AEA2D5B256}" type="presOf" srcId="{BFDC4D36-310D-4EC2-9F93-A06133641C8F}" destId="{50993C54-9479-46EA-A460-414B38DD893D}" srcOrd="0" destOrd="0" presId="urn:microsoft.com/office/officeart/2005/8/layout/radial1"/>
    <dgm:cxn modelId="{E86FCFB8-6F7C-4D48-AB37-648ED21E5EE6}" srcId="{A6C0A1B7-0CC4-49D4-B496-B6154FF2C0FF}" destId="{F4965A49-090F-4177-B335-FF6DC2F51C76}" srcOrd="2" destOrd="0" parTransId="{4F7E94D2-47C4-498A-ABB1-F6991BE60FED}" sibTransId="{D11B297D-B2C7-45F8-9988-77B72F28CF67}"/>
    <dgm:cxn modelId="{89C6206B-340F-4725-81D5-B6E8BB94C4CD}" srcId="{A6C0A1B7-0CC4-49D4-B496-B6154FF2C0FF}" destId="{BFEA071F-750B-462C-9464-43A450C78FD3}" srcOrd="5" destOrd="0" parTransId="{9A3E141F-1D73-4BDE-87DD-9C6A89977EF3}" sibTransId="{A0F69153-4C9C-445F-BF79-855B407974E4}"/>
    <dgm:cxn modelId="{39C0722A-F687-480F-8A91-5AB140CAA2DE}" type="presOf" srcId="{4424D9A8-9306-46D1-BD47-11A3987D4F4C}" destId="{9A598A4B-64EC-4FDB-AA5F-7F7A523D0CE7}" srcOrd="1" destOrd="0" presId="urn:microsoft.com/office/officeart/2005/8/layout/radial1"/>
    <dgm:cxn modelId="{E3A15F6E-514F-41E1-99BA-97D1C86B790A}" type="presOf" srcId="{9734F2E3-48FC-4000-BA89-639FBE90599B}" destId="{9CE1FE86-E987-423D-A85D-78F3F1DB0849}" srcOrd="1" destOrd="0" presId="urn:microsoft.com/office/officeart/2005/8/layout/radial1"/>
    <dgm:cxn modelId="{7D1811CF-AEC5-4DFD-A501-62AC2A68E07D}" srcId="{A6C0A1B7-0CC4-49D4-B496-B6154FF2C0FF}" destId="{19459B3F-83D8-4ABD-9634-802EE471FC61}" srcOrd="3" destOrd="0" parTransId="{E07DBFFB-5567-4115-AAD9-66B8B62E275D}" sibTransId="{60E17936-566A-4807-8A0D-EB9ED00A0FC5}"/>
    <dgm:cxn modelId="{F66BC337-8D0A-434B-A535-396DF0E497E5}" type="presOf" srcId="{4424D9A8-9306-46D1-BD47-11A3987D4F4C}" destId="{9C7DFDD3-EE20-439D-80A8-7729FE333817}" srcOrd="0" destOrd="0" presId="urn:microsoft.com/office/officeart/2005/8/layout/radial1"/>
    <dgm:cxn modelId="{99125128-D056-4510-B9F9-DBF3D9B3CEAB}" type="presOf" srcId="{BFEA071F-750B-462C-9464-43A450C78FD3}" destId="{0ACA95A4-662E-4750-9284-AF5C55253A70}" srcOrd="0" destOrd="0" presId="urn:microsoft.com/office/officeart/2005/8/layout/radial1"/>
    <dgm:cxn modelId="{EE661CBF-68D9-4CC5-B73B-1F8225BE1CCA}" srcId="{EB6BEE35-9F76-4F76-A23B-AA9081762668}" destId="{A6C0A1B7-0CC4-49D4-B496-B6154FF2C0FF}" srcOrd="0" destOrd="0" parTransId="{04D5F99E-9BE2-4158-A51D-837B0FFDC42D}" sibTransId="{8A155EDF-43DF-4C61-AC8F-3B0B4A35F309}"/>
    <dgm:cxn modelId="{A4CE399B-60CE-4620-8FFE-4C11E1029BEB}" type="presOf" srcId="{161B848A-D26C-4AFB-BC01-26B1F7C702F6}" destId="{0917DC96-63B7-41FC-8B35-DA5CF941B05B}" srcOrd="0" destOrd="0" presId="urn:microsoft.com/office/officeart/2005/8/layout/radial1"/>
    <dgm:cxn modelId="{61820573-B99B-4D31-8E82-85858E7497FC}" srcId="{A6C0A1B7-0CC4-49D4-B496-B6154FF2C0FF}" destId="{161B848A-D26C-4AFB-BC01-26B1F7C702F6}" srcOrd="1" destOrd="0" parTransId="{4F0CA95D-DF0F-47A1-8696-482D465FABAA}" sibTransId="{C7ADC8DB-4CF2-4D86-B343-27678E43BC1A}"/>
    <dgm:cxn modelId="{70B005F9-F01E-49F7-8417-8F90613BB86C}" type="presOf" srcId="{9A3E141F-1D73-4BDE-87DD-9C6A89977EF3}" destId="{266B33F1-2C56-4ECE-A5C0-019DA2098DBF}" srcOrd="0" destOrd="0" presId="urn:microsoft.com/office/officeart/2005/8/layout/radial1"/>
    <dgm:cxn modelId="{FA2BD491-F5D2-4867-A04D-59F6E056E047}" type="presOf" srcId="{4F0CA95D-DF0F-47A1-8696-482D465FABAA}" destId="{93392E95-B7DB-407D-8F09-28EED4FFEE42}" srcOrd="0" destOrd="0" presId="urn:microsoft.com/office/officeart/2005/8/layout/radial1"/>
    <dgm:cxn modelId="{3CE06657-3C11-499E-8F8A-6116E1FE7F50}" type="presOf" srcId="{A6C0A1B7-0CC4-49D4-B496-B6154FF2C0FF}" destId="{8E0ADA9F-8BB6-4EE7-AEAF-D101BE6FFC52}" srcOrd="0" destOrd="0" presId="urn:microsoft.com/office/officeart/2005/8/layout/radial1"/>
    <dgm:cxn modelId="{69CE7F06-23E4-45F2-B199-C1A0854A4F80}" type="presOf" srcId="{E07DBFFB-5567-4115-AAD9-66B8B62E275D}" destId="{5530CF4E-3B84-4F7F-BD0F-C3106E623F0E}" srcOrd="0" destOrd="0" presId="urn:microsoft.com/office/officeart/2005/8/layout/radial1"/>
    <dgm:cxn modelId="{B9750FA9-B91A-409A-BFC6-5D4B2A8790ED}" type="presOf" srcId="{19459B3F-83D8-4ABD-9634-802EE471FC61}" destId="{9DDC482C-A82C-43DC-AEF1-38EC93D8FD52}" srcOrd="0" destOrd="0" presId="urn:microsoft.com/office/officeart/2005/8/layout/radial1"/>
    <dgm:cxn modelId="{F935603B-7099-45D0-9072-DE114CD9386C}" type="presOf" srcId="{F4965A49-090F-4177-B335-FF6DC2F51C76}" destId="{88F08EB6-0779-49F5-ABF4-0600A335D4A7}" srcOrd="0" destOrd="0" presId="urn:microsoft.com/office/officeart/2005/8/layout/radial1"/>
    <dgm:cxn modelId="{33B551EC-DDAB-47AA-B18F-6F805197030C}" type="presOf" srcId="{E07DBFFB-5567-4115-AAD9-66B8B62E275D}" destId="{92394A7D-EA43-4F14-94B0-1E4571BDA70C}" srcOrd="1" destOrd="0" presId="urn:microsoft.com/office/officeart/2005/8/layout/radial1"/>
    <dgm:cxn modelId="{4AA34600-200A-4953-93BE-63ECD0CAB9E8}" type="presOf" srcId="{4F7E94D2-47C4-498A-ABB1-F6991BE60FED}" destId="{F8B931F7-05C6-4926-9F90-6BB5AE2D2B03}" srcOrd="0" destOrd="0" presId="urn:microsoft.com/office/officeart/2005/8/layout/radial1"/>
    <dgm:cxn modelId="{6E4B656D-A1D3-497D-BA98-1EC9591FD16B}" type="presOf" srcId="{4F0CA95D-DF0F-47A1-8696-482D465FABAA}" destId="{D171620C-884F-4BA1-8613-8A6B13E1BB4C}" srcOrd="1" destOrd="0" presId="urn:microsoft.com/office/officeart/2005/8/layout/radial1"/>
    <dgm:cxn modelId="{D1B6AFA8-4D49-40A2-8475-766E6320E0FF}" type="presOf" srcId="{9A3E141F-1D73-4BDE-87DD-9C6A89977EF3}" destId="{CC237B5B-AED2-4679-A4BB-E5A2423CC4E8}" srcOrd="1" destOrd="0" presId="urn:microsoft.com/office/officeart/2005/8/layout/radial1"/>
    <dgm:cxn modelId="{F1649E8F-0E59-474B-916D-6C2CE5CAAAE3}" type="presOf" srcId="{EB6BEE35-9F76-4F76-A23B-AA9081762668}" destId="{50FC9FC1-0199-49DF-B868-C5A35D623C38}" srcOrd="0" destOrd="0" presId="urn:microsoft.com/office/officeart/2005/8/layout/radial1"/>
    <dgm:cxn modelId="{DDAAA599-D5FA-4B17-A412-816E9197C82E}" type="presOf" srcId="{1BBDD778-1FA3-4A83-B353-B032CC537EC1}" destId="{38886F46-3346-40A1-A187-5E1A5F315861}" srcOrd="0" destOrd="0" presId="urn:microsoft.com/office/officeart/2005/8/layout/radial1"/>
    <dgm:cxn modelId="{CAB3055C-4FF7-4110-9CE5-C43D4F008297}" type="presOf" srcId="{9734F2E3-48FC-4000-BA89-639FBE90599B}" destId="{3423B7AF-0B70-4267-AD7B-ABA3B80B731B}" srcOrd="0" destOrd="0" presId="urn:microsoft.com/office/officeart/2005/8/layout/radial1"/>
    <dgm:cxn modelId="{91A84570-73E2-4E92-8F04-C08A13ADCD64}" srcId="{A6C0A1B7-0CC4-49D4-B496-B6154FF2C0FF}" destId="{08A9B661-F69A-499E-9187-3747A7903EE7}" srcOrd="4" destOrd="0" parTransId="{9734F2E3-48FC-4000-BA89-639FBE90599B}" sibTransId="{8695554E-9DEA-44EE-BBD9-0788FCC816FA}"/>
    <dgm:cxn modelId="{0DC4747E-E77F-4C09-B38A-4E44BC6CD3B0}" type="presOf" srcId="{CCD0E06E-6DA6-418B-8DE9-4ECC4CE0DA59}" destId="{706FAEA5-5C70-4361-B474-AE36D9B247BD}" srcOrd="1" destOrd="0" presId="urn:microsoft.com/office/officeart/2005/8/layout/radial1"/>
    <dgm:cxn modelId="{B0006500-2BF9-42E2-A36B-09BAA9174BEB}" srcId="{A6C0A1B7-0CC4-49D4-B496-B6154FF2C0FF}" destId="{BFDC4D36-310D-4EC2-9F93-A06133641C8F}" srcOrd="6" destOrd="0" parTransId="{4424D9A8-9306-46D1-BD47-11A3987D4F4C}" sibTransId="{8F3CC55F-22A4-418F-8039-F7BE9ECAEAAB}"/>
    <dgm:cxn modelId="{82BA0991-1173-464C-94E6-96F6EE86C6F1}" type="presParOf" srcId="{50FC9FC1-0199-49DF-B868-C5A35D623C38}" destId="{8E0ADA9F-8BB6-4EE7-AEAF-D101BE6FFC52}" srcOrd="0" destOrd="0" presId="urn:microsoft.com/office/officeart/2005/8/layout/radial1"/>
    <dgm:cxn modelId="{45A04772-AA34-48EB-A70D-DEEE83FDF5D0}" type="presParOf" srcId="{50FC9FC1-0199-49DF-B868-C5A35D623C38}" destId="{09CC3733-C969-4E59-B47F-44361E5018E9}" srcOrd="1" destOrd="0" presId="urn:microsoft.com/office/officeart/2005/8/layout/radial1"/>
    <dgm:cxn modelId="{F3EF1353-2F9C-4D2A-A10E-AD50DBFA8FF4}" type="presParOf" srcId="{09CC3733-C969-4E59-B47F-44361E5018E9}" destId="{706FAEA5-5C70-4361-B474-AE36D9B247BD}" srcOrd="0" destOrd="0" presId="urn:microsoft.com/office/officeart/2005/8/layout/radial1"/>
    <dgm:cxn modelId="{7D1DC1A0-8074-4CF7-B9A0-6E875011B1C5}" type="presParOf" srcId="{50FC9FC1-0199-49DF-B868-C5A35D623C38}" destId="{38886F46-3346-40A1-A187-5E1A5F315861}" srcOrd="2" destOrd="0" presId="urn:microsoft.com/office/officeart/2005/8/layout/radial1"/>
    <dgm:cxn modelId="{AD7D1755-F878-4886-8D91-7638B33242AF}" type="presParOf" srcId="{50FC9FC1-0199-49DF-B868-C5A35D623C38}" destId="{93392E95-B7DB-407D-8F09-28EED4FFEE42}" srcOrd="3" destOrd="0" presId="urn:microsoft.com/office/officeart/2005/8/layout/radial1"/>
    <dgm:cxn modelId="{7313501E-FE25-4053-94D5-4E2DC1C8890D}" type="presParOf" srcId="{93392E95-B7DB-407D-8F09-28EED4FFEE42}" destId="{D171620C-884F-4BA1-8613-8A6B13E1BB4C}" srcOrd="0" destOrd="0" presId="urn:microsoft.com/office/officeart/2005/8/layout/radial1"/>
    <dgm:cxn modelId="{BDBCAD1A-43A1-4EAC-A502-3061DA58B5AD}" type="presParOf" srcId="{50FC9FC1-0199-49DF-B868-C5A35D623C38}" destId="{0917DC96-63B7-41FC-8B35-DA5CF941B05B}" srcOrd="4" destOrd="0" presId="urn:microsoft.com/office/officeart/2005/8/layout/radial1"/>
    <dgm:cxn modelId="{5433F4F5-4E64-4506-B289-DFCD190E27E7}" type="presParOf" srcId="{50FC9FC1-0199-49DF-B868-C5A35D623C38}" destId="{F8B931F7-05C6-4926-9F90-6BB5AE2D2B03}" srcOrd="5" destOrd="0" presId="urn:microsoft.com/office/officeart/2005/8/layout/radial1"/>
    <dgm:cxn modelId="{7EA68B67-A074-4768-87E2-EF017601A1C9}" type="presParOf" srcId="{F8B931F7-05C6-4926-9F90-6BB5AE2D2B03}" destId="{F8299970-9558-42D1-A328-7668073CC3F1}" srcOrd="0" destOrd="0" presId="urn:microsoft.com/office/officeart/2005/8/layout/radial1"/>
    <dgm:cxn modelId="{322C54C4-E98B-4204-8D49-08A1CA36BC5A}" type="presParOf" srcId="{50FC9FC1-0199-49DF-B868-C5A35D623C38}" destId="{88F08EB6-0779-49F5-ABF4-0600A335D4A7}" srcOrd="6" destOrd="0" presId="urn:microsoft.com/office/officeart/2005/8/layout/radial1"/>
    <dgm:cxn modelId="{5E5E64E7-83D0-4AF5-BDAE-AAED7C443C72}" type="presParOf" srcId="{50FC9FC1-0199-49DF-B868-C5A35D623C38}" destId="{5530CF4E-3B84-4F7F-BD0F-C3106E623F0E}" srcOrd="7" destOrd="0" presId="urn:microsoft.com/office/officeart/2005/8/layout/radial1"/>
    <dgm:cxn modelId="{E27F2B90-61FE-49D8-BA2D-B7F30939BEB0}" type="presParOf" srcId="{5530CF4E-3B84-4F7F-BD0F-C3106E623F0E}" destId="{92394A7D-EA43-4F14-94B0-1E4571BDA70C}" srcOrd="0" destOrd="0" presId="urn:microsoft.com/office/officeart/2005/8/layout/radial1"/>
    <dgm:cxn modelId="{D3DB1175-4F51-41FA-8233-54F03DEC89E2}" type="presParOf" srcId="{50FC9FC1-0199-49DF-B868-C5A35D623C38}" destId="{9DDC482C-A82C-43DC-AEF1-38EC93D8FD52}" srcOrd="8" destOrd="0" presId="urn:microsoft.com/office/officeart/2005/8/layout/radial1"/>
    <dgm:cxn modelId="{767CCBBF-F5BB-4ECF-8226-B0F4CBC00A88}" type="presParOf" srcId="{50FC9FC1-0199-49DF-B868-C5A35D623C38}" destId="{3423B7AF-0B70-4267-AD7B-ABA3B80B731B}" srcOrd="9" destOrd="0" presId="urn:microsoft.com/office/officeart/2005/8/layout/radial1"/>
    <dgm:cxn modelId="{2301DA4F-7AA3-4162-A668-4159AD64D7FF}" type="presParOf" srcId="{3423B7AF-0B70-4267-AD7B-ABA3B80B731B}" destId="{9CE1FE86-E987-423D-A85D-78F3F1DB0849}" srcOrd="0" destOrd="0" presId="urn:microsoft.com/office/officeart/2005/8/layout/radial1"/>
    <dgm:cxn modelId="{EF9F16DD-8432-437A-886A-D49956CC5803}" type="presParOf" srcId="{50FC9FC1-0199-49DF-B868-C5A35D623C38}" destId="{DAF8BD87-3795-4E72-9513-F10E5F5000BB}" srcOrd="10" destOrd="0" presId="urn:microsoft.com/office/officeart/2005/8/layout/radial1"/>
    <dgm:cxn modelId="{22179F89-3028-4D6F-9C26-62C4A7C4637E}" type="presParOf" srcId="{50FC9FC1-0199-49DF-B868-C5A35D623C38}" destId="{266B33F1-2C56-4ECE-A5C0-019DA2098DBF}" srcOrd="11" destOrd="0" presId="urn:microsoft.com/office/officeart/2005/8/layout/radial1"/>
    <dgm:cxn modelId="{D049F8E3-6E44-449B-9E0F-9F596E6AC715}" type="presParOf" srcId="{266B33F1-2C56-4ECE-A5C0-019DA2098DBF}" destId="{CC237B5B-AED2-4679-A4BB-E5A2423CC4E8}" srcOrd="0" destOrd="0" presId="urn:microsoft.com/office/officeart/2005/8/layout/radial1"/>
    <dgm:cxn modelId="{D25F7BBB-7BD7-4031-A8A2-7E0012CA28F8}" type="presParOf" srcId="{50FC9FC1-0199-49DF-B868-C5A35D623C38}" destId="{0ACA95A4-662E-4750-9284-AF5C55253A70}" srcOrd="12" destOrd="0" presId="urn:microsoft.com/office/officeart/2005/8/layout/radial1"/>
    <dgm:cxn modelId="{B0BC27BE-4F3C-466D-8F03-857A409C52F3}" type="presParOf" srcId="{50FC9FC1-0199-49DF-B868-C5A35D623C38}" destId="{9C7DFDD3-EE20-439D-80A8-7729FE333817}" srcOrd="13" destOrd="0" presId="urn:microsoft.com/office/officeart/2005/8/layout/radial1"/>
    <dgm:cxn modelId="{E992283C-BE8F-4178-85F0-CF5C0AAFDDB9}" type="presParOf" srcId="{9C7DFDD3-EE20-439D-80A8-7729FE333817}" destId="{9A598A4B-64EC-4FDB-AA5F-7F7A523D0CE7}" srcOrd="0" destOrd="0" presId="urn:microsoft.com/office/officeart/2005/8/layout/radial1"/>
    <dgm:cxn modelId="{BDDB4FE7-C7DD-48BA-8619-9B58424281A5}" type="presParOf" srcId="{50FC9FC1-0199-49DF-B868-C5A35D623C38}" destId="{50993C54-9479-46EA-A460-414B38DD893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ADA9F-8BB6-4EE7-AEAF-D101BE6FFC52}">
      <dsp:nvSpPr>
        <dsp:cNvPr id="0" name=""/>
        <dsp:cNvSpPr/>
      </dsp:nvSpPr>
      <dsp:spPr>
        <a:xfrm>
          <a:off x="2730943" y="1584157"/>
          <a:ext cx="1551138" cy="169091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Restrictive practice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958102" y="1831785"/>
        <a:ext cx="1096820" cy="1195654"/>
      </dsp:txXfrm>
    </dsp:sp>
    <dsp:sp modelId="{09CC3733-C969-4E59-B47F-44361E5018E9}">
      <dsp:nvSpPr>
        <dsp:cNvPr id="0" name=""/>
        <dsp:cNvSpPr/>
      </dsp:nvSpPr>
      <dsp:spPr>
        <a:xfrm rot="16200000">
          <a:off x="3326115" y="1388413"/>
          <a:ext cx="360792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60792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7492" y="1394741"/>
        <a:ext cx="18039" cy="18039"/>
      </dsp:txXfrm>
    </dsp:sp>
    <dsp:sp modelId="{38886F46-3346-40A1-A187-5E1A5F315861}">
      <dsp:nvSpPr>
        <dsp:cNvPr id="0" name=""/>
        <dsp:cNvSpPr/>
      </dsp:nvSpPr>
      <dsp:spPr>
        <a:xfrm>
          <a:off x="2903889" y="18120"/>
          <a:ext cx="1205245" cy="120524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Physical Restraint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080393" y="194624"/>
        <a:ext cx="852237" cy="852237"/>
      </dsp:txXfrm>
    </dsp:sp>
    <dsp:sp modelId="{93392E95-B7DB-407D-8F09-28EED4FFEE42}">
      <dsp:nvSpPr>
        <dsp:cNvPr id="0" name=""/>
        <dsp:cNvSpPr/>
      </dsp:nvSpPr>
      <dsp:spPr>
        <a:xfrm rot="19285714">
          <a:off x="4088218" y="1788632"/>
          <a:ext cx="405623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405623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0889" y="1793840"/>
        <a:ext cx="20281" cy="20281"/>
      </dsp:txXfrm>
    </dsp:sp>
    <dsp:sp modelId="{0917DC96-63B7-41FC-8B35-DA5CF941B05B}">
      <dsp:nvSpPr>
        <dsp:cNvPr id="0" name=""/>
        <dsp:cNvSpPr/>
      </dsp:nvSpPr>
      <dsp:spPr>
        <a:xfrm>
          <a:off x="4318121" y="699178"/>
          <a:ext cx="1205245" cy="120524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Chemical Restraint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494625" y="875682"/>
        <a:ext cx="852237" cy="852237"/>
      </dsp:txXfrm>
    </dsp:sp>
    <dsp:sp modelId="{F8B931F7-05C6-4926-9F90-6BB5AE2D2B03}">
      <dsp:nvSpPr>
        <dsp:cNvPr id="0" name=""/>
        <dsp:cNvSpPr/>
      </dsp:nvSpPr>
      <dsp:spPr>
        <a:xfrm rot="789372">
          <a:off x="4259902" y="2634373"/>
          <a:ext cx="376567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76567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8772" y="2640307"/>
        <a:ext cx="18828" cy="18828"/>
      </dsp:txXfrm>
    </dsp:sp>
    <dsp:sp modelId="{88F08EB6-0779-49F5-ABF4-0600A335D4A7}">
      <dsp:nvSpPr>
        <dsp:cNvPr id="0" name=""/>
        <dsp:cNvSpPr/>
      </dsp:nvSpPr>
      <dsp:spPr>
        <a:xfrm>
          <a:off x="4612889" y="2210707"/>
          <a:ext cx="1314295" cy="126222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Environmental Restraint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805363" y="2395556"/>
        <a:ext cx="929347" cy="892531"/>
      </dsp:txXfrm>
    </dsp:sp>
    <dsp:sp modelId="{5530CF4E-3B84-4F7F-BD0F-C3106E623F0E}">
      <dsp:nvSpPr>
        <dsp:cNvPr id="0" name=""/>
        <dsp:cNvSpPr/>
      </dsp:nvSpPr>
      <dsp:spPr>
        <a:xfrm rot="3857143">
          <a:off x="3760748" y="3331948"/>
          <a:ext cx="375393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75393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39060" y="3337911"/>
        <a:ext cx="18769" cy="18769"/>
      </dsp:txXfrm>
    </dsp:sp>
    <dsp:sp modelId="{9DDC482C-A82C-43DC-AEF1-38EC93D8FD52}">
      <dsp:nvSpPr>
        <dsp:cNvPr id="0" name=""/>
        <dsp:cNvSpPr/>
      </dsp:nvSpPr>
      <dsp:spPr>
        <a:xfrm>
          <a:off x="3688729" y="3456726"/>
          <a:ext cx="1205245" cy="1205245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Mechanical Restraint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865233" y="3633230"/>
        <a:ext cx="852237" cy="852237"/>
      </dsp:txXfrm>
    </dsp:sp>
    <dsp:sp modelId="{3423B7AF-0B70-4267-AD7B-ABA3B80B731B}">
      <dsp:nvSpPr>
        <dsp:cNvPr id="0" name=""/>
        <dsp:cNvSpPr/>
      </dsp:nvSpPr>
      <dsp:spPr>
        <a:xfrm rot="6942857">
          <a:off x="2876882" y="3331948"/>
          <a:ext cx="375393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75393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55194" y="3337911"/>
        <a:ext cx="18769" cy="18769"/>
      </dsp:txXfrm>
    </dsp:sp>
    <dsp:sp modelId="{DAF8BD87-3795-4E72-9513-F10E5F5000BB}">
      <dsp:nvSpPr>
        <dsp:cNvPr id="0" name=""/>
        <dsp:cNvSpPr/>
      </dsp:nvSpPr>
      <dsp:spPr>
        <a:xfrm>
          <a:off x="2119050" y="3456726"/>
          <a:ext cx="1205245" cy="120524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Blanket rules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295554" y="3633230"/>
        <a:ext cx="852237" cy="852237"/>
      </dsp:txXfrm>
    </dsp:sp>
    <dsp:sp modelId="{266B33F1-2C56-4ECE-A5C0-019DA2098DBF}">
      <dsp:nvSpPr>
        <dsp:cNvPr id="0" name=""/>
        <dsp:cNvSpPr/>
      </dsp:nvSpPr>
      <dsp:spPr>
        <a:xfrm rot="10028571">
          <a:off x="2325146" y="2635103"/>
          <a:ext cx="427617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427617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28265" y="2639761"/>
        <a:ext cx="21380" cy="21380"/>
      </dsp:txXfrm>
    </dsp:sp>
    <dsp:sp modelId="{0ACA95A4-662E-4750-9284-AF5C55253A70}">
      <dsp:nvSpPr>
        <dsp:cNvPr id="0" name=""/>
        <dsp:cNvSpPr/>
      </dsp:nvSpPr>
      <dsp:spPr>
        <a:xfrm>
          <a:off x="1140371" y="2229502"/>
          <a:ext cx="1205245" cy="120524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Cultural restraint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316875" y="2406006"/>
        <a:ext cx="852237" cy="852237"/>
      </dsp:txXfrm>
    </dsp:sp>
    <dsp:sp modelId="{9C7DFDD3-EE20-439D-80A8-7729FE333817}">
      <dsp:nvSpPr>
        <dsp:cNvPr id="0" name=""/>
        <dsp:cNvSpPr/>
      </dsp:nvSpPr>
      <dsp:spPr>
        <a:xfrm rot="13114286">
          <a:off x="2510020" y="1785427"/>
          <a:ext cx="415907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415907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7576" y="1790377"/>
        <a:ext cx="20795" cy="20795"/>
      </dsp:txXfrm>
    </dsp:sp>
    <dsp:sp modelId="{50993C54-9479-46EA-A460-414B38DD893D}">
      <dsp:nvSpPr>
        <dsp:cNvPr id="0" name=""/>
        <dsp:cNvSpPr/>
      </dsp:nvSpPr>
      <dsp:spPr>
        <a:xfrm>
          <a:off x="1500245" y="708983"/>
          <a:ext cx="1184068" cy="118563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Psychological Restraint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673648" y="882615"/>
        <a:ext cx="837262" cy="838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ADA9F-8BB6-4EE7-AEAF-D101BE6FFC52}">
      <dsp:nvSpPr>
        <dsp:cNvPr id="0" name=""/>
        <dsp:cNvSpPr/>
      </dsp:nvSpPr>
      <dsp:spPr>
        <a:xfrm>
          <a:off x="2759802" y="1584157"/>
          <a:ext cx="1551138" cy="169091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 smtClean="0">
              <a:solidFill>
                <a:schemeClr val="bg1"/>
              </a:solidFill>
            </a:rPr>
            <a:t>Arferion Cyfyngol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986961" y="1831785"/>
        <a:ext cx="1096820" cy="1195654"/>
      </dsp:txXfrm>
    </dsp:sp>
    <dsp:sp modelId="{09CC3733-C969-4E59-B47F-44361E5018E9}">
      <dsp:nvSpPr>
        <dsp:cNvPr id="0" name=""/>
        <dsp:cNvSpPr/>
      </dsp:nvSpPr>
      <dsp:spPr>
        <a:xfrm rot="16200000">
          <a:off x="3354975" y="1388413"/>
          <a:ext cx="360792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60792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6352" y="1394741"/>
        <a:ext cx="18039" cy="18039"/>
      </dsp:txXfrm>
    </dsp:sp>
    <dsp:sp modelId="{38886F46-3346-40A1-A187-5E1A5F315861}">
      <dsp:nvSpPr>
        <dsp:cNvPr id="0" name=""/>
        <dsp:cNvSpPr/>
      </dsp:nvSpPr>
      <dsp:spPr>
        <a:xfrm>
          <a:off x="2932749" y="18120"/>
          <a:ext cx="1205245" cy="120524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400" kern="1200" dirty="0" smtClean="0">
              <a:solidFill>
                <a:schemeClr val="bg1"/>
              </a:solidFill>
            </a:rPr>
            <a:t>Ataliaeth Gorfforol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109253" y="194624"/>
        <a:ext cx="852237" cy="852237"/>
      </dsp:txXfrm>
    </dsp:sp>
    <dsp:sp modelId="{93392E95-B7DB-407D-8F09-28EED4FFEE42}">
      <dsp:nvSpPr>
        <dsp:cNvPr id="0" name=""/>
        <dsp:cNvSpPr/>
      </dsp:nvSpPr>
      <dsp:spPr>
        <a:xfrm rot="19285714">
          <a:off x="4117078" y="1788632"/>
          <a:ext cx="405623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405623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9749" y="1793840"/>
        <a:ext cx="20281" cy="20281"/>
      </dsp:txXfrm>
    </dsp:sp>
    <dsp:sp modelId="{0917DC96-63B7-41FC-8B35-DA5CF941B05B}">
      <dsp:nvSpPr>
        <dsp:cNvPr id="0" name=""/>
        <dsp:cNvSpPr/>
      </dsp:nvSpPr>
      <dsp:spPr>
        <a:xfrm>
          <a:off x="4346981" y="699178"/>
          <a:ext cx="1205245" cy="120524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400" kern="1200" dirty="0" smtClean="0">
              <a:solidFill>
                <a:schemeClr val="bg1"/>
              </a:solidFill>
            </a:rPr>
            <a:t>Ataliaeth Gemegol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523485" y="875682"/>
        <a:ext cx="852237" cy="852237"/>
      </dsp:txXfrm>
    </dsp:sp>
    <dsp:sp modelId="{F8B931F7-05C6-4926-9F90-6BB5AE2D2B03}">
      <dsp:nvSpPr>
        <dsp:cNvPr id="0" name=""/>
        <dsp:cNvSpPr/>
      </dsp:nvSpPr>
      <dsp:spPr>
        <a:xfrm rot="789372">
          <a:off x="4288670" y="2635169"/>
          <a:ext cx="383560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83560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70862" y="2640928"/>
        <a:ext cx="19178" cy="19178"/>
      </dsp:txXfrm>
    </dsp:sp>
    <dsp:sp modelId="{88F08EB6-0779-49F5-ABF4-0600A335D4A7}">
      <dsp:nvSpPr>
        <dsp:cNvPr id="0" name=""/>
        <dsp:cNvSpPr/>
      </dsp:nvSpPr>
      <dsp:spPr>
        <a:xfrm>
          <a:off x="4649366" y="2207314"/>
          <a:ext cx="1299061" cy="126901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200" kern="1200" dirty="0" smtClean="0">
              <a:solidFill>
                <a:schemeClr val="bg1"/>
              </a:solidFill>
            </a:rPr>
            <a:t>Ataliaeth Amgylcheddol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839609" y="2393157"/>
        <a:ext cx="918575" cy="897328"/>
      </dsp:txXfrm>
    </dsp:sp>
    <dsp:sp modelId="{5530CF4E-3B84-4F7F-BD0F-C3106E623F0E}">
      <dsp:nvSpPr>
        <dsp:cNvPr id="0" name=""/>
        <dsp:cNvSpPr/>
      </dsp:nvSpPr>
      <dsp:spPr>
        <a:xfrm rot="3850416">
          <a:off x="3788445" y="3335613"/>
          <a:ext cx="385693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85693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71650" y="3341318"/>
        <a:ext cx="19284" cy="19284"/>
      </dsp:txXfrm>
    </dsp:sp>
    <dsp:sp modelId="{9DDC482C-A82C-43DC-AEF1-38EC93D8FD52}">
      <dsp:nvSpPr>
        <dsp:cNvPr id="0" name=""/>
        <dsp:cNvSpPr/>
      </dsp:nvSpPr>
      <dsp:spPr>
        <a:xfrm>
          <a:off x="3725213" y="3464354"/>
          <a:ext cx="1205245" cy="1205245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400" kern="1200" dirty="0" smtClean="0">
              <a:solidFill>
                <a:schemeClr val="bg1"/>
              </a:solidFill>
            </a:rPr>
            <a:t>Ataliaeth Fecanyddol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901717" y="3640858"/>
        <a:ext cx="852237" cy="852237"/>
      </dsp:txXfrm>
    </dsp:sp>
    <dsp:sp modelId="{3423B7AF-0B70-4267-AD7B-ABA3B80B731B}">
      <dsp:nvSpPr>
        <dsp:cNvPr id="0" name=""/>
        <dsp:cNvSpPr/>
      </dsp:nvSpPr>
      <dsp:spPr>
        <a:xfrm rot="6942857">
          <a:off x="2905742" y="3331948"/>
          <a:ext cx="375393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75393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4054" y="3337911"/>
        <a:ext cx="18769" cy="18769"/>
      </dsp:txXfrm>
    </dsp:sp>
    <dsp:sp modelId="{DAF8BD87-3795-4E72-9513-F10E5F5000BB}">
      <dsp:nvSpPr>
        <dsp:cNvPr id="0" name=""/>
        <dsp:cNvSpPr/>
      </dsp:nvSpPr>
      <dsp:spPr>
        <a:xfrm>
          <a:off x="2147909" y="3456726"/>
          <a:ext cx="1205245" cy="120524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400" kern="1200" dirty="0" smtClean="0">
              <a:solidFill>
                <a:schemeClr val="bg1"/>
              </a:solidFill>
            </a:rPr>
            <a:t>Rheolau blanced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24413" y="3633230"/>
        <a:ext cx="852237" cy="852237"/>
      </dsp:txXfrm>
    </dsp:sp>
    <dsp:sp modelId="{266B33F1-2C56-4ECE-A5C0-019DA2098DBF}">
      <dsp:nvSpPr>
        <dsp:cNvPr id="0" name=""/>
        <dsp:cNvSpPr/>
      </dsp:nvSpPr>
      <dsp:spPr>
        <a:xfrm rot="10028571">
          <a:off x="2401007" y="2629808"/>
          <a:ext cx="380019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380019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81517" y="2635655"/>
        <a:ext cx="19000" cy="19000"/>
      </dsp:txXfrm>
    </dsp:sp>
    <dsp:sp modelId="{0ACA95A4-662E-4750-9284-AF5C55253A70}">
      <dsp:nvSpPr>
        <dsp:cNvPr id="0" name=""/>
        <dsp:cNvSpPr/>
      </dsp:nvSpPr>
      <dsp:spPr>
        <a:xfrm>
          <a:off x="1119128" y="2224994"/>
          <a:ext cx="1305449" cy="121426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400" kern="1200" dirty="0" smtClean="0">
              <a:solidFill>
                <a:schemeClr val="bg1"/>
              </a:solidFill>
            </a:rPr>
            <a:t>Ataliaeth Ddiwylliann-ol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310307" y="2402818"/>
        <a:ext cx="923091" cy="858612"/>
      </dsp:txXfrm>
    </dsp:sp>
    <dsp:sp modelId="{9C7DFDD3-EE20-439D-80A8-7729FE333817}">
      <dsp:nvSpPr>
        <dsp:cNvPr id="0" name=""/>
        <dsp:cNvSpPr/>
      </dsp:nvSpPr>
      <dsp:spPr>
        <a:xfrm rot="13114286">
          <a:off x="2538880" y="1785427"/>
          <a:ext cx="415907" cy="30695"/>
        </a:xfrm>
        <a:custGeom>
          <a:avLst/>
          <a:gdLst/>
          <a:ahLst/>
          <a:cxnLst/>
          <a:rect l="0" t="0" r="0" b="0"/>
          <a:pathLst>
            <a:path>
              <a:moveTo>
                <a:pt x="0" y="15347"/>
              </a:moveTo>
              <a:lnTo>
                <a:pt x="415907" y="15347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36435" y="1790377"/>
        <a:ext cx="20795" cy="20795"/>
      </dsp:txXfrm>
    </dsp:sp>
    <dsp:sp modelId="{50993C54-9479-46EA-A460-414B38DD893D}">
      <dsp:nvSpPr>
        <dsp:cNvPr id="0" name=""/>
        <dsp:cNvSpPr/>
      </dsp:nvSpPr>
      <dsp:spPr>
        <a:xfrm>
          <a:off x="1529105" y="708983"/>
          <a:ext cx="1184068" cy="118563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200" kern="1200" dirty="0" smtClean="0">
              <a:solidFill>
                <a:schemeClr val="bg1"/>
              </a:solidFill>
            </a:rPr>
            <a:t>Ataliaeth Seicolegol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702508" y="882615"/>
        <a:ext cx="837262" cy="838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EED8-DCD7-400A-90D1-17388842A00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04A71-E128-4DB2-B2FF-63520FAE5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4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would be most useful to you and other people you work with</a:t>
            </a:r>
          </a:p>
          <a:p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Is this a restrictive practice</a:t>
            </a:r>
          </a:p>
          <a:p>
            <a:endParaRPr lang="en-GB" dirty="0" smtClean="0"/>
          </a:p>
          <a:p>
            <a:r>
              <a:rPr lang="en-GB" dirty="0" smtClean="0"/>
              <a:t>Do you think all of the people you work with would know that they are restrictions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9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4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9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8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1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Detrimental</a:t>
            </a:r>
            <a:r>
              <a:rPr lang="en-GB" baseline="0" dirty="0" smtClean="0"/>
              <a:t> impacts on people: psychological impacts- fear, anger, humiliation, demoralization, </a:t>
            </a:r>
            <a:r>
              <a:rPr lang="en-GB" baseline="0" dirty="0" err="1" smtClean="0"/>
              <a:t>dehumamised</a:t>
            </a:r>
            <a:r>
              <a:rPr lang="en-GB" baseline="0" dirty="0" smtClean="0"/>
              <a:t>, degraded, powerless, lonely and isolated, trauma, </a:t>
            </a:r>
            <a:r>
              <a:rPr lang="en-GB" baseline="0" dirty="0" err="1" smtClean="0"/>
              <a:t>retraumatisation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Physical impacts- </a:t>
            </a:r>
            <a:r>
              <a:rPr lang="en-US" dirty="0" smtClean="0"/>
              <a:t>Deep vein thrombosis, choking, incontinence, physical pain, </a:t>
            </a:r>
            <a:r>
              <a:rPr lang="en-US" dirty="0" err="1" smtClean="0"/>
              <a:t>asphisiation</a:t>
            </a:r>
            <a:r>
              <a:rPr lang="en-US" dirty="0" smtClean="0"/>
              <a:t>,</a:t>
            </a:r>
            <a:r>
              <a:rPr lang="en-US" baseline="0" dirty="0" smtClean="0"/>
              <a:t> hypertension, </a:t>
            </a:r>
            <a:r>
              <a:rPr lang="en-US" dirty="0" smtClean="0"/>
              <a:t>death, pressure injuries,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Social</a:t>
            </a:r>
            <a:r>
              <a:rPr lang="en-US" baseline="0" dirty="0" smtClean="0"/>
              <a:t> impacts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Detrimental</a:t>
            </a:r>
            <a:r>
              <a:rPr lang="en-GB" baseline="0" dirty="0" smtClean="0"/>
              <a:t> impacts on people: psychological impacts- fear, anger, humiliation, demoralization, </a:t>
            </a:r>
            <a:r>
              <a:rPr lang="en-GB" baseline="0" dirty="0" err="1" smtClean="0"/>
              <a:t>dehumamised</a:t>
            </a:r>
            <a:r>
              <a:rPr lang="en-GB" baseline="0" dirty="0" smtClean="0"/>
              <a:t>, degraded, powerless, lonely and isolated, trauma, </a:t>
            </a:r>
            <a:r>
              <a:rPr lang="en-GB" baseline="0" dirty="0" err="1" smtClean="0"/>
              <a:t>retraumatisation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Physical impacts- </a:t>
            </a:r>
            <a:r>
              <a:rPr lang="en-US" dirty="0" smtClean="0"/>
              <a:t>Deep vein thrombosis, choking, incontinence, physical pain, </a:t>
            </a:r>
            <a:r>
              <a:rPr lang="en-US" dirty="0" err="1" smtClean="0"/>
              <a:t>asphisiation</a:t>
            </a:r>
            <a:r>
              <a:rPr lang="en-US" dirty="0" smtClean="0"/>
              <a:t>,</a:t>
            </a:r>
            <a:r>
              <a:rPr lang="en-US" baseline="0" dirty="0" smtClean="0"/>
              <a:t> hypertension, </a:t>
            </a:r>
            <a:r>
              <a:rPr lang="en-US" dirty="0" smtClean="0"/>
              <a:t>death, pressure injuries,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Social</a:t>
            </a:r>
            <a:r>
              <a:rPr lang="en-US" baseline="0" dirty="0" smtClean="0"/>
              <a:t> impacts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2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04A71-E128-4DB2-B2FF-63520FAE5D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0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8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3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0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5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3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5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3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3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6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EE2FD54-1E56-4E55-BC84-F4886C668C8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59C6EF-B427-4B86-904E-C55B667D6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75" r="2015"/>
          <a:stretch/>
        </p:blipFill>
        <p:spPr>
          <a:xfrm>
            <a:off x="0" y="-53339"/>
            <a:ext cx="12192000" cy="6911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20" y="4787278"/>
            <a:ext cx="10932160" cy="1935825"/>
          </a:xfrm>
          <a:solidFill>
            <a:srgbClr val="FFFFFF">
              <a:alpha val="61961"/>
            </a:srgbClr>
          </a:solidFill>
        </p:spPr>
        <p:txBody>
          <a:bodyPr>
            <a:normAutofit/>
          </a:bodyPr>
          <a:lstStyle/>
          <a:p>
            <a:r>
              <a:rPr lang="en-GB" dirty="0" smtClean="0"/>
              <a:t>Reducing Restrictive Practice /</a:t>
            </a:r>
            <a:br>
              <a:rPr lang="en-GB" dirty="0" smtClean="0"/>
            </a:br>
            <a:r>
              <a:rPr lang="cy-GB" dirty="0"/>
              <a:t>Lleihau Arferion Cyfyngol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by/</a:t>
            </a:r>
            <a:r>
              <a:rPr lang="en-GB" sz="2200" dirty="0" err="1" smtClean="0"/>
              <a:t>gan</a:t>
            </a:r>
            <a:r>
              <a:rPr lang="en-GB" sz="2200" dirty="0" smtClean="0"/>
              <a:t> Amanda </a:t>
            </a:r>
            <a:r>
              <a:rPr lang="en-GB" sz="2200" dirty="0" err="1" smtClean="0"/>
              <a:t>hartland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684" y="1715048"/>
            <a:ext cx="9906000" cy="3954231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1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8515"/>
            <a:ext cx="12192001" cy="6876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125" y="353940"/>
            <a:ext cx="10482349" cy="114784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Types of restrictive practice / </a:t>
            </a:r>
            <a:r>
              <a:rPr lang="en-GB" dirty="0"/>
              <a:t/>
            </a:r>
            <a:br>
              <a:rPr lang="en-GB" dirty="0"/>
            </a:br>
            <a:r>
              <a:rPr lang="cy-GB" dirty="0"/>
              <a:t>Mathau o arferion cyfyngol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9445" y="1874245"/>
            <a:ext cx="3879100" cy="4524315"/>
          </a:xfrm>
          <a:prstGeom prst="rect">
            <a:avLst/>
          </a:prstGeom>
          <a:solidFill>
            <a:srgbClr val="F2F2F2">
              <a:alpha val="4902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Blanket rules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Rules that </a:t>
            </a:r>
            <a:r>
              <a:rPr lang="en-GB" b="1" dirty="0">
                <a:solidFill>
                  <a:schemeClr val="bg1"/>
                </a:solidFill>
              </a:rPr>
              <a:t>restrict a </a:t>
            </a:r>
            <a:r>
              <a:rPr lang="en-GB" b="1" dirty="0" smtClean="0">
                <a:solidFill>
                  <a:schemeClr val="bg1"/>
                </a:solidFill>
              </a:rPr>
              <a:t>person’s </a:t>
            </a:r>
            <a:r>
              <a:rPr lang="en-GB" b="1" dirty="0">
                <a:solidFill>
                  <a:schemeClr val="bg1"/>
                </a:solidFill>
              </a:rPr>
              <a:t>liberty and other rights, </a:t>
            </a:r>
            <a:r>
              <a:rPr lang="en-GB" b="1" dirty="0" smtClean="0">
                <a:solidFill>
                  <a:schemeClr val="bg1"/>
                </a:solidFill>
              </a:rPr>
              <a:t>routinely </a:t>
            </a:r>
            <a:r>
              <a:rPr lang="en-GB" b="1" dirty="0">
                <a:solidFill>
                  <a:schemeClr val="bg1"/>
                </a:solidFill>
              </a:rPr>
              <a:t>applied to all </a:t>
            </a:r>
            <a:r>
              <a:rPr lang="en-GB" b="1" dirty="0" smtClean="0">
                <a:solidFill>
                  <a:schemeClr val="bg1"/>
                </a:solidFill>
              </a:rPr>
              <a:t>people, </a:t>
            </a:r>
            <a:r>
              <a:rPr lang="en-GB" b="1" dirty="0">
                <a:solidFill>
                  <a:schemeClr val="bg1"/>
                </a:solidFill>
              </a:rPr>
              <a:t>or to classes of </a:t>
            </a:r>
            <a:r>
              <a:rPr lang="en-GB" b="1" dirty="0" smtClean="0">
                <a:solidFill>
                  <a:schemeClr val="bg1"/>
                </a:solidFill>
              </a:rPr>
              <a:t>people, </a:t>
            </a:r>
            <a:r>
              <a:rPr lang="en-GB" b="1" dirty="0">
                <a:solidFill>
                  <a:schemeClr val="bg1"/>
                </a:solidFill>
              </a:rPr>
              <a:t>or within a service, without individual risk assessments to justify their application.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e.g. no access to kitchen to make food or tea/coffee, no TV after a certain time, bans on certain items, restrictions on family visits, no taking pictures.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8745" y="1874244"/>
            <a:ext cx="3879100" cy="4524315"/>
          </a:xfrm>
          <a:prstGeom prst="rect">
            <a:avLst/>
          </a:prstGeom>
          <a:solidFill>
            <a:srgbClr val="F2F2F2">
              <a:alpha val="4902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solidFill>
                  <a:schemeClr val="bg1"/>
                </a:solidFill>
              </a:rPr>
              <a:t>Rheolau </a:t>
            </a:r>
            <a:r>
              <a:rPr lang="cy-GB" b="1" dirty="0" smtClean="0">
                <a:solidFill>
                  <a:schemeClr val="bg1"/>
                </a:solidFill>
              </a:rPr>
              <a:t>blanced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cy-GB" b="1" dirty="0">
                <a:solidFill>
                  <a:schemeClr val="bg1"/>
                </a:solidFill>
              </a:rPr>
              <a:t>Rheolau sy'n cyfyngu ar ryddid unigolyn a hawliau eraill, sy'n cael eu cymhwyso'n rheolaidd i bawb, neu i ddosbarthiadau o bobl, neu o fewn gwasanaeth, heb asesiadau risg unigol i gyfiawnhau eu cais.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endParaRPr lang="cy-GB" b="1" dirty="0">
              <a:solidFill>
                <a:schemeClr val="bg1"/>
              </a:solidFill>
            </a:endParaRPr>
          </a:p>
          <a:p>
            <a:pPr algn="ctr"/>
            <a:r>
              <a:rPr lang="cy-GB" b="1" dirty="0" smtClean="0">
                <a:solidFill>
                  <a:schemeClr val="bg1"/>
                </a:solidFill>
              </a:rPr>
              <a:t>e.e</a:t>
            </a:r>
            <a:r>
              <a:rPr lang="cy-GB" b="1" dirty="0">
                <a:solidFill>
                  <a:schemeClr val="bg1"/>
                </a:solidFill>
              </a:rPr>
              <a:t>. dim mynediad i gegin i wneud bwyd neu de / coffi, dim teledu ar ôl amser penodol, gwaharddiadau ar eitemau penodol, cyfyngiadau ar ymweliadau teuluol, dim tynnu lluniau.</a:t>
            </a:r>
            <a:endParaRPr lang="en-GB" b="1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7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025" y="376150"/>
            <a:ext cx="10482349" cy="116308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Types of restrictive practices / </a:t>
            </a:r>
            <a:r>
              <a:rPr lang="en-GB" dirty="0"/>
              <a:t/>
            </a:r>
            <a:br>
              <a:rPr lang="en-GB" dirty="0"/>
            </a:br>
            <a:r>
              <a:rPr lang="cy-GB" dirty="0"/>
              <a:t>Mathau o arferion cyfyngol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31025" y="2046526"/>
            <a:ext cx="4480559" cy="3970318"/>
          </a:xfrm>
          <a:prstGeom prst="rect">
            <a:avLst/>
          </a:prstGeom>
          <a:solidFill>
            <a:srgbClr val="F2F2F2">
              <a:alpha val="4902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Cultural Restraint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Using </a:t>
            </a:r>
            <a:r>
              <a:rPr lang="en-GB" b="1" dirty="0">
                <a:solidFill>
                  <a:schemeClr val="bg1"/>
                </a:solidFill>
              </a:rPr>
              <a:t>cultural norms to make a person do something they don't want to do or stopping them from doing something they do want to do</a:t>
            </a:r>
            <a:r>
              <a:rPr lang="en-GB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e.g. stopping someone doing something that is important to them, their values, ethnicity or culture, Making someone feel ashamed or humiliated because they are different to someone else. 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9385" y="2046526"/>
            <a:ext cx="4480559" cy="3970318"/>
          </a:xfrm>
          <a:prstGeom prst="rect">
            <a:avLst/>
          </a:prstGeom>
          <a:solidFill>
            <a:srgbClr val="F2F2F2">
              <a:alpha val="4902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solidFill>
                  <a:schemeClr val="bg1"/>
                </a:solidFill>
              </a:rPr>
              <a:t>Ataliaeth Ddiwylliannol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r>
              <a:rPr lang="cy-GB" b="1" dirty="0" smtClean="0">
                <a:solidFill>
                  <a:schemeClr val="bg1"/>
                </a:solidFill>
              </a:rPr>
              <a:t>Defnyddio </a:t>
            </a:r>
            <a:r>
              <a:rPr lang="cy-GB" b="1" dirty="0">
                <a:solidFill>
                  <a:schemeClr val="bg1"/>
                </a:solidFill>
              </a:rPr>
              <a:t>normau diwylliannol i wneud i berson wneud rhywbeth nad ydyn nhw eisiau ei wneud neu ei atal rhag gwneud rhywbeth maen nhw eisiau ei wneud.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endParaRPr lang="cy-GB" b="1" dirty="0">
              <a:solidFill>
                <a:schemeClr val="bg1"/>
              </a:solidFill>
            </a:endParaRPr>
          </a:p>
          <a:p>
            <a:pPr algn="ctr"/>
            <a:r>
              <a:rPr lang="cy-GB" b="1" dirty="0" smtClean="0">
                <a:solidFill>
                  <a:schemeClr val="bg1"/>
                </a:solidFill>
              </a:rPr>
              <a:t>e.e</a:t>
            </a:r>
            <a:r>
              <a:rPr lang="cy-GB" b="1" dirty="0">
                <a:solidFill>
                  <a:schemeClr val="bg1"/>
                </a:solidFill>
              </a:rPr>
              <a:t>. atal rhywun rhag gwneud rhywbeth sy'n bwysig iddyn nhw, eu gwerthoedd, ethnigrwydd neu ddiwylliant, Gwneud i rywun deimlo cywilydd neu gywilydd oherwydd ei fod yn wahanol i rywun arall.</a:t>
            </a:r>
            <a:endParaRPr lang="en-GB" b="1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7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4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5" y="407428"/>
            <a:ext cx="10482349" cy="115546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TYPES OF RESTRICTIVE PRACTICE / </a:t>
            </a:r>
            <a:r>
              <a:rPr lang="en-GB" dirty="0"/>
              <a:t/>
            </a:r>
            <a:br>
              <a:rPr lang="en-GB" dirty="0"/>
            </a:br>
            <a:r>
              <a:rPr lang="cy-GB" dirty="0"/>
              <a:t>Mathau o arferion cyfyngol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63105" y="2056686"/>
            <a:ext cx="434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50100" y="1970326"/>
            <a:ext cx="4480559" cy="4247317"/>
          </a:xfrm>
          <a:prstGeom prst="rect">
            <a:avLst/>
          </a:prstGeom>
          <a:solidFill>
            <a:srgbClr val="F2F2F2">
              <a:alpha val="4902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Psychological Restraint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Any type of communication strategy that puts pressure on people to do something they don’t want to do or stop them from doing something they do want to do.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e.g.  inducing fear, ignoring, tone of voice, intimidation, use of threats about actually having things taken away or done to you), visits being monitored 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720" y="1970326"/>
            <a:ext cx="4480559" cy="4247317"/>
          </a:xfrm>
          <a:prstGeom prst="rect">
            <a:avLst/>
          </a:prstGeom>
          <a:solidFill>
            <a:srgbClr val="F2F2F2">
              <a:alpha val="4902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solidFill>
                  <a:schemeClr val="bg1"/>
                </a:solidFill>
              </a:rPr>
              <a:t>Ataliaeth Seicolegol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r>
              <a:rPr lang="cy-GB" b="1" dirty="0" smtClean="0">
                <a:solidFill>
                  <a:schemeClr val="bg1"/>
                </a:solidFill>
              </a:rPr>
              <a:t>Unrhyw </a:t>
            </a:r>
            <a:r>
              <a:rPr lang="cy-GB" b="1" dirty="0">
                <a:solidFill>
                  <a:schemeClr val="bg1"/>
                </a:solidFill>
              </a:rPr>
              <a:t>fath o strategaeth gyfathrebu sy'n rhoi pwysau ar bobl i wneud rhywbeth nad ydyn nhw eisiau ei wneud neu eu hatal rhag gwneud rhywbeth maen nhw eisiau ei wneud. 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r>
              <a:rPr lang="cy-GB" b="1" dirty="0" smtClean="0">
                <a:solidFill>
                  <a:schemeClr val="bg1"/>
                </a:solidFill>
              </a:rPr>
              <a:t>e.e</a:t>
            </a:r>
            <a:r>
              <a:rPr lang="cy-GB" b="1" dirty="0">
                <a:solidFill>
                  <a:schemeClr val="bg1"/>
                </a:solidFill>
              </a:rPr>
              <a:t>.  ysgogi ofn, anwybyddu, tôn llais, dychryn, defnyddio bygythiadau ynghylch cael pethau wedi'u tynnu i ffwrdd neu eu gwneud i chi mewn gwirionedd), ymweliadau yn cael eu monitro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7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" y="11728"/>
            <a:ext cx="12171484" cy="6846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75" y="245895"/>
            <a:ext cx="7729728" cy="12846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IS IMPORTANT TO REDUCE RESTRICTIVE PRACTICES / </a:t>
            </a:r>
            <a:r>
              <a:rPr lang="cy-GB" dirty="0"/>
              <a:t>Pam yw'n bwysig lleihau arferion cyfyngol</a:t>
            </a:r>
            <a:r>
              <a:rPr lang="cy-GB" dirty="0" smtClean="0"/>
              <a:t>?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1045029" y="1925834"/>
            <a:ext cx="2313353" cy="168339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“The </a:t>
            </a:r>
            <a:r>
              <a:rPr lang="en-GB" sz="1400" dirty="0">
                <a:solidFill>
                  <a:schemeClr val="tx1"/>
                </a:solidFill>
              </a:rPr>
              <a:t>children aren’t naughty mummy, they are just scared” Callum Morrison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228428" y="1764680"/>
            <a:ext cx="3237876" cy="187995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“We </a:t>
            </a:r>
            <a:r>
              <a:rPr lang="en-GB" sz="1400" dirty="0">
                <a:solidFill>
                  <a:schemeClr val="tx1"/>
                </a:solidFill>
              </a:rPr>
              <a:t>need to do our utmost to stop this </a:t>
            </a:r>
            <a:r>
              <a:rPr lang="en-GB" sz="1400" dirty="0" smtClean="0">
                <a:solidFill>
                  <a:schemeClr val="tx1"/>
                </a:solidFill>
              </a:rPr>
              <a:t>re-traumatising </a:t>
            </a:r>
            <a:r>
              <a:rPr lang="en-GB" sz="1400" dirty="0">
                <a:solidFill>
                  <a:schemeClr val="tx1"/>
                </a:solidFill>
              </a:rPr>
              <a:t>way of controlling and supposedly caring for </a:t>
            </a:r>
            <a:r>
              <a:rPr lang="en-GB" sz="1400" dirty="0" smtClean="0">
                <a:solidFill>
                  <a:schemeClr val="tx1"/>
                </a:solidFill>
              </a:rPr>
              <a:t>people” </a:t>
            </a:r>
            <a:r>
              <a:rPr lang="en-GB" sz="1400" dirty="0">
                <a:solidFill>
                  <a:schemeClr val="tx1"/>
                </a:solidFill>
              </a:rPr>
              <a:t>– Iris Benson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8336350" y="1729274"/>
            <a:ext cx="2977399" cy="187995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“You just feel destroyed, like your life isn’t your own anymore.  And that you are not quite good enough or human enough to exist” Alexis Quinn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60158" y="4207001"/>
            <a:ext cx="2313353" cy="168339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y-GB" sz="1400" dirty="0">
                <a:solidFill>
                  <a:schemeClr val="tx1"/>
                </a:solidFill>
              </a:rPr>
              <a:t>"Dydy'r plant ddim yn ddrwg mami, maen nhw'n ofnus." - Callum Morrison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301801" y="4207001"/>
            <a:ext cx="3237876" cy="187995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sz="1400" dirty="0" smtClean="0"/>
          </a:p>
          <a:p>
            <a:pPr algn="ctr"/>
            <a:r>
              <a:rPr lang="cy-GB" sz="1400" dirty="0" smtClean="0">
                <a:solidFill>
                  <a:schemeClr val="tx1"/>
                </a:solidFill>
              </a:rPr>
              <a:t>“Mae </a:t>
            </a:r>
            <a:r>
              <a:rPr lang="cy-GB" sz="1400" dirty="0">
                <a:solidFill>
                  <a:schemeClr val="tx1"/>
                </a:solidFill>
              </a:rPr>
              <a:t>angen i ni wneud ein gorau glas i atal y ffordd ail-drawmatig hon o reoli a gofalu am bobl yn ôl pob </a:t>
            </a:r>
            <a:r>
              <a:rPr lang="cy-GB" sz="1400" dirty="0" smtClean="0">
                <a:solidFill>
                  <a:schemeClr val="tx1"/>
                </a:solidFill>
              </a:rPr>
              <a:t>sôn” </a:t>
            </a:r>
            <a:r>
              <a:rPr lang="cy-GB" sz="1400" dirty="0">
                <a:solidFill>
                  <a:schemeClr val="tx1"/>
                </a:solidFill>
              </a:rPr>
              <a:t>– Iris Benson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479356" y="3977640"/>
            <a:ext cx="3156384" cy="2023824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sz="1200" dirty="0" smtClean="0"/>
          </a:p>
          <a:p>
            <a:pPr algn="ctr"/>
            <a:r>
              <a:rPr lang="cy-GB" sz="1400" dirty="0" smtClean="0">
                <a:solidFill>
                  <a:schemeClr val="tx1"/>
                </a:solidFill>
              </a:rPr>
              <a:t>"</a:t>
            </a:r>
            <a:r>
              <a:rPr lang="cy-GB" sz="1400" dirty="0">
                <a:solidFill>
                  <a:schemeClr val="tx1"/>
                </a:solidFill>
              </a:rPr>
              <a:t>Rydych chi'n teimlo wedi'ch dinistrio, fel nad eich bywyd chi yw'ch bywyd chi mwyach.  Ac nad ydych chi'n ddigon da nac yn ddigon dynol i fodoli. - Alexis Quinn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34" y="233885"/>
            <a:ext cx="7729728" cy="130845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IS IMPORTANT TO REDUCE RESTRICTIVE </a:t>
            </a:r>
            <a:r>
              <a:rPr lang="en-GB" dirty="0"/>
              <a:t>PRACTICES / </a:t>
            </a:r>
            <a:r>
              <a:rPr lang="cy-GB" dirty="0"/>
              <a:t>Pam yw'n bwysig lleihau arferion cyfyngol?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874314" y="4185121"/>
            <a:ext cx="3434730" cy="219345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sz="1400" dirty="0" smtClean="0">
              <a:solidFill>
                <a:schemeClr val="tx1"/>
              </a:solidFill>
            </a:endParaRPr>
          </a:p>
          <a:p>
            <a:pPr algn="ctr"/>
            <a:r>
              <a:rPr lang="cy-GB" sz="1400" dirty="0" smtClean="0">
                <a:solidFill>
                  <a:schemeClr val="tx1"/>
                </a:solidFill>
              </a:rPr>
              <a:t>"</a:t>
            </a:r>
            <a:r>
              <a:rPr lang="cy-GB" sz="1400" dirty="0">
                <a:solidFill>
                  <a:schemeClr val="tx1"/>
                </a:solidFill>
              </a:rPr>
              <a:t>Roeddwn i'n gweddïo dim ond i rywun fy nhynnu allan o'r byd hwn pan oeddwn i yno gan nad oeddwn i eisiau bod yn y byd hwn mwyach" Rhwydwaith Lleihau Atal Fideo Profiad Byw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619967" y="1607613"/>
            <a:ext cx="4453191" cy="249481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“Most of the things that she is restricted from having from these blanket restrictions being in place prevent them from having a normal life.  And how do we expect these people to recover” Restraint Reduction Network lived experience video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444034" y="1719732"/>
            <a:ext cx="3434730" cy="219345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“I was praying just for someone to take me out of this world when I was in there as I didn’t want to be in this world anymore” Restraint </a:t>
            </a:r>
            <a:r>
              <a:rPr lang="en-GB" sz="1400" dirty="0">
                <a:solidFill>
                  <a:schemeClr val="tx1"/>
                </a:solidFill>
              </a:rPr>
              <a:t>Reduction Network lived experience video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26728" y="4185121"/>
            <a:ext cx="4360986" cy="238427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sz="1600" dirty="0" smtClean="0"/>
          </a:p>
          <a:p>
            <a:pPr algn="ctr"/>
            <a:r>
              <a:rPr lang="cy-GB" sz="1600" dirty="0" smtClean="0">
                <a:solidFill>
                  <a:schemeClr val="tx1"/>
                </a:solidFill>
              </a:rPr>
              <a:t>"</a:t>
            </a:r>
            <a:r>
              <a:rPr lang="cy-GB" sz="1600" dirty="0">
                <a:solidFill>
                  <a:schemeClr val="tx1"/>
                </a:solidFill>
              </a:rPr>
              <a:t>Mae'r rhan fwyaf o'r pethau y mae hi wedi'i chyfyngu rhag cael o'r cyfyngiadau cyffredinol hyn ar waith yn eu hatal rhag cael bywyd normal. A sut i ddisgwyl i'r bobl hyn wella" Rhwydwaith Lleihau Atal Fideo Profiad Byw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7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72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281" y="349723"/>
            <a:ext cx="9144000" cy="12787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will we reduce them /</a:t>
            </a:r>
            <a:br>
              <a:rPr lang="en-GB" dirty="0" smtClean="0"/>
            </a:br>
            <a:r>
              <a:rPr lang="cy-GB" dirty="0"/>
              <a:t>Sut byddwn ni'n eu lleihau?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745" y="1978242"/>
            <a:ext cx="4879315" cy="4518091"/>
          </a:xfrm>
          <a:solidFill>
            <a:srgbClr val="DFDFDF">
              <a:alpha val="52157"/>
            </a:srgbClr>
          </a:solidFill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All staff and carers trained to recognise what restrictive practices, their detrimental impact and the law that relates to them</a:t>
            </a:r>
          </a:p>
          <a:p>
            <a:pPr marL="457200" indent="-457200" algn="l">
              <a:buAutoNum type="arabicPeriod"/>
            </a:pPr>
            <a:endParaRPr lang="en-GB" dirty="0" smtClean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Regular and mandatory audits</a:t>
            </a:r>
          </a:p>
          <a:p>
            <a:pPr marL="457200" indent="-457200" algn="l">
              <a:buAutoNum type="arabicPeriod"/>
            </a:pPr>
            <a:endParaRPr lang="en-GB" dirty="0" smtClean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Restrictive practice reduction plans</a:t>
            </a:r>
          </a:p>
          <a:p>
            <a:pPr marL="457200" indent="-457200" algn="l">
              <a:buAutoNum type="arabicPeriod"/>
            </a:pPr>
            <a:endParaRPr lang="en-GB" dirty="0" smtClean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Training in preventative approaches such as Positive Behaviour Support</a:t>
            </a:r>
          </a:p>
          <a:p>
            <a:pPr marL="457200" indent="-457200" algn="l"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11585" y="1978241"/>
            <a:ext cx="4879315" cy="4518091"/>
          </a:xfrm>
          <a:prstGeom prst="rect">
            <a:avLst/>
          </a:prstGeom>
          <a:solidFill>
            <a:srgbClr val="DFDFDF">
              <a:alpha val="52157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AutoNum type="arabicPeriod"/>
            </a:pPr>
            <a:r>
              <a:rPr lang="cy-GB" dirty="0" smtClean="0">
                <a:solidFill>
                  <a:schemeClr val="bg1"/>
                </a:solidFill>
              </a:rPr>
              <a:t>Mae'r </a:t>
            </a:r>
            <a:r>
              <a:rPr lang="cy-GB" dirty="0">
                <a:solidFill>
                  <a:schemeClr val="bg1"/>
                </a:solidFill>
              </a:rPr>
              <a:t>holl staff a gofalwyr wedi'u hyfforddi i gydnabod pa arferion cyfyngol, eu heffaith niweidiol a'r gyfraith sy'n ymwneud â </a:t>
            </a:r>
            <a:r>
              <a:rPr lang="cy-GB" dirty="0" smtClean="0">
                <a:solidFill>
                  <a:schemeClr val="bg1"/>
                </a:solidFill>
              </a:rPr>
              <a:t>nhw</a:t>
            </a:r>
          </a:p>
          <a:p>
            <a:pPr marL="457200" lvl="0" indent="-457200" algn="l">
              <a:buAutoNum type="arabicPeriod"/>
            </a:pPr>
            <a:endParaRPr lang="cy-GB" dirty="0" smtClean="0">
              <a:solidFill>
                <a:schemeClr val="bg1"/>
              </a:solidFill>
            </a:endParaRPr>
          </a:p>
          <a:p>
            <a:pPr marL="457200" lvl="0" indent="-457200" algn="l">
              <a:buAutoNum type="arabicPeriod"/>
            </a:pPr>
            <a:r>
              <a:rPr lang="cy-GB" dirty="0" smtClean="0">
                <a:solidFill>
                  <a:schemeClr val="bg1"/>
                </a:solidFill>
              </a:rPr>
              <a:t>Archwiliadau </a:t>
            </a:r>
            <a:r>
              <a:rPr lang="cy-GB" dirty="0">
                <a:solidFill>
                  <a:schemeClr val="bg1"/>
                </a:solidFill>
              </a:rPr>
              <a:t>rheolaidd a </a:t>
            </a:r>
            <a:r>
              <a:rPr lang="cy-GB" dirty="0" smtClean="0">
                <a:solidFill>
                  <a:schemeClr val="bg1"/>
                </a:solidFill>
              </a:rPr>
              <a:t>gorfodol</a:t>
            </a:r>
          </a:p>
          <a:p>
            <a:pPr marL="457200" lvl="0" indent="-457200" algn="l">
              <a:buAutoNum type="arabicPeriod"/>
            </a:pPr>
            <a:endParaRPr lang="cy-GB" dirty="0" smtClean="0">
              <a:solidFill>
                <a:schemeClr val="bg1"/>
              </a:solidFill>
            </a:endParaRPr>
          </a:p>
          <a:p>
            <a:pPr marL="457200" lvl="0" indent="-457200" algn="l">
              <a:buAutoNum type="arabicPeriod"/>
            </a:pPr>
            <a:r>
              <a:rPr lang="cy-GB" dirty="0" smtClean="0">
                <a:solidFill>
                  <a:schemeClr val="bg1"/>
                </a:solidFill>
              </a:rPr>
              <a:t>Archwiliadau </a:t>
            </a:r>
            <a:r>
              <a:rPr lang="cy-GB" dirty="0">
                <a:solidFill>
                  <a:schemeClr val="bg1"/>
                </a:solidFill>
              </a:rPr>
              <a:t>rheolaidd a </a:t>
            </a:r>
            <a:r>
              <a:rPr lang="cy-GB" dirty="0" smtClean="0">
                <a:solidFill>
                  <a:schemeClr val="bg1"/>
                </a:solidFill>
              </a:rPr>
              <a:t>gorfodol</a:t>
            </a:r>
          </a:p>
          <a:p>
            <a:pPr marL="457200" lvl="0" indent="-457200" algn="l">
              <a:buAutoNum type="arabicPeriod"/>
            </a:pPr>
            <a:endParaRPr lang="cy-GB" dirty="0" smtClean="0">
              <a:solidFill>
                <a:schemeClr val="bg1"/>
              </a:solidFill>
            </a:endParaRPr>
          </a:p>
          <a:p>
            <a:pPr marL="457200" lvl="0" indent="-457200" algn="l">
              <a:buAutoNum type="arabicPeriod"/>
            </a:pPr>
            <a:r>
              <a:rPr lang="cy-GB" dirty="0" smtClean="0">
                <a:solidFill>
                  <a:schemeClr val="bg1"/>
                </a:solidFill>
              </a:rPr>
              <a:t>Hyfforddiant </a:t>
            </a:r>
            <a:r>
              <a:rPr lang="cy-GB" dirty="0">
                <a:solidFill>
                  <a:schemeClr val="bg1"/>
                </a:solidFill>
              </a:rPr>
              <a:t>mewn dulliau ataliol fel Cymorth Ymddygiad Cadarnhaol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5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1" y="477671"/>
            <a:ext cx="10413241" cy="1648445"/>
          </a:xfrm>
        </p:spPr>
        <p:txBody>
          <a:bodyPr>
            <a:normAutofit/>
          </a:bodyPr>
          <a:lstStyle/>
          <a:p>
            <a:r>
              <a:rPr lang="en-GB" dirty="0" smtClean="0"/>
              <a:t>REDUCING RESTRICTIVE PRACTICE AWARENESS </a:t>
            </a:r>
            <a:br>
              <a:rPr lang="en-GB" dirty="0" smtClean="0"/>
            </a:br>
            <a:r>
              <a:rPr lang="en-GB" dirty="0" smtClean="0"/>
              <a:t>E-LEARNING COURSE / </a:t>
            </a:r>
            <a:r>
              <a:rPr lang="cy-GB" dirty="0"/>
              <a:t>Cwrs E-Ddysgu Lleihau ymwybyddiaeth o arferion cyfyngol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6" y="2460623"/>
            <a:ext cx="5227092" cy="3762755"/>
          </a:xfrm>
          <a:solidFill>
            <a:srgbClr val="DFDFDF">
              <a:alpha val="83137"/>
            </a:srgbClr>
          </a:solidFill>
        </p:spPr>
        <p:txBody>
          <a:bodyPr>
            <a:normAutofit/>
          </a:bodyPr>
          <a:lstStyle/>
          <a:p>
            <a:r>
              <a:rPr lang="en-GB" sz="2400" dirty="0" smtClean="0"/>
              <a:t>Improvement Cymru Grant to create a </a:t>
            </a:r>
            <a:r>
              <a:rPr lang="en-GB" sz="2400" dirty="0"/>
              <a:t>Reducing restrictive practice awareness E-Learning course</a:t>
            </a:r>
          </a:p>
          <a:p>
            <a:r>
              <a:rPr lang="en-GB" sz="2400" dirty="0" smtClean="0"/>
              <a:t>Free to access and available on Improvement Cymru website, ESR portals and </a:t>
            </a:r>
            <a:r>
              <a:rPr lang="en-GB" sz="2400" dirty="0" err="1" smtClean="0"/>
              <a:t>Learning@wales</a:t>
            </a:r>
            <a:endParaRPr lang="en-GB" sz="2400" dirty="0" smtClean="0"/>
          </a:p>
          <a:p>
            <a:r>
              <a:rPr lang="en-GB" sz="2400" dirty="0" smtClean="0"/>
              <a:t>Co-produced from the beginning- focus groups and reviewers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93893" y="2460623"/>
            <a:ext cx="5227092" cy="3762755"/>
          </a:xfrm>
          <a:prstGeom prst="rect">
            <a:avLst/>
          </a:prstGeom>
          <a:solidFill>
            <a:srgbClr val="DFDFDF">
              <a:alpha val="83137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y-GB" sz="2400" dirty="0">
                <a:solidFill>
                  <a:schemeClr val="tx1"/>
                </a:solidFill>
              </a:rPr>
              <a:t>Grant Gwelliant Cymru i greu cwrs E-Ddysgu ymwybyddiaeth o arferion cyfyngol Lleihau</a:t>
            </a: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cy-GB" sz="2400" dirty="0">
                <a:solidFill>
                  <a:schemeClr val="tx1"/>
                </a:solidFill>
              </a:rPr>
              <a:t>Cyrchu am ddim ac ar gael ar wefan Gwelliant Cymru, porth ESR a Learning@wales</a:t>
            </a: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cy-GB" sz="2400" dirty="0">
                <a:solidFill>
                  <a:schemeClr val="tx1"/>
                </a:solidFill>
              </a:rPr>
              <a:t>Cyd-gynhyrchwyd o'r dechrau - grwpiau ffocws ac adolygwyr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1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060" y="445884"/>
            <a:ext cx="10160436" cy="5966231"/>
          </a:xfrm>
          <a:solidFill>
            <a:srgbClr val="FFFFFF">
              <a:alpha val="85098"/>
            </a:srgb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400" dirty="0" smtClean="0"/>
              <a:t>MENTIMETER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961" y="2270441"/>
            <a:ext cx="2471847" cy="2520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596" y="942975"/>
            <a:ext cx="638175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2967334"/>
            <a:ext cx="39147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Join at menti.com and use the code</a:t>
            </a:r>
          </a:p>
          <a:p>
            <a:endParaRPr lang="en-GB" dirty="0"/>
          </a:p>
          <a:p>
            <a:r>
              <a:rPr lang="en-GB" dirty="0" smtClean="0"/>
              <a:t>			16883637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6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671" y="696037"/>
            <a:ext cx="7729728" cy="143301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SIGNPOSTING / </a:t>
            </a:r>
            <a:r>
              <a:rPr lang="cy-GB" sz="3600" dirty="0"/>
              <a:t>Cyfeirio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755" y="2796132"/>
            <a:ext cx="8018333" cy="3101983"/>
          </a:xfrm>
          <a:solidFill>
            <a:srgbClr val="D9D9D9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GB" dirty="0" smtClean="0"/>
              <a:t>Restraint Reduction Network</a:t>
            </a:r>
          </a:p>
          <a:p>
            <a:r>
              <a:rPr lang="en-GB" dirty="0" smtClean="0"/>
              <a:t>Challenging Behaviour Foundation</a:t>
            </a:r>
          </a:p>
          <a:p>
            <a:r>
              <a:rPr lang="en-GB" dirty="0" smtClean="0"/>
              <a:t>British Institute of Learning Disabilities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Email- Amanda.hartland2@wales.nhs.uk</a:t>
            </a:r>
            <a:endParaRPr lang="en-GB" dirty="0"/>
          </a:p>
          <a:p>
            <a:r>
              <a:rPr lang="en-GB" dirty="0" smtClean="0"/>
              <a:t>Twitter- @</a:t>
            </a:r>
            <a:r>
              <a:rPr lang="en-GB" dirty="0" err="1" smtClean="0"/>
              <a:t>MandyPBSSBUHB</a:t>
            </a:r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8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276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60" y="251460"/>
            <a:ext cx="7893376" cy="915314"/>
          </a:xfrm>
        </p:spPr>
        <p:txBody>
          <a:bodyPr>
            <a:normAutofit/>
          </a:bodyPr>
          <a:lstStyle/>
          <a:p>
            <a:r>
              <a:rPr lang="en-GB" dirty="0" smtClean="0"/>
              <a:t>Aims of session / </a:t>
            </a:r>
            <a:r>
              <a:rPr lang="cy-GB" dirty="0" smtClean="0"/>
              <a:t>Amcanion </a:t>
            </a:r>
            <a:r>
              <a:rPr lang="cy-GB" dirty="0"/>
              <a:t>y </a:t>
            </a:r>
            <a:r>
              <a:rPr lang="cy-GB" dirty="0" smtClean="0"/>
              <a:t>sesiwn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9204239" y="2716774"/>
            <a:ext cx="2533313" cy="1902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. Overview of Improvement Cymru Grant / 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cy-GB" dirty="0" smtClean="0">
                <a:solidFill>
                  <a:schemeClr val="tx1"/>
                </a:solidFill>
              </a:rPr>
              <a:t>Trosolwg </a:t>
            </a:r>
            <a:r>
              <a:rPr lang="cy-GB" dirty="0">
                <a:solidFill>
                  <a:schemeClr val="tx1"/>
                </a:solidFill>
              </a:rPr>
              <a:t>o Grant Gwelliant Cymru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83729" y="768050"/>
            <a:ext cx="2553823" cy="183059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  <a:r>
              <a:rPr lang="en-GB" dirty="0" smtClean="0">
                <a:solidFill>
                  <a:schemeClr val="tx1"/>
                </a:solidFill>
              </a:rPr>
              <a:t>. What are reducing restrictive practices / </a:t>
            </a:r>
            <a:r>
              <a:rPr lang="cy-GB" dirty="0" smtClean="0">
                <a:solidFill>
                  <a:schemeClr val="tx1"/>
                </a:solidFill>
              </a:rPr>
              <a:t>Beth </a:t>
            </a:r>
            <a:r>
              <a:rPr lang="cy-GB" dirty="0">
                <a:solidFill>
                  <a:schemeClr val="tx1"/>
                </a:solidFill>
              </a:rPr>
              <a:t>yw lleihau arferion cyfyngol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04239" y="4737326"/>
            <a:ext cx="2553823" cy="19129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3. Focus group </a:t>
            </a:r>
            <a:r>
              <a:rPr lang="en-GB" smtClean="0">
                <a:solidFill>
                  <a:schemeClr val="tx1"/>
                </a:solidFill>
              </a:rPr>
              <a:t>/ </a:t>
            </a:r>
            <a:endParaRPr lang="en-GB" smtClean="0">
              <a:solidFill>
                <a:schemeClr val="tx1"/>
              </a:solidFill>
            </a:endParaRPr>
          </a:p>
          <a:p>
            <a:pPr algn="ctr"/>
            <a:r>
              <a:rPr lang="cy-GB" smtClean="0">
                <a:solidFill>
                  <a:schemeClr val="tx1"/>
                </a:solidFill>
              </a:rPr>
              <a:t>Grŵp </a:t>
            </a:r>
            <a:r>
              <a:rPr lang="cy-GB" dirty="0">
                <a:solidFill>
                  <a:schemeClr val="tx1"/>
                </a:solidFill>
              </a:rPr>
              <a:t>Ffocws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9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3840"/>
            <a:ext cx="9144000" cy="16459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are restrictive practices?</a:t>
            </a:r>
            <a:r>
              <a:rPr lang="cy-GB" dirty="0"/>
              <a:t> </a:t>
            </a:r>
            <a:r>
              <a:rPr lang="cy-GB" dirty="0" smtClean="0"/>
              <a:t>/ Beth </a:t>
            </a:r>
            <a:r>
              <a:rPr lang="cy-GB" dirty="0"/>
              <a:t>yw arferion cyfyngol</a:t>
            </a:r>
            <a:r>
              <a:rPr lang="cy-GB" dirty="0" smtClean="0"/>
              <a:t>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08993" y="2481207"/>
            <a:ext cx="3563007" cy="3077381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000" i="1" dirty="0" smtClean="0">
                <a:solidFill>
                  <a:schemeClr val="bg1"/>
                </a:solidFill>
              </a:rPr>
              <a:t>Making </a:t>
            </a:r>
            <a:r>
              <a:rPr lang="en-GB" sz="2000" i="1" dirty="0">
                <a:solidFill>
                  <a:schemeClr val="bg1"/>
                </a:solidFill>
              </a:rPr>
              <a:t>someone do something they don’t want to do or stopping someone from doing something that they want to </a:t>
            </a:r>
            <a:r>
              <a:rPr lang="en-GB" sz="2000" i="1" dirty="0" smtClean="0">
                <a:solidFill>
                  <a:schemeClr val="bg1"/>
                </a:solidFill>
              </a:rPr>
              <a:t>do</a:t>
            </a:r>
          </a:p>
          <a:p>
            <a:pPr algn="ctr">
              <a:lnSpc>
                <a:spcPct val="200000"/>
              </a:lnSpc>
            </a:pP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4300" y="2481207"/>
            <a:ext cx="3581400" cy="2750112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spcAft>
                <a:spcPts val="800"/>
              </a:spcAft>
            </a:pPr>
            <a:r>
              <a:rPr lang="cy-GB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Gwneud i rywun gwneud rhywbeth nad ydynt eisiau gwneud neu atal rhywun rhag gwneud rhywbeth maent eisiau </a:t>
            </a:r>
            <a:r>
              <a:rPr lang="cy-GB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5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155"/>
            <a:ext cx="9144000" cy="130302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are restrictive practices</a:t>
            </a:r>
            <a:r>
              <a:rPr lang="en-GB" dirty="0"/>
              <a:t> </a:t>
            </a:r>
            <a:r>
              <a:rPr lang="en-GB" dirty="0" smtClean="0"/>
              <a:t>/</a:t>
            </a:r>
            <a:r>
              <a:rPr lang="cy-GB" u="sng" dirty="0" smtClean="0"/>
              <a:t> </a:t>
            </a:r>
            <a:r>
              <a:rPr lang="cy-GB" dirty="0"/>
              <a:t>Beth yw arferion cyfyngol</a:t>
            </a:r>
            <a:r>
              <a:rPr lang="cy-GB" dirty="0" smtClean="0"/>
              <a:t>?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6874121"/>
              </p:ext>
            </p:extLst>
          </p:nvPr>
        </p:nvGraphicFramePr>
        <p:xfrm>
          <a:off x="-648496" y="1851542"/>
          <a:ext cx="7067550" cy="468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20515384"/>
              </p:ext>
            </p:extLst>
          </p:nvPr>
        </p:nvGraphicFramePr>
        <p:xfrm>
          <a:off x="5531324" y="1851542"/>
          <a:ext cx="7067550" cy="468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662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50" y="0"/>
            <a:ext cx="610552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82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165" y="372729"/>
            <a:ext cx="10482349" cy="115191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Types of restrictive practices / </a:t>
            </a:r>
            <a:br>
              <a:rPr lang="en-GB" dirty="0" smtClean="0"/>
            </a:br>
            <a:r>
              <a:rPr lang="cy-GB" dirty="0" smtClean="0"/>
              <a:t>Mathau </a:t>
            </a:r>
            <a:r>
              <a:rPr lang="cy-GB" dirty="0"/>
              <a:t>o arferion </a:t>
            </a:r>
            <a:r>
              <a:rPr lang="cy-GB" dirty="0" smtClean="0"/>
              <a:t>cyfyngol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63105" y="2056686"/>
            <a:ext cx="434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92287" y="2056686"/>
            <a:ext cx="3690116" cy="3693319"/>
          </a:xfrm>
          <a:prstGeom prst="rect">
            <a:avLst/>
          </a:prstGeom>
          <a:solidFill>
            <a:srgbClr val="C7C7C7">
              <a:alpha val="5098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Physical Restraint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Direct physical contact with a person to prevent, restrict or subdue movements of the body or part of the body of another person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e.g. physical holds, guided movement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121325" y="2056685"/>
            <a:ext cx="3690116" cy="3693319"/>
          </a:xfrm>
          <a:prstGeom prst="rect">
            <a:avLst/>
          </a:prstGeom>
          <a:solidFill>
            <a:srgbClr val="C7C7C7">
              <a:alpha val="5098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solidFill>
                  <a:schemeClr val="bg1"/>
                </a:solidFill>
              </a:rPr>
              <a:t>Ataliaeth Gorfforol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cy-GB" dirty="0" smtClean="0">
              <a:solidFill>
                <a:schemeClr val="bg1"/>
              </a:solidFill>
            </a:endParaRPr>
          </a:p>
          <a:p>
            <a:pPr algn="ctr"/>
            <a:r>
              <a:rPr lang="cy-GB" b="1" dirty="0" smtClean="0">
                <a:solidFill>
                  <a:schemeClr val="bg1"/>
                </a:solidFill>
              </a:rPr>
              <a:t>Cyswllt </a:t>
            </a:r>
            <a:r>
              <a:rPr lang="cy-GB" b="1" dirty="0">
                <a:solidFill>
                  <a:schemeClr val="bg1"/>
                </a:solidFill>
              </a:rPr>
              <a:t>corfforol uniongyrchol gyda pherson i atal, cyfyngu neu ddarostwng symudiadau'r corff neu gorff o berson </a:t>
            </a:r>
            <a:r>
              <a:rPr lang="cy-GB" b="1" dirty="0" smtClean="0">
                <a:solidFill>
                  <a:schemeClr val="bg1"/>
                </a:solidFill>
              </a:rPr>
              <a:t>arall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cy-GB" b="1" dirty="0">
                <a:solidFill>
                  <a:schemeClr val="bg1"/>
                </a:solidFill>
              </a:rPr>
              <a:t>e.e.ddaliadau corfforol, symudiad dan arweiniad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615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025" y="281940"/>
            <a:ext cx="10482349" cy="114299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Types of restrictive practices / </a:t>
            </a:r>
            <a:r>
              <a:rPr lang="en-GB" dirty="0"/>
              <a:t/>
            </a:r>
            <a:br>
              <a:rPr lang="en-GB" dirty="0"/>
            </a:br>
            <a:r>
              <a:rPr lang="cy-GB" dirty="0"/>
              <a:t>Mathau o arferion cyfyngol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11288" y="2341494"/>
            <a:ext cx="4079125" cy="3416320"/>
          </a:xfrm>
          <a:prstGeom prst="rect">
            <a:avLst/>
          </a:prstGeom>
          <a:solidFill>
            <a:srgbClr val="DDDDDD">
              <a:alpha val="54118"/>
            </a:srgb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		</a:t>
            </a:r>
            <a:r>
              <a:rPr lang="en-GB" b="1" dirty="0" smtClean="0">
                <a:solidFill>
                  <a:schemeClr val="bg1"/>
                </a:solidFill>
              </a:rPr>
              <a:t>Chemical Restraint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</a:t>
            </a:r>
            <a:r>
              <a:rPr lang="en-GB" b="1" dirty="0">
                <a:solidFill>
                  <a:schemeClr val="bg1"/>
                </a:solidFill>
              </a:rPr>
              <a:t> use of medication or a chemical substance for the primary purpose of influencing a </a:t>
            </a:r>
            <a:r>
              <a:rPr lang="en-GB" b="1" dirty="0" smtClean="0">
                <a:solidFill>
                  <a:schemeClr val="bg1"/>
                </a:solidFill>
              </a:rPr>
              <a:t>the person’s behaviour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e.g. PRN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chemeClr val="bg1"/>
                </a:solidFill>
              </a:rPr>
              <a:t>sedation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01700" y="2341494"/>
            <a:ext cx="4079125" cy="3416320"/>
          </a:xfrm>
          <a:prstGeom prst="rect">
            <a:avLst/>
          </a:prstGeom>
          <a:solidFill>
            <a:srgbClr val="DDDDDD">
              <a:alpha val="54118"/>
            </a:srgb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Ataliaeth Gemegol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cy-GB" b="1" dirty="0">
                <a:solidFill>
                  <a:schemeClr val="bg1"/>
                </a:solidFill>
              </a:rPr>
              <a:t>Defnydd o feddyginiaethau neu sylwedd cemegol ar gyfer pwrpas sylfaenol o ddylanwadu ar ymddygiad </a:t>
            </a:r>
            <a:r>
              <a:rPr lang="cy-GB" b="1" dirty="0" smtClean="0">
                <a:solidFill>
                  <a:schemeClr val="bg1"/>
                </a:solidFill>
              </a:rPr>
              <a:t>person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r>
              <a:rPr lang="cy-GB" b="1" dirty="0" smtClean="0">
                <a:solidFill>
                  <a:schemeClr val="bg1"/>
                </a:solidFill>
              </a:rPr>
              <a:t>e.e</a:t>
            </a:r>
            <a:r>
              <a:rPr lang="cy-GB" b="1" dirty="0">
                <a:solidFill>
                  <a:schemeClr val="bg1"/>
                </a:solidFill>
              </a:rPr>
              <a:t>. PRN, tawelyddu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4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4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025" y="323609"/>
            <a:ext cx="10482349" cy="115546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Types of restrictive practices / </a:t>
            </a:r>
            <a:r>
              <a:rPr lang="en-GB" dirty="0"/>
              <a:t/>
            </a:r>
            <a:br>
              <a:rPr lang="en-GB" dirty="0"/>
            </a:br>
            <a:r>
              <a:rPr lang="cy-GB" dirty="0"/>
              <a:t>Mathau o arferion cyfyngol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31025" y="1802686"/>
            <a:ext cx="4480559" cy="4247317"/>
          </a:xfrm>
          <a:prstGeom prst="rect">
            <a:avLst/>
          </a:prstGeom>
          <a:solidFill>
            <a:srgbClr val="D9D9D9">
              <a:alpha val="56078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			</a:t>
            </a:r>
            <a:r>
              <a:rPr lang="en-GB" b="1" dirty="0" smtClean="0">
                <a:solidFill>
                  <a:schemeClr val="bg1"/>
                </a:solidFill>
              </a:rPr>
              <a:t>Mechanical Restraint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Any </a:t>
            </a:r>
            <a:r>
              <a:rPr lang="en-GB" b="1" dirty="0">
                <a:solidFill>
                  <a:schemeClr val="bg1"/>
                </a:solidFill>
              </a:rPr>
              <a:t>device, material or piece of equipment attached to or near a patient that the patient cannot control or easily remove. The intent is to restrict the patient’s free body movement and/or normal access to their own body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e.g. belts/straps, restrictive clothing, bed rails, helmet, splint, seatbelt, harness, wheelchair tray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4125" y="1802685"/>
            <a:ext cx="4480559" cy="4247317"/>
          </a:xfrm>
          <a:prstGeom prst="rect">
            <a:avLst/>
          </a:prstGeom>
          <a:solidFill>
            <a:srgbClr val="D9D9D9">
              <a:alpha val="56078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Ataliaeth Fecanyddol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cy-GB" b="1" dirty="0">
                <a:solidFill>
                  <a:schemeClr val="bg1"/>
                </a:solidFill>
              </a:rPr>
              <a:t>Unrhyw ddefnydd, deunydd neu ddarn o offer sydd wedi'u cysylltu neu'n agos i glaf nad yw'r claf yn gallu rheoli neu dynnu'n hawdd. Y bwriad yw cyfyngu ar symudiad corff rhydd y claf a/neu fynediad arferol i'w gorff ei hun.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endParaRPr lang="cy-GB" b="1" dirty="0">
              <a:solidFill>
                <a:schemeClr val="bg1"/>
              </a:solidFill>
            </a:endParaRPr>
          </a:p>
          <a:p>
            <a:pPr algn="ctr"/>
            <a:r>
              <a:rPr lang="cy-GB" b="1" dirty="0" smtClean="0">
                <a:solidFill>
                  <a:schemeClr val="bg1"/>
                </a:solidFill>
              </a:rPr>
              <a:t>e.e</a:t>
            </a:r>
            <a:r>
              <a:rPr lang="cy-GB" b="1" dirty="0">
                <a:solidFill>
                  <a:schemeClr val="bg1"/>
                </a:solidFill>
              </a:rPr>
              <a:t>. gwregysau/strapiau, dillad cyfyngol, rheiliau gwely, helmed, sblint, gwregys diogelwch, harnais, hambwrdd cadair </a:t>
            </a:r>
            <a:r>
              <a:rPr lang="cy-GB" b="1" dirty="0" smtClean="0">
                <a:solidFill>
                  <a:schemeClr val="bg1"/>
                </a:solidFill>
              </a:rPr>
              <a:t>olwyn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9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60"/>
            <a:ext cx="12202759" cy="684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405" y="292330"/>
            <a:ext cx="10482349" cy="120880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TYPES OF RESTRICTIVE PRACTICE / </a:t>
            </a:r>
            <a:r>
              <a:rPr lang="en-GB" dirty="0"/>
              <a:t/>
            </a:r>
            <a:br>
              <a:rPr lang="en-GB" dirty="0"/>
            </a:br>
            <a:r>
              <a:rPr lang="cy-GB" dirty="0"/>
              <a:t>Mathau o arferion cyfyngol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8200" y="2065576"/>
            <a:ext cx="4480559" cy="3970318"/>
          </a:xfrm>
          <a:prstGeom prst="rect">
            <a:avLst/>
          </a:prstGeom>
          <a:solidFill>
            <a:srgbClr val="C7C7C7">
              <a:alpha val="54118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Environmental Restraint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The use of environmental design or barriers to intentionally restrict a </a:t>
            </a:r>
            <a:r>
              <a:rPr lang="en-GB" b="1" dirty="0" smtClean="0">
                <a:solidFill>
                  <a:schemeClr val="bg1"/>
                </a:solidFill>
              </a:rPr>
              <a:t>person’s </a:t>
            </a:r>
            <a:r>
              <a:rPr lang="en-GB" b="1" dirty="0">
                <a:solidFill>
                  <a:schemeClr val="bg1"/>
                </a:solidFill>
              </a:rPr>
              <a:t>movement in, use of or </a:t>
            </a:r>
            <a:r>
              <a:rPr lang="en-GB" b="1" dirty="0" smtClean="0">
                <a:solidFill>
                  <a:schemeClr val="bg1"/>
                </a:solidFill>
              </a:rPr>
              <a:t>ability to leave </a:t>
            </a:r>
            <a:r>
              <a:rPr lang="en-GB" b="1" dirty="0">
                <a:solidFill>
                  <a:schemeClr val="bg1"/>
                </a:solidFill>
              </a:rPr>
              <a:t>an area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e.g. seclusion, long term segregation, locked/fobbed/coded doors, handles out of reach, window restrictor locks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2260" y="2065576"/>
            <a:ext cx="4480559" cy="3970318"/>
          </a:xfrm>
          <a:prstGeom prst="rect">
            <a:avLst/>
          </a:prstGeom>
          <a:solidFill>
            <a:srgbClr val="C7C7C7">
              <a:alpha val="54118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b="1" dirty="0">
                <a:solidFill>
                  <a:schemeClr val="bg1"/>
                </a:solidFill>
              </a:rPr>
              <a:t>Ataliaeth </a:t>
            </a:r>
            <a:r>
              <a:rPr lang="cy-GB" b="1" dirty="0" smtClean="0">
                <a:solidFill>
                  <a:schemeClr val="bg1"/>
                </a:solidFill>
              </a:rPr>
              <a:t>Amgylcheddol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cy-GB" b="1" dirty="0">
                <a:solidFill>
                  <a:schemeClr val="bg1"/>
                </a:solidFill>
              </a:rPr>
              <a:t>Defnyddio dylunio amgylcheddol neu rwystrau i gyfyngu symudiad person yn fwriadol, defnyddio neu allu i adael ardal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endParaRPr lang="cy-GB" b="1" dirty="0">
              <a:solidFill>
                <a:schemeClr val="bg1"/>
              </a:solidFill>
            </a:endParaRPr>
          </a:p>
          <a:p>
            <a:pPr algn="ctr"/>
            <a:endParaRPr lang="cy-GB" b="1" dirty="0" smtClean="0">
              <a:solidFill>
                <a:schemeClr val="bg1"/>
              </a:solidFill>
            </a:endParaRPr>
          </a:p>
          <a:p>
            <a:pPr algn="ctr"/>
            <a:endParaRPr lang="cy-GB" b="1" dirty="0">
              <a:solidFill>
                <a:schemeClr val="bg1"/>
              </a:solidFill>
            </a:endParaRPr>
          </a:p>
          <a:p>
            <a:pPr algn="ctr"/>
            <a:r>
              <a:rPr lang="cy-GB" b="1" dirty="0" smtClean="0">
                <a:solidFill>
                  <a:schemeClr val="bg1"/>
                </a:solidFill>
              </a:rPr>
              <a:t>e.e</a:t>
            </a:r>
            <a:r>
              <a:rPr lang="cy-GB" b="1" dirty="0">
                <a:solidFill>
                  <a:schemeClr val="bg1"/>
                </a:solidFill>
              </a:rPr>
              <a:t>. neilltuo, arwahanu tymor hir, drysau cloi / allweddu/codio, handlen y tu allan i gyrraedd, cloeon cyfyngu ffenestri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78f4d6-a368-4933-b650-d35a843ec9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E17A4F4D8374DA60C8124B71FE09D" ma:contentTypeVersion="16" ma:contentTypeDescription="Create a new document." ma:contentTypeScope="" ma:versionID="39c0f7cff99df7aaf7c7be26dfc9ee08">
  <xsd:schema xmlns:xsd="http://www.w3.org/2001/XMLSchema" xmlns:xs="http://www.w3.org/2001/XMLSchema" xmlns:p="http://schemas.microsoft.com/office/2006/metadata/properties" xmlns:ns3="dd78f4d6-a368-4933-b650-d35a843ec91b" xmlns:ns4="eebaaa5e-30c6-484c-9e30-dda6877c55f0" targetNamespace="http://schemas.microsoft.com/office/2006/metadata/properties" ma:root="true" ma:fieldsID="231364d4ee7f4646b28183f6a4c2666a" ns3:_="" ns4:_="">
    <xsd:import namespace="dd78f4d6-a368-4933-b650-d35a843ec91b"/>
    <xsd:import namespace="eebaaa5e-30c6-484c-9e30-dda6877c55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8f4d6-a368-4933-b650-d35a843ec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aaa5e-30c6-484c-9e30-dda6877c5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267CB-8B02-4F8D-AC64-BC2773F7B3B3}">
  <ds:schemaRefs>
    <ds:schemaRef ds:uri="http://purl.org/dc/elements/1.1/"/>
    <ds:schemaRef ds:uri="http://schemas.microsoft.com/office/2006/documentManagement/types"/>
    <ds:schemaRef ds:uri="eebaaa5e-30c6-484c-9e30-dda6877c55f0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dd78f4d6-a368-4933-b650-d35a843ec91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E49333-E332-49F1-9255-74AA4C4AA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4FBA11-E5BA-41BB-8C66-9D20AB3D4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78f4d6-a368-4933-b650-d35a843ec91b"/>
    <ds:schemaRef ds:uri="eebaaa5e-30c6-484c-9e30-dda6877c5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895</TotalTime>
  <Words>1648</Words>
  <Application>Microsoft Office PowerPoint</Application>
  <PresentationFormat>Widescreen</PresentationFormat>
  <Paragraphs>204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Parcel</vt:lpstr>
      <vt:lpstr>Reducing Restrictive Practice / Lleihau Arferion Cyfyngol by/gan Amanda hartland</vt:lpstr>
      <vt:lpstr>Aims of session / Amcanion y sesiwn</vt:lpstr>
      <vt:lpstr>What are restrictive practices? / Beth yw arferion cyfyngol?</vt:lpstr>
      <vt:lpstr>What are restrictive practices / Beth yw arferion cyfyngol?</vt:lpstr>
      <vt:lpstr>PowerPoint Presentation</vt:lpstr>
      <vt:lpstr>Types of restrictive practices /  Mathau o arferion cyfyngol</vt:lpstr>
      <vt:lpstr>Types of restrictive practices /  Mathau o arferion cyfyngol</vt:lpstr>
      <vt:lpstr>Types of restrictive practices /  Mathau o arferion cyfyngol</vt:lpstr>
      <vt:lpstr>TYPES OF RESTRICTIVE PRACTICE /  Mathau o arferion cyfyngol</vt:lpstr>
      <vt:lpstr>Types of restrictive practice /  Mathau o arferion cyfyngol</vt:lpstr>
      <vt:lpstr>Types of restrictive practices /  Mathau o arferion cyfyngol</vt:lpstr>
      <vt:lpstr>TYPES OF RESTRICTIVE PRACTICE /  Mathau o arferion cyfyngol</vt:lpstr>
      <vt:lpstr>WHY IS IMPORTANT TO REDUCE RESTRICTIVE PRACTICES / Pam yw'n bwysig lleihau arferion cyfyngol?</vt:lpstr>
      <vt:lpstr>WHY IS IMPORTANT TO REDUCE RESTRICTIVE PRACTICES / Pam yw'n bwysig lleihau arferion cyfyngol?</vt:lpstr>
      <vt:lpstr>  How will we reduce them / Sut byddwn ni'n eu lleihau?  </vt:lpstr>
      <vt:lpstr>REDUCING RESTRICTIVE PRACTICE AWARENESS  E-LEARNING COURSE / Cwrs E-Ddysgu Lleihau ymwybyddiaeth o arferion cyfyngol </vt:lpstr>
      <vt:lpstr>   MENTIMETER                </vt:lpstr>
      <vt:lpstr>SIGNPOSTING / Cyfeirio</vt:lpstr>
    </vt:vector>
  </TitlesOfParts>
  <Company>ABMU LHB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Hartland (Swansea Bay UHB - PBS )</dc:creator>
  <cp:lastModifiedBy>Amanda Hartland (Swansea Bay UHB - PBS )</cp:lastModifiedBy>
  <cp:revision>74</cp:revision>
  <dcterms:created xsi:type="dcterms:W3CDTF">2024-01-15T10:49:17Z</dcterms:created>
  <dcterms:modified xsi:type="dcterms:W3CDTF">2024-01-29T15:17:57Z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B5CAE1BB-1ABA-45C1-ACB5-D411DE78BA6D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0x01010044DE17A4F4D8374DA60C8124B71FE09D</vt:lpwstr>
  </property>
</Properties>
</file>