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theme/theme3.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4.xml" ContentType="application/vnd.openxmlformats-officedocument.theme+xml"/>
  <Override PartName="/ppt/slideLayouts/slideLayout20.xml" ContentType="application/vnd.openxmlformats-officedocument.presentationml.slideLayout+xml"/>
  <Override PartName="/ppt/theme/theme5.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6.xml" ContentType="application/vnd.openxmlformats-officedocument.theme+xml"/>
  <Override PartName="/ppt/slideLayouts/slideLayout28.xml" ContentType="application/vnd.openxmlformats-officedocument.presentationml.slideLayout+xml"/>
  <Override PartName="/ppt/theme/theme7.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8.xml" ContentType="application/vnd.openxmlformats-officedocument.theme+xml"/>
  <Override PartName="/ppt/slideLayouts/slideLayout36.xml" ContentType="application/vnd.openxmlformats-officedocument.presentationml.slideLayout+xml"/>
  <Override PartName="/ppt/theme/theme9.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10.xml" ContentType="application/vnd.openxmlformats-officedocument.theme+xml"/>
  <Override PartName="/ppt/slideLayouts/slideLayout44.xml" ContentType="application/vnd.openxmlformats-officedocument.presentationml.slideLayout+xml"/>
  <Override PartName="/ppt/theme/theme11.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4.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15.xml" ContentType="application/vnd.openxmlformats-officedocument.theme+xml"/>
  <Override PartName="/ppt/slideLayouts/slideLayout57.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80" r:id="rId5"/>
    <p:sldMasterId id="2147483687" r:id="rId6"/>
    <p:sldMasterId id="2147483693" r:id="rId7"/>
    <p:sldMasterId id="2147483685" r:id="rId8"/>
    <p:sldMasterId id="2147483661" r:id="rId9"/>
    <p:sldMasterId id="2147483663" r:id="rId10"/>
    <p:sldMasterId id="2147483677" r:id="rId11"/>
    <p:sldMasterId id="2147483689" r:id="rId12"/>
    <p:sldMasterId id="2147483718" r:id="rId13"/>
    <p:sldMasterId id="2147483728" r:id="rId14"/>
    <p:sldMasterId id="2147483730" r:id="rId15"/>
    <p:sldMasterId id="2147483726" r:id="rId16"/>
    <p:sldMasterId id="2147483740" r:id="rId17"/>
    <p:sldMasterId id="2147483743" r:id="rId18"/>
    <p:sldMasterId id="2147483696" r:id="rId19"/>
  </p:sldMasterIdLst>
  <p:notesMasterIdLst>
    <p:notesMasterId r:id="rId32"/>
  </p:notesMasterIdLst>
  <p:sldIdLst>
    <p:sldId id="427" r:id="rId20"/>
    <p:sldId id="445" r:id="rId21"/>
    <p:sldId id="442" r:id="rId22"/>
    <p:sldId id="447" r:id="rId23"/>
    <p:sldId id="435" r:id="rId24"/>
    <p:sldId id="434" r:id="rId25"/>
    <p:sldId id="439" r:id="rId26"/>
    <p:sldId id="436" r:id="rId27"/>
    <p:sldId id="444" r:id="rId28"/>
    <p:sldId id="446" r:id="rId29"/>
    <p:sldId id="438" r:id="rId30"/>
    <p:sldId id="43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4E84"/>
    <a:srgbClr val="563B71"/>
    <a:srgbClr val="AD4F83"/>
    <a:srgbClr val="CF8503"/>
    <a:srgbClr val="15989D"/>
    <a:srgbClr val="6DA42E"/>
    <a:srgbClr val="2C5666"/>
    <a:srgbClr val="53506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028870-A791-422B-A9D4-1A6AECDFCDE0}" v="1" dt="2024-01-25T09:10:49.333"/>
    <p1510:client id="{4F3958B6-4D5B-4D2F-8120-BF0628DADEF8}" v="233" dt="2024-01-24T21:19:59.2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765" autoAdjust="0"/>
    <p:restoredTop sz="96224" autoAdjust="0"/>
  </p:normalViewPr>
  <p:slideViewPr>
    <p:cSldViewPr snapToGrid="0" snapToObjects="1" showGuides="1">
      <p:cViewPr varScale="1">
        <p:scale>
          <a:sx n="72" d="100"/>
          <a:sy n="72" d="100"/>
        </p:scale>
        <p:origin x="792" y="6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21"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74E4028-F729-4345-8AA2-682FBB3D7A55}" type="doc">
      <dgm:prSet loTypeId="urn:microsoft.com/office/officeart/2005/8/layout/orgChart1" loCatId="hierarchy" qsTypeId="urn:microsoft.com/office/officeart/2005/8/quickstyle/simple2" qsCatId="simple" csTypeId="urn:microsoft.com/office/officeart/2005/8/colors/accent0_2" csCatId="mainScheme" phldr="1"/>
      <dgm:spPr/>
      <dgm:t>
        <a:bodyPr/>
        <a:lstStyle/>
        <a:p>
          <a:endParaRPr lang="en-US"/>
        </a:p>
      </dgm:t>
    </dgm:pt>
    <dgm:pt modelId="{8DEE6CA6-5EDE-4CE9-AF02-646A5B7348B2}">
      <dgm:prSet phldrT="[Text]"/>
      <dgm:spPr>
        <a:solidFill>
          <a:schemeClr val="accent4">
            <a:lumMod val="20000"/>
            <a:lumOff val="80000"/>
          </a:schemeClr>
        </a:solidFill>
      </dgm:spPr>
      <dgm:t>
        <a:bodyPr/>
        <a:lstStyle/>
        <a:p>
          <a:r>
            <a:rPr lang="en-US" dirty="0">
              <a:solidFill>
                <a:schemeClr val="accent1">
                  <a:lumMod val="50000"/>
                </a:schemeClr>
              </a:solidFill>
            </a:rPr>
            <a:t>Learning Disability Improvement Cymru</a:t>
          </a:r>
        </a:p>
      </dgm:t>
    </dgm:pt>
    <dgm:pt modelId="{0322E802-7B32-4465-BA0B-9C411A1FE170}" type="parTrans" cxnId="{DF0244AF-A4A1-4F30-A1E4-62F59C5B4322}">
      <dgm:prSet/>
      <dgm:spPr/>
      <dgm:t>
        <a:bodyPr/>
        <a:lstStyle/>
        <a:p>
          <a:endParaRPr lang="en-US"/>
        </a:p>
      </dgm:t>
    </dgm:pt>
    <dgm:pt modelId="{10B83131-6391-456E-BC39-8AEEE7F38B3F}" type="sibTrans" cxnId="{DF0244AF-A4A1-4F30-A1E4-62F59C5B4322}">
      <dgm:prSet/>
      <dgm:spPr/>
      <dgm:t>
        <a:bodyPr/>
        <a:lstStyle/>
        <a:p>
          <a:endParaRPr lang="en-US"/>
        </a:p>
      </dgm:t>
    </dgm:pt>
    <dgm:pt modelId="{7A85EBC3-14C8-482C-9B56-9547328CDB2D}" type="asst">
      <dgm:prSet phldrT="[Text]"/>
      <dgm:spPr>
        <a:solidFill>
          <a:schemeClr val="bg1">
            <a:lumMod val="65000"/>
          </a:schemeClr>
        </a:solidFill>
      </dgm:spPr>
      <dgm:t>
        <a:bodyPr/>
        <a:lstStyle/>
        <a:p>
          <a:r>
            <a:rPr lang="en-US" b="1" dirty="0">
              <a:solidFill>
                <a:schemeClr val="bg1"/>
              </a:solidFill>
            </a:rPr>
            <a:t>Improvement Cymru LD Activity </a:t>
          </a:r>
        </a:p>
      </dgm:t>
    </dgm:pt>
    <dgm:pt modelId="{87E1F1C5-9DDF-4222-B4A2-DE4E5EC57216}" type="parTrans" cxnId="{9EDCEE02-6468-41B0-BA7E-7BD3465AFD66}">
      <dgm:prSet/>
      <dgm:spPr/>
      <dgm:t>
        <a:bodyPr/>
        <a:lstStyle/>
        <a:p>
          <a:endParaRPr lang="en-US"/>
        </a:p>
      </dgm:t>
    </dgm:pt>
    <dgm:pt modelId="{4E48CF25-9419-4C64-9608-1303733C0033}" type="sibTrans" cxnId="{9EDCEE02-6468-41B0-BA7E-7BD3465AFD66}">
      <dgm:prSet/>
      <dgm:spPr/>
      <dgm:t>
        <a:bodyPr/>
        <a:lstStyle/>
        <a:p>
          <a:endParaRPr lang="en-US"/>
        </a:p>
      </dgm:t>
    </dgm:pt>
    <dgm:pt modelId="{DCB2DCFE-B24F-4BCD-8761-5462C63A6B9B}" type="asst">
      <dgm:prSet/>
      <dgm:spPr>
        <a:solidFill>
          <a:schemeClr val="bg1">
            <a:lumMod val="65000"/>
          </a:schemeClr>
        </a:solidFill>
      </dgm:spPr>
      <dgm:t>
        <a:bodyPr/>
        <a:lstStyle/>
        <a:p>
          <a:r>
            <a:rPr lang="en-US" b="1" dirty="0">
              <a:solidFill>
                <a:schemeClr val="bg1"/>
              </a:solidFill>
            </a:rPr>
            <a:t>Welsh Government SLA</a:t>
          </a:r>
        </a:p>
      </dgm:t>
    </dgm:pt>
    <dgm:pt modelId="{BFC59565-7E55-442F-A963-76FE257166E1}" type="parTrans" cxnId="{644BF0C3-DBB1-48E7-8CB6-1B2C9B67C598}">
      <dgm:prSet/>
      <dgm:spPr/>
      <dgm:t>
        <a:bodyPr/>
        <a:lstStyle/>
        <a:p>
          <a:endParaRPr lang="en-US"/>
        </a:p>
      </dgm:t>
    </dgm:pt>
    <dgm:pt modelId="{346D22EE-24BB-4EB3-9C4E-99CCC327E9AA}" type="sibTrans" cxnId="{644BF0C3-DBB1-48E7-8CB6-1B2C9B67C598}">
      <dgm:prSet/>
      <dgm:spPr/>
      <dgm:t>
        <a:bodyPr/>
        <a:lstStyle/>
        <a:p>
          <a:endParaRPr lang="en-US"/>
        </a:p>
      </dgm:t>
    </dgm:pt>
    <dgm:pt modelId="{71BD53A9-BED9-4D1D-A6AC-13C7DEFDBA26}">
      <dgm:prSet/>
      <dgm:spPr>
        <a:solidFill>
          <a:schemeClr val="bg1">
            <a:lumMod val="95000"/>
          </a:schemeClr>
        </a:solidFill>
      </dgm:spPr>
      <dgm:t>
        <a:bodyPr/>
        <a:lstStyle/>
        <a:p>
          <a:r>
            <a:rPr lang="en-US" dirty="0"/>
            <a:t>Equality &amp; </a:t>
          </a:r>
        </a:p>
        <a:p>
          <a:r>
            <a:rPr lang="en-US" dirty="0"/>
            <a:t>Inclusion </a:t>
          </a:r>
        </a:p>
      </dgm:t>
    </dgm:pt>
    <dgm:pt modelId="{0CCE22EE-C5AC-479D-9C60-0BB070456CC5}" type="parTrans" cxnId="{83F6EE24-1F8A-4C0F-93CE-7F1AFF3BDE1C}">
      <dgm:prSet/>
      <dgm:spPr/>
      <dgm:t>
        <a:bodyPr/>
        <a:lstStyle/>
        <a:p>
          <a:endParaRPr lang="en-US"/>
        </a:p>
      </dgm:t>
    </dgm:pt>
    <dgm:pt modelId="{ACFDE63A-A574-4FA1-B371-7A5CA7E48840}" type="sibTrans" cxnId="{83F6EE24-1F8A-4C0F-93CE-7F1AFF3BDE1C}">
      <dgm:prSet/>
      <dgm:spPr/>
      <dgm:t>
        <a:bodyPr/>
        <a:lstStyle/>
        <a:p>
          <a:endParaRPr lang="en-US"/>
        </a:p>
      </dgm:t>
    </dgm:pt>
    <dgm:pt modelId="{A223B802-6203-42B4-ABAD-544E5BAB5928}">
      <dgm:prSet/>
      <dgm:spPr>
        <a:solidFill>
          <a:schemeClr val="accent5">
            <a:lumMod val="20000"/>
            <a:lumOff val="80000"/>
          </a:schemeClr>
        </a:solidFill>
      </dgm:spPr>
      <dgm:t>
        <a:bodyPr/>
        <a:lstStyle/>
        <a:p>
          <a:endParaRPr lang="en-US" b="0" dirty="0"/>
        </a:p>
        <a:p>
          <a:r>
            <a:rPr lang="en-US" b="1" dirty="0">
              <a:solidFill>
                <a:schemeClr val="accent1">
                  <a:lumMod val="50000"/>
                </a:schemeClr>
              </a:solidFill>
            </a:rPr>
            <a:t>Physical Health </a:t>
          </a:r>
        </a:p>
        <a:p>
          <a:endParaRPr lang="en-US" b="0" dirty="0">
            <a:solidFill>
              <a:schemeClr val="accent1">
                <a:lumMod val="50000"/>
              </a:schemeClr>
            </a:solidFill>
          </a:endParaRPr>
        </a:p>
      </dgm:t>
    </dgm:pt>
    <dgm:pt modelId="{B69F43EF-3903-4EE2-A2B0-D68744EB4F9B}" type="parTrans" cxnId="{F48642E5-1791-44D6-8F42-2DDE8C575D1D}">
      <dgm:prSet/>
      <dgm:spPr/>
      <dgm:t>
        <a:bodyPr/>
        <a:lstStyle/>
        <a:p>
          <a:endParaRPr lang="en-US"/>
        </a:p>
      </dgm:t>
    </dgm:pt>
    <dgm:pt modelId="{371FE984-9F24-4D3F-B00A-4EFCD2066AAC}" type="sibTrans" cxnId="{F48642E5-1791-44D6-8F42-2DDE8C575D1D}">
      <dgm:prSet/>
      <dgm:spPr/>
      <dgm:t>
        <a:bodyPr/>
        <a:lstStyle/>
        <a:p>
          <a:endParaRPr lang="en-US"/>
        </a:p>
      </dgm:t>
    </dgm:pt>
    <dgm:pt modelId="{B26BF1BB-EF4F-4C42-945C-D09B7447A814}">
      <dgm:prSet/>
      <dgm:spPr>
        <a:solidFill>
          <a:schemeClr val="accent5">
            <a:lumMod val="20000"/>
            <a:lumOff val="80000"/>
          </a:schemeClr>
        </a:solidFill>
      </dgm:spPr>
      <dgm:t>
        <a:bodyPr/>
        <a:lstStyle/>
        <a:p>
          <a:r>
            <a:rPr lang="en-US" b="1" dirty="0">
              <a:solidFill>
                <a:schemeClr val="accent1">
                  <a:lumMod val="50000"/>
                </a:schemeClr>
              </a:solidFill>
            </a:rPr>
            <a:t>Specialist Services </a:t>
          </a:r>
        </a:p>
      </dgm:t>
    </dgm:pt>
    <dgm:pt modelId="{D20948C2-3D4A-468F-B8BA-5A1C696CD418}" type="parTrans" cxnId="{E4A0AD5F-6116-4C13-B1B0-42FC1676F048}">
      <dgm:prSet/>
      <dgm:spPr/>
      <dgm:t>
        <a:bodyPr/>
        <a:lstStyle/>
        <a:p>
          <a:endParaRPr lang="en-US"/>
        </a:p>
      </dgm:t>
    </dgm:pt>
    <dgm:pt modelId="{CCBC320F-5F1D-4387-BAA0-257922E5B99E}" type="sibTrans" cxnId="{E4A0AD5F-6116-4C13-B1B0-42FC1676F048}">
      <dgm:prSet/>
      <dgm:spPr/>
      <dgm:t>
        <a:bodyPr/>
        <a:lstStyle/>
        <a:p>
          <a:endParaRPr lang="en-US"/>
        </a:p>
      </dgm:t>
    </dgm:pt>
    <dgm:pt modelId="{60C01AAF-8672-436E-BCA4-9F3EA8D8F713}">
      <dgm:prSet/>
      <dgm:spPr>
        <a:solidFill>
          <a:schemeClr val="accent5">
            <a:lumMod val="20000"/>
            <a:lumOff val="80000"/>
          </a:schemeClr>
        </a:solidFill>
      </dgm:spPr>
      <dgm:t>
        <a:bodyPr/>
        <a:lstStyle/>
        <a:p>
          <a:r>
            <a:rPr lang="en-US" b="1" dirty="0">
              <a:solidFill>
                <a:schemeClr val="accent1">
                  <a:lumMod val="50000"/>
                </a:schemeClr>
              </a:solidFill>
            </a:rPr>
            <a:t>Children &amp; Young People </a:t>
          </a:r>
        </a:p>
      </dgm:t>
    </dgm:pt>
    <dgm:pt modelId="{72CC740E-6532-4826-B0CD-35E727BC0790}" type="parTrans" cxnId="{C0655CFB-9467-469F-AA60-5C2DC1B9C2F1}">
      <dgm:prSet/>
      <dgm:spPr/>
      <dgm:t>
        <a:bodyPr/>
        <a:lstStyle/>
        <a:p>
          <a:endParaRPr lang="en-US"/>
        </a:p>
      </dgm:t>
    </dgm:pt>
    <dgm:pt modelId="{2C514BEE-6523-4B06-8599-75929EFDD08E}" type="sibTrans" cxnId="{C0655CFB-9467-469F-AA60-5C2DC1B9C2F1}">
      <dgm:prSet/>
      <dgm:spPr/>
      <dgm:t>
        <a:bodyPr/>
        <a:lstStyle/>
        <a:p>
          <a:endParaRPr lang="en-US"/>
        </a:p>
      </dgm:t>
    </dgm:pt>
    <dgm:pt modelId="{026DEBEF-6121-4784-A170-5F810C9E1763}">
      <dgm:prSet/>
      <dgm:spPr>
        <a:solidFill>
          <a:schemeClr val="accent5">
            <a:lumMod val="20000"/>
            <a:lumOff val="80000"/>
          </a:schemeClr>
        </a:solidFill>
      </dgm:spPr>
      <dgm:t>
        <a:bodyPr/>
        <a:lstStyle/>
        <a:p>
          <a:r>
            <a:rPr lang="en-US" b="1" dirty="0">
              <a:solidFill>
                <a:schemeClr val="accent1">
                  <a:lumMod val="50000"/>
                </a:schemeClr>
              </a:solidFill>
            </a:rPr>
            <a:t>Cross Cutting Activity </a:t>
          </a:r>
        </a:p>
      </dgm:t>
    </dgm:pt>
    <dgm:pt modelId="{E825A113-FBFC-4DCA-B3A5-7E00E1666DE3}" type="parTrans" cxnId="{1B7F063F-63A4-4364-8879-AF4B1738643C}">
      <dgm:prSet/>
      <dgm:spPr/>
      <dgm:t>
        <a:bodyPr/>
        <a:lstStyle/>
        <a:p>
          <a:endParaRPr lang="en-US"/>
        </a:p>
      </dgm:t>
    </dgm:pt>
    <dgm:pt modelId="{783E348B-2192-4DF7-A5D0-3AE7AC1257D8}" type="sibTrans" cxnId="{1B7F063F-63A4-4364-8879-AF4B1738643C}">
      <dgm:prSet/>
      <dgm:spPr/>
      <dgm:t>
        <a:bodyPr/>
        <a:lstStyle/>
        <a:p>
          <a:endParaRPr lang="en-US"/>
        </a:p>
      </dgm:t>
    </dgm:pt>
    <dgm:pt modelId="{C3BC0A7F-1704-43A8-AC07-B424E3FDD5D7}">
      <dgm:prSet/>
      <dgm:spPr>
        <a:solidFill>
          <a:schemeClr val="bg1">
            <a:lumMod val="95000"/>
          </a:schemeClr>
        </a:solidFill>
      </dgm:spPr>
      <dgm:t>
        <a:bodyPr/>
        <a:lstStyle/>
        <a:p>
          <a:r>
            <a:rPr lang="en-US" dirty="0"/>
            <a:t>Co-production in Improvement </a:t>
          </a:r>
        </a:p>
      </dgm:t>
    </dgm:pt>
    <dgm:pt modelId="{40F5CD0E-2803-46C6-ADFA-49B5110BBF06}" type="parTrans" cxnId="{923463F3-056A-4998-98D1-C24B5D26B09C}">
      <dgm:prSet/>
      <dgm:spPr/>
      <dgm:t>
        <a:bodyPr/>
        <a:lstStyle/>
        <a:p>
          <a:endParaRPr lang="en-US"/>
        </a:p>
      </dgm:t>
    </dgm:pt>
    <dgm:pt modelId="{FF6A1CDD-4594-4DCF-A02A-EBDF4F0E8511}" type="sibTrans" cxnId="{923463F3-056A-4998-98D1-C24B5D26B09C}">
      <dgm:prSet/>
      <dgm:spPr/>
      <dgm:t>
        <a:bodyPr/>
        <a:lstStyle/>
        <a:p>
          <a:endParaRPr lang="en-US"/>
        </a:p>
      </dgm:t>
    </dgm:pt>
    <dgm:pt modelId="{09B7CC1C-AAC5-47BF-B521-48CF0BC7A77E}">
      <dgm:prSet/>
      <dgm:spPr>
        <a:solidFill>
          <a:schemeClr val="accent6">
            <a:lumMod val="20000"/>
            <a:lumOff val="80000"/>
          </a:schemeClr>
        </a:solidFill>
      </dgm:spPr>
      <dgm:t>
        <a:bodyPr/>
        <a:lstStyle/>
        <a:p>
          <a:r>
            <a:rPr lang="en-US" dirty="0"/>
            <a:t>National LD Data Observatory for Wales </a:t>
          </a:r>
        </a:p>
      </dgm:t>
    </dgm:pt>
    <dgm:pt modelId="{F7C0356C-6FE3-46CD-A360-1C64C17431A8}" type="parTrans" cxnId="{3CDC5E54-CC1D-4D0E-83DC-6D0F4F705E67}">
      <dgm:prSet/>
      <dgm:spPr/>
      <dgm:t>
        <a:bodyPr/>
        <a:lstStyle/>
        <a:p>
          <a:endParaRPr lang="en-US"/>
        </a:p>
      </dgm:t>
    </dgm:pt>
    <dgm:pt modelId="{4124CC40-2519-48A1-8F9D-6CDA75878C10}" type="sibTrans" cxnId="{3CDC5E54-CC1D-4D0E-83DC-6D0F4F705E67}">
      <dgm:prSet/>
      <dgm:spPr/>
      <dgm:t>
        <a:bodyPr/>
        <a:lstStyle/>
        <a:p>
          <a:endParaRPr lang="en-US"/>
        </a:p>
      </dgm:t>
    </dgm:pt>
    <dgm:pt modelId="{6EBEFD99-12F7-468B-ACC9-F976C7170EEE}">
      <dgm:prSet/>
      <dgm:spPr>
        <a:solidFill>
          <a:schemeClr val="accent6">
            <a:lumMod val="20000"/>
            <a:lumOff val="80000"/>
          </a:schemeClr>
        </a:solidFill>
      </dgm:spPr>
      <dgm:t>
        <a:bodyPr/>
        <a:lstStyle/>
        <a:p>
          <a:r>
            <a:rPr lang="en-US" dirty="0"/>
            <a:t>Health Checks </a:t>
          </a:r>
        </a:p>
      </dgm:t>
    </dgm:pt>
    <dgm:pt modelId="{04F2C2F1-1E16-447F-9314-BC1A79ABDB18}" type="parTrans" cxnId="{46047EA2-0B25-425C-92F5-D4665058F89E}">
      <dgm:prSet/>
      <dgm:spPr/>
      <dgm:t>
        <a:bodyPr/>
        <a:lstStyle/>
        <a:p>
          <a:endParaRPr lang="en-US"/>
        </a:p>
      </dgm:t>
    </dgm:pt>
    <dgm:pt modelId="{C0F2D600-DB03-4D8C-AC74-8E3E5F3E8F8D}" type="sibTrans" cxnId="{46047EA2-0B25-425C-92F5-D4665058F89E}">
      <dgm:prSet/>
      <dgm:spPr/>
      <dgm:t>
        <a:bodyPr/>
        <a:lstStyle/>
        <a:p>
          <a:endParaRPr lang="en-US"/>
        </a:p>
      </dgm:t>
    </dgm:pt>
    <dgm:pt modelId="{6F096B0E-6F07-4C2B-A084-C5E03149A9CB}">
      <dgm:prSet/>
      <dgm:spPr>
        <a:solidFill>
          <a:schemeClr val="accent6">
            <a:lumMod val="20000"/>
            <a:lumOff val="80000"/>
          </a:schemeClr>
        </a:solidFill>
      </dgm:spPr>
      <dgm:t>
        <a:bodyPr/>
        <a:lstStyle/>
        <a:p>
          <a:r>
            <a:rPr lang="en-US" dirty="0"/>
            <a:t>Mainstream Services</a:t>
          </a:r>
        </a:p>
      </dgm:t>
    </dgm:pt>
    <dgm:pt modelId="{6A47DF52-C713-424F-B886-B3E8455651A0}" type="parTrans" cxnId="{6E0A9F8E-A46F-4703-B74A-6E014F1AED64}">
      <dgm:prSet/>
      <dgm:spPr/>
      <dgm:t>
        <a:bodyPr/>
        <a:lstStyle/>
        <a:p>
          <a:endParaRPr lang="en-US"/>
        </a:p>
      </dgm:t>
    </dgm:pt>
    <dgm:pt modelId="{1E8F6D5C-03BB-4D66-8DE8-EE2D6B0E8680}" type="sibTrans" cxnId="{6E0A9F8E-A46F-4703-B74A-6E014F1AED64}">
      <dgm:prSet/>
      <dgm:spPr/>
      <dgm:t>
        <a:bodyPr/>
        <a:lstStyle/>
        <a:p>
          <a:endParaRPr lang="en-US"/>
        </a:p>
      </dgm:t>
    </dgm:pt>
    <dgm:pt modelId="{180D35BA-8EA4-4D4D-8A5B-C37B10AED973}">
      <dgm:prSet/>
      <dgm:spPr>
        <a:solidFill>
          <a:schemeClr val="accent2">
            <a:lumMod val="20000"/>
            <a:lumOff val="80000"/>
          </a:schemeClr>
        </a:solidFill>
      </dgm:spPr>
      <dgm:t>
        <a:bodyPr/>
        <a:lstStyle/>
        <a:p>
          <a:r>
            <a:rPr lang="en-US" dirty="0"/>
            <a:t>Education Framework</a:t>
          </a:r>
        </a:p>
      </dgm:t>
    </dgm:pt>
    <dgm:pt modelId="{26F6DA54-DB98-46F0-A335-E6D3CF94B6CC}" type="parTrans" cxnId="{FAAEEC55-5CDE-4ECD-A63A-BC5904A1F089}">
      <dgm:prSet/>
      <dgm:spPr/>
      <dgm:t>
        <a:bodyPr/>
        <a:lstStyle/>
        <a:p>
          <a:endParaRPr lang="en-US"/>
        </a:p>
      </dgm:t>
    </dgm:pt>
    <dgm:pt modelId="{4FCF7055-F581-44AE-9125-67AD64D47968}" type="sibTrans" cxnId="{FAAEEC55-5CDE-4ECD-A63A-BC5904A1F089}">
      <dgm:prSet/>
      <dgm:spPr/>
      <dgm:t>
        <a:bodyPr/>
        <a:lstStyle/>
        <a:p>
          <a:endParaRPr lang="en-US"/>
        </a:p>
      </dgm:t>
    </dgm:pt>
    <dgm:pt modelId="{664BC404-1C8A-4039-BBB6-63D04E288FDF}">
      <dgm:prSet/>
      <dgm:spPr>
        <a:solidFill>
          <a:schemeClr val="accent6">
            <a:lumMod val="20000"/>
            <a:lumOff val="80000"/>
          </a:schemeClr>
        </a:solidFill>
      </dgm:spPr>
      <dgm:t>
        <a:bodyPr/>
        <a:lstStyle/>
        <a:p>
          <a:r>
            <a:rPr lang="en-US" dirty="0"/>
            <a:t>Community Learning Disability Teams </a:t>
          </a:r>
        </a:p>
      </dgm:t>
    </dgm:pt>
    <dgm:pt modelId="{1A388658-8361-411A-B6F9-3A567D6F493F}" type="parTrans" cxnId="{478F5ACF-2AC7-472A-B3F0-AC99132F4B12}">
      <dgm:prSet/>
      <dgm:spPr/>
      <dgm:t>
        <a:bodyPr/>
        <a:lstStyle/>
        <a:p>
          <a:endParaRPr lang="en-US"/>
        </a:p>
      </dgm:t>
    </dgm:pt>
    <dgm:pt modelId="{FF45FD38-943D-4416-A175-BD87FE2F2ABE}" type="sibTrans" cxnId="{478F5ACF-2AC7-472A-B3F0-AC99132F4B12}">
      <dgm:prSet/>
      <dgm:spPr/>
      <dgm:t>
        <a:bodyPr/>
        <a:lstStyle/>
        <a:p>
          <a:endParaRPr lang="en-US"/>
        </a:p>
      </dgm:t>
    </dgm:pt>
    <dgm:pt modelId="{A4CC4747-CD58-46C0-98F6-C2A7598233C3}">
      <dgm:prSet/>
      <dgm:spPr>
        <a:solidFill>
          <a:schemeClr val="bg1">
            <a:lumMod val="95000"/>
          </a:schemeClr>
        </a:solidFill>
      </dgm:spPr>
      <dgm:t>
        <a:bodyPr/>
        <a:lstStyle/>
        <a:p>
          <a:r>
            <a:rPr lang="en-US" dirty="0"/>
            <a:t>Workforce Improvement Capacity </a:t>
          </a:r>
        </a:p>
      </dgm:t>
    </dgm:pt>
    <dgm:pt modelId="{C5F5B195-471C-4050-84FC-7A38D3F15895}" type="parTrans" cxnId="{1799F0D2-C66D-46E3-86DB-505DADD76204}">
      <dgm:prSet/>
      <dgm:spPr/>
      <dgm:t>
        <a:bodyPr/>
        <a:lstStyle/>
        <a:p>
          <a:endParaRPr lang="en-US"/>
        </a:p>
      </dgm:t>
    </dgm:pt>
    <dgm:pt modelId="{FA50884C-885F-404E-8043-B0DE7ACCAF3A}" type="sibTrans" cxnId="{1799F0D2-C66D-46E3-86DB-505DADD76204}">
      <dgm:prSet/>
      <dgm:spPr/>
      <dgm:t>
        <a:bodyPr/>
        <a:lstStyle/>
        <a:p>
          <a:endParaRPr lang="en-US"/>
        </a:p>
      </dgm:t>
    </dgm:pt>
    <dgm:pt modelId="{587783D7-8DD7-4C1A-BF5E-9D3822F3A086}">
      <dgm:prSet/>
      <dgm:spPr>
        <a:solidFill>
          <a:schemeClr val="bg1">
            <a:lumMod val="95000"/>
          </a:schemeClr>
        </a:solidFill>
      </dgm:spPr>
      <dgm:t>
        <a:bodyPr/>
        <a:lstStyle/>
        <a:p>
          <a:r>
            <a:rPr lang="en-US" dirty="0"/>
            <a:t>National Influencing Activity </a:t>
          </a:r>
        </a:p>
      </dgm:t>
    </dgm:pt>
    <dgm:pt modelId="{1A3D6198-BB95-402B-A875-622F71AAD088}" type="parTrans" cxnId="{B9A48EAA-906C-420E-B681-51A00FBFB30F}">
      <dgm:prSet/>
      <dgm:spPr/>
      <dgm:t>
        <a:bodyPr/>
        <a:lstStyle/>
        <a:p>
          <a:endParaRPr lang="en-US"/>
        </a:p>
      </dgm:t>
    </dgm:pt>
    <dgm:pt modelId="{92D2A3D2-006D-4145-8625-CB02C5DBF972}" type="sibTrans" cxnId="{B9A48EAA-906C-420E-B681-51A00FBFB30F}">
      <dgm:prSet/>
      <dgm:spPr/>
      <dgm:t>
        <a:bodyPr/>
        <a:lstStyle/>
        <a:p>
          <a:endParaRPr lang="en-US"/>
        </a:p>
      </dgm:t>
    </dgm:pt>
    <dgm:pt modelId="{AB62E6D6-B1F7-4B7D-80E8-D9DF37228B59}">
      <dgm:prSet/>
      <dgm:spPr>
        <a:solidFill>
          <a:schemeClr val="accent6">
            <a:lumMod val="20000"/>
            <a:lumOff val="80000"/>
          </a:schemeClr>
        </a:solidFill>
      </dgm:spPr>
      <dgm:t>
        <a:bodyPr/>
        <a:lstStyle/>
        <a:p>
          <a:r>
            <a:rPr lang="en-US" dirty="0"/>
            <a:t>Health Equalities Framework </a:t>
          </a:r>
        </a:p>
      </dgm:t>
    </dgm:pt>
    <dgm:pt modelId="{BECDE975-DFAE-4D14-9405-CF88ABC2BEC8}" type="parTrans" cxnId="{E61B3F77-10E0-43A7-89FF-AAC0E3770219}">
      <dgm:prSet/>
      <dgm:spPr/>
      <dgm:t>
        <a:bodyPr/>
        <a:lstStyle/>
        <a:p>
          <a:endParaRPr lang="en-US"/>
        </a:p>
      </dgm:t>
    </dgm:pt>
    <dgm:pt modelId="{1428CB37-B98A-49A5-BDC0-1C517F5611C0}" type="sibTrans" cxnId="{E61B3F77-10E0-43A7-89FF-AAC0E3770219}">
      <dgm:prSet/>
      <dgm:spPr/>
      <dgm:t>
        <a:bodyPr/>
        <a:lstStyle/>
        <a:p>
          <a:endParaRPr lang="en-US"/>
        </a:p>
      </dgm:t>
    </dgm:pt>
    <dgm:pt modelId="{53170B36-170B-4188-B499-74CD04B8AE88}">
      <dgm:prSet/>
      <dgm:spPr>
        <a:solidFill>
          <a:schemeClr val="accent6">
            <a:lumMod val="20000"/>
            <a:lumOff val="80000"/>
          </a:schemeClr>
        </a:solidFill>
      </dgm:spPr>
      <dgm:t>
        <a:bodyPr/>
        <a:lstStyle/>
        <a:p>
          <a:r>
            <a:rPr lang="en-US" dirty="0"/>
            <a:t>Mortality Reviews &amp;  Reporting </a:t>
          </a:r>
        </a:p>
      </dgm:t>
    </dgm:pt>
    <dgm:pt modelId="{1E0B1359-7242-4A07-A2D5-664B3D37AAAF}" type="parTrans" cxnId="{511B2E09-4DC5-4E91-99F7-4F9E40263DC1}">
      <dgm:prSet/>
      <dgm:spPr/>
      <dgm:t>
        <a:bodyPr/>
        <a:lstStyle/>
        <a:p>
          <a:endParaRPr lang="en-US"/>
        </a:p>
      </dgm:t>
    </dgm:pt>
    <dgm:pt modelId="{F4E81FD7-9BCB-4F62-839E-4A4F725B92F2}" type="sibTrans" cxnId="{511B2E09-4DC5-4E91-99F7-4F9E40263DC1}">
      <dgm:prSet/>
      <dgm:spPr/>
      <dgm:t>
        <a:bodyPr/>
        <a:lstStyle/>
        <a:p>
          <a:endParaRPr lang="en-US"/>
        </a:p>
      </dgm:t>
    </dgm:pt>
    <dgm:pt modelId="{D58B325B-AE64-43AC-BF82-1DE37D20D7F9}">
      <dgm:prSet/>
      <dgm:spPr>
        <a:solidFill>
          <a:schemeClr val="accent6">
            <a:lumMod val="20000"/>
            <a:lumOff val="80000"/>
          </a:schemeClr>
        </a:solidFill>
      </dgm:spPr>
      <dgm:t>
        <a:bodyPr/>
        <a:lstStyle/>
        <a:p>
          <a:r>
            <a:rPr lang="en-US" dirty="0"/>
            <a:t>Reducing Restrictive Practices</a:t>
          </a:r>
        </a:p>
      </dgm:t>
    </dgm:pt>
    <dgm:pt modelId="{74BEA5D2-FF10-4A85-9D41-A12D3443E772}" type="parTrans" cxnId="{1871E0F5-4414-445E-A3CE-057BE40B456B}">
      <dgm:prSet/>
      <dgm:spPr/>
      <dgm:t>
        <a:bodyPr/>
        <a:lstStyle/>
        <a:p>
          <a:endParaRPr lang="en-US"/>
        </a:p>
      </dgm:t>
    </dgm:pt>
    <dgm:pt modelId="{C82B1DCE-90BD-4568-8F17-330B8B3EC2E3}" type="sibTrans" cxnId="{1871E0F5-4414-445E-A3CE-057BE40B456B}">
      <dgm:prSet/>
      <dgm:spPr/>
      <dgm:t>
        <a:bodyPr/>
        <a:lstStyle/>
        <a:p>
          <a:endParaRPr lang="en-US"/>
        </a:p>
      </dgm:t>
    </dgm:pt>
    <dgm:pt modelId="{37CBAF24-9AD9-4050-B11B-A7FF358C2F40}">
      <dgm:prSet/>
      <dgm:spPr>
        <a:solidFill>
          <a:schemeClr val="accent6">
            <a:lumMod val="20000"/>
            <a:lumOff val="80000"/>
          </a:schemeClr>
        </a:solidFill>
      </dgm:spPr>
      <dgm:t>
        <a:bodyPr/>
        <a:lstStyle/>
        <a:p>
          <a:r>
            <a:rPr lang="en-US" dirty="0"/>
            <a:t>C&amp;YP LD Improvement Pathway </a:t>
          </a:r>
        </a:p>
      </dgm:t>
    </dgm:pt>
    <dgm:pt modelId="{3840A370-ACD4-4814-B23B-0359962921B7}" type="parTrans" cxnId="{B2F9BB67-57C9-4D20-9547-E3250E8656D4}">
      <dgm:prSet/>
      <dgm:spPr/>
      <dgm:t>
        <a:bodyPr/>
        <a:lstStyle/>
        <a:p>
          <a:endParaRPr lang="en-US"/>
        </a:p>
      </dgm:t>
    </dgm:pt>
    <dgm:pt modelId="{B1145A26-A28C-4219-BC42-A4D4860459B3}" type="sibTrans" cxnId="{B2F9BB67-57C9-4D20-9547-E3250E8656D4}">
      <dgm:prSet/>
      <dgm:spPr/>
      <dgm:t>
        <a:bodyPr/>
        <a:lstStyle/>
        <a:p>
          <a:endParaRPr lang="en-US"/>
        </a:p>
      </dgm:t>
    </dgm:pt>
    <dgm:pt modelId="{7382CB13-AD08-44E0-B8F6-DBD57B0D1A78}">
      <dgm:prSet/>
      <dgm:spPr>
        <a:solidFill>
          <a:schemeClr val="accent6">
            <a:lumMod val="20000"/>
            <a:lumOff val="80000"/>
          </a:schemeClr>
        </a:solidFill>
      </dgm:spPr>
      <dgm:t>
        <a:bodyPr/>
        <a:lstStyle/>
        <a:p>
          <a:r>
            <a:rPr lang="en-US" dirty="0"/>
            <a:t>Inpatient Services </a:t>
          </a:r>
        </a:p>
      </dgm:t>
    </dgm:pt>
    <dgm:pt modelId="{DE3989AC-49B0-4C42-8006-681E796E3B3F}" type="parTrans" cxnId="{5923C499-C411-492E-A744-A3AA21EBAAC3}">
      <dgm:prSet/>
      <dgm:spPr/>
      <dgm:t>
        <a:bodyPr/>
        <a:lstStyle/>
        <a:p>
          <a:endParaRPr lang="en-US"/>
        </a:p>
      </dgm:t>
    </dgm:pt>
    <dgm:pt modelId="{C2E109DB-0409-4374-AE94-44877F6A912B}" type="sibTrans" cxnId="{5923C499-C411-492E-A744-A3AA21EBAAC3}">
      <dgm:prSet/>
      <dgm:spPr/>
      <dgm:t>
        <a:bodyPr/>
        <a:lstStyle/>
        <a:p>
          <a:endParaRPr lang="en-US"/>
        </a:p>
      </dgm:t>
    </dgm:pt>
    <dgm:pt modelId="{FE3D1EB4-7DC4-46D9-94AD-FD94EEE8A6F2}">
      <dgm:prSet/>
      <dgm:spPr>
        <a:solidFill>
          <a:schemeClr val="accent2">
            <a:lumMod val="20000"/>
            <a:lumOff val="80000"/>
          </a:schemeClr>
        </a:solidFill>
      </dgm:spPr>
      <dgm:t>
        <a:bodyPr/>
        <a:lstStyle/>
        <a:p>
          <a:r>
            <a:rPr lang="en-US" dirty="0"/>
            <a:t>Specific Physical Health Initiatives </a:t>
          </a:r>
        </a:p>
      </dgm:t>
    </dgm:pt>
    <dgm:pt modelId="{19DE47C2-849D-4384-BBFB-F9856D4E5FD4}" type="parTrans" cxnId="{6F3E887B-C57F-442F-980B-77991CC70C8C}">
      <dgm:prSet/>
      <dgm:spPr/>
      <dgm:t>
        <a:bodyPr/>
        <a:lstStyle/>
        <a:p>
          <a:endParaRPr lang="en-US"/>
        </a:p>
      </dgm:t>
    </dgm:pt>
    <dgm:pt modelId="{F551F6A1-B0F8-4CC2-9D66-A32C00F554F0}" type="sibTrans" cxnId="{6F3E887B-C57F-442F-980B-77991CC70C8C}">
      <dgm:prSet/>
      <dgm:spPr/>
      <dgm:t>
        <a:bodyPr/>
        <a:lstStyle/>
        <a:p>
          <a:endParaRPr lang="en-US"/>
        </a:p>
      </dgm:t>
    </dgm:pt>
    <dgm:pt modelId="{A457E325-EB23-4ED7-9C27-64426EC6CF9A}">
      <dgm:prSet custT="1"/>
      <dgm:spPr/>
      <dgm:t>
        <a:bodyPr/>
        <a:lstStyle/>
        <a:p>
          <a:pPr algn="l"/>
          <a:r>
            <a:rPr lang="en-US" sz="800" dirty="0"/>
            <a:t>   </a:t>
          </a:r>
          <a:r>
            <a:rPr lang="en-US" sz="1000" dirty="0"/>
            <a:t>Constipation</a:t>
          </a:r>
        </a:p>
        <a:p>
          <a:pPr algn="l"/>
          <a:r>
            <a:rPr lang="en-US" sz="1000" dirty="0"/>
            <a:t>   Vaccinations/ Screening</a:t>
          </a:r>
        </a:p>
        <a:p>
          <a:pPr algn="l"/>
          <a:r>
            <a:rPr lang="en-US" sz="1000" dirty="0"/>
            <a:t>   Health Profile </a:t>
          </a:r>
        </a:p>
        <a:p>
          <a:pPr algn="l"/>
          <a:r>
            <a:rPr lang="en-US" sz="1000" dirty="0"/>
            <a:t>   Flagging </a:t>
          </a:r>
        </a:p>
        <a:p>
          <a:pPr algn="l"/>
          <a:r>
            <a:rPr lang="en-US" sz="1000" dirty="0"/>
            <a:t>   Care Bundle </a:t>
          </a:r>
        </a:p>
        <a:p>
          <a:pPr algn="l"/>
          <a:r>
            <a:rPr lang="en-US" sz="1000" dirty="0"/>
            <a:t>   Acute Liaison Nurses  </a:t>
          </a:r>
        </a:p>
      </dgm:t>
    </dgm:pt>
    <dgm:pt modelId="{E507E6B5-E0D2-4F3D-85C9-4B165D647AC0}" type="parTrans" cxnId="{CBEDD875-1BFE-43E9-8C20-46B430B3E8C9}">
      <dgm:prSet/>
      <dgm:spPr/>
      <dgm:t>
        <a:bodyPr/>
        <a:lstStyle/>
        <a:p>
          <a:endParaRPr lang="en-US"/>
        </a:p>
      </dgm:t>
    </dgm:pt>
    <dgm:pt modelId="{ADE536B6-0771-4B88-9443-F2B0E288CF54}" type="sibTrans" cxnId="{CBEDD875-1BFE-43E9-8C20-46B430B3E8C9}">
      <dgm:prSet/>
      <dgm:spPr/>
      <dgm:t>
        <a:bodyPr/>
        <a:lstStyle/>
        <a:p>
          <a:endParaRPr lang="en-US"/>
        </a:p>
      </dgm:t>
    </dgm:pt>
    <dgm:pt modelId="{52673A95-993E-4D67-BA82-1A63E063F1C6}" type="pres">
      <dgm:prSet presAssocID="{474E4028-F729-4345-8AA2-682FBB3D7A55}" presName="hierChild1" presStyleCnt="0">
        <dgm:presLayoutVars>
          <dgm:orgChart val="1"/>
          <dgm:chPref val="1"/>
          <dgm:dir/>
          <dgm:animOne val="branch"/>
          <dgm:animLvl val="lvl"/>
          <dgm:resizeHandles/>
        </dgm:presLayoutVars>
      </dgm:prSet>
      <dgm:spPr/>
    </dgm:pt>
    <dgm:pt modelId="{16A6A6F1-A19D-4880-BC3A-F61EA1B0039B}" type="pres">
      <dgm:prSet presAssocID="{8DEE6CA6-5EDE-4CE9-AF02-646A5B7348B2}" presName="hierRoot1" presStyleCnt="0">
        <dgm:presLayoutVars>
          <dgm:hierBranch val="init"/>
        </dgm:presLayoutVars>
      </dgm:prSet>
      <dgm:spPr/>
    </dgm:pt>
    <dgm:pt modelId="{A212BF25-4189-4A7E-BAEF-29862410A566}" type="pres">
      <dgm:prSet presAssocID="{8DEE6CA6-5EDE-4CE9-AF02-646A5B7348B2}" presName="rootComposite1" presStyleCnt="0"/>
      <dgm:spPr/>
    </dgm:pt>
    <dgm:pt modelId="{5624C47E-8896-488A-A307-2E4524EF5D60}" type="pres">
      <dgm:prSet presAssocID="{8DEE6CA6-5EDE-4CE9-AF02-646A5B7348B2}" presName="rootText1" presStyleLbl="node0" presStyleIdx="0" presStyleCnt="1" custLinFactX="-13119" custLinFactNeighborX="-100000" custLinFactNeighborY="1131">
        <dgm:presLayoutVars>
          <dgm:chPref val="3"/>
        </dgm:presLayoutVars>
      </dgm:prSet>
      <dgm:spPr/>
    </dgm:pt>
    <dgm:pt modelId="{F5D4283A-C767-4253-8BA6-333F68892DD4}" type="pres">
      <dgm:prSet presAssocID="{8DEE6CA6-5EDE-4CE9-AF02-646A5B7348B2}" presName="rootConnector1" presStyleLbl="node1" presStyleIdx="0" presStyleCnt="0"/>
      <dgm:spPr/>
    </dgm:pt>
    <dgm:pt modelId="{601B6274-4C34-400F-83C9-D50CE7C17935}" type="pres">
      <dgm:prSet presAssocID="{8DEE6CA6-5EDE-4CE9-AF02-646A5B7348B2}" presName="hierChild2" presStyleCnt="0"/>
      <dgm:spPr/>
    </dgm:pt>
    <dgm:pt modelId="{A0F7326E-E90E-4197-928F-09457CE940FD}" type="pres">
      <dgm:prSet presAssocID="{8DEE6CA6-5EDE-4CE9-AF02-646A5B7348B2}" presName="hierChild3" presStyleCnt="0"/>
      <dgm:spPr/>
    </dgm:pt>
    <dgm:pt modelId="{C42A05DD-B65F-4AFD-AB16-A09ED72D5B18}" type="pres">
      <dgm:prSet presAssocID="{BFC59565-7E55-442F-A963-76FE257166E1}" presName="Name111" presStyleLbl="parChTrans1D2" presStyleIdx="0" presStyleCnt="2"/>
      <dgm:spPr/>
    </dgm:pt>
    <dgm:pt modelId="{169E360F-9CB3-464F-AC6D-CE57A757E9B8}" type="pres">
      <dgm:prSet presAssocID="{DCB2DCFE-B24F-4BCD-8761-5462C63A6B9B}" presName="hierRoot3" presStyleCnt="0">
        <dgm:presLayoutVars>
          <dgm:hierBranch val="init"/>
        </dgm:presLayoutVars>
      </dgm:prSet>
      <dgm:spPr/>
    </dgm:pt>
    <dgm:pt modelId="{4F8921F5-5F87-4740-9FE7-6C790C23915F}" type="pres">
      <dgm:prSet presAssocID="{DCB2DCFE-B24F-4BCD-8761-5462C63A6B9B}" presName="rootComposite3" presStyleCnt="0"/>
      <dgm:spPr/>
    </dgm:pt>
    <dgm:pt modelId="{259CB9B2-694D-48CC-B4BD-187381349851}" type="pres">
      <dgm:prSet presAssocID="{DCB2DCFE-B24F-4BCD-8761-5462C63A6B9B}" presName="rootText3" presStyleLbl="asst1" presStyleIdx="0" presStyleCnt="2">
        <dgm:presLayoutVars>
          <dgm:chPref val="3"/>
        </dgm:presLayoutVars>
      </dgm:prSet>
      <dgm:spPr/>
    </dgm:pt>
    <dgm:pt modelId="{C9811527-A778-4C77-9DE5-E56346315A8A}" type="pres">
      <dgm:prSet presAssocID="{DCB2DCFE-B24F-4BCD-8761-5462C63A6B9B}" presName="rootConnector3" presStyleLbl="asst1" presStyleIdx="0" presStyleCnt="2"/>
      <dgm:spPr/>
    </dgm:pt>
    <dgm:pt modelId="{DC30418C-FD00-441C-956E-D928BCA55BD8}" type="pres">
      <dgm:prSet presAssocID="{DCB2DCFE-B24F-4BCD-8761-5462C63A6B9B}" presName="hierChild6" presStyleCnt="0"/>
      <dgm:spPr/>
    </dgm:pt>
    <dgm:pt modelId="{19A0578E-8F83-4286-A0B0-37BDCAB69E3A}" type="pres">
      <dgm:prSet presAssocID="{B69F43EF-3903-4EE2-A2B0-D68744EB4F9B}" presName="Name37" presStyleLbl="parChTrans1D3" presStyleIdx="0" presStyleCnt="8"/>
      <dgm:spPr/>
    </dgm:pt>
    <dgm:pt modelId="{FC6C6721-0D4D-473D-BA3C-FADBC7C71311}" type="pres">
      <dgm:prSet presAssocID="{A223B802-6203-42B4-ABAD-544E5BAB5928}" presName="hierRoot2" presStyleCnt="0">
        <dgm:presLayoutVars>
          <dgm:hierBranch val="init"/>
        </dgm:presLayoutVars>
      </dgm:prSet>
      <dgm:spPr/>
    </dgm:pt>
    <dgm:pt modelId="{1E96ADB3-0FC4-4771-8D52-A1D048496EE4}" type="pres">
      <dgm:prSet presAssocID="{A223B802-6203-42B4-ABAD-544E5BAB5928}" presName="rootComposite" presStyleCnt="0"/>
      <dgm:spPr/>
    </dgm:pt>
    <dgm:pt modelId="{349D4C70-6EE8-4081-87B9-C248664D909A}" type="pres">
      <dgm:prSet presAssocID="{A223B802-6203-42B4-ABAD-544E5BAB5928}" presName="rootText" presStyleLbl="node3" presStyleIdx="0" presStyleCnt="8" custScaleX="109760" custLinFactNeighborX="36929">
        <dgm:presLayoutVars>
          <dgm:chPref val="3"/>
        </dgm:presLayoutVars>
      </dgm:prSet>
      <dgm:spPr/>
    </dgm:pt>
    <dgm:pt modelId="{A8F47EE8-47AB-41E1-A1CA-C734FC0D9142}" type="pres">
      <dgm:prSet presAssocID="{A223B802-6203-42B4-ABAD-544E5BAB5928}" presName="rootConnector" presStyleLbl="node3" presStyleIdx="0" presStyleCnt="8"/>
      <dgm:spPr/>
    </dgm:pt>
    <dgm:pt modelId="{A344925D-6C34-4E07-AE9A-58DE593FBFCD}" type="pres">
      <dgm:prSet presAssocID="{A223B802-6203-42B4-ABAD-544E5BAB5928}" presName="hierChild4" presStyleCnt="0"/>
      <dgm:spPr/>
    </dgm:pt>
    <dgm:pt modelId="{34702B40-6A91-499E-BB9A-B943D59AC929}" type="pres">
      <dgm:prSet presAssocID="{04F2C2F1-1E16-447F-9314-BC1A79ABDB18}" presName="Name37" presStyleLbl="parChTrans1D4" presStyleIdx="0" presStyleCnt="12"/>
      <dgm:spPr/>
    </dgm:pt>
    <dgm:pt modelId="{2E94630E-E549-41F8-83C3-E89C5A301385}" type="pres">
      <dgm:prSet presAssocID="{6EBEFD99-12F7-468B-ACC9-F976C7170EEE}" presName="hierRoot2" presStyleCnt="0">
        <dgm:presLayoutVars>
          <dgm:hierBranch val="init"/>
        </dgm:presLayoutVars>
      </dgm:prSet>
      <dgm:spPr/>
    </dgm:pt>
    <dgm:pt modelId="{1E224376-73CC-4BB3-9A39-D81413633057}" type="pres">
      <dgm:prSet presAssocID="{6EBEFD99-12F7-468B-ACC9-F976C7170EEE}" presName="rootComposite" presStyleCnt="0"/>
      <dgm:spPr/>
    </dgm:pt>
    <dgm:pt modelId="{CEBACDA1-7004-47C6-962F-7D83ECADEE79}" type="pres">
      <dgm:prSet presAssocID="{6EBEFD99-12F7-468B-ACC9-F976C7170EEE}" presName="rootText" presStyleLbl="node4" presStyleIdx="0" presStyleCnt="12" custLinFactNeighborX="36929">
        <dgm:presLayoutVars>
          <dgm:chPref val="3"/>
        </dgm:presLayoutVars>
      </dgm:prSet>
      <dgm:spPr/>
    </dgm:pt>
    <dgm:pt modelId="{5922ACBC-888F-470B-A986-2DF398561671}" type="pres">
      <dgm:prSet presAssocID="{6EBEFD99-12F7-468B-ACC9-F976C7170EEE}" presName="rootConnector" presStyleLbl="node4" presStyleIdx="0" presStyleCnt="12"/>
      <dgm:spPr/>
    </dgm:pt>
    <dgm:pt modelId="{401EA70C-448E-4D96-B841-466CC45DA731}" type="pres">
      <dgm:prSet presAssocID="{6EBEFD99-12F7-468B-ACC9-F976C7170EEE}" presName="hierChild4" presStyleCnt="0"/>
      <dgm:spPr/>
    </dgm:pt>
    <dgm:pt modelId="{FF32BC42-E5D6-41D9-B022-A9B98AA88C11}" type="pres">
      <dgm:prSet presAssocID="{6EBEFD99-12F7-468B-ACC9-F976C7170EEE}" presName="hierChild5" presStyleCnt="0"/>
      <dgm:spPr/>
    </dgm:pt>
    <dgm:pt modelId="{EEF5C4E0-2F0E-4DA3-953E-16B0FB20AE72}" type="pres">
      <dgm:prSet presAssocID="{6A47DF52-C713-424F-B886-B3E8455651A0}" presName="Name37" presStyleLbl="parChTrans1D4" presStyleIdx="1" presStyleCnt="12"/>
      <dgm:spPr/>
    </dgm:pt>
    <dgm:pt modelId="{19606C40-547E-4659-A8F8-F332B1C9207D}" type="pres">
      <dgm:prSet presAssocID="{6F096B0E-6F07-4C2B-A084-C5E03149A9CB}" presName="hierRoot2" presStyleCnt="0">
        <dgm:presLayoutVars>
          <dgm:hierBranch val="init"/>
        </dgm:presLayoutVars>
      </dgm:prSet>
      <dgm:spPr/>
    </dgm:pt>
    <dgm:pt modelId="{FC1052E5-77A4-4414-B9A2-3C6C9B68177A}" type="pres">
      <dgm:prSet presAssocID="{6F096B0E-6F07-4C2B-A084-C5E03149A9CB}" presName="rootComposite" presStyleCnt="0"/>
      <dgm:spPr/>
    </dgm:pt>
    <dgm:pt modelId="{CBAA914E-3921-4858-8370-72BD393F117A}" type="pres">
      <dgm:prSet presAssocID="{6F096B0E-6F07-4C2B-A084-C5E03149A9CB}" presName="rootText" presStyleLbl="node4" presStyleIdx="1" presStyleCnt="12" custLinFactNeighborX="36929">
        <dgm:presLayoutVars>
          <dgm:chPref val="3"/>
        </dgm:presLayoutVars>
      </dgm:prSet>
      <dgm:spPr/>
    </dgm:pt>
    <dgm:pt modelId="{E9E36E9B-8E54-443B-993B-7381DFDA4F58}" type="pres">
      <dgm:prSet presAssocID="{6F096B0E-6F07-4C2B-A084-C5E03149A9CB}" presName="rootConnector" presStyleLbl="node4" presStyleIdx="1" presStyleCnt="12"/>
      <dgm:spPr/>
    </dgm:pt>
    <dgm:pt modelId="{CF79076F-86FF-42A4-B19E-A37155083DD2}" type="pres">
      <dgm:prSet presAssocID="{6F096B0E-6F07-4C2B-A084-C5E03149A9CB}" presName="hierChild4" presStyleCnt="0"/>
      <dgm:spPr/>
    </dgm:pt>
    <dgm:pt modelId="{9891A116-1722-483C-9E53-16ED6B9F489F}" type="pres">
      <dgm:prSet presAssocID="{26F6DA54-DB98-46F0-A335-E6D3CF94B6CC}" presName="Name37" presStyleLbl="parChTrans1D4" presStyleIdx="2" presStyleCnt="12"/>
      <dgm:spPr/>
    </dgm:pt>
    <dgm:pt modelId="{A66DC310-7D9E-4B69-A926-5243584DFA31}" type="pres">
      <dgm:prSet presAssocID="{180D35BA-8EA4-4D4D-8A5B-C37B10AED973}" presName="hierRoot2" presStyleCnt="0">
        <dgm:presLayoutVars>
          <dgm:hierBranch val="init"/>
        </dgm:presLayoutVars>
      </dgm:prSet>
      <dgm:spPr/>
    </dgm:pt>
    <dgm:pt modelId="{1C2B1897-C42F-4788-87AB-E7B83D15196D}" type="pres">
      <dgm:prSet presAssocID="{180D35BA-8EA4-4D4D-8A5B-C37B10AED973}" presName="rootComposite" presStyleCnt="0"/>
      <dgm:spPr/>
    </dgm:pt>
    <dgm:pt modelId="{B465A816-03E9-4F0A-832E-57913E2B436D}" type="pres">
      <dgm:prSet presAssocID="{180D35BA-8EA4-4D4D-8A5B-C37B10AED973}" presName="rootText" presStyleLbl="node4" presStyleIdx="2" presStyleCnt="12" custLinFactNeighborX="36929">
        <dgm:presLayoutVars>
          <dgm:chPref val="3"/>
        </dgm:presLayoutVars>
      </dgm:prSet>
      <dgm:spPr/>
    </dgm:pt>
    <dgm:pt modelId="{D7DFB103-2183-4D4C-BF20-D324BC5C30FD}" type="pres">
      <dgm:prSet presAssocID="{180D35BA-8EA4-4D4D-8A5B-C37B10AED973}" presName="rootConnector" presStyleLbl="node4" presStyleIdx="2" presStyleCnt="12"/>
      <dgm:spPr/>
    </dgm:pt>
    <dgm:pt modelId="{B6CADC4A-D48B-4EBC-92B6-497C90924DB1}" type="pres">
      <dgm:prSet presAssocID="{180D35BA-8EA4-4D4D-8A5B-C37B10AED973}" presName="hierChild4" presStyleCnt="0"/>
      <dgm:spPr/>
    </dgm:pt>
    <dgm:pt modelId="{3829AC8F-2BFC-4FC4-9E33-BADF737FB9BF}" type="pres">
      <dgm:prSet presAssocID="{180D35BA-8EA4-4D4D-8A5B-C37B10AED973}" presName="hierChild5" presStyleCnt="0"/>
      <dgm:spPr/>
    </dgm:pt>
    <dgm:pt modelId="{CA1A7C79-014A-4C80-A906-8E2BF1C9992F}" type="pres">
      <dgm:prSet presAssocID="{19DE47C2-849D-4384-BBFB-F9856D4E5FD4}" presName="Name37" presStyleLbl="parChTrans1D4" presStyleIdx="3" presStyleCnt="12"/>
      <dgm:spPr/>
    </dgm:pt>
    <dgm:pt modelId="{38DC96F8-8091-4F96-A3AF-3E108BBAA1BF}" type="pres">
      <dgm:prSet presAssocID="{FE3D1EB4-7DC4-46D9-94AD-FD94EEE8A6F2}" presName="hierRoot2" presStyleCnt="0">
        <dgm:presLayoutVars>
          <dgm:hierBranch val="l"/>
        </dgm:presLayoutVars>
      </dgm:prSet>
      <dgm:spPr/>
    </dgm:pt>
    <dgm:pt modelId="{08318F8C-F03B-4672-85C9-A9D95F18DAE5}" type="pres">
      <dgm:prSet presAssocID="{FE3D1EB4-7DC4-46D9-94AD-FD94EEE8A6F2}" presName="rootComposite" presStyleCnt="0"/>
      <dgm:spPr/>
    </dgm:pt>
    <dgm:pt modelId="{1040A21C-15AF-4E95-B919-C235174A6D92}" type="pres">
      <dgm:prSet presAssocID="{FE3D1EB4-7DC4-46D9-94AD-FD94EEE8A6F2}" presName="rootText" presStyleLbl="node4" presStyleIdx="3" presStyleCnt="12" custLinFactNeighborX="36929">
        <dgm:presLayoutVars>
          <dgm:chPref val="3"/>
        </dgm:presLayoutVars>
      </dgm:prSet>
      <dgm:spPr/>
    </dgm:pt>
    <dgm:pt modelId="{747AA855-ECA1-40FF-BC42-32F02194A7FA}" type="pres">
      <dgm:prSet presAssocID="{FE3D1EB4-7DC4-46D9-94AD-FD94EEE8A6F2}" presName="rootConnector" presStyleLbl="node4" presStyleIdx="3" presStyleCnt="12"/>
      <dgm:spPr/>
    </dgm:pt>
    <dgm:pt modelId="{667EA480-80F7-4104-B4A6-97D4BA285B88}" type="pres">
      <dgm:prSet presAssocID="{FE3D1EB4-7DC4-46D9-94AD-FD94EEE8A6F2}" presName="hierChild4" presStyleCnt="0"/>
      <dgm:spPr/>
    </dgm:pt>
    <dgm:pt modelId="{084AD50F-53AC-4A3D-869A-1382F429B975}" type="pres">
      <dgm:prSet presAssocID="{E507E6B5-E0D2-4F3D-85C9-4B165D647AC0}" presName="Name50" presStyleLbl="parChTrans1D4" presStyleIdx="4" presStyleCnt="12"/>
      <dgm:spPr/>
    </dgm:pt>
    <dgm:pt modelId="{60A0A5AC-237F-44B3-95D6-CFAB1F3207F5}" type="pres">
      <dgm:prSet presAssocID="{A457E325-EB23-4ED7-9C27-64426EC6CF9A}" presName="hierRoot2" presStyleCnt="0">
        <dgm:presLayoutVars>
          <dgm:hierBranch val="l"/>
        </dgm:presLayoutVars>
      </dgm:prSet>
      <dgm:spPr/>
    </dgm:pt>
    <dgm:pt modelId="{EE24C0DF-126D-41A5-BD58-004136BA2A7F}" type="pres">
      <dgm:prSet presAssocID="{A457E325-EB23-4ED7-9C27-64426EC6CF9A}" presName="rootComposite" presStyleCnt="0"/>
      <dgm:spPr/>
    </dgm:pt>
    <dgm:pt modelId="{38C924E4-93F9-4DAD-9B2D-84FB23773094}" type="pres">
      <dgm:prSet presAssocID="{A457E325-EB23-4ED7-9C27-64426EC6CF9A}" presName="rootText" presStyleLbl="node4" presStyleIdx="4" presStyleCnt="12" custScaleX="125142" custScaleY="203691" custLinFactNeighborX="36929">
        <dgm:presLayoutVars>
          <dgm:chPref val="3"/>
        </dgm:presLayoutVars>
      </dgm:prSet>
      <dgm:spPr/>
    </dgm:pt>
    <dgm:pt modelId="{FDB0B8E2-542B-4C1E-895E-9401C095907C}" type="pres">
      <dgm:prSet presAssocID="{A457E325-EB23-4ED7-9C27-64426EC6CF9A}" presName="rootConnector" presStyleLbl="node4" presStyleIdx="4" presStyleCnt="12"/>
      <dgm:spPr/>
    </dgm:pt>
    <dgm:pt modelId="{321CD689-FA81-435D-90AC-D867B242C699}" type="pres">
      <dgm:prSet presAssocID="{A457E325-EB23-4ED7-9C27-64426EC6CF9A}" presName="hierChild4" presStyleCnt="0"/>
      <dgm:spPr/>
    </dgm:pt>
    <dgm:pt modelId="{D941C0F8-1910-4F7B-AE10-DA2D6C6589A4}" type="pres">
      <dgm:prSet presAssocID="{A457E325-EB23-4ED7-9C27-64426EC6CF9A}" presName="hierChild5" presStyleCnt="0"/>
      <dgm:spPr/>
    </dgm:pt>
    <dgm:pt modelId="{CD94490C-27C4-416E-AEA8-8695A0BAF971}" type="pres">
      <dgm:prSet presAssocID="{FE3D1EB4-7DC4-46D9-94AD-FD94EEE8A6F2}" presName="hierChild5" presStyleCnt="0"/>
      <dgm:spPr/>
    </dgm:pt>
    <dgm:pt modelId="{5CED4445-E033-4103-A827-AC1534078578}" type="pres">
      <dgm:prSet presAssocID="{6F096B0E-6F07-4C2B-A084-C5E03149A9CB}" presName="hierChild5" presStyleCnt="0"/>
      <dgm:spPr/>
    </dgm:pt>
    <dgm:pt modelId="{C820E1E2-C1A0-4D42-B6A5-19D3C6BAE8C9}" type="pres">
      <dgm:prSet presAssocID="{A223B802-6203-42B4-ABAD-544E5BAB5928}" presName="hierChild5" presStyleCnt="0"/>
      <dgm:spPr/>
    </dgm:pt>
    <dgm:pt modelId="{2F97A300-599A-4512-A6B9-93C7F0F9757B}" type="pres">
      <dgm:prSet presAssocID="{D20948C2-3D4A-468F-B8BA-5A1C696CD418}" presName="Name37" presStyleLbl="parChTrans1D3" presStyleIdx="1" presStyleCnt="8"/>
      <dgm:spPr/>
    </dgm:pt>
    <dgm:pt modelId="{00C0B5F0-068F-44E0-B88D-F7C73D5D827A}" type="pres">
      <dgm:prSet presAssocID="{B26BF1BB-EF4F-4C42-945C-D09B7447A814}" presName="hierRoot2" presStyleCnt="0">
        <dgm:presLayoutVars>
          <dgm:hierBranch val="init"/>
        </dgm:presLayoutVars>
      </dgm:prSet>
      <dgm:spPr/>
    </dgm:pt>
    <dgm:pt modelId="{EF1F24FE-8084-4C96-A725-4129481D0A54}" type="pres">
      <dgm:prSet presAssocID="{B26BF1BB-EF4F-4C42-945C-D09B7447A814}" presName="rootComposite" presStyleCnt="0"/>
      <dgm:spPr/>
    </dgm:pt>
    <dgm:pt modelId="{BB347FFB-7B25-48B6-A8D8-501219AE8DC8}" type="pres">
      <dgm:prSet presAssocID="{B26BF1BB-EF4F-4C42-945C-D09B7447A814}" presName="rootText" presStyleLbl="node3" presStyleIdx="1" presStyleCnt="8" custScaleX="109760" custLinFactNeighborX="36929">
        <dgm:presLayoutVars>
          <dgm:chPref val="3"/>
        </dgm:presLayoutVars>
      </dgm:prSet>
      <dgm:spPr/>
    </dgm:pt>
    <dgm:pt modelId="{4B531D55-14F0-4934-83DA-401DE0766461}" type="pres">
      <dgm:prSet presAssocID="{B26BF1BB-EF4F-4C42-945C-D09B7447A814}" presName="rootConnector" presStyleLbl="node3" presStyleIdx="1" presStyleCnt="8"/>
      <dgm:spPr/>
    </dgm:pt>
    <dgm:pt modelId="{1C9071B0-5B52-4A9C-8F90-88A29376E21B}" type="pres">
      <dgm:prSet presAssocID="{B26BF1BB-EF4F-4C42-945C-D09B7447A814}" presName="hierChild4" presStyleCnt="0"/>
      <dgm:spPr/>
    </dgm:pt>
    <dgm:pt modelId="{F6B136E5-92CB-4F8E-ABC1-FB83230BA78B}" type="pres">
      <dgm:prSet presAssocID="{1A388658-8361-411A-B6F9-3A567D6F493F}" presName="Name37" presStyleLbl="parChTrans1D4" presStyleIdx="5" presStyleCnt="12"/>
      <dgm:spPr/>
    </dgm:pt>
    <dgm:pt modelId="{30541E0A-8E0F-4374-9797-FC1EEF88D89E}" type="pres">
      <dgm:prSet presAssocID="{664BC404-1C8A-4039-BBB6-63D04E288FDF}" presName="hierRoot2" presStyleCnt="0">
        <dgm:presLayoutVars>
          <dgm:hierBranch val="hang"/>
        </dgm:presLayoutVars>
      </dgm:prSet>
      <dgm:spPr/>
    </dgm:pt>
    <dgm:pt modelId="{BEA0B2A3-A834-4867-9DB1-1021F9B4DCEE}" type="pres">
      <dgm:prSet presAssocID="{664BC404-1C8A-4039-BBB6-63D04E288FDF}" presName="rootComposite" presStyleCnt="0"/>
      <dgm:spPr/>
    </dgm:pt>
    <dgm:pt modelId="{FB524047-B942-4DAD-B2E1-345FA13364FC}" type="pres">
      <dgm:prSet presAssocID="{664BC404-1C8A-4039-BBB6-63D04E288FDF}" presName="rootText" presStyleLbl="node4" presStyleIdx="5" presStyleCnt="12" custLinFactNeighborX="36929">
        <dgm:presLayoutVars>
          <dgm:chPref val="3"/>
        </dgm:presLayoutVars>
      </dgm:prSet>
      <dgm:spPr/>
    </dgm:pt>
    <dgm:pt modelId="{526A07C8-EBCE-43BD-9841-36175B5957DB}" type="pres">
      <dgm:prSet presAssocID="{664BC404-1C8A-4039-BBB6-63D04E288FDF}" presName="rootConnector" presStyleLbl="node4" presStyleIdx="5" presStyleCnt="12"/>
      <dgm:spPr/>
    </dgm:pt>
    <dgm:pt modelId="{27B6E9EC-ACFD-47CD-9488-A3060CDD93F2}" type="pres">
      <dgm:prSet presAssocID="{664BC404-1C8A-4039-BBB6-63D04E288FDF}" presName="hierChild4" presStyleCnt="0"/>
      <dgm:spPr/>
    </dgm:pt>
    <dgm:pt modelId="{EB14C8F8-397D-4144-93A0-71958A833E51}" type="pres">
      <dgm:prSet presAssocID="{664BC404-1C8A-4039-BBB6-63D04E288FDF}" presName="hierChild5" presStyleCnt="0"/>
      <dgm:spPr/>
    </dgm:pt>
    <dgm:pt modelId="{ADE70E10-B7EC-43E7-9EEE-A8E75FA1CF06}" type="pres">
      <dgm:prSet presAssocID="{DE3989AC-49B0-4C42-8006-681E796E3B3F}" presName="Name37" presStyleLbl="parChTrans1D4" presStyleIdx="6" presStyleCnt="12"/>
      <dgm:spPr/>
    </dgm:pt>
    <dgm:pt modelId="{70AE2FC7-C5E2-44AC-9EEC-24840E3AAC84}" type="pres">
      <dgm:prSet presAssocID="{7382CB13-AD08-44E0-B8F6-DBD57B0D1A78}" presName="hierRoot2" presStyleCnt="0">
        <dgm:presLayoutVars>
          <dgm:hierBranch val="init"/>
        </dgm:presLayoutVars>
      </dgm:prSet>
      <dgm:spPr/>
    </dgm:pt>
    <dgm:pt modelId="{D2F05F51-2D02-47C1-BD67-65B6096B1FA2}" type="pres">
      <dgm:prSet presAssocID="{7382CB13-AD08-44E0-B8F6-DBD57B0D1A78}" presName="rootComposite" presStyleCnt="0"/>
      <dgm:spPr/>
    </dgm:pt>
    <dgm:pt modelId="{0F9FD13E-F635-4A1B-95B7-659E7075608B}" type="pres">
      <dgm:prSet presAssocID="{7382CB13-AD08-44E0-B8F6-DBD57B0D1A78}" presName="rootText" presStyleLbl="node4" presStyleIdx="6" presStyleCnt="12" custLinFactNeighborX="36929">
        <dgm:presLayoutVars>
          <dgm:chPref val="3"/>
        </dgm:presLayoutVars>
      </dgm:prSet>
      <dgm:spPr/>
    </dgm:pt>
    <dgm:pt modelId="{922DF88F-A7E7-44CD-AE1D-893B846E0095}" type="pres">
      <dgm:prSet presAssocID="{7382CB13-AD08-44E0-B8F6-DBD57B0D1A78}" presName="rootConnector" presStyleLbl="node4" presStyleIdx="6" presStyleCnt="12"/>
      <dgm:spPr/>
    </dgm:pt>
    <dgm:pt modelId="{8CC77750-377C-4CC2-A660-03AAB78BC355}" type="pres">
      <dgm:prSet presAssocID="{7382CB13-AD08-44E0-B8F6-DBD57B0D1A78}" presName="hierChild4" presStyleCnt="0"/>
      <dgm:spPr/>
    </dgm:pt>
    <dgm:pt modelId="{ED60926A-DD84-423D-8BC2-2677B7BD662E}" type="pres">
      <dgm:prSet presAssocID="{7382CB13-AD08-44E0-B8F6-DBD57B0D1A78}" presName="hierChild5" presStyleCnt="0"/>
      <dgm:spPr/>
    </dgm:pt>
    <dgm:pt modelId="{0A973FC0-5540-4BCD-BA71-C0BC95A810EA}" type="pres">
      <dgm:prSet presAssocID="{B26BF1BB-EF4F-4C42-945C-D09B7447A814}" presName="hierChild5" presStyleCnt="0"/>
      <dgm:spPr/>
    </dgm:pt>
    <dgm:pt modelId="{1FC80AF7-5EC3-433F-831B-35AD53A2B20C}" type="pres">
      <dgm:prSet presAssocID="{72CC740E-6532-4826-B0CD-35E727BC0790}" presName="Name37" presStyleLbl="parChTrans1D3" presStyleIdx="2" presStyleCnt="8"/>
      <dgm:spPr/>
    </dgm:pt>
    <dgm:pt modelId="{FCEA7172-E2A1-47A3-9304-305988D7EC25}" type="pres">
      <dgm:prSet presAssocID="{60C01AAF-8672-436E-BCA4-9F3EA8D8F713}" presName="hierRoot2" presStyleCnt="0">
        <dgm:presLayoutVars>
          <dgm:hierBranch val="init"/>
        </dgm:presLayoutVars>
      </dgm:prSet>
      <dgm:spPr/>
    </dgm:pt>
    <dgm:pt modelId="{4E22F1F9-A12C-4C05-B112-FD49ECD65E55}" type="pres">
      <dgm:prSet presAssocID="{60C01AAF-8672-436E-BCA4-9F3EA8D8F713}" presName="rootComposite" presStyleCnt="0"/>
      <dgm:spPr/>
    </dgm:pt>
    <dgm:pt modelId="{D6B1DEA0-45CF-406E-9B76-B5B245A6381A}" type="pres">
      <dgm:prSet presAssocID="{60C01AAF-8672-436E-BCA4-9F3EA8D8F713}" presName="rootText" presStyleLbl="node3" presStyleIdx="2" presStyleCnt="8" custScaleX="109760" custLinFactNeighborX="36929">
        <dgm:presLayoutVars>
          <dgm:chPref val="3"/>
        </dgm:presLayoutVars>
      </dgm:prSet>
      <dgm:spPr/>
    </dgm:pt>
    <dgm:pt modelId="{C914AE37-0B91-4F86-95D7-79A234CD2654}" type="pres">
      <dgm:prSet presAssocID="{60C01AAF-8672-436E-BCA4-9F3EA8D8F713}" presName="rootConnector" presStyleLbl="node3" presStyleIdx="2" presStyleCnt="8"/>
      <dgm:spPr/>
    </dgm:pt>
    <dgm:pt modelId="{ECFB54F5-C428-4389-886F-56E8DC83974A}" type="pres">
      <dgm:prSet presAssocID="{60C01AAF-8672-436E-BCA4-9F3EA8D8F713}" presName="hierChild4" presStyleCnt="0"/>
      <dgm:spPr/>
    </dgm:pt>
    <dgm:pt modelId="{1869E6F8-71BD-4CE5-86AC-FBE251F7382C}" type="pres">
      <dgm:prSet presAssocID="{3840A370-ACD4-4814-B23B-0359962921B7}" presName="Name37" presStyleLbl="parChTrans1D4" presStyleIdx="7" presStyleCnt="12"/>
      <dgm:spPr/>
    </dgm:pt>
    <dgm:pt modelId="{AE573560-F1D6-4CCD-ADB8-48B78024A876}" type="pres">
      <dgm:prSet presAssocID="{37CBAF24-9AD9-4050-B11B-A7FF358C2F40}" presName="hierRoot2" presStyleCnt="0">
        <dgm:presLayoutVars>
          <dgm:hierBranch val="init"/>
        </dgm:presLayoutVars>
      </dgm:prSet>
      <dgm:spPr/>
    </dgm:pt>
    <dgm:pt modelId="{1CF28309-7D5E-4BDF-B4BD-E893E23F342C}" type="pres">
      <dgm:prSet presAssocID="{37CBAF24-9AD9-4050-B11B-A7FF358C2F40}" presName="rootComposite" presStyleCnt="0"/>
      <dgm:spPr/>
    </dgm:pt>
    <dgm:pt modelId="{44927C2C-B529-4F4A-90C5-7ED9A25EC1AB}" type="pres">
      <dgm:prSet presAssocID="{37CBAF24-9AD9-4050-B11B-A7FF358C2F40}" presName="rootText" presStyleLbl="node4" presStyleIdx="7" presStyleCnt="12" custLinFactNeighborX="36929">
        <dgm:presLayoutVars>
          <dgm:chPref val="3"/>
        </dgm:presLayoutVars>
      </dgm:prSet>
      <dgm:spPr/>
    </dgm:pt>
    <dgm:pt modelId="{19513964-986E-4366-B795-FB7E8A561B79}" type="pres">
      <dgm:prSet presAssocID="{37CBAF24-9AD9-4050-B11B-A7FF358C2F40}" presName="rootConnector" presStyleLbl="node4" presStyleIdx="7" presStyleCnt="12"/>
      <dgm:spPr/>
    </dgm:pt>
    <dgm:pt modelId="{A2EE2D21-2FBD-434C-A0DB-E8D1F221A7ED}" type="pres">
      <dgm:prSet presAssocID="{37CBAF24-9AD9-4050-B11B-A7FF358C2F40}" presName="hierChild4" presStyleCnt="0"/>
      <dgm:spPr/>
    </dgm:pt>
    <dgm:pt modelId="{693A8828-7C87-4AE9-8257-F21779754A57}" type="pres">
      <dgm:prSet presAssocID="{37CBAF24-9AD9-4050-B11B-A7FF358C2F40}" presName="hierChild5" presStyleCnt="0"/>
      <dgm:spPr/>
    </dgm:pt>
    <dgm:pt modelId="{EB206029-A05D-4D74-B2D5-9D09C0049A0D}" type="pres">
      <dgm:prSet presAssocID="{60C01AAF-8672-436E-BCA4-9F3EA8D8F713}" presName="hierChild5" presStyleCnt="0"/>
      <dgm:spPr/>
    </dgm:pt>
    <dgm:pt modelId="{CF58662E-9163-46AC-A67F-E1F7BFFB427C}" type="pres">
      <dgm:prSet presAssocID="{E825A113-FBFC-4DCA-B3A5-7E00E1666DE3}" presName="Name37" presStyleLbl="parChTrans1D3" presStyleIdx="3" presStyleCnt="8"/>
      <dgm:spPr/>
    </dgm:pt>
    <dgm:pt modelId="{5CD07F9C-6BC8-4DC1-A6E9-2AABB512EABD}" type="pres">
      <dgm:prSet presAssocID="{026DEBEF-6121-4784-A170-5F810C9E1763}" presName="hierRoot2" presStyleCnt="0">
        <dgm:presLayoutVars>
          <dgm:hierBranch val="init"/>
        </dgm:presLayoutVars>
      </dgm:prSet>
      <dgm:spPr/>
    </dgm:pt>
    <dgm:pt modelId="{F9DFA7D4-3E08-437E-BBBC-215B04BC38D5}" type="pres">
      <dgm:prSet presAssocID="{026DEBEF-6121-4784-A170-5F810C9E1763}" presName="rootComposite" presStyleCnt="0"/>
      <dgm:spPr/>
    </dgm:pt>
    <dgm:pt modelId="{FC58CCFE-D30F-4033-90C6-B627E37BDE00}" type="pres">
      <dgm:prSet presAssocID="{026DEBEF-6121-4784-A170-5F810C9E1763}" presName="rootText" presStyleLbl="node3" presStyleIdx="3" presStyleCnt="8" custScaleX="121242" custLinFactNeighborX="36929">
        <dgm:presLayoutVars>
          <dgm:chPref val="3"/>
        </dgm:presLayoutVars>
      </dgm:prSet>
      <dgm:spPr/>
    </dgm:pt>
    <dgm:pt modelId="{FBE7456B-FF24-4AB5-A78B-D026A5E6EEC2}" type="pres">
      <dgm:prSet presAssocID="{026DEBEF-6121-4784-A170-5F810C9E1763}" presName="rootConnector" presStyleLbl="node3" presStyleIdx="3" presStyleCnt="8"/>
      <dgm:spPr/>
    </dgm:pt>
    <dgm:pt modelId="{D928BE7A-64E7-4542-A31E-5E711BF16865}" type="pres">
      <dgm:prSet presAssocID="{026DEBEF-6121-4784-A170-5F810C9E1763}" presName="hierChild4" presStyleCnt="0"/>
      <dgm:spPr/>
    </dgm:pt>
    <dgm:pt modelId="{B0813660-4E88-400A-85B0-5B486EBA53EB}" type="pres">
      <dgm:prSet presAssocID="{F7C0356C-6FE3-46CD-A360-1C64C17431A8}" presName="Name37" presStyleLbl="parChTrans1D4" presStyleIdx="8" presStyleCnt="12"/>
      <dgm:spPr/>
    </dgm:pt>
    <dgm:pt modelId="{985B28DB-D493-498F-93B4-8A7C4066714A}" type="pres">
      <dgm:prSet presAssocID="{09B7CC1C-AAC5-47BF-B521-48CF0BC7A77E}" presName="hierRoot2" presStyleCnt="0">
        <dgm:presLayoutVars>
          <dgm:hierBranch val="init"/>
        </dgm:presLayoutVars>
      </dgm:prSet>
      <dgm:spPr/>
    </dgm:pt>
    <dgm:pt modelId="{3068F353-E8C6-42F5-A9B3-8CB61C77AB98}" type="pres">
      <dgm:prSet presAssocID="{09B7CC1C-AAC5-47BF-B521-48CF0BC7A77E}" presName="rootComposite" presStyleCnt="0"/>
      <dgm:spPr/>
    </dgm:pt>
    <dgm:pt modelId="{3C50E3E7-A8E7-4C62-837E-AF746C42ABED}" type="pres">
      <dgm:prSet presAssocID="{09B7CC1C-AAC5-47BF-B521-48CF0BC7A77E}" presName="rootText" presStyleLbl="node4" presStyleIdx="8" presStyleCnt="12" custLinFactNeighborX="36929">
        <dgm:presLayoutVars>
          <dgm:chPref val="3"/>
        </dgm:presLayoutVars>
      </dgm:prSet>
      <dgm:spPr/>
    </dgm:pt>
    <dgm:pt modelId="{94A977CF-43D0-4864-9F91-4A0053E252BC}" type="pres">
      <dgm:prSet presAssocID="{09B7CC1C-AAC5-47BF-B521-48CF0BC7A77E}" presName="rootConnector" presStyleLbl="node4" presStyleIdx="8" presStyleCnt="12"/>
      <dgm:spPr/>
    </dgm:pt>
    <dgm:pt modelId="{D4593063-2FF7-4869-BD28-16DB5F0ABF3F}" type="pres">
      <dgm:prSet presAssocID="{09B7CC1C-AAC5-47BF-B521-48CF0BC7A77E}" presName="hierChild4" presStyleCnt="0"/>
      <dgm:spPr/>
    </dgm:pt>
    <dgm:pt modelId="{0E22CC22-5F42-46B6-8DBA-F4B4BA178354}" type="pres">
      <dgm:prSet presAssocID="{09B7CC1C-AAC5-47BF-B521-48CF0BC7A77E}" presName="hierChild5" presStyleCnt="0"/>
      <dgm:spPr/>
    </dgm:pt>
    <dgm:pt modelId="{8869B819-D74C-45B0-A3AA-D66C655D10E0}" type="pres">
      <dgm:prSet presAssocID="{BECDE975-DFAE-4D14-9405-CF88ABC2BEC8}" presName="Name37" presStyleLbl="parChTrans1D4" presStyleIdx="9" presStyleCnt="12"/>
      <dgm:spPr/>
    </dgm:pt>
    <dgm:pt modelId="{3604A471-B225-4829-A7C1-878291D364A7}" type="pres">
      <dgm:prSet presAssocID="{AB62E6D6-B1F7-4B7D-80E8-D9DF37228B59}" presName="hierRoot2" presStyleCnt="0">
        <dgm:presLayoutVars>
          <dgm:hierBranch val="init"/>
        </dgm:presLayoutVars>
      </dgm:prSet>
      <dgm:spPr/>
    </dgm:pt>
    <dgm:pt modelId="{F9302980-E302-4436-84C1-CDD80220C145}" type="pres">
      <dgm:prSet presAssocID="{AB62E6D6-B1F7-4B7D-80E8-D9DF37228B59}" presName="rootComposite" presStyleCnt="0"/>
      <dgm:spPr/>
    </dgm:pt>
    <dgm:pt modelId="{13CB039F-D9FC-4D7C-8A88-F6AC4A7AE64C}" type="pres">
      <dgm:prSet presAssocID="{AB62E6D6-B1F7-4B7D-80E8-D9DF37228B59}" presName="rootText" presStyleLbl="node4" presStyleIdx="9" presStyleCnt="12" custLinFactNeighborX="36929">
        <dgm:presLayoutVars>
          <dgm:chPref val="3"/>
        </dgm:presLayoutVars>
      </dgm:prSet>
      <dgm:spPr/>
    </dgm:pt>
    <dgm:pt modelId="{081F44C7-1051-485D-9C3D-AF47AD308D69}" type="pres">
      <dgm:prSet presAssocID="{AB62E6D6-B1F7-4B7D-80E8-D9DF37228B59}" presName="rootConnector" presStyleLbl="node4" presStyleIdx="9" presStyleCnt="12"/>
      <dgm:spPr/>
    </dgm:pt>
    <dgm:pt modelId="{6317D974-7966-4794-93BC-9EBDB0613C81}" type="pres">
      <dgm:prSet presAssocID="{AB62E6D6-B1F7-4B7D-80E8-D9DF37228B59}" presName="hierChild4" presStyleCnt="0"/>
      <dgm:spPr/>
    </dgm:pt>
    <dgm:pt modelId="{DFF4A509-BD01-474B-981E-5B59BB96BEDD}" type="pres">
      <dgm:prSet presAssocID="{AB62E6D6-B1F7-4B7D-80E8-D9DF37228B59}" presName="hierChild5" presStyleCnt="0"/>
      <dgm:spPr/>
    </dgm:pt>
    <dgm:pt modelId="{8F1E37CA-CF2E-4887-B2FC-3FA5204D849C}" type="pres">
      <dgm:prSet presAssocID="{1E0B1359-7242-4A07-A2D5-664B3D37AAAF}" presName="Name37" presStyleLbl="parChTrans1D4" presStyleIdx="10" presStyleCnt="12"/>
      <dgm:spPr/>
    </dgm:pt>
    <dgm:pt modelId="{DB7724BE-2C12-487C-961E-E003498782A4}" type="pres">
      <dgm:prSet presAssocID="{53170B36-170B-4188-B499-74CD04B8AE88}" presName="hierRoot2" presStyleCnt="0">
        <dgm:presLayoutVars>
          <dgm:hierBranch val="init"/>
        </dgm:presLayoutVars>
      </dgm:prSet>
      <dgm:spPr/>
    </dgm:pt>
    <dgm:pt modelId="{8DB38CCD-F6D0-4B86-90BA-7C0632A3713B}" type="pres">
      <dgm:prSet presAssocID="{53170B36-170B-4188-B499-74CD04B8AE88}" presName="rootComposite" presStyleCnt="0"/>
      <dgm:spPr/>
    </dgm:pt>
    <dgm:pt modelId="{FD2FE81E-314A-4C04-B45F-186B5C63DCF2}" type="pres">
      <dgm:prSet presAssocID="{53170B36-170B-4188-B499-74CD04B8AE88}" presName="rootText" presStyleLbl="node4" presStyleIdx="10" presStyleCnt="12" custLinFactNeighborX="36929">
        <dgm:presLayoutVars>
          <dgm:chPref val="3"/>
        </dgm:presLayoutVars>
      </dgm:prSet>
      <dgm:spPr/>
    </dgm:pt>
    <dgm:pt modelId="{AFB0C6A0-1534-4A06-AD04-9868F6169352}" type="pres">
      <dgm:prSet presAssocID="{53170B36-170B-4188-B499-74CD04B8AE88}" presName="rootConnector" presStyleLbl="node4" presStyleIdx="10" presStyleCnt="12"/>
      <dgm:spPr/>
    </dgm:pt>
    <dgm:pt modelId="{4F7674C3-9946-44A0-8EC5-5CEC0051F3E4}" type="pres">
      <dgm:prSet presAssocID="{53170B36-170B-4188-B499-74CD04B8AE88}" presName="hierChild4" presStyleCnt="0"/>
      <dgm:spPr/>
    </dgm:pt>
    <dgm:pt modelId="{D7D65C3D-598A-4ACC-B0D2-5753E943A0D2}" type="pres">
      <dgm:prSet presAssocID="{53170B36-170B-4188-B499-74CD04B8AE88}" presName="hierChild5" presStyleCnt="0"/>
      <dgm:spPr/>
    </dgm:pt>
    <dgm:pt modelId="{8ED55C1F-63CC-4F44-9B29-FA951356DDAF}" type="pres">
      <dgm:prSet presAssocID="{74BEA5D2-FF10-4A85-9D41-A12D3443E772}" presName="Name37" presStyleLbl="parChTrans1D4" presStyleIdx="11" presStyleCnt="12"/>
      <dgm:spPr/>
    </dgm:pt>
    <dgm:pt modelId="{94F3F1B0-A001-4309-8F27-0293EAC27A43}" type="pres">
      <dgm:prSet presAssocID="{D58B325B-AE64-43AC-BF82-1DE37D20D7F9}" presName="hierRoot2" presStyleCnt="0">
        <dgm:presLayoutVars>
          <dgm:hierBranch val="init"/>
        </dgm:presLayoutVars>
      </dgm:prSet>
      <dgm:spPr/>
    </dgm:pt>
    <dgm:pt modelId="{98CE8661-E07C-4FB5-B4EE-403485A188FB}" type="pres">
      <dgm:prSet presAssocID="{D58B325B-AE64-43AC-BF82-1DE37D20D7F9}" presName="rootComposite" presStyleCnt="0"/>
      <dgm:spPr/>
    </dgm:pt>
    <dgm:pt modelId="{3981DAE2-D7E3-4821-85FD-71B67E6B7D78}" type="pres">
      <dgm:prSet presAssocID="{D58B325B-AE64-43AC-BF82-1DE37D20D7F9}" presName="rootText" presStyleLbl="node4" presStyleIdx="11" presStyleCnt="12" custLinFactNeighborX="36929">
        <dgm:presLayoutVars>
          <dgm:chPref val="3"/>
        </dgm:presLayoutVars>
      </dgm:prSet>
      <dgm:spPr/>
    </dgm:pt>
    <dgm:pt modelId="{B17F6E0C-637A-4198-A1B9-82EBF4018A8B}" type="pres">
      <dgm:prSet presAssocID="{D58B325B-AE64-43AC-BF82-1DE37D20D7F9}" presName="rootConnector" presStyleLbl="node4" presStyleIdx="11" presStyleCnt="12"/>
      <dgm:spPr/>
    </dgm:pt>
    <dgm:pt modelId="{EAE9817F-3DEA-419B-A2DF-D9177FDCB114}" type="pres">
      <dgm:prSet presAssocID="{D58B325B-AE64-43AC-BF82-1DE37D20D7F9}" presName="hierChild4" presStyleCnt="0"/>
      <dgm:spPr/>
    </dgm:pt>
    <dgm:pt modelId="{E5510CE6-605C-4C42-884C-9ECC70155161}" type="pres">
      <dgm:prSet presAssocID="{D58B325B-AE64-43AC-BF82-1DE37D20D7F9}" presName="hierChild5" presStyleCnt="0"/>
      <dgm:spPr/>
    </dgm:pt>
    <dgm:pt modelId="{9391EB8B-7E1B-44F1-B1F8-885D54535BCB}" type="pres">
      <dgm:prSet presAssocID="{026DEBEF-6121-4784-A170-5F810C9E1763}" presName="hierChild5" presStyleCnt="0"/>
      <dgm:spPr/>
    </dgm:pt>
    <dgm:pt modelId="{7962EEAB-21B7-4281-A03C-A7EC4C68FF85}" type="pres">
      <dgm:prSet presAssocID="{DCB2DCFE-B24F-4BCD-8761-5462C63A6B9B}" presName="hierChild7" presStyleCnt="0"/>
      <dgm:spPr/>
    </dgm:pt>
    <dgm:pt modelId="{689D106E-1195-4E4E-A81F-616BB9EFCD76}" type="pres">
      <dgm:prSet presAssocID="{87E1F1C5-9DDF-4222-B4A2-DE4E5EC57216}" presName="Name111" presStyleLbl="parChTrans1D2" presStyleIdx="1" presStyleCnt="2"/>
      <dgm:spPr/>
    </dgm:pt>
    <dgm:pt modelId="{30BC3F87-43A0-4DFB-8715-661296A558D7}" type="pres">
      <dgm:prSet presAssocID="{7A85EBC3-14C8-482C-9B56-9547328CDB2D}" presName="hierRoot3" presStyleCnt="0">
        <dgm:presLayoutVars>
          <dgm:hierBranch val="init"/>
        </dgm:presLayoutVars>
      </dgm:prSet>
      <dgm:spPr/>
    </dgm:pt>
    <dgm:pt modelId="{BD9B6772-8AA0-48C2-9DF2-42DF5ABF6A4E}" type="pres">
      <dgm:prSet presAssocID="{7A85EBC3-14C8-482C-9B56-9547328CDB2D}" presName="rootComposite3" presStyleCnt="0"/>
      <dgm:spPr/>
    </dgm:pt>
    <dgm:pt modelId="{95771F21-50DC-4BAC-BC73-9E93D58F75BB}" type="pres">
      <dgm:prSet presAssocID="{7A85EBC3-14C8-482C-9B56-9547328CDB2D}" presName="rootText3" presStyleLbl="asst1" presStyleIdx="1" presStyleCnt="2">
        <dgm:presLayoutVars>
          <dgm:chPref val="3"/>
        </dgm:presLayoutVars>
      </dgm:prSet>
      <dgm:spPr/>
    </dgm:pt>
    <dgm:pt modelId="{00486B86-6FF7-4B67-9C3B-DAF2797A5C1A}" type="pres">
      <dgm:prSet presAssocID="{7A85EBC3-14C8-482C-9B56-9547328CDB2D}" presName="rootConnector3" presStyleLbl="asst1" presStyleIdx="1" presStyleCnt="2"/>
      <dgm:spPr/>
    </dgm:pt>
    <dgm:pt modelId="{C0A283E8-AECC-450B-B9AD-5D2CEFC87CEB}" type="pres">
      <dgm:prSet presAssocID="{7A85EBC3-14C8-482C-9B56-9547328CDB2D}" presName="hierChild6" presStyleCnt="0"/>
      <dgm:spPr/>
    </dgm:pt>
    <dgm:pt modelId="{0F5C10C4-23C1-4711-82AA-D6BD17E2C735}" type="pres">
      <dgm:prSet presAssocID="{0CCE22EE-C5AC-479D-9C60-0BB070456CC5}" presName="Name37" presStyleLbl="parChTrans1D3" presStyleIdx="4" presStyleCnt="8"/>
      <dgm:spPr/>
    </dgm:pt>
    <dgm:pt modelId="{57EDB408-8A2C-423B-9BBA-F34484FF6507}" type="pres">
      <dgm:prSet presAssocID="{71BD53A9-BED9-4D1D-A6AC-13C7DEFDBA26}" presName="hierRoot2" presStyleCnt="0">
        <dgm:presLayoutVars>
          <dgm:hierBranch val="init"/>
        </dgm:presLayoutVars>
      </dgm:prSet>
      <dgm:spPr/>
    </dgm:pt>
    <dgm:pt modelId="{3E40F094-80FB-4BA4-A9B7-6BF55F7DBF64}" type="pres">
      <dgm:prSet presAssocID="{71BD53A9-BED9-4D1D-A6AC-13C7DEFDBA26}" presName="rootComposite" presStyleCnt="0"/>
      <dgm:spPr/>
    </dgm:pt>
    <dgm:pt modelId="{090F3E6A-B606-4B05-AD2D-4F7C8A7C0EEC}" type="pres">
      <dgm:prSet presAssocID="{71BD53A9-BED9-4D1D-A6AC-13C7DEFDBA26}" presName="rootText" presStyleLbl="node3" presStyleIdx="4" presStyleCnt="8">
        <dgm:presLayoutVars>
          <dgm:chPref val="3"/>
        </dgm:presLayoutVars>
      </dgm:prSet>
      <dgm:spPr/>
    </dgm:pt>
    <dgm:pt modelId="{E03C61F2-CE93-4A70-BA09-DD65222553A4}" type="pres">
      <dgm:prSet presAssocID="{71BD53A9-BED9-4D1D-A6AC-13C7DEFDBA26}" presName="rootConnector" presStyleLbl="node3" presStyleIdx="4" presStyleCnt="8"/>
      <dgm:spPr/>
    </dgm:pt>
    <dgm:pt modelId="{9AC81216-8108-4B0C-B485-C638B30C2FF1}" type="pres">
      <dgm:prSet presAssocID="{71BD53A9-BED9-4D1D-A6AC-13C7DEFDBA26}" presName="hierChild4" presStyleCnt="0"/>
      <dgm:spPr/>
    </dgm:pt>
    <dgm:pt modelId="{53EC6B75-B7D0-4019-B05A-2F57D288A6E8}" type="pres">
      <dgm:prSet presAssocID="{71BD53A9-BED9-4D1D-A6AC-13C7DEFDBA26}" presName="hierChild5" presStyleCnt="0"/>
      <dgm:spPr/>
    </dgm:pt>
    <dgm:pt modelId="{10FCA539-B84C-4DBC-971F-7F2A5604D2C2}" type="pres">
      <dgm:prSet presAssocID="{40F5CD0E-2803-46C6-ADFA-49B5110BBF06}" presName="Name37" presStyleLbl="parChTrans1D3" presStyleIdx="5" presStyleCnt="8"/>
      <dgm:spPr/>
    </dgm:pt>
    <dgm:pt modelId="{4A1F261B-6673-4249-9595-5CF2728B49F5}" type="pres">
      <dgm:prSet presAssocID="{C3BC0A7F-1704-43A8-AC07-B424E3FDD5D7}" presName="hierRoot2" presStyleCnt="0">
        <dgm:presLayoutVars>
          <dgm:hierBranch val="init"/>
        </dgm:presLayoutVars>
      </dgm:prSet>
      <dgm:spPr/>
    </dgm:pt>
    <dgm:pt modelId="{A61AAC07-B523-4AEF-9CEA-760766C2858C}" type="pres">
      <dgm:prSet presAssocID="{C3BC0A7F-1704-43A8-AC07-B424E3FDD5D7}" presName="rootComposite" presStyleCnt="0"/>
      <dgm:spPr/>
    </dgm:pt>
    <dgm:pt modelId="{22E41973-21A0-49C1-89A7-4427FE3C71C5}" type="pres">
      <dgm:prSet presAssocID="{C3BC0A7F-1704-43A8-AC07-B424E3FDD5D7}" presName="rootText" presStyleLbl="node3" presStyleIdx="5" presStyleCnt="8">
        <dgm:presLayoutVars>
          <dgm:chPref val="3"/>
        </dgm:presLayoutVars>
      </dgm:prSet>
      <dgm:spPr/>
    </dgm:pt>
    <dgm:pt modelId="{7ED19CD9-D1FC-4990-9FC2-E140562B6C28}" type="pres">
      <dgm:prSet presAssocID="{C3BC0A7F-1704-43A8-AC07-B424E3FDD5D7}" presName="rootConnector" presStyleLbl="node3" presStyleIdx="5" presStyleCnt="8"/>
      <dgm:spPr/>
    </dgm:pt>
    <dgm:pt modelId="{58020C86-A8D3-4905-80EB-6AA474AE2370}" type="pres">
      <dgm:prSet presAssocID="{C3BC0A7F-1704-43A8-AC07-B424E3FDD5D7}" presName="hierChild4" presStyleCnt="0"/>
      <dgm:spPr/>
    </dgm:pt>
    <dgm:pt modelId="{E1B31129-567F-4BC4-B9A8-6DDEE4FE4B66}" type="pres">
      <dgm:prSet presAssocID="{C3BC0A7F-1704-43A8-AC07-B424E3FDD5D7}" presName="hierChild5" presStyleCnt="0"/>
      <dgm:spPr/>
    </dgm:pt>
    <dgm:pt modelId="{99A38B80-E638-42E6-82B3-692C670FECA3}" type="pres">
      <dgm:prSet presAssocID="{C5F5B195-471C-4050-84FC-7A38D3F15895}" presName="Name37" presStyleLbl="parChTrans1D3" presStyleIdx="6" presStyleCnt="8"/>
      <dgm:spPr/>
    </dgm:pt>
    <dgm:pt modelId="{759A7C22-71AB-4D36-8B40-B802FB9115DC}" type="pres">
      <dgm:prSet presAssocID="{A4CC4747-CD58-46C0-98F6-C2A7598233C3}" presName="hierRoot2" presStyleCnt="0">
        <dgm:presLayoutVars>
          <dgm:hierBranch val="init"/>
        </dgm:presLayoutVars>
      </dgm:prSet>
      <dgm:spPr/>
    </dgm:pt>
    <dgm:pt modelId="{7B70E7CE-2A70-4496-9405-C10CA64E158F}" type="pres">
      <dgm:prSet presAssocID="{A4CC4747-CD58-46C0-98F6-C2A7598233C3}" presName="rootComposite" presStyleCnt="0"/>
      <dgm:spPr/>
    </dgm:pt>
    <dgm:pt modelId="{22844E15-1D60-4027-994C-1A3C780579E6}" type="pres">
      <dgm:prSet presAssocID="{A4CC4747-CD58-46C0-98F6-C2A7598233C3}" presName="rootText" presStyleLbl="node3" presStyleIdx="6" presStyleCnt="8">
        <dgm:presLayoutVars>
          <dgm:chPref val="3"/>
        </dgm:presLayoutVars>
      </dgm:prSet>
      <dgm:spPr/>
    </dgm:pt>
    <dgm:pt modelId="{EC8AF00B-C131-47A0-A86C-EA5C71A4F6E4}" type="pres">
      <dgm:prSet presAssocID="{A4CC4747-CD58-46C0-98F6-C2A7598233C3}" presName="rootConnector" presStyleLbl="node3" presStyleIdx="6" presStyleCnt="8"/>
      <dgm:spPr/>
    </dgm:pt>
    <dgm:pt modelId="{D7B6334B-82DB-453B-802C-FCE1D6A406C2}" type="pres">
      <dgm:prSet presAssocID="{A4CC4747-CD58-46C0-98F6-C2A7598233C3}" presName="hierChild4" presStyleCnt="0"/>
      <dgm:spPr/>
    </dgm:pt>
    <dgm:pt modelId="{B2B0224E-719C-4F13-B90B-1AB8A5DF1DDB}" type="pres">
      <dgm:prSet presAssocID="{A4CC4747-CD58-46C0-98F6-C2A7598233C3}" presName="hierChild5" presStyleCnt="0"/>
      <dgm:spPr/>
    </dgm:pt>
    <dgm:pt modelId="{B8ABBD67-A980-4FBD-9F53-0B51AEF6F6A1}" type="pres">
      <dgm:prSet presAssocID="{1A3D6198-BB95-402B-A875-622F71AAD088}" presName="Name37" presStyleLbl="parChTrans1D3" presStyleIdx="7" presStyleCnt="8"/>
      <dgm:spPr/>
    </dgm:pt>
    <dgm:pt modelId="{EAC934F7-D8DB-476D-80C9-FB5128AE432C}" type="pres">
      <dgm:prSet presAssocID="{587783D7-8DD7-4C1A-BF5E-9D3822F3A086}" presName="hierRoot2" presStyleCnt="0">
        <dgm:presLayoutVars>
          <dgm:hierBranch val="init"/>
        </dgm:presLayoutVars>
      </dgm:prSet>
      <dgm:spPr/>
    </dgm:pt>
    <dgm:pt modelId="{96E5EB7C-1E63-45CF-A47E-AFDD6BDA4BF6}" type="pres">
      <dgm:prSet presAssocID="{587783D7-8DD7-4C1A-BF5E-9D3822F3A086}" presName="rootComposite" presStyleCnt="0"/>
      <dgm:spPr/>
    </dgm:pt>
    <dgm:pt modelId="{C30BCE16-92A1-415E-BDB5-89C47403DF4E}" type="pres">
      <dgm:prSet presAssocID="{587783D7-8DD7-4C1A-BF5E-9D3822F3A086}" presName="rootText" presStyleLbl="node3" presStyleIdx="7" presStyleCnt="8">
        <dgm:presLayoutVars>
          <dgm:chPref val="3"/>
        </dgm:presLayoutVars>
      </dgm:prSet>
      <dgm:spPr/>
    </dgm:pt>
    <dgm:pt modelId="{0DA11084-DAD9-429E-9AB9-74E72B53FC16}" type="pres">
      <dgm:prSet presAssocID="{587783D7-8DD7-4C1A-BF5E-9D3822F3A086}" presName="rootConnector" presStyleLbl="node3" presStyleIdx="7" presStyleCnt="8"/>
      <dgm:spPr/>
    </dgm:pt>
    <dgm:pt modelId="{BC34F3A3-46B7-4E66-984A-32756CFCAC21}" type="pres">
      <dgm:prSet presAssocID="{587783D7-8DD7-4C1A-BF5E-9D3822F3A086}" presName="hierChild4" presStyleCnt="0"/>
      <dgm:spPr/>
    </dgm:pt>
    <dgm:pt modelId="{92CE757A-FCFD-4309-A514-A5E62AC01851}" type="pres">
      <dgm:prSet presAssocID="{587783D7-8DD7-4C1A-BF5E-9D3822F3A086}" presName="hierChild5" presStyleCnt="0"/>
      <dgm:spPr/>
    </dgm:pt>
    <dgm:pt modelId="{2F9553AE-F051-43ED-B7AE-E723D1671355}" type="pres">
      <dgm:prSet presAssocID="{7A85EBC3-14C8-482C-9B56-9547328CDB2D}" presName="hierChild7" presStyleCnt="0"/>
      <dgm:spPr/>
    </dgm:pt>
  </dgm:ptLst>
  <dgm:cxnLst>
    <dgm:cxn modelId="{0137B900-D577-4BDD-B812-6B8EC73233E7}" type="presOf" srcId="{FE3D1EB4-7DC4-46D9-94AD-FD94EEE8A6F2}" destId="{1040A21C-15AF-4E95-B919-C235174A6D92}" srcOrd="0" destOrd="0" presId="urn:microsoft.com/office/officeart/2005/8/layout/orgChart1"/>
    <dgm:cxn modelId="{9EDCEE02-6468-41B0-BA7E-7BD3465AFD66}" srcId="{8DEE6CA6-5EDE-4CE9-AF02-646A5B7348B2}" destId="{7A85EBC3-14C8-482C-9B56-9547328CDB2D}" srcOrd="1" destOrd="0" parTransId="{87E1F1C5-9DDF-4222-B4A2-DE4E5EC57216}" sibTransId="{4E48CF25-9419-4C64-9608-1303733C0033}"/>
    <dgm:cxn modelId="{04CB1F06-1608-45B3-A01F-5A55AACF05E8}" type="presOf" srcId="{B26BF1BB-EF4F-4C42-945C-D09B7447A814}" destId="{4B531D55-14F0-4934-83DA-401DE0766461}" srcOrd="1" destOrd="0" presId="urn:microsoft.com/office/officeart/2005/8/layout/orgChart1"/>
    <dgm:cxn modelId="{B2C39C06-1E27-4D24-8983-82CE8CD0F4EE}" type="presOf" srcId="{D58B325B-AE64-43AC-BF82-1DE37D20D7F9}" destId="{3981DAE2-D7E3-4821-85FD-71B67E6B7D78}" srcOrd="0" destOrd="0" presId="urn:microsoft.com/office/officeart/2005/8/layout/orgChart1"/>
    <dgm:cxn modelId="{CCC32B07-1A02-4DC7-B646-94EBAA595078}" type="presOf" srcId="{8DEE6CA6-5EDE-4CE9-AF02-646A5B7348B2}" destId="{5624C47E-8896-488A-A307-2E4524EF5D60}" srcOrd="0" destOrd="0" presId="urn:microsoft.com/office/officeart/2005/8/layout/orgChart1"/>
    <dgm:cxn modelId="{511B2E09-4DC5-4E91-99F7-4F9E40263DC1}" srcId="{026DEBEF-6121-4784-A170-5F810C9E1763}" destId="{53170B36-170B-4188-B499-74CD04B8AE88}" srcOrd="2" destOrd="0" parTransId="{1E0B1359-7242-4A07-A2D5-664B3D37AAAF}" sibTransId="{F4E81FD7-9BCB-4F62-839E-4A4F725B92F2}"/>
    <dgm:cxn modelId="{DFFD1E15-8C84-4AE3-9AE5-49C77056B2F6}" type="presOf" srcId="{04F2C2F1-1E16-447F-9314-BC1A79ABDB18}" destId="{34702B40-6A91-499E-BB9A-B943D59AC929}" srcOrd="0" destOrd="0" presId="urn:microsoft.com/office/officeart/2005/8/layout/orgChart1"/>
    <dgm:cxn modelId="{0DE66516-EE2C-4B54-BB27-A36508921FE1}" type="presOf" srcId="{60C01AAF-8672-436E-BCA4-9F3EA8D8F713}" destId="{C914AE37-0B91-4F86-95D7-79A234CD2654}" srcOrd="1" destOrd="0" presId="urn:microsoft.com/office/officeart/2005/8/layout/orgChart1"/>
    <dgm:cxn modelId="{62DA6318-2305-4683-9595-9160D23A4466}" type="presOf" srcId="{7A85EBC3-14C8-482C-9B56-9547328CDB2D}" destId="{00486B86-6FF7-4B67-9C3B-DAF2797A5C1A}" srcOrd="1" destOrd="0" presId="urn:microsoft.com/office/officeart/2005/8/layout/orgChart1"/>
    <dgm:cxn modelId="{60BE961B-527E-4BFC-A26B-164AECEC37A3}" type="presOf" srcId="{026DEBEF-6121-4784-A170-5F810C9E1763}" destId="{FC58CCFE-D30F-4033-90C6-B627E37BDE00}" srcOrd="0" destOrd="0" presId="urn:microsoft.com/office/officeart/2005/8/layout/orgChart1"/>
    <dgm:cxn modelId="{6C31871C-B4FD-403C-B58A-F737843F4E69}" type="presOf" srcId="{7382CB13-AD08-44E0-B8F6-DBD57B0D1A78}" destId="{922DF88F-A7E7-44CD-AE1D-893B846E0095}" srcOrd="1" destOrd="0" presId="urn:microsoft.com/office/officeart/2005/8/layout/orgChart1"/>
    <dgm:cxn modelId="{C789A41D-C96C-460E-8BA3-C933ED14918C}" type="presOf" srcId="{8DEE6CA6-5EDE-4CE9-AF02-646A5B7348B2}" destId="{F5D4283A-C767-4253-8BA6-333F68892DD4}" srcOrd="1" destOrd="0" presId="urn:microsoft.com/office/officeart/2005/8/layout/orgChart1"/>
    <dgm:cxn modelId="{A9653720-6513-4B74-AB25-A9A0554B61A2}" type="presOf" srcId="{A4CC4747-CD58-46C0-98F6-C2A7598233C3}" destId="{22844E15-1D60-4027-994C-1A3C780579E6}" srcOrd="0" destOrd="0" presId="urn:microsoft.com/office/officeart/2005/8/layout/orgChart1"/>
    <dgm:cxn modelId="{3E31E520-3818-4898-86BE-15516EF732FB}" type="presOf" srcId="{37CBAF24-9AD9-4050-B11B-A7FF358C2F40}" destId="{44927C2C-B529-4F4A-90C5-7ED9A25EC1AB}" srcOrd="0" destOrd="0" presId="urn:microsoft.com/office/officeart/2005/8/layout/orgChart1"/>
    <dgm:cxn modelId="{F3EA3323-8FFC-449A-8CB2-E18B50A9098E}" type="presOf" srcId="{60C01AAF-8672-436E-BCA4-9F3EA8D8F713}" destId="{D6B1DEA0-45CF-406E-9B76-B5B245A6381A}" srcOrd="0" destOrd="0" presId="urn:microsoft.com/office/officeart/2005/8/layout/orgChart1"/>
    <dgm:cxn modelId="{83F6EE24-1F8A-4C0F-93CE-7F1AFF3BDE1C}" srcId="{7A85EBC3-14C8-482C-9B56-9547328CDB2D}" destId="{71BD53A9-BED9-4D1D-A6AC-13C7DEFDBA26}" srcOrd="0" destOrd="0" parTransId="{0CCE22EE-C5AC-479D-9C60-0BB070456CC5}" sibTransId="{ACFDE63A-A574-4FA1-B371-7A5CA7E48840}"/>
    <dgm:cxn modelId="{C31CCE25-2DB4-4019-B553-78A20B165B0D}" type="presOf" srcId="{1E0B1359-7242-4A07-A2D5-664B3D37AAAF}" destId="{8F1E37CA-CF2E-4887-B2FC-3FA5204D849C}" srcOrd="0" destOrd="0" presId="urn:microsoft.com/office/officeart/2005/8/layout/orgChart1"/>
    <dgm:cxn modelId="{81CE5A37-CC12-4ED6-8FC8-EF44A6CED846}" type="presOf" srcId="{D20948C2-3D4A-468F-B8BA-5A1C696CD418}" destId="{2F97A300-599A-4512-A6B9-93C7F0F9757B}" srcOrd="0" destOrd="0" presId="urn:microsoft.com/office/officeart/2005/8/layout/orgChart1"/>
    <dgm:cxn modelId="{D36ADD39-F2F4-4EE2-8805-CFBC2807623D}" type="presOf" srcId="{E507E6B5-E0D2-4F3D-85C9-4B165D647AC0}" destId="{084AD50F-53AC-4A3D-869A-1382F429B975}" srcOrd="0" destOrd="0" presId="urn:microsoft.com/office/officeart/2005/8/layout/orgChart1"/>
    <dgm:cxn modelId="{53F7803A-5798-4D87-8A72-9ACB20CD58D0}" type="presOf" srcId="{72CC740E-6532-4826-B0CD-35E727BC0790}" destId="{1FC80AF7-5EC3-433F-831B-35AD53A2B20C}" srcOrd="0" destOrd="0" presId="urn:microsoft.com/office/officeart/2005/8/layout/orgChart1"/>
    <dgm:cxn modelId="{6AA9753B-BF4D-47C4-BB64-AC33C33417BE}" type="presOf" srcId="{C5F5B195-471C-4050-84FC-7A38D3F15895}" destId="{99A38B80-E638-42E6-82B3-692C670FECA3}" srcOrd="0" destOrd="0" presId="urn:microsoft.com/office/officeart/2005/8/layout/orgChart1"/>
    <dgm:cxn modelId="{1B7F063F-63A4-4364-8879-AF4B1738643C}" srcId="{DCB2DCFE-B24F-4BCD-8761-5462C63A6B9B}" destId="{026DEBEF-6121-4784-A170-5F810C9E1763}" srcOrd="3" destOrd="0" parTransId="{E825A113-FBFC-4DCA-B3A5-7E00E1666DE3}" sibTransId="{783E348B-2192-4DF7-A5D0-3AE7AC1257D8}"/>
    <dgm:cxn modelId="{7D4F4B5B-1E4C-4DE0-9B2C-BFE6163055B0}" type="presOf" srcId="{6F096B0E-6F07-4C2B-A084-C5E03149A9CB}" destId="{CBAA914E-3921-4858-8370-72BD393F117A}" srcOrd="0" destOrd="0" presId="urn:microsoft.com/office/officeart/2005/8/layout/orgChart1"/>
    <dgm:cxn modelId="{9FADEB5C-9FFB-43A7-B001-979CB9279511}" type="presOf" srcId="{87E1F1C5-9DDF-4222-B4A2-DE4E5EC57216}" destId="{689D106E-1195-4E4E-A81F-616BB9EFCD76}" srcOrd="0" destOrd="0" presId="urn:microsoft.com/office/officeart/2005/8/layout/orgChart1"/>
    <dgm:cxn modelId="{E4A0AD5F-6116-4C13-B1B0-42FC1676F048}" srcId="{DCB2DCFE-B24F-4BCD-8761-5462C63A6B9B}" destId="{B26BF1BB-EF4F-4C42-945C-D09B7447A814}" srcOrd="1" destOrd="0" parTransId="{D20948C2-3D4A-468F-B8BA-5A1C696CD418}" sibTransId="{CCBC320F-5F1D-4387-BAA0-257922E5B99E}"/>
    <dgm:cxn modelId="{9A928045-5358-4C0A-BF3B-429FE87C20ED}" type="presOf" srcId="{664BC404-1C8A-4039-BBB6-63D04E288FDF}" destId="{526A07C8-EBCE-43BD-9841-36175B5957DB}" srcOrd="1" destOrd="0" presId="urn:microsoft.com/office/officeart/2005/8/layout/orgChart1"/>
    <dgm:cxn modelId="{B2F9BB67-57C9-4D20-9547-E3250E8656D4}" srcId="{60C01AAF-8672-436E-BCA4-9F3EA8D8F713}" destId="{37CBAF24-9AD9-4050-B11B-A7FF358C2F40}" srcOrd="0" destOrd="0" parTransId="{3840A370-ACD4-4814-B23B-0359962921B7}" sibTransId="{B1145A26-A28C-4219-BC42-A4D4860459B3}"/>
    <dgm:cxn modelId="{0D9F5F48-675B-46C5-8303-D6B49467063A}" type="presOf" srcId="{587783D7-8DD7-4C1A-BF5E-9D3822F3A086}" destId="{C30BCE16-92A1-415E-BDB5-89C47403DF4E}" srcOrd="0" destOrd="0" presId="urn:microsoft.com/office/officeart/2005/8/layout/orgChart1"/>
    <dgm:cxn modelId="{36FB694A-4B4B-48DF-9F13-A66A90E65CEF}" type="presOf" srcId="{DE3989AC-49B0-4C42-8006-681E796E3B3F}" destId="{ADE70E10-B7EC-43E7-9EEE-A8E75FA1CF06}" srcOrd="0" destOrd="0" presId="urn:microsoft.com/office/officeart/2005/8/layout/orgChart1"/>
    <dgm:cxn modelId="{BB56B26D-6C66-4804-9F87-D5E6EB7585EB}" type="presOf" srcId="{09B7CC1C-AAC5-47BF-B521-48CF0BC7A77E}" destId="{94A977CF-43D0-4864-9F91-4A0053E252BC}" srcOrd="1" destOrd="0" presId="urn:microsoft.com/office/officeart/2005/8/layout/orgChart1"/>
    <dgm:cxn modelId="{424BDB4D-47B6-4B86-93B8-4C4FFEBBED4D}" type="presOf" srcId="{587783D7-8DD7-4C1A-BF5E-9D3822F3A086}" destId="{0DA11084-DAD9-429E-9AB9-74E72B53FC16}" srcOrd="1" destOrd="0" presId="urn:microsoft.com/office/officeart/2005/8/layout/orgChart1"/>
    <dgm:cxn modelId="{CDC4C170-7757-4D9E-8741-2046FEDE281D}" type="presOf" srcId="{664BC404-1C8A-4039-BBB6-63D04E288FDF}" destId="{FB524047-B942-4DAD-B2E1-345FA13364FC}" srcOrd="0" destOrd="0" presId="urn:microsoft.com/office/officeart/2005/8/layout/orgChart1"/>
    <dgm:cxn modelId="{B9859A53-0D86-402F-84BF-45BFEC05091D}" type="presOf" srcId="{53170B36-170B-4188-B499-74CD04B8AE88}" destId="{AFB0C6A0-1534-4A06-AD04-9868F6169352}" srcOrd="1" destOrd="0" presId="urn:microsoft.com/office/officeart/2005/8/layout/orgChart1"/>
    <dgm:cxn modelId="{3CDC5E54-CC1D-4D0E-83DC-6D0F4F705E67}" srcId="{026DEBEF-6121-4784-A170-5F810C9E1763}" destId="{09B7CC1C-AAC5-47BF-B521-48CF0BC7A77E}" srcOrd="0" destOrd="0" parTransId="{F7C0356C-6FE3-46CD-A360-1C64C17431A8}" sibTransId="{4124CC40-2519-48A1-8F9D-6CDA75878C10}"/>
    <dgm:cxn modelId="{E3186075-C9B2-4AF6-9850-BB849604A654}" type="presOf" srcId="{53170B36-170B-4188-B499-74CD04B8AE88}" destId="{FD2FE81E-314A-4C04-B45F-186B5C63DCF2}" srcOrd="0" destOrd="0" presId="urn:microsoft.com/office/officeart/2005/8/layout/orgChart1"/>
    <dgm:cxn modelId="{CBEDD875-1BFE-43E9-8C20-46B430B3E8C9}" srcId="{FE3D1EB4-7DC4-46D9-94AD-FD94EEE8A6F2}" destId="{A457E325-EB23-4ED7-9C27-64426EC6CF9A}" srcOrd="0" destOrd="0" parTransId="{E507E6B5-E0D2-4F3D-85C9-4B165D647AC0}" sibTransId="{ADE536B6-0771-4B88-9443-F2B0E288CF54}"/>
    <dgm:cxn modelId="{FAAEEC55-5CDE-4ECD-A63A-BC5904A1F089}" srcId="{6F096B0E-6F07-4C2B-A084-C5E03149A9CB}" destId="{180D35BA-8EA4-4D4D-8A5B-C37B10AED973}" srcOrd="0" destOrd="0" parTransId="{26F6DA54-DB98-46F0-A335-E6D3CF94B6CC}" sibTransId="{4FCF7055-F581-44AE-9125-67AD64D47968}"/>
    <dgm:cxn modelId="{D2240756-B903-49EA-B6EA-DDC1E88C32A1}" type="presOf" srcId="{0CCE22EE-C5AC-479D-9C60-0BB070456CC5}" destId="{0F5C10C4-23C1-4711-82AA-D6BD17E2C735}" srcOrd="0" destOrd="0" presId="urn:microsoft.com/office/officeart/2005/8/layout/orgChart1"/>
    <dgm:cxn modelId="{17AE0D56-441F-4BD7-AE6F-BCB49523B56A}" type="presOf" srcId="{3840A370-ACD4-4814-B23B-0359962921B7}" destId="{1869E6F8-71BD-4CE5-86AC-FBE251F7382C}" srcOrd="0" destOrd="0" presId="urn:microsoft.com/office/officeart/2005/8/layout/orgChart1"/>
    <dgm:cxn modelId="{E61B3F77-10E0-43A7-89FF-AAC0E3770219}" srcId="{026DEBEF-6121-4784-A170-5F810C9E1763}" destId="{AB62E6D6-B1F7-4B7D-80E8-D9DF37228B59}" srcOrd="1" destOrd="0" parTransId="{BECDE975-DFAE-4D14-9405-CF88ABC2BEC8}" sibTransId="{1428CB37-B98A-49A5-BDC0-1C517F5611C0}"/>
    <dgm:cxn modelId="{663A3D58-0193-4AA3-BA4B-D1F5DECA5C3A}" type="presOf" srcId="{19DE47C2-849D-4384-BBFB-F9856D4E5FD4}" destId="{CA1A7C79-014A-4C80-A906-8E2BF1C9992F}" srcOrd="0" destOrd="0" presId="urn:microsoft.com/office/officeart/2005/8/layout/orgChart1"/>
    <dgm:cxn modelId="{F857D05A-811F-4DC9-AEEE-FE60B7F0CD25}" type="presOf" srcId="{E825A113-FBFC-4DCA-B3A5-7E00E1666DE3}" destId="{CF58662E-9163-46AC-A67F-E1F7BFFB427C}" srcOrd="0" destOrd="0" presId="urn:microsoft.com/office/officeart/2005/8/layout/orgChart1"/>
    <dgm:cxn modelId="{F291D35A-DF87-4520-A68E-669FE97E1821}" type="presOf" srcId="{BFC59565-7E55-442F-A963-76FE257166E1}" destId="{C42A05DD-B65F-4AFD-AB16-A09ED72D5B18}" srcOrd="0" destOrd="0" presId="urn:microsoft.com/office/officeart/2005/8/layout/orgChart1"/>
    <dgm:cxn modelId="{C5DB2F7B-4D25-411F-A3C7-DB326F3CFC2F}" type="presOf" srcId="{A457E325-EB23-4ED7-9C27-64426EC6CF9A}" destId="{38C924E4-93F9-4DAD-9B2D-84FB23773094}" srcOrd="0" destOrd="0" presId="urn:microsoft.com/office/officeart/2005/8/layout/orgChart1"/>
    <dgm:cxn modelId="{6F3E887B-C57F-442F-980B-77991CC70C8C}" srcId="{6F096B0E-6F07-4C2B-A084-C5E03149A9CB}" destId="{FE3D1EB4-7DC4-46D9-94AD-FD94EEE8A6F2}" srcOrd="1" destOrd="0" parTransId="{19DE47C2-849D-4384-BBFB-F9856D4E5FD4}" sibTransId="{F551F6A1-B0F8-4CC2-9D66-A32C00F554F0}"/>
    <dgm:cxn modelId="{A3AADD7B-10CE-4F23-AB12-DC7AD03DDCE6}" type="presOf" srcId="{FE3D1EB4-7DC4-46D9-94AD-FD94EEE8A6F2}" destId="{747AA855-ECA1-40FF-BC42-32F02194A7FA}" srcOrd="1" destOrd="0" presId="urn:microsoft.com/office/officeart/2005/8/layout/orgChart1"/>
    <dgm:cxn modelId="{FF56B67D-FABF-46C2-9F37-8C712AEB99C7}" type="presOf" srcId="{74BEA5D2-FF10-4A85-9D41-A12D3443E772}" destId="{8ED55C1F-63CC-4F44-9B29-FA951356DDAF}" srcOrd="0" destOrd="0" presId="urn:microsoft.com/office/officeart/2005/8/layout/orgChart1"/>
    <dgm:cxn modelId="{E1A3DF7D-805D-40DF-909C-C09A8442C1B0}" type="presOf" srcId="{09B7CC1C-AAC5-47BF-B521-48CF0BC7A77E}" destId="{3C50E3E7-A8E7-4C62-837E-AF746C42ABED}" srcOrd="0" destOrd="0" presId="urn:microsoft.com/office/officeart/2005/8/layout/orgChart1"/>
    <dgm:cxn modelId="{75332082-2163-445E-B91E-D5A55E250EA3}" type="presOf" srcId="{C3BC0A7F-1704-43A8-AC07-B424E3FDD5D7}" destId="{7ED19CD9-D1FC-4990-9FC2-E140562B6C28}" srcOrd="1" destOrd="0" presId="urn:microsoft.com/office/officeart/2005/8/layout/orgChart1"/>
    <dgm:cxn modelId="{B5902483-67B4-42A6-85CE-1F20B8896BE9}" type="presOf" srcId="{1A3D6198-BB95-402B-A875-622F71AAD088}" destId="{B8ABBD67-A980-4FBD-9F53-0B51AEF6F6A1}" srcOrd="0" destOrd="0" presId="urn:microsoft.com/office/officeart/2005/8/layout/orgChart1"/>
    <dgm:cxn modelId="{6D54B785-7CD2-42A7-93DD-B2BFAD353365}" type="presOf" srcId="{C3BC0A7F-1704-43A8-AC07-B424E3FDD5D7}" destId="{22E41973-21A0-49C1-89A7-4427FE3C71C5}" srcOrd="0" destOrd="0" presId="urn:microsoft.com/office/officeart/2005/8/layout/orgChart1"/>
    <dgm:cxn modelId="{782C0287-9F96-4F02-85DB-F59A153AB019}" type="presOf" srcId="{6EBEFD99-12F7-468B-ACC9-F976C7170EEE}" destId="{5922ACBC-888F-470B-A986-2DF398561671}" srcOrd="1" destOrd="0" presId="urn:microsoft.com/office/officeart/2005/8/layout/orgChart1"/>
    <dgm:cxn modelId="{6E0A9F8E-A46F-4703-B74A-6E014F1AED64}" srcId="{A223B802-6203-42B4-ABAD-544E5BAB5928}" destId="{6F096B0E-6F07-4C2B-A084-C5E03149A9CB}" srcOrd="1" destOrd="0" parTransId="{6A47DF52-C713-424F-B886-B3E8455651A0}" sibTransId="{1E8F6D5C-03BB-4D66-8DE8-EE2D6B0E8680}"/>
    <dgm:cxn modelId="{EBFB4A93-9FEB-49B7-9571-342E34CB2A42}" type="presOf" srcId="{DCB2DCFE-B24F-4BCD-8761-5462C63A6B9B}" destId="{259CB9B2-694D-48CC-B4BD-187381349851}" srcOrd="0" destOrd="0" presId="urn:microsoft.com/office/officeart/2005/8/layout/orgChart1"/>
    <dgm:cxn modelId="{A4FC7B96-26F5-46D6-9665-478358437B56}" type="presOf" srcId="{6F096B0E-6F07-4C2B-A084-C5E03149A9CB}" destId="{E9E36E9B-8E54-443B-993B-7381DFDA4F58}" srcOrd="1" destOrd="0" presId="urn:microsoft.com/office/officeart/2005/8/layout/orgChart1"/>
    <dgm:cxn modelId="{57566B98-3B65-413F-BA6B-5CF37F078333}" type="presOf" srcId="{6A47DF52-C713-424F-B886-B3E8455651A0}" destId="{EEF5C4E0-2F0E-4DA3-953E-16B0FB20AE72}" srcOrd="0" destOrd="0" presId="urn:microsoft.com/office/officeart/2005/8/layout/orgChart1"/>
    <dgm:cxn modelId="{5DC38299-C548-4B67-AB72-21949CEB81EF}" type="presOf" srcId="{AB62E6D6-B1F7-4B7D-80E8-D9DF37228B59}" destId="{081F44C7-1051-485D-9C3D-AF47AD308D69}" srcOrd="1" destOrd="0" presId="urn:microsoft.com/office/officeart/2005/8/layout/orgChart1"/>
    <dgm:cxn modelId="{5923C499-C411-492E-A744-A3AA21EBAAC3}" srcId="{B26BF1BB-EF4F-4C42-945C-D09B7447A814}" destId="{7382CB13-AD08-44E0-B8F6-DBD57B0D1A78}" srcOrd="1" destOrd="0" parTransId="{DE3989AC-49B0-4C42-8006-681E796E3B3F}" sibTransId="{C2E109DB-0409-4374-AE94-44877F6A912B}"/>
    <dgm:cxn modelId="{52F9F999-FBF5-41C4-B84F-F2F2DAF572EE}" type="presOf" srcId="{A4CC4747-CD58-46C0-98F6-C2A7598233C3}" destId="{EC8AF00B-C131-47A0-A86C-EA5C71A4F6E4}" srcOrd="1" destOrd="0" presId="urn:microsoft.com/office/officeart/2005/8/layout/orgChart1"/>
    <dgm:cxn modelId="{B71ECA9E-3CFF-45B4-9D1E-B3BC5C19B45E}" type="presOf" srcId="{A223B802-6203-42B4-ABAD-544E5BAB5928}" destId="{349D4C70-6EE8-4081-87B9-C248664D909A}" srcOrd="0" destOrd="0" presId="urn:microsoft.com/office/officeart/2005/8/layout/orgChart1"/>
    <dgm:cxn modelId="{46047EA2-0B25-425C-92F5-D4665058F89E}" srcId="{A223B802-6203-42B4-ABAD-544E5BAB5928}" destId="{6EBEFD99-12F7-468B-ACC9-F976C7170EEE}" srcOrd="0" destOrd="0" parTransId="{04F2C2F1-1E16-447F-9314-BC1A79ABDB18}" sibTransId="{C0F2D600-DB03-4D8C-AC74-8E3E5F3E8F8D}"/>
    <dgm:cxn modelId="{5C5E8AA4-C79C-4F20-9BCA-BA1C0B44DE1A}" type="presOf" srcId="{71BD53A9-BED9-4D1D-A6AC-13C7DEFDBA26}" destId="{090F3E6A-B606-4B05-AD2D-4F7C8A7C0EEC}" srcOrd="0" destOrd="0" presId="urn:microsoft.com/office/officeart/2005/8/layout/orgChart1"/>
    <dgm:cxn modelId="{B9A48EAA-906C-420E-B681-51A00FBFB30F}" srcId="{7A85EBC3-14C8-482C-9B56-9547328CDB2D}" destId="{587783D7-8DD7-4C1A-BF5E-9D3822F3A086}" srcOrd="3" destOrd="0" parTransId="{1A3D6198-BB95-402B-A875-622F71AAD088}" sibTransId="{92D2A3D2-006D-4145-8625-CB02C5DBF972}"/>
    <dgm:cxn modelId="{DF0244AF-A4A1-4F30-A1E4-62F59C5B4322}" srcId="{474E4028-F729-4345-8AA2-682FBB3D7A55}" destId="{8DEE6CA6-5EDE-4CE9-AF02-646A5B7348B2}" srcOrd="0" destOrd="0" parTransId="{0322E802-7B32-4465-BA0B-9C411A1FE170}" sibTransId="{10B83131-6391-456E-BC39-8AEEE7F38B3F}"/>
    <dgm:cxn modelId="{B50EE7B5-50D8-4C62-8EF8-9E70AD883B20}" type="presOf" srcId="{37CBAF24-9AD9-4050-B11B-A7FF358C2F40}" destId="{19513964-986E-4366-B795-FB7E8A561B79}" srcOrd="1" destOrd="0" presId="urn:microsoft.com/office/officeart/2005/8/layout/orgChart1"/>
    <dgm:cxn modelId="{6837E7BA-5FBE-4B1E-B07C-790D01C04747}" type="presOf" srcId="{71BD53A9-BED9-4D1D-A6AC-13C7DEFDBA26}" destId="{E03C61F2-CE93-4A70-BA09-DD65222553A4}" srcOrd="1" destOrd="0" presId="urn:microsoft.com/office/officeart/2005/8/layout/orgChart1"/>
    <dgm:cxn modelId="{0E5CF5BA-81D2-40C1-8A80-9D125F636F08}" type="presOf" srcId="{B26BF1BB-EF4F-4C42-945C-D09B7447A814}" destId="{BB347FFB-7B25-48B6-A8D8-501219AE8DC8}" srcOrd="0" destOrd="0" presId="urn:microsoft.com/office/officeart/2005/8/layout/orgChart1"/>
    <dgm:cxn modelId="{CD7904BF-3DD9-4291-B14C-006592C6FE26}" type="presOf" srcId="{7A85EBC3-14C8-482C-9B56-9547328CDB2D}" destId="{95771F21-50DC-4BAC-BC73-9E93D58F75BB}" srcOrd="0" destOrd="0" presId="urn:microsoft.com/office/officeart/2005/8/layout/orgChart1"/>
    <dgm:cxn modelId="{D7E401C1-FBED-4CE9-AB1E-9331B1328D13}" type="presOf" srcId="{D58B325B-AE64-43AC-BF82-1DE37D20D7F9}" destId="{B17F6E0C-637A-4198-A1B9-82EBF4018A8B}" srcOrd="1" destOrd="0" presId="urn:microsoft.com/office/officeart/2005/8/layout/orgChart1"/>
    <dgm:cxn modelId="{0782B6C2-EAE7-41C3-ADE1-C67C1CF7671D}" type="presOf" srcId="{BECDE975-DFAE-4D14-9405-CF88ABC2BEC8}" destId="{8869B819-D74C-45B0-A3AA-D66C655D10E0}" srcOrd="0" destOrd="0" presId="urn:microsoft.com/office/officeart/2005/8/layout/orgChart1"/>
    <dgm:cxn modelId="{644BF0C3-DBB1-48E7-8CB6-1B2C9B67C598}" srcId="{8DEE6CA6-5EDE-4CE9-AF02-646A5B7348B2}" destId="{DCB2DCFE-B24F-4BCD-8761-5462C63A6B9B}" srcOrd="0" destOrd="0" parTransId="{BFC59565-7E55-442F-A963-76FE257166E1}" sibTransId="{346D22EE-24BB-4EB3-9C4E-99CCC327E9AA}"/>
    <dgm:cxn modelId="{4FB2D4C4-91FF-4395-8860-BD31C6012FD8}" type="presOf" srcId="{26F6DA54-DB98-46F0-A335-E6D3CF94B6CC}" destId="{9891A116-1722-483C-9E53-16ED6B9F489F}" srcOrd="0" destOrd="0" presId="urn:microsoft.com/office/officeart/2005/8/layout/orgChart1"/>
    <dgm:cxn modelId="{51D9BBC5-1330-40B1-8055-C4A5C80979EA}" type="presOf" srcId="{026DEBEF-6121-4784-A170-5F810C9E1763}" destId="{FBE7456B-FF24-4AB5-A78B-D026A5E6EEC2}" srcOrd="1" destOrd="0" presId="urn:microsoft.com/office/officeart/2005/8/layout/orgChart1"/>
    <dgm:cxn modelId="{02E0C7C9-BE81-4ECE-88CB-93CE2C2511A3}" type="presOf" srcId="{A223B802-6203-42B4-ABAD-544E5BAB5928}" destId="{A8F47EE8-47AB-41E1-A1CA-C734FC0D9142}" srcOrd="1" destOrd="0" presId="urn:microsoft.com/office/officeart/2005/8/layout/orgChart1"/>
    <dgm:cxn modelId="{478F5ACF-2AC7-472A-B3F0-AC99132F4B12}" srcId="{B26BF1BB-EF4F-4C42-945C-D09B7447A814}" destId="{664BC404-1C8A-4039-BBB6-63D04E288FDF}" srcOrd="0" destOrd="0" parTransId="{1A388658-8361-411A-B6F9-3A567D6F493F}" sibTransId="{FF45FD38-943D-4416-A175-BD87FE2F2ABE}"/>
    <dgm:cxn modelId="{1799F0D2-C66D-46E3-86DB-505DADD76204}" srcId="{7A85EBC3-14C8-482C-9B56-9547328CDB2D}" destId="{A4CC4747-CD58-46C0-98F6-C2A7598233C3}" srcOrd="2" destOrd="0" parTransId="{C5F5B195-471C-4050-84FC-7A38D3F15895}" sibTransId="{FA50884C-885F-404E-8043-B0DE7ACCAF3A}"/>
    <dgm:cxn modelId="{04546BD4-3FE5-443F-99A1-2CBBB1C57D44}" type="presOf" srcId="{40F5CD0E-2803-46C6-ADFA-49B5110BBF06}" destId="{10FCA539-B84C-4DBC-971F-7F2A5604D2C2}" srcOrd="0" destOrd="0" presId="urn:microsoft.com/office/officeart/2005/8/layout/orgChart1"/>
    <dgm:cxn modelId="{51A57CD5-21DB-4F41-A468-23A6DB9A0D1A}" type="presOf" srcId="{7382CB13-AD08-44E0-B8F6-DBD57B0D1A78}" destId="{0F9FD13E-F635-4A1B-95B7-659E7075608B}" srcOrd="0" destOrd="0" presId="urn:microsoft.com/office/officeart/2005/8/layout/orgChart1"/>
    <dgm:cxn modelId="{3979EBDC-EC52-4E61-88EA-9A7238E7753B}" type="presOf" srcId="{F7C0356C-6FE3-46CD-A360-1C64C17431A8}" destId="{B0813660-4E88-400A-85B0-5B486EBA53EB}" srcOrd="0" destOrd="0" presId="urn:microsoft.com/office/officeart/2005/8/layout/orgChart1"/>
    <dgm:cxn modelId="{6349B0DE-CECB-4FB8-B1F9-0BC04D16CD62}" type="presOf" srcId="{180D35BA-8EA4-4D4D-8A5B-C37B10AED973}" destId="{D7DFB103-2183-4D4C-BF20-D324BC5C30FD}" srcOrd="1" destOrd="0" presId="urn:microsoft.com/office/officeart/2005/8/layout/orgChart1"/>
    <dgm:cxn modelId="{F48642E5-1791-44D6-8F42-2DDE8C575D1D}" srcId="{DCB2DCFE-B24F-4BCD-8761-5462C63A6B9B}" destId="{A223B802-6203-42B4-ABAD-544E5BAB5928}" srcOrd="0" destOrd="0" parTransId="{B69F43EF-3903-4EE2-A2B0-D68744EB4F9B}" sibTransId="{371FE984-9F24-4D3F-B00A-4EFCD2066AAC}"/>
    <dgm:cxn modelId="{357495E5-BFC4-44D9-A8E2-B296AB847B1F}" type="presOf" srcId="{A457E325-EB23-4ED7-9C27-64426EC6CF9A}" destId="{FDB0B8E2-542B-4C1E-895E-9401C095907C}" srcOrd="1" destOrd="0" presId="urn:microsoft.com/office/officeart/2005/8/layout/orgChart1"/>
    <dgm:cxn modelId="{535C0EE7-57DA-4EA7-AA81-10B62DC3AEA6}" type="presOf" srcId="{6EBEFD99-12F7-468B-ACC9-F976C7170EEE}" destId="{CEBACDA1-7004-47C6-962F-7D83ECADEE79}" srcOrd="0" destOrd="0" presId="urn:microsoft.com/office/officeart/2005/8/layout/orgChart1"/>
    <dgm:cxn modelId="{C471C2E9-779D-48CC-9ADD-2351C2D7E8F6}" type="presOf" srcId="{474E4028-F729-4345-8AA2-682FBB3D7A55}" destId="{52673A95-993E-4D67-BA82-1A63E063F1C6}" srcOrd="0" destOrd="0" presId="urn:microsoft.com/office/officeart/2005/8/layout/orgChart1"/>
    <dgm:cxn modelId="{8D9DE6F0-7AAF-4B2E-8F7C-A93D8D82FEB9}" type="presOf" srcId="{B69F43EF-3903-4EE2-A2B0-D68744EB4F9B}" destId="{19A0578E-8F83-4286-A0B0-37BDCAB69E3A}" srcOrd="0" destOrd="0" presId="urn:microsoft.com/office/officeart/2005/8/layout/orgChart1"/>
    <dgm:cxn modelId="{923463F3-056A-4998-98D1-C24B5D26B09C}" srcId="{7A85EBC3-14C8-482C-9B56-9547328CDB2D}" destId="{C3BC0A7F-1704-43A8-AC07-B424E3FDD5D7}" srcOrd="1" destOrd="0" parTransId="{40F5CD0E-2803-46C6-ADFA-49B5110BBF06}" sibTransId="{FF6A1CDD-4594-4DCF-A02A-EBDF4F0E8511}"/>
    <dgm:cxn modelId="{8E5DDBF3-6D2C-4826-B119-726F055941B3}" type="presOf" srcId="{1A388658-8361-411A-B6F9-3A567D6F493F}" destId="{F6B136E5-92CB-4F8E-ABC1-FB83230BA78B}" srcOrd="0" destOrd="0" presId="urn:microsoft.com/office/officeart/2005/8/layout/orgChart1"/>
    <dgm:cxn modelId="{1871E0F5-4414-445E-A3CE-057BE40B456B}" srcId="{026DEBEF-6121-4784-A170-5F810C9E1763}" destId="{D58B325B-AE64-43AC-BF82-1DE37D20D7F9}" srcOrd="3" destOrd="0" parTransId="{74BEA5D2-FF10-4A85-9D41-A12D3443E772}" sibTransId="{C82B1DCE-90BD-4568-8F17-330B8B3EC2E3}"/>
    <dgm:cxn modelId="{EE0094F6-07D7-4F9A-91DD-C45D561E8F3C}" type="presOf" srcId="{AB62E6D6-B1F7-4B7D-80E8-D9DF37228B59}" destId="{13CB039F-D9FC-4D7C-8A88-F6AC4A7AE64C}" srcOrd="0" destOrd="0" presId="urn:microsoft.com/office/officeart/2005/8/layout/orgChart1"/>
    <dgm:cxn modelId="{C0655CFB-9467-469F-AA60-5C2DC1B9C2F1}" srcId="{DCB2DCFE-B24F-4BCD-8761-5462C63A6B9B}" destId="{60C01AAF-8672-436E-BCA4-9F3EA8D8F713}" srcOrd="2" destOrd="0" parTransId="{72CC740E-6532-4826-B0CD-35E727BC0790}" sibTransId="{2C514BEE-6523-4B06-8599-75929EFDD08E}"/>
    <dgm:cxn modelId="{2DCC28FD-9ED8-4701-ADEE-5FCC43861404}" type="presOf" srcId="{DCB2DCFE-B24F-4BCD-8761-5462C63A6B9B}" destId="{C9811527-A778-4C77-9DE5-E56346315A8A}" srcOrd="1" destOrd="0" presId="urn:microsoft.com/office/officeart/2005/8/layout/orgChart1"/>
    <dgm:cxn modelId="{D718AFFF-2A7E-4740-8517-0A88CA85BB8D}" type="presOf" srcId="{180D35BA-8EA4-4D4D-8A5B-C37B10AED973}" destId="{B465A816-03E9-4F0A-832E-57913E2B436D}" srcOrd="0" destOrd="0" presId="urn:microsoft.com/office/officeart/2005/8/layout/orgChart1"/>
    <dgm:cxn modelId="{D1FA0A99-9DBA-46FE-9096-D2CD6B9CAD62}" type="presParOf" srcId="{52673A95-993E-4D67-BA82-1A63E063F1C6}" destId="{16A6A6F1-A19D-4880-BC3A-F61EA1B0039B}" srcOrd="0" destOrd="0" presId="urn:microsoft.com/office/officeart/2005/8/layout/orgChart1"/>
    <dgm:cxn modelId="{397DA8D5-957F-49B3-A13A-C4F96877AEB0}" type="presParOf" srcId="{16A6A6F1-A19D-4880-BC3A-F61EA1B0039B}" destId="{A212BF25-4189-4A7E-BAEF-29862410A566}" srcOrd="0" destOrd="0" presId="urn:microsoft.com/office/officeart/2005/8/layout/orgChart1"/>
    <dgm:cxn modelId="{C341F4C5-D724-49A1-8218-4AADB465EDCC}" type="presParOf" srcId="{A212BF25-4189-4A7E-BAEF-29862410A566}" destId="{5624C47E-8896-488A-A307-2E4524EF5D60}" srcOrd="0" destOrd="0" presId="urn:microsoft.com/office/officeart/2005/8/layout/orgChart1"/>
    <dgm:cxn modelId="{D403D82F-0114-48C4-BA5D-D50AF6EADAD5}" type="presParOf" srcId="{A212BF25-4189-4A7E-BAEF-29862410A566}" destId="{F5D4283A-C767-4253-8BA6-333F68892DD4}" srcOrd="1" destOrd="0" presId="urn:microsoft.com/office/officeart/2005/8/layout/orgChart1"/>
    <dgm:cxn modelId="{D56BB3E3-6A61-448F-A542-35287287E0C0}" type="presParOf" srcId="{16A6A6F1-A19D-4880-BC3A-F61EA1B0039B}" destId="{601B6274-4C34-400F-83C9-D50CE7C17935}" srcOrd="1" destOrd="0" presId="urn:microsoft.com/office/officeart/2005/8/layout/orgChart1"/>
    <dgm:cxn modelId="{B9FF6EA6-8D4E-4546-93C8-6377724ECBA1}" type="presParOf" srcId="{16A6A6F1-A19D-4880-BC3A-F61EA1B0039B}" destId="{A0F7326E-E90E-4197-928F-09457CE940FD}" srcOrd="2" destOrd="0" presId="urn:microsoft.com/office/officeart/2005/8/layout/orgChart1"/>
    <dgm:cxn modelId="{1F9DE525-0632-4E45-9F6D-08880C3D4E97}" type="presParOf" srcId="{A0F7326E-E90E-4197-928F-09457CE940FD}" destId="{C42A05DD-B65F-4AFD-AB16-A09ED72D5B18}" srcOrd="0" destOrd="0" presId="urn:microsoft.com/office/officeart/2005/8/layout/orgChart1"/>
    <dgm:cxn modelId="{BAD20D80-5CEC-4E66-9D29-3993594F86A0}" type="presParOf" srcId="{A0F7326E-E90E-4197-928F-09457CE940FD}" destId="{169E360F-9CB3-464F-AC6D-CE57A757E9B8}" srcOrd="1" destOrd="0" presId="urn:microsoft.com/office/officeart/2005/8/layout/orgChart1"/>
    <dgm:cxn modelId="{6F686117-162B-4110-BC17-FBEAE7D9F0F0}" type="presParOf" srcId="{169E360F-9CB3-464F-AC6D-CE57A757E9B8}" destId="{4F8921F5-5F87-4740-9FE7-6C790C23915F}" srcOrd="0" destOrd="0" presId="urn:microsoft.com/office/officeart/2005/8/layout/orgChart1"/>
    <dgm:cxn modelId="{3F0F3586-1F75-40BC-88C1-CE84D4F11D21}" type="presParOf" srcId="{4F8921F5-5F87-4740-9FE7-6C790C23915F}" destId="{259CB9B2-694D-48CC-B4BD-187381349851}" srcOrd="0" destOrd="0" presId="urn:microsoft.com/office/officeart/2005/8/layout/orgChart1"/>
    <dgm:cxn modelId="{65E6539C-1F87-4299-A888-052A3BFC45AA}" type="presParOf" srcId="{4F8921F5-5F87-4740-9FE7-6C790C23915F}" destId="{C9811527-A778-4C77-9DE5-E56346315A8A}" srcOrd="1" destOrd="0" presId="urn:microsoft.com/office/officeart/2005/8/layout/orgChart1"/>
    <dgm:cxn modelId="{45785965-C751-48B4-AE98-A9B2298CFD71}" type="presParOf" srcId="{169E360F-9CB3-464F-AC6D-CE57A757E9B8}" destId="{DC30418C-FD00-441C-956E-D928BCA55BD8}" srcOrd="1" destOrd="0" presId="urn:microsoft.com/office/officeart/2005/8/layout/orgChart1"/>
    <dgm:cxn modelId="{DFC2A4CA-7893-481B-8EDA-CC6AAE8605AF}" type="presParOf" srcId="{DC30418C-FD00-441C-956E-D928BCA55BD8}" destId="{19A0578E-8F83-4286-A0B0-37BDCAB69E3A}" srcOrd="0" destOrd="0" presId="urn:microsoft.com/office/officeart/2005/8/layout/orgChart1"/>
    <dgm:cxn modelId="{4768001E-DD68-4B5C-9C86-FE2560373B45}" type="presParOf" srcId="{DC30418C-FD00-441C-956E-D928BCA55BD8}" destId="{FC6C6721-0D4D-473D-BA3C-FADBC7C71311}" srcOrd="1" destOrd="0" presId="urn:microsoft.com/office/officeart/2005/8/layout/orgChart1"/>
    <dgm:cxn modelId="{8861922F-3BA3-4ACF-A728-16FE69F47EC6}" type="presParOf" srcId="{FC6C6721-0D4D-473D-BA3C-FADBC7C71311}" destId="{1E96ADB3-0FC4-4771-8D52-A1D048496EE4}" srcOrd="0" destOrd="0" presId="urn:microsoft.com/office/officeart/2005/8/layout/orgChart1"/>
    <dgm:cxn modelId="{AA003A86-AA25-4C4A-A7AE-F812A0939973}" type="presParOf" srcId="{1E96ADB3-0FC4-4771-8D52-A1D048496EE4}" destId="{349D4C70-6EE8-4081-87B9-C248664D909A}" srcOrd="0" destOrd="0" presId="urn:microsoft.com/office/officeart/2005/8/layout/orgChart1"/>
    <dgm:cxn modelId="{ACBE87BA-A7F7-4B7F-A4B2-68915E4155B5}" type="presParOf" srcId="{1E96ADB3-0FC4-4771-8D52-A1D048496EE4}" destId="{A8F47EE8-47AB-41E1-A1CA-C734FC0D9142}" srcOrd="1" destOrd="0" presId="urn:microsoft.com/office/officeart/2005/8/layout/orgChart1"/>
    <dgm:cxn modelId="{ED8A23ED-7F61-44AE-AFF2-DDE0F8474D79}" type="presParOf" srcId="{FC6C6721-0D4D-473D-BA3C-FADBC7C71311}" destId="{A344925D-6C34-4E07-AE9A-58DE593FBFCD}" srcOrd="1" destOrd="0" presId="urn:microsoft.com/office/officeart/2005/8/layout/orgChart1"/>
    <dgm:cxn modelId="{A3354BEA-7D63-48F3-8B75-0FC4A3E340CF}" type="presParOf" srcId="{A344925D-6C34-4E07-AE9A-58DE593FBFCD}" destId="{34702B40-6A91-499E-BB9A-B943D59AC929}" srcOrd="0" destOrd="0" presId="urn:microsoft.com/office/officeart/2005/8/layout/orgChart1"/>
    <dgm:cxn modelId="{DE6AD315-C55E-4394-B4F6-2EC8CE47DC88}" type="presParOf" srcId="{A344925D-6C34-4E07-AE9A-58DE593FBFCD}" destId="{2E94630E-E549-41F8-83C3-E89C5A301385}" srcOrd="1" destOrd="0" presId="urn:microsoft.com/office/officeart/2005/8/layout/orgChart1"/>
    <dgm:cxn modelId="{26D05819-13C6-41EC-847D-EE7BCF89173B}" type="presParOf" srcId="{2E94630E-E549-41F8-83C3-E89C5A301385}" destId="{1E224376-73CC-4BB3-9A39-D81413633057}" srcOrd="0" destOrd="0" presId="urn:microsoft.com/office/officeart/2005/8/layout/orgChart1"/>
    <dgm:cxn modelId="{738E1D89-77D9-40A4-A7C4-9E71B6AB69C2}" type="presParOf" srcId="{1E224376-73CC-4BB3-9A39-D81413633057}" destId="{CEBACDA1-7004-47C6-962F-7D83ECADEE79}" srcOrd="0" destOrd="0" presId="urn:microsoft.com/office/officeart/2005/8/layout/orgChart1"/>
    <dgm:cxn modelId="{19BD31D9-17EA-407E-9D71-B19A8AB3A15E}" type="presParOf" srcId="{1E224376-73CC-4BB3-9A39-D81413633057}" destId="{5922ACBC-888F-470B-A986-2DF398561671}" srcOrd="1" destOrd="0" presId="urn:microsoft.com/office/officeart/2005/8/layout/orgChart1"/>
    <dgm:cxn modelId="{85FD206E-0107-4369-B49D-C88070D24494}" type="presParOf" srcId="{2E94630E-E549-41F8-83C3-E89C5A301385}" destId="{401EA70C-448E-4D96-B841-466CC45DA731}" srcOrd="1" destOrd="0" presId="urn:microsoft.com/office/officeart/2005/8/layout/orgChart1"/>
    <dgm:cxn modelId="{0711CC8A-DB6E-4988-83A2-423175C12E49}" type="presParOf" srcId="{2E94630E-E549-41F8-83C3-E89C5A301385}" destId="{FF32BC42-E5D6-41D9-B022-A9B98AA88C11}" srcOrd="2" destOrd="0" presId="urn:microsoft.com/office/officeart/2005/8/layout/orgChart1"/>
    <dgm:cxn modelId="{52FD3927-CBAD-4D49-8FB9-A19A793EC9F2}" type="presParOf" srcId="{A344925D-6C34-4E07-AE9A-58DE593FBFCD}" destId="{EEF5C4E0-2F0E-4DA3-953E-16B0FB20AE72}" srcOrd="2" destOrd="0" presId="urn:microsoft.com/office/officeart/2005/8/layout/orgChart1"/>
    <dgm:cxn modelId="{BFA4EDFF-F5AA-406E-B159-EB60C1AD2AF5}" type="presParOf" srcId="{A344925D-6C34-4E07-AE9A-58DE593FBFCD}" destId="{19606C40-547E-4659-A8F8-F332B1C9207D}" srcOrd="3" destOrd="0" presId="urn:microsoft.com/office/officeart/2005/8/layout/orgChart1"/>
    <dgm:cxn modelId="{9308AC9A-CAE7-41B2-BB9F-B9955B4E934E}" type="presParOf" srcId="{19606C40-547E-4659-A8F8-F332B1C9207D}" destId="{FC1052E5-77A4-4414-B9A2-3C6C9B68177A}" srcOrd="0" destOrd="0" presId="urn:microsoft.com/office/officeart/2005/8/layout/orgChart1"/>
    <dgm:cxn modelId="{7DD4864E-7D2B-46C4-B7B8-A697916C1ADF}" type="presParOf" srcId="{FC1052E5-77A4-4414-B9A2-3C6C9B68177A}" destId="{CBAA914E-3921-4858-8370-72BD393F117A}" srcOrd="0" destOrd="0" presId="urn:microsoft.com/office/officeart/2005/8/layout/orgChart1"/>
    <dgm:cxn modelId="{F7202BDF-28BC-408B-9157-E4A0EF1395CC}" type="presParOf" srcId="{FC1052E5-77A4-4414-B9A2-3C6C9B68177A}" destId="{E9E36E9B-8E54-443B-993B-7381DFDA4F58}" srcOrd="1" destOrd="0" presId="urn:microsoft.com/office/officeart/2005/8/layout/orgChart1"/>
    <dgm:cxn modelId="{FE6A769B-A14F-431C-B558-601C5F01DAF7}" type="presParOf" srcId="{19606C40-547E-4659-A8F8-F332B1C9207D}" destId="{CF79076F-86FF-42A4-B19E-A37155083DD2}" srcOrd="1" destOrd="0" presId="urn:microsoft.com/office/officeart/2005/8/layout/orgChart1"/>
    <dgm:cxn modelId="{6DDA818E-F974-4484-B051-98B5E50DC926}" type="presParOf" srcId="{CF79076F-86FF-42A4-B19E-A37155083DD2}" destId="{9891A116-1722-483C-9E53-16ED6B9F489F}" srcOrd="0" destOrd="0" presId="urn:microsoft.com/office/officeart/2005/8/layout/orgChart1"/>
    <dgm:cxn modelId="{92E62250-C911-4A4E-AA42-8D74F5587F9B}" type="presParOf" srcId="{CF79076F-86FF-42A4-B19E-A37155083DD2}" destId="{A66DC310-7D9E-4B69-A926-5243584DFA31}" srcOrd="1" destOrd="0" presId="urn:microsoft.com/office/officeart/2005/8/layout/orgChart1"/>
    <dgm:cxn modelId="{E859956B-3D12-490A-A54F-EB587258B245}" type="presParOf" srcId="{A66DC310-7D9E-4B69-A926-5243584DFA31}" destId="{1C2B1897-C42F-4788-87AB-E7B83D15196D}" srcOrd="0" destOrd="0" presId="urn:microsoft.com/office/officeart/2005/8/layout/orgChart1"/>
    <dgm:cxn modelId="{AB1C09BC-8364-41DF-B77B-98CA260B7ECC}" type="presParOf" srcId="{1C2B1897-C42F-4788-87AB-E7B83D15196D}" destId="{B465A816-03E9-4F0A-832E-57913E2B436D}" srcOrd="0" destOrd="0" presId="urn:microsoft.com/office/officeart/2005/8/layout/orgChart1"/>
    <dgm:cxn modelId="{D262965E-D0FC-4D05-ACD9-FEDA6BDFA463}" type="presParOf" srcId="{1C2B1897-C42F-4788-87AB-E7B83D15196D}" destId="{D7DFB103-2183-4D4C-BF20-D324BC5C30FD}" srcOrd="1" destOrd="0" presId="urn:microsoft.com/office/officeart/2005/8/layout/orgChart1"/>
    <dgm:cxn modelId="{A720F3FA-F668-4C9D-9186-1842B707798C}" type="presParOf" srcId="{A66DC310-7D9E-4B69-A926-5243584DFA31}" destId="{B6CADC4A-D48B-4EBC-92B6-497C90924DB1}" srcOrd="1" destOrd="0" presId="urn:microsoft.com/office/officeart/2005/8/layout/orgChart1"/>
    <dgm:cxn modelId="{46B68DB9-7862-4A83-8221-5942B119E281}" type="presParOf" srcId="{A66DC310-7D9E-4B69-A926-5243584DFA31}" destId="{3829AC8F-2BFC-4FC4-9E33-BADF737FB9BF}" srcOrd="2" destOrd="0" presId="urn:microsoft.com/office/officeart/2005/8/layout/orgChart1"/>
    <dgm:cxn modelId="{803BD579-83B4-479D-915B-24C252E15AE6}" type="presParOf" srcId="{CF79076F-86FF-42A4-B19E-A37155083DD2}" destId="{CA1A7C79-014A-4C80-A906-8E2BF1C9992F}" srcOrd="2" destOrd="0" presId="urn:microsoft.com/office/officeart/2005/8/layout/orgChart1"/>
    <dgm:cxn modelId="{5B0BEAE1-C648-4FE4-9625-E8E10F962698}" type="presParOf" srcId="{CF79076F-86FF-42A4-B19E-A37155083DD2}" destId="{38DC96F8-8091-4F96-A3AF-3E108BBAA1BF}" srcOrd="3" destOrd="0" presId="urn:microsoft.com/office/officeart/2005/8/layout/orgChart1"/>
    <dgm:cxn modelId="{4070DF50-CCF0-4AC1-AAAE-34A960B85290}" type="presParOf" srcId="{38DC96F8-8091-4F96-A3AF-3E108BBAA1BF}" destId="{08318F8C-F03B-4672-85C9-A9D95F18DAE5}" srcOrd="0" destOrd="0" presId="urn:microsoft.com/office/officeart/2005/8/layout/orgChart1"/>
    <dgm:cxn modelId="{9F651534-A6B6-4FE9-BD5B-2ABE196258E7}" type="presParOf" srcId="{08318F8C-F03B-4672-85C9-A9D95F18DAE5}" destId="{1040A21C-15AF-4E95-B919-C235174A6D92}" srcOrd="0" destOrd="0" presId="urn:microsoft.com/office/officeart/2005/8/layout/orgChart1"/>
    <dgm:cxn modelId="{B3261723-7EBC-42A7-8C04-B9615DE130D9}" type="presParOf" srcId="{08318F8C-F03B-4672-85C9-A9D95F18DAE5}" destId="{747AA855-ECA1-40FF-BC42-32F02194A7FA}" srcOrd="1" destOrd="0" presId="urn:microsoft.com/office/officeart/2005/8/layout/orgChart1"/>
    <dgm:cxn modelId="{EBDE4230-81ED-4B56-ABC6-4F306CA7FCC4}" type="presParOf" srcId="{38DC96F8-8091-4F96-A3AF-3E108BBAA1BF}" destId="{667EA480-80F7-4104-B4A6-97D4BA285B88}" srcOrd="1" destOrd="0" presId="urn:microsoft.com/office/officeart/2005/8/layout/orgChart1"/>
    <dgm:cxn modelId="{787B30C0-9EC4-413F-8B4F-23A88828FE79}" type="presParOf" srcId="{667EA480-80F7-4104-B4A6-97D4BA285B88}" destId="{084AD50F-53AC-4A3D-869A-1382F429B975}" srcOrd="0" destOrd="0" presId="urn:microsoft.com/office/officeart/2005/8/layout/orgChart1"/>
    <dgm:cxn modelId="{4F60D2AB-B348-41E2-BD96-0F6E02C1161E}" type="presParOf" srcId="{667EA480-80F7-4104-B4A6-97D4BA285B88}" destId="{60A0A5AC-237F-44B3-95D6-CFAB1F3207F5}" srcOrd="1" destOrd="0" presId="urn:microsoft.com/office/officeart/2005/8/layout/orgChart1"/>
    <dgm:cxn modelId="{C2B24965-9209-409B-896B-A5D290B161B8}" type="presParOf" srcId="{60A0A5AC-237F-44B3-95D6-CFAB1F3207F5}" destId="{EE24C0DF-126D-41A5-BD58-004136BA2A7F}" srcOrd="0" destOrd="0" presId="urn:microsoft.com/office/officeart/2005/8/layout/orgChart1"/>
    <dgm:cxn modelId="{8DD63117-E387-481B-9EC2-CA38010CBAF0}" type="presParOf" srcId="{EE24C0DF-126D-41A5-BD58-004136BA2A7F}" destId="{38C924E4-93F9-4DAD-9B2D-84FB23773094}" srcOrd="0" destOrd="0" presId="urn:microsoft.com/office/officeart/2005/8/layout/orgChart1"/>
    <dgm:cxn modelId="{0CD6E194-50FA-49FB-9A94-B81491E09875}" type="presParOf" srcId="{EE24C0DF-126D-41A5-BD58-004136BA2A7F}" destId="{FDB0B8E2-542B-4C1E-895E-9401C095907C}" srcOrd="1" destOrd="0" presId="urn:microsoft.com/office/officeart/2005/8/layout/orgChart1"/>
    <dgm:cxn modelId="{3638FD7C-5FCA-435B-9B12-4E95906A4EF0}" type="presParOf" srcId="{60A0A5AC-237F-44B3-95D6-CFAB1F3207F5}" destId="{321CD689-FA81-435D-90AC-D867B242C699}" srcOrd="1" destOrd="0" presId="urn:microsoft.com/office/officeart/2005/8/layout/orgChart1"/>
    <dgm:cxn modelId="{EEC543DA-0DFB-41FE-888B-8E1C7E7EEC91}" type="presParOf" srcId="{60A0A5AC-237F-44B3-95D6-CFAB1F3207F5}" destId="{D941C0F8-1910-4F7B-AE10-DA2D6C6589A4}" srcOrd="2" destOrd="0" presId="urn:microsoft.com/office/officeart/2005/8/layout/orgChart1"/>
    <dgm:cxn modelId="{7EE0D775-417C-4004-86FD-2AC9CB462ED4}" type="presParOf" srcId="{38DC96F8-8091-4F96-A3AF-3E108BBAA1BF}" destId="{CD94490C-27C4-416E-AEA8-8695A0BAF971}" srcOrd="2" destOrd="0" presId="urn:microsoft.com/office/officeart/2005/8/layout/orgChart1"/>
    <dgm:cxn modelId="{6E67E79A-20EC-440C-BEDD-13809C2385A1}" type="presParOf" srcId="{19606C40-547E-4659-A8F8-F332B1C9207D}" destId="{5CED4445-E033-4103-A827-AC1534078578}" srcOrd="2" destOrd="0" presId="urn:microsoft.com/office/officeart/2005/8/layout/orgChart1"/>
    <dgm:cxn modelId="{EEED6ED1-FECE-43FD-A63F-F3AE445A1493}" type="presParOf" srcId="{FC6C6721-0D4D-473D-BA3C-FADBC7C71311}" destId="{C820E1E2-C1A0-4D42-B6A5-19D3C6BAE8C9}" srcOrd="2" destOrd="0" presId="urn:microsoft.com/office/officeart/2005/8/layout/orgChart1"/>
    <dgm:cxn modelId="{AD333437-BCAF-46BF-92BF-8BF956D61792}" type="presParOf" srcId="{DC30418C-FD00-441C-956E-D928BCA55BD8}" destId="{2F97A300-599A-4512-A6B9-93C7F0F9757B}" srcOrd="2" destOrd="0" presId="urn:microsoft.com/office/officeart/2005/8/layout/orgChart1"/>
    <dgm:cxn modelId="{0E99A6F4-DE0D-4DCC-AD1A-9820413AD633}" type="presParOf" srcId="{DC30418C-FD00-441C-956E-D928BCA55BD8}" destId="{00C0B5F0-068F-44E0-B88D-F7C73D5D827A}" srcOrd="3" destOrd="0" presId="urn:microsoft.com/office/officeart/2005/8/layout/orgChart1"/>
    <dgm:cxn modelId="{2FC54123-81CC-4E69-8C91-A4C962564433}" type="presParOf" srcId="{00C0B5F0-068F-44E0-B88D-F7C73D5D827A}" destId="{EF1F24FE-8084-4C96-A725-4129481D0A54}" srcOrd="0" destOrd="0" presId="urn:microsoft.com/office/officeart/2005/8/layout/orgChart1"/>
    <dgm:cxn modelId="{8104E4DA-2C26-4C5F-A847-CE73135E37C6}" type="presParOf" srcId="{EF1F24FE-8084-4C96-A725-4129481D0A54}" destId="{BB347FFB-7B25-48B6-A8D8-501219AE8DC8}" srcOrd="0" destOrd="0" presId="urn:microsoft.com/office/officeart/2005/8/layout/orgChart1"/>
    <dgm:cxn modelId="{6F4B3A9B-289B-4BAD-8F2B-21FF3B36C897}" type="presParOf" srcId="{EF1F24FE-8084-4C96-A725-4129481D0A54}" destId="{4B531D55-14F0-4934-83DA-401DE0766461}" srcOrd="1" destOrd="0" presId="urn:microsoft.com/office/officeart/2005/8/layout/orgChart1"/>
    <dgm:cxn modelId="{36B0E325-D0EA-44F9-9179-6A9E230C6C43}" type="presParOf" srcId="{00C0B5F0-068F-44E0-B88D-F7C73D5D827A}" destId="{1C9071B0-5B52-4A9C-8F90-88A29376E21B}" srcOrd="1" destOrd="0" presId="urn:microsoft.com/office/officeart/2005/8/layout/orgChart1"/>
    <dgm:cxn modelId="{FB6F2EB9-4309-4191-A4AD-9F72B7D3DD26}" type="presParOf" srcId="{1C9071B0-5B52-4A9C-8F90-88A29376E21B}" destId="{F6B136E5-92CB-4F8E-ABC1-FB83230BA78B}" srcOrd="0" destOrd="0" presId="urn:microsoft.com/office/officeart/2005/8/layout/orgChart1"/>
    <dgm:cxn modelId="{41D78C53-58B6-4FEB-AEE1-063396B2CE35}" type="presParOf" srcId="{1C9071B0-5B52-4A9C-8F90-88A29376E21B}" destId="{30541E0A-8E0F-4374-9797-FC1EEF88D89E}" srcOrd="1" destOrd="0" presId="urn:microsoft.com/office/officeart/2005/8/layout/orgChart1"/>
    <dgm:cxn modelId="{50A5F80E-95BB-47CE-8122-CF25237D2B6F}" type="presParOf" srcId="{30541E0A-8E0F-4374-9797-FC1EEF88D89E}" destId="{BEA0B2A3-A834-4867-9DB1-1021F9B4DCEE}" srcOrd="0" destOrd="0" presId="urn:microsoft.com/office/officeart/2005/8/layout/orgChart1"/>
    <dgm:cxn modelId="{89BD9CD3-6042-417E-86F0-4E0CECB81639}" type="presParOf" srcId="{BEA0B2A3-A834-4867-9DB1-1021F9B4DCEE}" destId="{FB524047-B942-4DAD-B2E1-345FA13364FC}" srcOrd="0" destOrd="0" presId="urn:microsoft.com/office/officeart/2005/8/layout/orgChart1"/>
    <dgm:cxn modelId="{4B6D79CC-645E-412C-9507-A2FE9A073179}" type="presParOf" srcId="{BEA0B2A3-A834-4867-9DB1-1021F9B4DCEE}" destId="{526A07C8-EBCE-43BD-9841-36175B5957DB}" srcOrd="1" destOrd="0" presId="urn:microsoft.com/office/officeart/2005/8/layout/orgChart1"/>
    <dgm:cxn modelId="{1671B758-C77A-4595-9007-A275100F98E1}" type="presParOf" srcId="{30541E0A-8E0F-4374-9797-FC1EEF88D89E}" destId="{27B6E9EC-ACFD-47CD-9488-A3060CDD93F2}" srcOrd="1" destOrd="0" presId="urn:microsoft.com/office/officeart/2005/8/layout/orgChart1"/>
    <dgm:cxn modelId="{3C218DC8-0409-401B-BE3B-BFB96BE99D0D}" type="presParOf" srcId="{30541E0A-8E0F-4374-9797-FC1EEF88D89E}" destId="{EB14C8F8-397D-4144-93A0-71958A833E51}" srcOrd="2" destOrd="0" presId="urn:microsoft.com/office/officeart/2005/8/layout/orgChart1"/>
    <dgm:cxn modelId="{F202A53A-FC30-4BFC-B1ED-25FD554F108C}" type="presParOf" srcId="{1C9071B0-5B52-4A9C-8F90-88A29376E21B}" destId="{ADE70E10-B7EC-43E7-9EEE-A8E75FA1CF06}" srcOrd="2" destOrd="0" presId="urn:microsoft.com/office/officeart/2005/8/layout/orgChart1"/>
    <dgm:cxn modelId="{539A7F5C-DF63-4ED5-A0F8-F164D00103D1}" type="presParOf" srcId="{1C9071B0-5B52-4A9C-8F90-88A29376E21B}" destId="{70AE2FC7-C5E2-44AC-9EEC-24840E3AAC84}" srcOrd="3" destOrd="0" presId="urn:microsoft.com/office/officeart/2005/8/layout/orgChart1"/>
    <dgm:cxn modelId="{73B8EB38-71B4-45FA-8601-CE4D172073A4}" type="presParOf" srcId="{70AE2FC7-C5E2-44AC-9EEC-24840E3AAC84}" destId="{D2F05F51-2D02-47C1-BD67-65B6096B1FA2}" srcOrd="0" destOrd="0" presId="urn:microsoft.com/office/officeart/2005/8/layout/orgChart1"/>
    <dgm:cxn modelId="{3673A047-EB85-49B4-997D-47E7A6414F8F}" type="presParOf" srcId="{D2F05F51-2D02-47C1-BD67-65B6096B1FA2}" destId="{0F9FD13E-F635-4A1B-95B7-659E7075608B}" srcOrd="0" destOrd="0" presId="urn:microsoft.com/office/officeart/2005/8/layout/orgChart1"/>
    <dgm:cxn modelId="{25C94E32-2D0A-43EC-9839-8A95BEFABF88}" type="presParOf" srcId="{D2F05F51-2D02-47C1-BD67-65B6096B1FA2}" destId="{922DF88F-A7E7-44CD-AE1D-893B846E0095}" srcOrd="1" destOrd="0" presId="urn:microsoft.com/office/officeart/2005/8/layout/orgChart1"/>
    <dgm:cxn modelId="{166A26CC-2ECF-4A39-AABA-B6FECB5B8E19}" type="presParOf" srcId="{70AE2FC7-C5E2-44AC-9EEC-24840E3AAC84}" destId="{8CC77750-377C-4CC2-A660-03AAB78BC355}" srcOrd="1" destOrd="0" presId="urn:microsoft.com/office/officeart/2005/8/layout/orgChart1"/>
    <dgm:cxn modelId="{21B28043-6A71-4D66-B088-3E53C2712D31}" type="presParOf" srcId="{70AE2FC7-C5E2-44AC-9EEC-24840E3AAC84}" destId="{ED60926A-DD84-423D-8BC2-2677B7BD662E}" srcOrd="2" destOrd="0" presId="urn:microsoft.com/office/officeart/2005/8/layout/orgChart1"/>
    <dgm:cxn modelId="{0CA8BAD2-459E-44AA-9026-3926E9B8C3E1}" type="presParOf" srcId="{00C0B5F0-068F-44E0-B88D-F7C73D5D827A}" destId="{0A973FC0-5540-4BCD-BA71-C0BC95A810EA}" srcOrd="2" destOrd="0" presId="urn:microsoft.com/office/officeart/2005/8/layout/orgChart1"/>
    <dgm:cxn modelId="{C8BD7440-9D16-4422-9360-C1330C5ACFA9}" type="presParOf" srcId="{DC30418C-FD00-441C-956E-D928BCA55BD8}" destId="{1FC80AF7-5EC3-433F-831B-35AD53A2B20C}" srcOrd="4" destOrd="0" presId="urn:microsoft.com/office/officeart/2005/8/layout/orgChart1"/>
    <dgm:cxn modelId="{902B4E07-F9C8-41BB-AF6F-6A672A246C2C}" type="presParOf" srcId="{DC30418C-FD00-441C-956E-D928BCA55BD8}" destId="{FCEA7172-E2A1-47A3-9304-305988D7EC25}" srcOrd="5" destOrd="0" presId="urn:microsoft.com/office/officeart/2005/8/layout/orgChart1"/>
    <dgm:cxn modelId="{D6134227-18F3-4EBF-ACCB-FBF73D8E710E}" type="presParOf" srcId="{FCEA7172-E2A1-47A3-9304-305988D7EC25}" destId="{4E22F1F9-A12C-4C05-B112-FD49ECD65E55}" srcOrd="0" destOrd="0" presId="urn:microsoft.com/office/officeart/2005/8/layout/orgChart1"/>
    <dgm:cxn modelId="{2B542A1D-07D2-4364-A847-1D15DAC960A7}" type="presParOf" srcId="{4E22F1F9-A12C-4C05-B112-FD49ECD65E55}" destId="{D6B1DEA0-45CF-406E-9B76-B5B245A6381A}" srcOrd="0" destOrd="0" presId="urn:microsoft.com/office/officeart/2005/8/layout/orgChart1"/>
    <dgm:cxn modelId="{65F29036-3724-4C7E-8230-DD26850938A5}" type="presParOf" srcId="{4E22F1F9-A12C-4C05-B112-FD49ECD65E55}" destId="{C914AE37-0B91-4F86-95D7-79A234CD2654}" srcOrd="1" destOrd="0" presId="urn:microsoft.com/office/officeart/2005/8/layout/orgChart1"/>
    <dgm:cxn modelId="{40AA7A82-2182-4AEF-BB63-D454CA92B176}" type="presParOf" srcId="{FCEA7172-E2A1-47A3-9304-305988D7EC25}" destId="{ECFB54F5-C428-4389-886F-56E8DC83974A}" srcOrd="1" destOrd="0" presId="urn:microsoft.com/office/officeart/2005/8/layout/orgChart1"/>
    <dgm:cxn modelId="{69AB2566-C0AE-437C-852C-B369D3280999}" type="presParOf" srcId="{ECFB54F5-C428-4389-886F-56E8DC83974A}" destId="{1869E6F8-71BD-4CE5-86AC-FBE251F7382C}" srcOrd="0" destOrd="0" presId="urn:microsoft.com/office/officeart/2005/8/layout/orgChart1"/>
    <dgm:cxn modelId="{8F097E9F-A99E-4DA8-8961-E28D6E93DE8F}" type="presParOf" srcId="{ECFB54F5-C428-4389-886F-56E8DC83974A}" destId="{AE573560-F1D6-4CCD-ADB8-48B78024A876}" srcOrd="1" destOrd="0" presId="urn:microsoft.com/office/officeart/2005/8/layout/orgChart1"/>
    <dgm:cxn modelId="{B8D96E95-F3E5-4D91-9C41-7D0DE95D08CD}" type="presParOf" srcId="{AE573560-F1D6-4CCD-ADB8-48B78024A876}" destId="{1CF28309-7D5E-4BDF-B4BD-E893E23F342C}" srcOrd="0" destOrd="0" presId="urn:microsoft.com/office/officeart/2005/8/layout/orgChart1"/>
    <dgm:cxn modelId="{AC21593F-3B5C-4311-97BB-83DDD0F01044}" type="presParOf" srcId="{1CF28309-7D5E-4BDF-B4BD-E893E23F342C}" destId="{44927C2C-B529-4F4A-90C5-7ED9A25EC1AB}" srcOrd="0" destOrd="0" presId="urn:microsoft.com/office/officeart/2005/8/layout/orgChart1"/>
    <dgm:cxn modelId="{7DB15C45-2A4C-4CF3-93AD-55596DF90440}" type="presParOf" srcId="{1CF28309-7D5E-4BDF-B4BD-E893E23F342C}" destId="{19513964-986E-4366-B795-FB7E8A561B79}" srcOrd="1" destOrd="0" presId="urn:microsoft.com/office/officeart/2005/8/layout/orgChart1"/>
    <dgm:cxn modelId="{05E2E2B7-73A0-4B44-ABAD-7533A7556AC1}" type="presParOf" srcId="{AE573560-F1D6-4CCD-ADB8-48B78024A876}" destId="{A2EE2D21-2FBD-434C-A0DB-E8D1F221A7ED}" srcOrd="1" destOrd="0" presId="urn:microsoft.com/office/officeart/2005/8/layout/orgChart1"/>
    <dgm:cxn modelId="{B251BF92-E42E-4CEE-80B4-B45F54BC6DB7}" type="presParOf" srcId="{AE573560-F1D6-4CCD-ADB8-48B78024A876}" destId="{693A8828-7C87-4AE9-8257-F21779754A57}" srcOrd="2" destOrd="0" presId="urn:microsoft.com/office/officeart/2005/8/layout/orgChart1"/>
    <dgm:cxn modelId="{2C3ECCC1-0C3E-49F3-96B0-E9E7FBB4631E}" type="presParOf" srcId="{FCEA7172-E2A1-47A3-9304-305988D7EC25}" destId="{EB206029-A05D-4D74-B2D5-9D09C0049A0D}" srcOrd="2" destOrd="0" presId="urn:microsoft.com/office/officeart/2005/8/layout/orgChart1"/>
    <dgm:cxn modelId="{3DFC437B-C114-4229-A3B9-3C4092C99483}" type="presParOf" srcId="{DC30418C-FD00-441C-956E-D928BCA55BD8}" destId="{CF58662E-9163-46AC-A67F-E1F7BFFB427C}" srcOrd="6" destOrd="0" presId="urn:microsoft.com/office/officeart/2005/8/layout/orgChart1"/>
    <dgm:cxn modelId="{25AED312-5F98-4A5F-ADA3-11028EBA7E8E}" type="presParOf" srcId="{DC30418C-FD00-441C-956E-D928BCA55BD8}" destId="{5CD07F9C-6BC8-4DC1-A6E9-2AABB512EABD}" srcOrd="7" destOrd="0" presId="urn:microsoft.com/office/officeart/2005/8/layout/orgChart1"/>
    <dgm:cxn modelId="{C15A58C3-C52A-430A-9BCF-DD153BF873F1}" type="presParOf" srcId="{5CD07F9C-6BC8-4DC1-A6E9-2AABB512EABD}" destId="{F9DFA7D4-3E08-437E-BBBC-215B04BC38D5}" srcOrd="0" destOrd="0" presId="urn:microsoft.com/office/officeart/2005/8/layout/orgChart1"/>
    <dgm:cxn modelId="{DD2E262C-B43C-4ED0-B9D9-EF66B0C25909}" type="presParOf" srcId="{F9DFA7D4-3E08-437E-BBBC-215B04BC38D5}" destId="{FC58CCFE-D30F-4033-90C6-B627E37BDE00}" srcOrd="0" destOrd="0" presId="urn:microsoft.com/office/officeart/2005/8/layout/orgChart1"/>
    <dgm:cxn modelId="{78DAE1A0-937F-4325-88B7-A64B5AF3CE99}" type="presParOf" srcId="{F9DFA7D4-3E08-437E-BBBC-215B04BC38D5}" destId="{FBE7456B-FF24-4AB5-A78B-D026A5E6EEC2}" srcOrd="1" destOrd="0" presId="urn:microsoft.com/office/officeart/2005/8/layout/orgChart1"/>
    <dgm:cxn modelId="{A66D6A76-AF7D-47E1-840E-C57AB8BBB8CC}" type="presParOf" srcId="{5CD07F9C-6BC8-4DC1-A6E9-2AABB512EABD}" destId="{D928BE7A-64E7-4542-A31E-5E711BF16865}" srcOrd="1" destOrd="0" presId="urn:microsoft.com/office/officeart/2005/8/layout/orgChart1"/>
    <dgm:cxn modelId="{B77A8C13-EA47-4743-AF39-D12078498CB3}" type="presParOf" srcId="{D928BE7A-64E7-4542-A31E-5E711BF16865}" destId="{B0813660-4E88-400A-85B0-5B486EBA53EB}" srcOrd="0" destOrd="0" presId="urn:microsoft.com/office/officeart/2005/8/layout/orgChart1"/>
    <dgm:cxn modelId="{444481F7-2145-410E-9F7B-FC88F0C5F810}" type="presParOf" srcId="{D928BE7A-64E7-4542-A31E-5E711BF16865}" destId="{985B28DB-D493-498F-93B4-8A7C4066714A}" srcOrd="1" destOrd="0" presId="urn:microsoft.com/office/officeart/2005/8/layout/orgChart1"/>
    <dgm:cxn modelId="{895256AB-A543-4C65-8FAC-19E5BB8E36F7}" type="presParOf" srcId="{985B28DB-D493-498F-93B4-8A7C4066714A}" destId="{3068F353-E8C6-42F5-A9B3-8CB61C77AB98}" srcOrd="0" destOrd="0" presId="urn:microsoft.com/office/officeart/2005/8/layout/orgChart1"/>
    <dgm:cxn modelId="{7E93A674-B9FF-42DE-B867-BDDC0F0BC6DC}" type="presParOf" srcId="{3068F353-E8C6-42F5-A9B3-8CB61C77AB98}" destId="{3C50E3E7-A8E7-4C62-837E-AF746C42ABED}" srcOrd="0" destOrd="0" presId="urn:microsoft.com/office/officeart/2005/8/layout/orgChart1"/>
    <dgm:cxn modelId="{CEED0EAE-1663-4E31-887D-5E6A1A10B315}" type="presParOf" srcId="{3068F353-E8C6-42F5-A9B3-8CB61C77AB98}" destId="{94A977CF-43D0-4864-9F91-4A0053E252BC}" srcOrd="1" destOrd="0" presId="urn:microsoft.com/office/officeart/2005/8/layout/orgChart1"/>
    <dgm:cxn modelId="{DC7C4938-0E6C-411B-BA13-21C0B04C8851}" type="presParOf" srcId="{985B28DB-D493-498F-93B4-8A7C4066714A}" destId="{D4593063-2FF7-4869-BD28-16DB5F0ABF3F}" srcOrd="1" destOrd="0" presId="urn:microsoft.com/office/officeart/2005/8/layout/orgChart1"/>
    <dgm:cxn modelId="{52FF6794-98F6-4927-ACC0-B047513EE640}" type="presParOf" srcId="{985B28DB-D493-498F-93B4-8A7C4066714A}" destId="{0E22CC22-5F42-46B6-8DBA-F4B4BA178354}" srcOrd="2" destOrd="0" presId="urn:microsoft.com/office/officeart/2005/8/layout/orgChart1"/>
    <dgm:cxn modelId="{9DAF69F3-9AB8-41E4-993A-FD824DDC7B86}" type="presParOf" srcId="{D928BE7A-64E7-4542-A31E-5E711BF16865}" destId="{8869B819-D74C-45B0-A3AA-D66C655D10E0}" srcOrd="2" destOrd="0" presId="urn:microsoft.com/office/officeart/2005/8/layout/orgChart1"/>
    <dgm:cxn modelId="{8F0E80FA-5CC6-43D7-A161-563504DB08FB}" type="presParOf" srcId="{D928BE7A-64E7-4542-A31E-5E711BF16865}" destId="{3604A471-B225-4829-A7C1-878291D364A7}" srcOrd="3" destOrd="0" presId="urn:microsoft.com/office/officeart/2005/8/layout/orgChart1"/>
    <dgm:cxn modelId="{347F7668-9B91-40FF-8505-779578E55F8B}" type="presParOf" srcId="{3604A471-B225-4829-A7C1-878291D364A7}" destId="{F9302980-E302-4436-84C1-CDD80220C145}" srcOrd="0" destOrd="0" presId="urn:microsoft.com/office/officeart/2005/8/layout/orgChart1"/>
    <dgm:cxn modelId="{E186CE8D-8E42-4513-A2BE-208B2BD4C3E6}" type="presParOf" srcId="{F9302980-E302-4436-84C1-CDD80220C145}" destId="{13CB039F-D9FC-4D7C-8A88-F6AC4A7AE64C}" srcOrd="0" destOrd="0" presId="urn:microsoft.com/office/officeart/2005/8/layout/orgChart1"/>
    <dgm:cxn modelId="{5F726D13-D3FC-4FD7-8D75-6C10E269E97D}" type="presParOf" srcId="{F9302980-E302-4436-84C1-CDD80220C145}" destId="{081F44C7-1051-485D-9C3D-AF47AD308D69}" srcOrd="1" destOrd="0" presId="urn:microsoft.com/office/officeart/2005/8/layout/orgChart1"/>
    <dgm:cxn modelId="{ABB9F49C-8ABF-4557-A832-47584DC4D405}" type="presParOf" srcId="{3604A471-B225-4829-A7C1-878291D364A7}" destId="{6317D974-7966-4794-93BC-9EBDB0613C81}" srcOrd="1" destOrd="0" presId="urn:microsoft.com/office/officeart/2005/8/layout/orgChart1"/>
    <dgm:cxn modelId="{59C2D990-922F-4971-8436-DFA505CE7472}" type="presParOf" srcId="{3604A471-B225-4829-A7C1-878291D364A7}" destId="{DFF4A509-BD01-474B-981E-5B59BB96BEDD}" srcOrd="2" destOrd="0" presId="urn:microsoft.com/office/officeart/2005/8/layout/orgChart1"/>
    <dgm:cxn modelId="{D84FDEEA-0551-4A7E-9200-38D7A98A37B1}" type="presParOf" srcId="{D928BE7A-64E7-4542-A31E-5E711BF16865}" destId="{8F1E37CA-CF2E-4887-B2FC-3FA5204D849C}" srcOrd="4" destOrd="0" presId="urn:microsoft.com/office/officeart/2005/8/layout/orgChart1"/>
    <dgm:cxn modelId="{34BF8025-F0C6-420B-9541-DB12FE1AD675}" type="presParOf" srcId="{D928BE7A-64E7-4542-A31E-5E711BF16865}" destId="{DB7724BE-2C12-487C-961E-E003498782A4}" srcOrd="5" destOrd="0" presId="urn:microsoft.com/office/officeart/2005/8/layout/orgChart1"/>
    <dgm:cxn modelId="{618F2A49-7E7D-4308-81DF-BCD68DBBD725}" type="presParOf" srcId="{DB7724BE-2C12-487C-961E-E003498782A4}" destId="{8DB38CCD-F6D0-4B86-90BA-7C0632A3713B}" srcOrd="0" destOrd="0" presId="urn:microsoft.com/office/officeart/2005/8/layout/orgChart1"/>
    <dgm:cxn modelId="{19741B2E-6DCA-462A-9216-C31F3FEE25A8}" type="presParOf" srcId="{8DB38CCD-F6D0-4B86-90BA-7C0632A3713B}" destId="{FD2FE81E-314A-4C04-B45F-186B5C63DCF2}" srcOrd="0" destOrd="0" presId="urn:microsoft.com/office/officeart/2005/8/layout/orgChart1"/>
    <dgm:cxn modelId="{0985B749-7E41-4719-AD37-69C91604E2E2}" type="presParOf" srcId="{8DB38CCD-F6D0-4B86-90BA-7C0632A3713B}" destId="{AFB0C6A0-1534-4A06-AD04-9868F6169352}" srcOrd="1" destOrd="0" presId="urn:microsoft.com/office/officeart/2005/8/layout/orgChart1"/>
    <dgm:cxn modelId="{F0C4132D-8454-489C-B639-57BC295B552D}" type="presParOf" srcId="{DB7724BE-2C12-487C-961E-E003498782A4}" destId="{4F7674C3-9946-44A0-8EC5-5CEC0051F3E4}" srcOrd="1" destOrd="0" presId="urn:microsoft.com/office/officeart/2005/8/layout/orgChart1"/>
    <dgm:cxn modelId="{D648FB13-3AAD-4E66-BBC4-45C6795A3ADF}" type="presParOf" srcId="{DB7724BE-2C12-487C-961E-E003498782A4}" destId="{D7D65C3D-598A-4ACC-B0D2-5753E943A0D2}" srcOrd="2" destOrd="0" presId="urn:microsoft.com/office/officeart/2005/8/layout/orgChart1"/>
    <dgm:cxn modelId="{C05F721A-5DAF-4315-91A9-4E03582B3585}" type="presParOf" srcId="{D928BE7A-64E7-4542-A31E-5E711BF16865}" destId="{8ED55C1F-63CC-4F44-9B29-FA951356DDAF}" srcOrd="6" destOrd="0" presId="urn:microsoft.com/office/officeart/2005/8/layout/orgChart1"/>
    <dgm:cxn modelId="{21AF7DDE-FEF0-458E-99D0-2C81C11699FB}" type="presParOf" srcId="{D928BE7A-64E7-4542-A31E-5E711BF16865}" destId="{94F3F1B0-A001-4309-8F27-0293EAC27A43}" srcOrd="7" destOrd="0" presId="urn:microsoft.com/office/officeart/2005/8/layout/orgChart1"/>
    <dgm:cxn modelId="{D3C8DEF1-7031-4C40-AB3D-B40F335229F5}" type="presParOf" srcId="{94F3F1B0-A001-4309-8F27-0293EAC27A43}" destId="{98CE8661-E07C-4FB5-B4EE-403485A188FB}" srcOrd="0" destOrd="0" presId="urn:microsoft.com/office/officeart/2005/8/layout/orgChart1"/>
    <dgm:cxn modelId="{C6FB2100-F8B4-4C36-9E9C-4CBB4D0687F8}" type="presParOf" srcId="{98CE8661-E07C-4FB5-B4EE-403485A188FB}" destId="{3981DAE2-D7E3-4821-85FD-71B67E6B7D78}" srcOrd="0" destOrd="0" presId="urn:microsoft.com/office/officeart/2005/8/layout/orgChart1"/>
    <dgm:cxn modelId="{9DC9669B-FED0-4EC8-B141-C2D326B10157}" type="presParOf" srcId="{98CE8661-E07C-4FB5-B4EE-403485A188FB}" destId="{B17F6E0C-637A-4198-A1B9-82EBF4018A8B}" srcOrd="1" destOrd="0" presId="urn:microsoft.com/office/officeart/2005/8/layout/orgChart1"/>
    <dgm:cxn modelId="{505FB0B1-A9C1-45D0-8C96-09571B0100AC}" type="presParOf" srcId="{94F3F1B0-A001-4309-8F27-0293EAC27A43}" destId="{EAE9817F-3DEA-419B-A2DF-D9177FDCB114}" srcOrd="1" destOrd="0" presId="urn:microsoft.com/office/officeart/2005/8/layout/orgChart1"/>
    <dgm:cxn modelId="{D9F1D26F-2B83-4F39-8E46-8D7F8D0E12EE}" type="presParOf" srcId="{94F3F1B0-A001-4309-8F27-0293EAC27A43}" destId="{E5510CE6-605C-4C42-884C-9ECC70155161}" srcOrd="2" destOrd="0" presId="urn:microsoft.com/office/officeart/2005/8/layout/orgChart1"/>
    <dgm:cxn modelId="{2F6DDC13-50A1-43BA-A1CB-EEDAB21AEA7E}" type="presParOf" srcId="{5CD07F9C-6BC8-4DC1-A6E9-2AABB512EABD}" destId="{9391EB8B-7E1B-44F1-B1F8-885D54535BCB}" srcOrd="2" destOrd="0" presId="urn:microsoft.com/office/officeart/2005/8/layout/orgChart1"/>
    <dgm:cxn modelId="{E135E82D-7D91-4FE1-87BF-440140A71311}" type="presParOf" srcId="{169E360F-9CB3-464F-AC6D-CE57A757E9B8}" destId="{7962EEAB-21B7-4281-A03C-A7EC4C68FF85}" srcOrd="2" destOrd="0" presId="urn:microsoft.com/office/officeart/2005/8/layout/orgChart1"/>
    <dgm:cxn modelId="{D2D9A58F-CB10-423A-A3F1-2792301D1A27}" type="presParOf" srcId="{A0F7326E-E90E-4197-928F-09457CE940FD}" destId="{689D106E-1195-4E4E-A81F-616BB9EFCD76}" srcOrd="2" destOrd="0" presId="urn:microsoft.com/office/officeart/2005/8/layout/orgChart1"/>
    <dgm:cxn modelId="{4FA1EA4E-4B0B-4083-9F3C-30553208A85C}" type="presParOf" srcId="{A0F7326E-E90E-4197-928F-09457CE940FD}" destId="{30BC3F87-43A0-4DFB-8715-661296A558D7}" srcOrd="3" destOrd="0" presId="urn:microsoft.com/office/officeart/2005/8/layout/orgChart1"/>
    <dgm:cxn modelId="{77072172-6AFB-4A46-ADD5-660AA668925B}" type="presParOf" srcId="{30BC3F87-43A0-4DFB-8715-661296A558D7}" destId="{BD9B6772-8AA0-48C2-9DF2-42DF5ABF6A4E}" srcOrd="0" destOrd="0" presId="urn:microsoft.com/office/officeart/2005/8/layout/orgChart1"/>
    <dgm:cxn modelId="{83DAF731-A7C7-46B2-B04F-4F8A4B003ACA}" type="presParOf" srcId="{BD9B6772-8AA0-48C2-9DF2-42DF5ABF6A4E}" destId="{95771F21-50DC-4BAC-BC73-9E93D58F75BB}" srcOrd="0" destOrd="0" presId="urn:microsoft.com/office/officeart/2005/8/layout/orgChart1"/>
    <dgm:cxn modelId="{63634AFB-244A-4829-9775-7F35F5505799}" type="presParOf" srcId="{BD9B6772-8AA0-48C2-9DF2-42DF5ABF6A4E}" destId="{00486B86-6FF7-4B67-9C3B-DAF2797A5C1A}" srcOrd="1" destOrd="0" presId="urn:microsoft.com/office/officeart/2005/8/layout/orgChart1"/>
    <dgm:cxn modelId="{C3C5AFB2-5CF5-40F2-81E8-88D4642C101C}" type="presParOf" srcId="{30BC3F87-43A0-4DFB-8715-661296A558D7}" destId="{C0A283E8-AECC-450B-B9AD-5D2CEFC87CEB}" srcOrd="1" destOrd="0" presId="urn:microsoft.com/office/officeart/2005/8/layout/orgChart1"/>
    <dgm:cxn modelId="{DA55682E-8903-4035-927A-0F25124CE1F5}" type="presParOf" srcId="{C0A283E8-AECC-450B-B9AD-5D2CEFC87CEB}" destId="{0F5C10C4-23C1-4711-82AA-D6BD17E2C735}" srcOrd="0" destOrd="0" presId="urn:microsoft.com/office/officeart/2005/8/layout/orgChart1"/>
    <dgm:cxn modelId="{46C4F10C-75D5-4647-BA29-C10A5C8D7592}" type="presParOf" srcId="{C0A283E8-AECC-450B-B9AD-5D2CEFC87CEB}" destId="{57EDB408-8A2C-423B-9BBA-F34484FF6507}" srcOrd="1" destOrd="0" presId="urn:microsoft.com/office/officeart/2005/8/layout/orgChart1"/>
    <dgm:cxn modelId="{C624DE85-4EA1-4DEE-BC0F-4A5033157EC0}" type="presParOf" srcId="{57EDB408-8A2C-423B-9BBA-F34484FF6507}" destId="{3E40F094-80FB-4BA4-A9B7-6BF55F7DBF64}" srcOrd="0" destOrd="0" presId="urn:microsoft.com/office/officeart/2005/8/layout/orgChart1"/>
    <dgm:cxn modelId="{6288288E-59BC-4D67-AA32-58A5D753725A}" type="presParOf" srcId="{3E40F094-80FB-4BA4-A9B7-6BF55F7DBF64}" destId="{090F3E6A-B606-4B05-AD2D-4F7C8A7C0EEC}" srcOrd="0" destOrd="0" presId="urn:microsoft.com/office/officeart/2005/8/layout/orgChart1"/>
    <dgm:cxn modelId="{14896EA6-ED6F-4E10-B8AF-D59D8FFD46FA}" type="presParOf" srcId="{3E40F094-80FB-4BA4-A9B7-6BF55F7DBF64}" destId="{E03C61F2-CE93-4A70-BA09-DD65222553A4}" srcOrd="1" destOrd="0" presId="urn:microsoft.com/office/officeart/2005/8/layout/orgChart1"/>
    <dgm:cxn modelId="{63A1B7A7-5D8D-46FC-8604-73C7A58FE3DA}" type="presParOf" srcId="{57EDB408-8A2C-423B-9BBA-F34484FF6507}" destId="{9AC81216-8108-4B0C-B485-C638B30C2FF1}" srcOrd="1" destOrd="0" presId="urn:microsoft.com/office/officeart/2005/8/layout/orgChart1"/>
    <dgm:cxn modelId="{6F030FD4-FC48-41FB-80E1-C733DDDC3D04}" type="presParOf" srcId="{57EDB408-8A2C-423B-9BBA-F34484FF6507}" destId="{53EC6B75-B7D0-4019-B05A-2F57D288A6E8}" srcOrd="2" destOrd="0" presId="urn:microsoft.com/office/officeart/2005/8/layout/orgChart1"/>
    <dgm:cxn modelId="{12F2DACF-DC13-444E-89F8-1A572470BF14}" type="presParOf" srcId="{C0A283E8-AECC-450B-B9AD-5D2CEFC87CEB}" destId="{10FCA539-B84C-4DBC-971F-7F2A5604D2C2}" srcOrd="2" destOrd="0" presId="urn:microsoft.com/office/officeart/2005/8/layout/orgChart1"/>
    <dgm:cxn modelId="{11A07D32-9AC1-46E2-9919-F86B7B98B5FE}" type="presParOf" srcId="{C0A283E8-AECC-450B-B9AD-5D2CEFC87CEB}" destId="{4A1F261B-6673-4249-9595-5CF2728B49F5}" srcOrd="3" destOrd="0" presId="urn:microsoft.com/office/officeart/2005/8/layout/orgChart1"/>
    <dgm:cxn modelId="{22FEC4E6-87E1-44A5-87BC-50DA60CFBBF2}" type="presParOf" srcId="{4A1F261B-6673-4249-9595-5CF2728B49F5}" destId="{A61AAC07-B523-4AEF-9CEA-760766C2858C}" srcOrd="0" destOrd="0" presId="urn:microsoft.com/office/officeart/2005/8/layout/orgChart1"/>
    <dgm:cxn modelId="{4C571CA1-34DB-46F9-9434-28C7BC85967E}" type="presParOf" srcId="{A61AAC07-B523-4AEF-9CEA-760766C2858C}" destId="{22E41973-21A0-49C1-89A7-4427FE3C71C5}" srcOrd="0" destOrd="0" presId="urn:microsoft.com/office/officeart/2005/8/layout/orgChart1"/>
    <dgm:cxn modelId="{D0068E15-CDA8-4BC7-878E-52CDDF20BE14}" type="presParOf" srcId="{A61AAC07-B523-4AEF-9CEA-760766C2858C}" destId="{7ED19CD9-D1FC-4990-9FC2-E140562B6C28}" srcOrd="1" destOrd="0" presId="urn:microsoft.com/office/officeart/2005/8/layout/orgChart1"/>
    <dgm:cxn modelId="{9A6453AB-1497-478E-BA7C-BCE535F2EEE5}" type="presParOf" srcId="{4A1F261B-6673-4249-9595-5CF2728B49F5}" destId="{58020C86-A8D3-4905-80EB-6AA474AE2370}" srcOrd="1" destOrd="0" presId="urn:microsoft.com/office/officeart/2005/8/layout/orgChart1"/>
    <dgm:cxn modelId="{B6D67C4F-320F-46FC-AE4F-A9CED86B8233}" type="presParOf" srcId="{4A1F261B-6673-4249-9595-5CF2728B49F5}" destId="{E1B31129-567F-4BC4-B9A8-6DDEE4FE4B66}" srcOrd="2" destOrd="0" presId="urn:microsoft.com/office/officeart/2005/8/layout/orgChart1"/>
    <dgm:cxn modelId="{BA69810D-CE11-4F68-AF0C-C5335DA94B67}" type="presParOf" srcId="{C0A283E8-AECC-450B-B9AD-5D2CEFC87CEB}" destId="{99A38B80-E638-42E6-82B3-692C670FECA3}" srcOrd="4" destOrd="0" presId="urn:microsoft.com/office/officeart/2005/8/layout/orgChart1"/>
    <dgm:cxn modelId="{A7E272C6-459D-4A11-AE32-918411B22E67}" type="presParOf" srcId="{C0A283E8-AECC-450B-B9AD-5D2CEFC87CEB}" destId="{759A7C22-71AB-4D36-8B40-B802FB9115DC}" srcOrd="5" destOrd="0" presId="urn:microsoft.com/office/officeart/2005/8/layout/orgChart1"/>
    <dgm:cxn modelId="{018FB0E2-779D-4FAF-9C31-4DBFF8AA840A}" type="presParOf" srcId="{759A7C22-71AB-4D36-8B40-B802FB9115DC}" destId="{7B70E7CE-2A70-4496-9405-C10CA64E158F}" srcOrd="0" destOrd="0" presId="urn:microsoft.com/office/officeart/2005/8/layout/orgChart1"/>
    <dgm:cxn modelId="{6AF36D03-DFC4-4685-8B72-57A78D0BD2DA}" type="presParOf" srcId="{7B70E7CE-2A70-4496-9405-C10CA64E158F}" destId="{22844E15-1D60-4027-994C-1A3C780579E6}" srcOrd="0" destOrd="0" presId="urn:microsoft.com/office/officeart/2005/8/layout/orgChart1"/>
    <dgm:cxn modelId="{720BEF34-16ED-47E2-86AF-4DFADA6C1A3C}" type="presParOf" srcId="{7B70E7CE-2A70-4496-9405-C10CA64E158F}" destId="{EC8AF00B-C131-47A0-A86C-EA5C71A4F6E4}" srcOrd="1" destOrd="0" presId="urn:microsoft.com/office/officeart/2005/8/layout/orgChart1"/>
    <dgm:cxn modelId="{C4613C71-56BD-4EF6-A74B-DD7217801F00}" type="presParOf" srcId="{759A7C22-71AB-4D36-8B40-B802FB9115DC}" destId="{D7B6334B-82DB-453B-802C-FCE1D6A406C2}" srcOrd="1" destOrd="0" presId="urn:microsoft.com/office/officeart/2005/8/layout/orgChart1"/>
    <dgm:cxn modelId="{90777DF4-3D0D-45CC-8059-9E89A6371C3D}" type="presParOf" srcId="{759A7C22-71AB-4D36-8B40-B802FB9115DC}" destId="{B2B0224E-719C-4F13-B90B-1AB8A5DF1DDB}" srcOrd="2" destOrd="0" presId="urn:microsoft.com/office/officeart/2005/8/layout/orgChart1"/>
    <dgm:cxn modelId="{06A2C740-ABB0-42E3-A5F6-239BB95FB8FA}" type="presParOf" srcId="{C0A283E8-AECC-450B-B9AD-5D2CEFC87CEB}" destId="{B8ABBD67-A980-4FBD-9F53-0B51AEF6F6A1}" srcOrd="6" destOrd="0" presId="urn:microsoft.com/office/officeart/2005/8/layout/orgChart1"/>
    <dgm:cxn modelId="{CED27B72-C317-4E4E-A805-161EEFA32AC0}" type="presParOf" srcId="{C0A283E8-AECC-450B-B9AD-5D2CEFC87CEB}" destId="{EAC934F7-D8DB-476D-80C9-FB5128AE432C}" srcOrd="7" destOrd="0" presId="urn:microsoft.com/office/officeart/2005/8/layout/orgChart1"/>
    <dgm:cxn modelId="{54F2E83F-1C6D-4CEA-BB31-A331E449F808}" type="presParOf" srcId="{EAC934F7-D8DB-476D-80C9-FB5128AE432C}" destId="{96E5EB7C-1E63-45CF-A47E-AFDD6BDA4BF6}" srcOrd="0" destOrd="0" presId="urn:microsoft.com/office/officeart/2005/8/layout/orgChart1"/>
    <dgm:cxn modelId="{B0B672AD-7069-4A13-883F-72B0CE86658D}" type="presParOf" srcId="{96E5EB7C-1E63-45CF-A47E-AFDD6BDA4BF6}" destId="{C30BCE16-92A1-415E-BDB5-89C47403DF4E}" srcOrd="0" destOrd="0" presId="urn:microsoft.com/office/officeart/2005/8/layout/orgChart1"/>
    <dgm:cxn modelId="{179F1DB8-4C69-43B3-BB39-00C009481FCC}" type="presParOf" srcId="{96E5EB7C-1E63-45CF-A47E-AFDD6BDA4BF6}" destId="{0DA11084-DAD9-429E-9AB9-74E72B53FC16}" srcOrd="1" destOrd="0" presId="urn:microsoft.com/office/officeart/2005/8/layout/orgChart1"/>
    <dgm:cxn modelId="{A3D21DA3-55D5-4664-9027-7A4710846F66}" type="presParOf" srcId="{EAC934F7-D8DB-476D-80C9-FB5128AE432C}" destId="{BC34F3A3-46B7-4E66-984A-32756CFCAC21}" srcOrd="1" destOrd="0" presId="urn:microsoft.com/office/officeart/2005/8/layout/orgChart1"/>
    <dgm:cxn modelId="{D534C8D3-8E5E-4BFF-B560-4FAD12BEFBB8}" type="presParOf" srcId="{EAC934F7-D8DB-476D-80C9-FB5128AE432C}" destId="{92CE757A-FCFD-4309-A514-A5E62AC01851}" srcOrd="2" destOrd="0" presId="urn:microsoft.com/office/officeart/2005/8/layout/orgChart1"/>
    <dgm:cxn modelId="{D691BB00-4A37-4BAD-873E-D211B3A29673}" type="presParOf" srcId="{30BC3F87-43A0-4DFB-8715-661296A558D7}" destId="{2F9553AE-F051-43ED-B7AE-E723D16713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4E4028-F729-4345-8AA2-682FBB3D7A55}" type="doc">
      <dgm:prSet loTypeId="urn:microsoft.com/office/officeart/2005/8/layout/orgChart1" loCatId="hierarchy" qsTypeId="urn:microsoft.com/office/officeart/2005/8/quickstyle/simple2" qsCatId="simple" csTypeId="urn:microsoft.com/office/officeart/2005/8/colors/accent0_2" csCatId="mainScheme" phldr="1"/>
      <dgm:spPr/>
      <dgm:t>
        <a:bodyPr/>
        <a:lstStyle/>
        <a:p>
          <a:endParaRPr lang="en-US"/>
        </a:p>
      </dgm:t>
    </dgm:pt>
    <dgm:pt modelId="{8DEE6CA6-5EDE-4CE9-AF02-646A5B7348B2}">
      <dgm:prSet phldrT="[Text]"/>
      <dgm:spPr>
        <a:solidFill>
          <a:schemeClr val="accent4">
            <a:lumMod val="20000"/>
            <a:lumOff val="80000"/>
          </a:schemeClr>
        </a:solidFill>
      </dgm:spPr>
      <dgm:t>
        <a:bodyPr/>
        <a:lstStyle/>
        <a:p>
          <a:r>
            <a:rPr lang="en-US" dirty="0" err="1">
              <a:solidFill>
                <a:schemeClr val="accent1">
                  <a:lumMod val="50000"/>
                </a:schemeClr>
              </a:solidFill>
            </a:rPr>
            <a:t>Gwelliant</a:t>
          </a:r>
          <a:r>
            <a:rPr lang="en-US" dirty="0">
              <a:solidFill>
                <a:schemeClr val="accent1">
                  <a:lumMod val="50000"/>
                </a:schemeClr>
              </a:solidFill>
            </a:rPr>
            <a:t> Cymru</a:t>
          </a:r>
        </a:p>
        <a:p>
          <a:r>
            <a:rPr lang="en-US" dirty="0" err="1">
              <a:solidFill>
                <a:schemeClr val="accent1">
                  <a:lumMod val="50000"/>
                </a:schemeClr>
              </a:solidFill>
            </a:rPr>
            <a:t>Anabledd</a:t>
          </a:r>
          <a:r>
            <a:rPr lang="en-US" dirty="0">
              <a:solidFill>
                <a:schemeClr val="accent1">
                  <a:lumMod val="50000"/>
                </a:schemeClr>
              </a:solidFill>
            </a:rPr>
            <a:t> </a:t>
          </a:r>
          <a:r>
            <a:rPr lang="en-US" dirty="0" err="1">
              <a:solidFill>
                <a:schemeClr val="accent1">
                  <a:lumMod val="50000"/>
                </a:schemeClr>
              </a:solidFill>
            </a:rPr>
            <a:t>Dysgu</a:t>
          </a:r>
          <a:endParaRPr lang="en-US" dirty="0">
            <a:solidFill>
              <a:schemeClr val="accent1">
                <a:lumMod val="50000"/>
              </a:schemeClr>
            </a:solidFill>
          </a:endParaRPr>
        </a:p>
      </dgm:t>
    </dgm:pt>
    <dgm:pt modelId="{0322E802-7B32-4465-BA0B-9C411A1FE170}" type="parTrans" cxnId="{DF0244AF-A4A1-4F30-A1E4-62F59C5B4322}">
      <dgm:prSet/>
      <dgm:spPr/>
      <dgm:t>
        <a:bodyPr/>
        <a:lstStyle/>
        <a:p>
          <a:endParaRPr lang="en-US"/>
        </a:p>
      </dgm:t>
    </dgm:pt>
    <dgm:pt modelId="{10B83131-6391-456E-BC39-8AEEE7F38B3F}" type="sibTrans" cxnId="{DF0244AF-A4A1-4F30-A1E4-62F59C5B4322}">
      <dgm:prSet/>
      <dgm:spPr/>
      <dgm:t>
        <a:bodyPr/>
        <a:lstStyle/>
        <a:p>
          <a:endParaRPr lang="en-US"/>
        </a:p>
      </dgm:t>
    </dgm:pt>
    <dgm:pt modelId="{7A85EBC3-14C8-482C-9B56-9547328CDB2D}" type="asst">
      <dgm:prSet phldrT="[Text]"/>
      <dgm:spPr>
        <a:solidFill>
          <a:schemeClr val="bg1">
            <a:lumMod val="65000"/>
          </a:schemeClr>
        </a:solidFill>
      </dgm:spPr>
      <dgm:t>
        <a:bodyPr/>
        <a:lstStyle/>
        <a:p>
          <a:r>
            <a:rPr lang="en-US" b="1" dirty="0" err="1">
              <a:solidFill>
                <a:schemeClr val="bg1"/>
              </a:solidFill>
            </a:rPr>
            <a:t>Gweithgaredd</a:t>
          </a:r>
          <a:r>
            <a:rPr lang="en-US" b="1" dirty="0">
              <a:solidFill>
                <a:schemeClr val="bg1"/>
              </a:solidFill>
            </a:rPr>
            <a:t> AD</a:t>
          </a:r>
        </a:p>
        <a:p>
          <a:r>
            <a:rPr lang="en-US" b="1" dirty="0" err="1">
              <a:solidFill>
                <a:schemeClr val="bg1"/>
              </a:solidFill>
            </a:rPr>
            <a:t>Gwelliant</a:t>
          </a:r>
          <a:r>
            <a:rPr lang="en-US" b="1" dirty="0">
              <a:solidFill>
                <a:schemeClr val="bg1"/>
              </a:solidFill>
            </a:rPr>
            <a:t> Cymru</a:t>
          </a:r>
        </a:p>
      </dgm:t>
    </dgm:pt>
    <dgm:pt modelId="{87E1F1C5-9DDF-4222-B4A2-DE4E5EC57216}" type="parTrans" cxnId="{9EDCEE02-6468-41B0-BA7E-7BD3465AFD66}">
      <dgm:prSet/>
      <dgm:spPr/>
      <dgm:t>
        <a:bodyPr/>
        <a:lstStyle/>
        <a:p>
          <a:endParaRPr lang="en-US"/>
        </a:p>
      </dgm:t>
    </dgm:pt>
    <dgm:pt modelId="{4E48CF25-9419-4C64-9608-1303733C0033}" type="sibTrans" cxnId="{9EDCEE02-6468-41B0-BA7E-7BD3465AFD66}">
      <dgm:prSet/>
      <dgm:spPr/>
      <dgm:t>
        <a:bodyPr/>
        <a:lstStyle/>
        <a:p>
          <a:endParaRPr lang="en-US"/>
        </a:p>
      </dgm:t>
    </dgm:pt>
    <dgm:pt modelId="{DCB2DCFE-B24F-4BCD-8761-5462C63A6B9B}" type="asst">
      <dgm:prSet/>
      <dgm:spPr>
        <a:solidFill>
          <a:schemeClr val="bg1">
            <a:lumMod val="65000"/>
          </a:schemeClr>
        </a:solidFill>
      </dgm:spPr>
      <dgm:t>
        <a:bodyPr/>
        <a:lstStyle/>
        <a:p>
          <a:r>
            <a:rPr lang="en-US" b="1" dirty="0">
              <a:solidFill>
                <a:schemeClr val="bg1"/>
              </a:solidFill>
            </a:rPr>
            <a:t>Welsh Government SLA</a:t>
          </a:r>
        </a:p>
      </dgm:t>
    </dgm:pt>
    <dgm:pt modelId="{BFC59565-7E55-442F-A963-76FE257166E1}" type="parTrans" cxnId="{644BF0C3-DBB1-48E7-8CB6-1B2C9B67C598}">
      <dgm:prSet/>
      <dgm:spPr/>
      <dgm:t>
        <a:bodyPr/>
        <a:lstStyle/>
        <a:p>
          <a:endParaRPr lang="en-US"/>
        </a:p>
      </dgm:t>
    </dgm:pt>
    <dgm:pt modelId="{346D22EE-24BB-4EB3-9C4E-99CCC327E9AA}" type="sibTrans" cxnId="{644BF0C3-DBB1-48E7-8CB6-1B2C9B67C598}">
      <dgm:prSet/>
      <dgm:spPr/>
      <dgm:t>
        <a:bodyPr/>
        <a:lstStyle/>
        <a:p>
          <a:endParaRPr lang="en-US"/>
        </a:p>
      </dgm:t>
    </dgm:pt>
    <dgm:pt modelId="{71BD53A9-BED9-4D1D-A6AC-13C7DEFDBA26}">
      <dgm:prSet/>
      <dgm:spPr>
        <a:solidFill>
          <a:schemeClr val="bg1">
            <a:lumMod val="95000"/>
          </a:schemeClr>
        </a:solidFill>
      </dgm:spPr>
      <dgm:t>
        <a:bodyPr/>
        <a:lstStyle/>
        <a:p>
          <a:r>
            <a:rPr lang="en-GB" dirty="0" err="1"/>
            <a:t>Cydraddoldeb</a:t>
          </a:r>
          <a:r>
            <a:rPr lang="en-GB" dirty="0"/>
            <a:t> a </a:t>
          </a:r>
          <a:r>
            <a:rPr lang="en-GB" dirty="0" err="1"/>
            <a:t>Chynhwysiant</a:t>
          </a:r>
          <a:endParaRPr lang="en-US" dirty="0"/>
        </a:p>
      </dgm:t>
    </dgm:pt>
    <dgm:pt modelId="{0CCE22EE-C5AC-479D-9C60-0BB070456CC5}" type="parTrans" cxnId="{83F6EE24-1F8A-4C0F-93CE-7F1AFF3BDE1C}">
      <dgm:prSet/>
      <dgm:spPr/>
      <dgm:t>
        <a:bodyPr/>
        <a:lstStyle/>
        <a:p>
          <a:endParaRPr lang="en-US"/>
        </a:p>
      </dgm:t>
    </dgm:pt>
    <dgm:pt modelId="{ACFDE63A-A574-4FA1-B371-7A5CA7E48840}" type="sibTrans" cxnId="{83F6EE24-1F8A-4C0F-93CE-7F1AFF3BDE1C}">
      <dgm:prSet/>
      <dgm:spPr/>
      <dgm:t>
        <a:bodyPr/>
        <a:lstStyle/>
        <a:p>
          <a:endParaRPr lang="en-US"/>
        </a:p>
      </dgm:t>
    </dgm:pt>
    <dgm:pt modelId="{A223B802-6203-42B4-ABAD-544E5BAB5928}">
      <dgm:prSet/>
      <dgm:spPr>
        <a:solidFill>
          <a:schemeClr val="accent5">
            <a:lumMod val="20000"/>
            <a:lumOff val="80000"/>
          </a:schemeClr>
        </a:solidFill>
      </dgm:spPr>
      <dgm:t>
        <a:bodyPr/>
        <a:lstStyle/>
        <a:p>
          <a:r>
            <a:rPr lang="en-GB" b="1" dirty="0">
              <a:solidFill>
                <a:schemeClr val="bg2">
                  <a:lumMod val="10000"/>
                </a:schemeClr>
              </a:solidFill>
            </a:rPr>
            <a:t>Iechyd </a:t>
          </a:r>
          <a:r>
            <a:rPr lang="en-GB" b="1" dirty="0" err="1">
              <a:solidFill>
                <a:schemeClr val="bg2">
                  <a:lumMod val="10000"/>
                </a:schemeClr>
              </a:solidFill>
            </a:rPr>
            <a:t>Corfforol</a:t>
          </a:r>
          <a:endParaRPr lang="en-US" b="1" dirty="0">
            <a:solidFill>
              <a:schemeClr val="bg2">
                <a:lumMod val="10000"/>
              </a:schemeClr>
            </a:solidFill>
          </a:endParaRPr>
        </a:p>
      </dgm:t>
    </dgm:pt>
    <dgm:pt modelId="{B69F43EF-3903-4EE2-A2B0-D68744EB4F9B}" type="parTrans" cxnId="{F48642E5-1791-44D6-8F42-2DDE8C575D1D}">
      <dgm:prSet/>
      <dgm:spPr/>
      <dgm:t>
        <a:bodyPr/>
        <a:lstStyle/>
        <a:p>
          <a:endParaRPr lang="en-US"/>
        </a:p>
      </dgm:t>
    </dgm:pt>
    <dgm:pt modelId="{371FE984-9F24-4D3F-B00A-4EFCD2066AAC}" type="sibTrans" cxnId="{F48642E5-1791-44D6-8F42-2DDE8C575D1D}">
      <dgm:prSet/>
      <dgm:spPr/>
      <dgm:t>
        <a:bodyPr/>
        <a:lstStyle/>
        <a:p>
          <a:endParaRPr lang="en-US"/>
        </a:p>
      </dgm:t>
    </dgm:pt>
    <dgm:pt modelId="{B26BF1BB-EF4F-4C42-945C-D09B7447A814}">
      <dgm:prSet/>
      <dgm:spPr>
        <a:solidFill>
          <a:schemeClr val="accent5">
            <a:lumMod val="20000"/>
            <a:lumOff val="80000"/>
          </a:schemeClr>
        </a:solidFill>
      </dgm:spPr>
      <dgm:t>
        <a:bodyPr/>
        <a:lstStyle/>
        <a:p>
          <a:r>
            <a:rPr lang="en-US" b="1" dirty="0" err="1">
              <a:solidFill>
                <a:schemeClr val="accent1">
                  <a:lumMod val="50000"/>
                </a:schemeClr>
              </a:solidFill>
            </a:rPr>
            <a:t>Gwasanaethau</a:t>
          </a:r>
          <a:r>
            <a:rPr lang="en-US" b="1" dirty="0">
              <a:solidFill>
                <a:schemeClr val="accent1">
                  <a:lumMod val="50000"/>
                </a:schemeClr>
              </a:solidFill>
            </a:rPr>
            <a:t> </a:t>
          </a:r>
          <a:r>
            <a:rPr lang="en-US" b="1" dirty="0" err="1">
              <a:solidFill>
                <a:schemeClr val="accent1">
                  <a:lumMod val="50000"/>
                </a:schemeClr>
              </a:solidFill>
            </a:rPr>
            <a:t>Arbenigol</a:t>
          </a:r>
          <a:endParaRPr lang="en-US" b="1" dirty="0">
            <a:solidFill>
              <a:schemeClr val="accent1">
                <a:lumMod val="50000"/>
              </a:schemeClr>
            </a:solidFill>
          </a:endParaRPr>
        </a:p>
      </dgm:t>
    </dgm:pt>
    <dgm:pt modelId="{D20948C2-3D4A-468F-B8BA-5A1C696CD418}" type="parTrans" cxnId="{E4A0AD5F-6116-4C13-B1B0-42FC1676F048}">
      <dgm:prSet/>
      <dgm:spPr/>
      <dgm:t>
        <a:bodyPr/>
        <a:lstStyle/>
        <a:p>
          <a:endParaRPr lang="en-US"/>
        </a:p>
      </dgm:t>
    </dgm:pt>
    <dgm:pt modelId="{CCBC320F-5F1D-4387-BAA0-257922E5B99E}" type="sibTrans" cxnId="{E4A0AD5F-6116-4C13-B1B0-42FC1676F048}">
      <dgm:prSet/>
      <dgm:spPr/>
      <dgm:t>
        <a:bodyPr/>
        <a:lstStyle/>
        <a:p>
          <a:endParaRPr lang="en-US"/>
        </a:p>
      </dgm:t>
    </dgm:pt>
    <dgm:pt modelId="{60C01AAF-8672-436E-BCA4-9F3EA8D8F713}">
      <dgm:prSet/>
      <dgm:spPr>
        <a:solidFill>
          <a:schemeClr val="accent5">
            <a:lumMod val="20000"/>
            <a:lumOff val="80000"/>
          </a:schemeClr>
        </a:solidFill>
      </dgm:spPr>
      <dgm:t>
        <a:bodyPr/>
        <a:lstStyle/>
        <a:p>
          <a:r>
            <a:rPr lang="en-US" b="1" dirty="0">
              <a:solidFill>
                <a:schemeClr val="accent1">
                  <a:lumMod val="50000"/>
                </a:schemeClr>
              </a:solidFill>
            </a:rPr>
            <a:t>Plant a </a:t>
          </a:r>
          <a:r>
            <a:rPr lang="en-US" b="1" dirty="0" err="1">
              <a:solidFill>
                <a:schemeClr val="accent1">
                  <a:lumMod val="50000"/>
                </a:schemeClr>
              </a:solidFill>
            </a:rPr>
            <a:t>phobl</a:t>
          </a:r>
          <a:r>
            <a:rPr lang="en-US" b="1" dirty="0">
              <a:solidFill>
                <a:schemeClr val="accent1">
                  <a:lumMod val="50000"/>
                </a:schemeClr>
              </a:solidFill>
            </a:rPr>
            <a:t> </a:t>
          </a:r>
          <a:r>
            <a:rPr lang="en-US" b="1" dirty="0" err="1">
              <a:solidFill>
                <a:schemeClr val="accent1">
                  <a:lumMod val="50000"/>
                </a:schemeClr>
              </a:solidFill>
            </a:rPr>
            <a:t>ifanc</a:t>
          </a:r>
          <a:endParaRPr lang="en-US" b="1" dirty="0">
            <a:solidFill>
              <a:schemeClr val="accent1">
                <a:lumMod val="50000"/>
              </a:schemeClr>
            </a:solidFill>
          </a:endParaRPr>
        </a:p>
      </dgm:t>
    </dgm:pt>
    <dgm:pt modelId="{72CC740E-6532-4826-B0CD-35E727BC0790}" type="parTrans" cxnId="{C0655CFB-9467-469F-AA60-5C2DC1B9C2F1}">
      <dgm:prSet/>
      <dgm:spPr/>
      <dgm:t>
        <a:bodyPr/>
        <a:lstStyle/>
        <a:p>
          <a:endParaRPr lang="en-US"/>
        </a:p>
      </dgm:t>
    </dgm:pt>
    <dgm:pt modelId="{2C514BEE-6523-4B06-8599-75929EFDD08E}" type="sibTrans" cxnId="{C0655CFB-9467-469F-AA60-5C2DC1B9C2F1}">
      <dgm:prSet/>
      <dgm:spPr/>
      <dgm:t>
        <a:bodyPr/>
        <a:lstStyle/>
        <a:p>
          <a:endParaRPr lang="en-US"/>
        </a:p>
      </dgm:t>
    </dgm:pt>
    <dgm:pt modelId="{026DEBEF-6121-4784-A170-5F810C9E1763}">
      <dgm:prSet/>
      <dgm:spPr>
        <a:solidFill>
          <a:schemeClr val="accent5">
            <a:lumMod val="20000"/>
            <a:lumOff val="80000"/>
          </a:schemeClr>
        </a:solidFill>
      </dgm:spPr>
      <dgm:t>
        <a:bodyPr/>
        <a:lstStyle/>
        <a:p>
          <a:r>
            <a:rPr lang="en-US" b="1" dirty="0" err="1">
              <a:solidFill>
                <a:schemeClr val="accent1">
                  <a:lumMod val="50000"/>
                </a:schemeClr>
              </a:solidFill>
            </a:rPr>
            <a:t>Gweithgaredd</a:t>
          </a:r>
          <a:r>
            <a:rPr lang="en-US" b="1" dirty="0">
              <a:solidFill>
                <a:schemeClr val="accent1">
                  <a:lumMod val="50000"/>
                </a:schemeClr>
              </a:solidFill>
            </a:rPr>
            <a:t> </a:t>
          </a:r>
          <a:r>
            <a:rPr lang="en-US" b="1" dirty="0" err="1">
              <a:solidFill>
                <a:schemeClr val="accent1">
                  <a:lumMod val="50000"/>
                </a:schemeClr>
              </a:solidFill>
            </a:rPr>
            <a:t>Trawsbynciol</a:t>
          </a:r>
          <a:endParaRPr lang="en-US" b="1" dirty="0">
            <a:solidFill>
              <a:schemeClr val="accent1">
                <a:lumMod val="50000"/>
              </a:schemeClr>
            </a:solidFill>
          </a:endParaRPr>
        </a:p>
      </dgm:t>
    </dgm:pt>
    <dgm:pt modelId="{E825A113-FBFC-4DCA-B3A5-7E00E1666DE3}" type="parTrans" cxnId="{1B7F063F-63A4-4364-8879-AF4B1738643C}">
      <dgm:prSet/>
      <dgm:spPr/>
      <dgm:t>
        <a:bodyPr/>
        <a:lstStyle/>
        <a:p>
          <a:endParaRPr lang="en-US"/>
        </a:p>
      </dgm:t>
    </dgm:pt>
    <dgm:pt modelId="{783E348B-2192-4DF7-A5D0-3AE7AC1257D8}" type="sibTrans" cxnId="{1B7F063F-63A4-4364-8879-AF4B1738643C}">
      <dgm:prSet/>
      <dgm:spPr/>
      <dgm:t>
        <a:bodyPr/>
        <a:lstStyle/>
        <a:p>
          <a:endParaRPr lang="en-US"/>
        </a:p>
      </dgm:t>
    </dgm:pt>
    <dgm:pt modelId="{C3BC0A7F-1704-43A8-AC07-B424E3FDD5D7}">
      <dgm:prSet/>
      <dgm:spPr>
        <a:solidFill>
          <a:schemeClr val="bg1">
            <a:lumMod val="95000"/>
          </a:schemeClr>
        </a:solidFill>
      </dgm:spPr>
      <dgm:t>
        <a:bodyPr/>
        <a:lstStyle/>
        <a:p>
          <a:r>
            <a:rPr lang="en-GB" dirty="0" err="1"/>
            <a:t>Cyd-gynhyrchu</a:t>
          </a:r>
          <a:r>
            <a:rPr lang="en-GB" dirty="0"/>
            <a:t> </a:t>
          </a:r>
          <a:r>
            <a:rPr lang="en-GB" dirty="0" err="1"/>
            <a:t>mewn</a:t>
          </a:r>
          <a:r>
            <a:rPr lang="en-GB" dirty="0"/>
            <a:t> </a:t>
          </a:r>
          <a:r>
            <a:rPr lang="en-GB" dirty="0" err="1"/>
            <a:t>Gwelliant</a:t>
          </a:r>
          <a:endParaRPr lang="en-US" dirty="0"/>
        </a:p>
      </dgm:t>
    </dgm:pt>
    <dgm:pt modelId="{40F5CD0E-2803-46C6-ADFA-49B5110BBF06}" type="parTrans" cxnId="{923463F3-056A-4998-98D1-C24B5D26B09C}">
      <dgm:prSet/>
      <dgm:spPr/>
      <dgm:t>
        <a:bodyPr/>
        <a:lstStyle/>
        <a:p>
          <a:endParaRPr lang="en-US"/>
        </a:p>
      </dgm:t>
    </dgm:pt>
    <dgm:pt modelId="{FF6A1CDD-4594-4DCF-A02A-EBDF4F0E8511}" type="sibTrans" cxnId="{923463F3-056A-4998-98D1-C24B5D26B09C}">
      <dgm:prSet/>
      <dgm:spPr/>
      <dgm:t>
        <a:bodyPr/>
        <a:lstStyle/>
        <a:p>
          <a:endParaRPr lang="en-US"/>
        </a:p>
      </dgm:t>
    </dgm:pt>
    <dgm:pt modelId="{09B7CC1C-AAC5-47BF-B521-48CF0BC7A77E}">
      <dgm:prSet/>
      <dgm:spPr>
        <a:solidFill>
          <a:schemeClr val="accent6">
            <a:lumMod val="20000"/>
            <a:lumOff val="80000"/>
          </a:schemeClr>
        </a:solidFill>
      </dgm:spPr>
      <dgm:t>
        <a:bodyPr/>
        <a:lstStyle/>
        <a:p>
          <a:r>
            <a:rPr lang="en-GB" dirty="0" err="1"/>
            <a:t>Arsyllfa</a:t>
          </a:r>
          <a:r>
            <a:rPr lang="en-GB" dirty="0"/>
            <a:t> Data AD </a:t>
          </a:r>
          <a:r>
            <a:rPr lang="en-GB" dirty="0" err="1"/>
            <a:t>Cenedlaethol</a:t>
          </a:r>
          <a:r>
            <a:rPr lang="en-GB" dirty="0"/>
            <a:t> Cymru</a:t>
          </a:r>
          <a:endParaRPr lang="en-US" dirty="0"/>
        </a:p>
      </dgm:t>
    </dgm:pt>
    <dgm:pt modelId="{F7C0356C-6FE3-46CD-A360-1C64C17431A8}" type="parTrans" cxnId="{3CDC5E54-CC1D-4D0E-83DC-6D0F4F705E67}">
      <dgm:prSet/>
      <dgm:spPr/>
      <dgm:t>
        <a:bodyPr/>
        <a:lstStyle/>
        <a:p>
          <a:endParaRPr lang="en-US"/>
        </a:p>
      </dgm:t>
    </dgm:pt>
    <dgm:pt modelId="{4124CC40-2519-48A1-8F9D-6CDA75878C10}" type="sibTrans" cxnId="{3CDC5E54-CC1D-4D0E-83DC-6D0F4F705E67}">
      <dgm:prSet/>
      <dgm:spPr/>
      <dgm:t>
        <a:bodyPr/>
        <a:lstStyle/>
        <a:p>
          <a:endParaRPr lang="en-US"/>
        </a:p>
      </dgm:t>
    </dgm:pt>
    <dgm:pt modelId="{6EBEFD99-12F7-468B-ACC9-F976C7170EEE}">
      <dgm:prSet/>
      <dgm:spPr>
        <a:solidFill>
          <a:schemeClr val="accent6">
            <a:lumMod val="20000"/>
            <a:lumOff val="80000"/>
          </a:schemeClr>
        </a:solidFill>
      </dgm:spPr>
      <dgm:t>
        <a:bodyPr/>
        <a:lstStyle/>
        <a:p>
          <a:r>
            <a:rPr lang="en-US" dirty="0" err="1"/>
            <a:t>Gwiriadau</a:t>
          </a:r>
          <a:r>
            <a:rPr lang="en-US" dirty="0"/>
            <a:t> Iechyd</a:t>
          </a:r>
        </a:p>
      </dgm:t>
    </dgm:pt>
    <dgm:pt modelId="{04F2C2F1-1E16-447F-9314-BC1A79ABDB18}" type="parTrans" cxnId="{46047EA2-0B25-425C-92F5-D4665058F89E}">
      <dgm:prSet/>
      <dgm:spPr/>
      <dgm:t>
        <a:bodyPr/>
        <a:lstStyle/>
        <a:p>
          <a:endParaRPr lang="en-US"/>
        </a:p>
      </dgm:t>
    </dgm:pt>
    <dgm:pt modelId="{C0F2D600-DB03-4D8C-AC74-8E3E5F3E8F8D}" type="sibTrans" cxnId="{46047EA2-0B25-425C-92F5-D4665058F89E}">
      <dgm:prSet/>
      <dgm:spPr/>
      <dgm:t>
        <a:bodyPr/>
        <a:lstStyle/>
        <a:p>
          <a:endParaRPr lang="en-US"/>
        </a:p>
      </dgm:t>
    </dgm:pt>
    <dgm:pt modelId="{6F096B0E-6F07-4C2B-A084-C5E03149A9CB}">
      <dgm:prSet/>
      <dgm:spPr>
        <a:solidFill>
          <a:schemeClr val="accent6">
            <a:lumMod val="20000"/>
            <a:lumOff val="80000"/>
          </a:schemeClr>
        </a:solidFill>
      </dgm:spPr>
      <dgm:t>
        <a:bodyPr/>
        <a:lstStyle/>
        <a:p>
          <a:r>
            <a:rPr lang="en-GB" dirty="0" err="1"/>
            <a:t>Gwasanaethau</a:t>
          </a:r>
          <a:r>
            <a:rPr lang="en-GB" dirty="0"/>
            <a:t> </a:t>
          </a:r>
          <a:r>
            <a:rPr lang="en-GB" dirty="0" err="1"/>
            <a:t>prif</a:t>
          </a:r>
          <a:r>
            <a:rPr lang="en-GB" dirty="0"/>
            <a:t> </a:t>
          </a:r>
          <a:r>
            <a:rPr lang="en-GB" dirty="0" err="1"/>
            <a:t>ffrwd</a:t>
          </a:r>
          <a:endParaRPr lang="en-US" dirty="0"/>
        </a:p>
      </dgm:t>
    </dgm:pt>
    <dgm:pt modelId="{6A47DF52-C713-424F-B886-B3E8455651A0}" type="parTrans" cxnId="{6E0A9F8E-A46F-4703-B74A-6E014F1AED64}">
      <dgm:prSet/>
      <dgm:spPr/>
      <dgm:t>
        <a:bodyPr/>
        <a:lstStyle/>
        <a:p>
          <a:endParaRPr lang="en-US"/>
        </a:p>
      </dgm:t>
    </dgm:pt>
    <dgm:pt modelId="{1E8F6D5C-03BB-4D66-8DE8-EE2D6B0E8680}" type="sibTrans" cxnId="{6E0A9F8E-A46F-4703-B74A-6E014F1AED64}">
      <dgm:prSet/>
      <dgm:spPr/>
      <dgm:t>
        <a:bodyPr/>
        <a:lstStyle/>
        <a:p>
          <a:endParaRPr lang="en-US"/>
        </a:p>
      </dgm:t>
    </dgm:pt>
    <dgm:pt modelId="{180D35BA-8EA4-4D4D-8A5B-C37B10AED973}">
      <dgm:prSet/>
      <dgm:spPr>
        <a:solidFill>
          <a:schemeClr val="accent2">
            <a:lumMod val="20000"/>
            <a:lumOff val="80000"/>
          </a:schemeClr>
        </a:solidFill>
      </dgm:spPr>
      <dgm:t>
        <a:bodyPr/>
        <a:lstStyle/>
        <a:p>
          <a:r>
            <a:rPr lang="en-GB" dirty="0" err="1"/>
            <a:t>Fframwaith</a:t>
          </a:r>
          <a:r>
            <a:rPr lang="en-GB" dirty="0"/>
            <a:t> </a:t>
          </a:r>
          <a:r>
            <a:rPr lang="en-GB" dirty="0" err="1"/>
            <a:t>Addysg</a:t>
          </a:r>
          <a:endParaRPr lang="en-US" dirty="0"/>
        </a:p>
      </dgm:t>
    </dgm:pt>
    <dgm:pt modelId="{26F6DA54-DB98-46F0-A335-E6D3CF94B6CC}" type="parTrans" cxnId="{FAAEEC55-5CDE-4ECD-A63A-BC5904A1F089}">
      <dgm:prSet/>
      <dgm:spPr/>
      <dgm:t>
        <a:bodyPr/>
        <a:lstStyle/>
        <a:p>
          <a:endParaRPr lang="en-US"/>
        </a:p>
      </dgm:t>
    </dgm:pt>
    <dgm:pt modelId="{4FCF7055-F581-44AE-9125-67AD64D47968}" type="sibTrans" cxnId="{FAAEEC55-5CDE-4ECD-A63A-BC5904A1F089}">
      <dgm:prSet/>
      <dgm:spPr/>
      <dgm:t>
        <a:bodyPr/>
        <a:lstStyle/>
        <a:p>
          <a:endParaRPr lang="en-US"/>
        </a:p>
      </dgm:t>
    </dgm:pt>
    <dgm:pt modelId="{664BC404-1C8A-4039-BBB6-63D04E288FDF}">
      <dgm:prSet/>
      <dgm:spPr>
        <a:solidFill>
          <a:schemeClr val="accent6">
            <a:lumMod val="20000"/>
            <a:lumOff val="80000"/>
          </a:schemeClr>
        </a:solidFill>
      </dgm:spPr>
      <dgm:t>
        <a:bodyPr/>
        <a:lstStyle/>
        <a:p>
          <a:r>
            <a:rPr lang="en-GB" dirty="0" err="1"/>
            <a:t>Timau</a:t>
          </a:r>
          <a:r>
            <a:rPr lang="en-GB" dirty="0"/>
            <a:t> </a:t>
          </a:r>
          <a:r>
            <a:rPr lang="en-GB" dirty="0" err="1"/>
            <a:t>Anabledd</a:t>
          </a:r>
          <a:r>
            <a:rPr lang="en-GB" dirty="0"/>
            <a:t> </a:t>
          </a:r>
          <a:r>
            <a:rPr lang="en-GB" dirty="0" err="1"/>
            <a:t>Dysgu</a:t>
          </a:r>
          <a:r>
            <a:rPr lang="en-GB" dirty="0"/>
            <a:t> </a:t>
          </a:r>
          <a:r>
            <a:rPr lang="en-GB" dirty="0" err="1"/>
            <a:t>Cymunedol</a:t>
          </a:r>
          <a:endParaRPr lang="en-US" dirty="0"/>
        </a:p>
      </dgm:t>
    </dgm:pt>
    <dgm:pt modelId="{1A388658-8361-411A-B6F9-3A567D6F493F}" type="parTrans" cxnId="{478F5ACF-2AC7-472A-B3F0-AC99132F4B12}">
      <dgm:prSet/>
      <dgm:spPr/>
      <dgm:t>
        <a:bodyPr/>
        <a:lstStyle/>
        <a:p>
          <a:endParaRPr lang="en-US"/>
        </a:p>
      </dgm:t>
    </dgm:pt>
    <dgm:pt modelId="{FF45FD38-943D-4416-A175-BD87FE2F2ABE}" type="sibTrans" cxnId="{478F5ACF-2AC7-472A-B3F0-AC99132F4B12}">
      <dgm:prSet/>
      <dgm:spPr/>
      <dgm:t>
        <a:bodyPr/>
        <a:lstStyle/>
        <a:p>
          <a:endParaRPr lang="en-US"/>
        </a:p>
      </dgm:t>
    </dgm:pt>
    <dgm:pt modelId="{A4CC4747-CD58-46C0-98F6-C2A7598233C3}">
      <dgm:prSet/>
      <dgm:spPr>
        <a:solidFill>
          <a:schemeClr val="bg1">
            <a:lumMod val="95000"/>
          </a:schemeClr>
        </a:solidFill>
      </dgm:spPr>
      <dgm:t>
        <a:bodyPr/>
        <a:lstStyle/>
        <a:p>
          <a:r>
            <a:rPr lang="en-GB" dirty="0" err="1"/>
            <a:t>Gallu</a:t>
          </a:r>
          <a:r>
            <a:rPr lang="en-GB" dirty="0"/>
            <a:t> </a:t>
          </a:r>
          <a:r>
            <a:rPr lang="en-GB" dirty="0" err="1"/>
            <a:t>Gwella'r</a:t>
          </a:r>
          <a:r>
            <a:rPr lang="en-GB" dirty="0"/>
            <a:t> </a:t>
          </a:r>
          <a:r>
            <a:rPr lang="en-GB" dirty="0" err="1"/>
            <a:t>Gweithlu</a:t>
          </a:r>
          <a:endParaRPr lang="en-US" dirty="0"/>
        </a:p>
      </dgm:t>
    </dgm:pt>
    <dgm:pt modelId="{C5F5B195-471C-4050-84FC-7A38D3F15895}" type="parTrans" cxnId="{1799F0D2-C66D-46E3-86DB-505DADD76204}">
      <dgm:prSet/>
      <dgm:spPr/>
      <dgm:t>
        <a:bodyPr/>
        <a:lstStyle/>
        <a:p>
          <a:endParaRPr lang="en-US"/>
        </a:p>
      </dgm:t>
    </dgm:pt>
    <dgm:pt modelId="{FA50884C-885F-404E-8043-B0DE7ACCAF3A}" type="sibTrans" cxnId="{1799F0D2-C66D-46E3-86DB-505DADD76204}">
      <dgm:prSet/>
      <dgm:spPr/>
      <dgm:t>
        <a:bodyPr/>
        <a:lstStyle/>
        <a:p>
          <a:endParaRPr lang="en-US"/>
        </a:p>
      </dgm:t>
    </dgm:pt>
    <dgm:pt modelId="{587783D7-8DD7-4C1A-BF5E-9D3822F3A086}">
      <dgm:prSet/>
      <dgm:spPr>
        <a:solidFill>
          <a:schemeClr val="bg1">
            <a:lumMod val="95000"/>
          </a:schemeClr>
        </a:solidFill>
      </dgm:spPr>
      <dgm:t>
        <a:bodyPr/>
        <a:lstStyle/>
        <a:p>
          <a:r>
            <a:rPr lang="en-GB" dirty="0" err="1"/>
            <a:t>Gweithgaredd</a:t>
          </a:r>
          <a:r>
            <a:rPr lang="en-GB" dirty="0"/>
            <a:t> </a:t>
          </a:r>
          <a:r>
            <a:rPr lang="en-GB" dirty="0" err="1"/>
            <a:t>Dylanwadu</a:t>
          </a:r>
          <a:r>
            <a:rPr lang="en-GB" dirty="0"/>
            <a:t> </a:t>
          </a:r>
          <a:r>
            <a:rPr lang="en-GB" dirty="0" err="1"/>
            <a:t>Cenedlaethol</a:t>
          </a:r>
          <a:endParaRPr lang="en-US" dirty="0"/>
        </a:p>
      </dgm:t>
    </dgm:pt>
    <dgm:pt modelId="{1A3D6198-BB95-402B-A875-622F71AAD088}" type="parTrans" cxnId="{B9A48EAA-906C-420E-B681-51A00FBFB30F}">
      <dgm:prSet/>
      <dgm:spPr/>
      <dgm:t>
        <a:bodyPr/>
        <a:lstStyle/>
        <a:p>
          <a:endParaRPr lang="en-US"/>
        </a:p>
      </dgm:t>
    </dgm:pt>
    <dgm:pt modelId="{92D2A3D2-006D-4145-8625-CB02C5DBF972}" type="sibTrans" cxnId="{B9A48EAA-906C-420E-B681-51A00FBFB30F}">
      <dgm:prSet/>
      <dgm:spPr/>
      <dgm:t>
        <a:bodyPr/>
        <a:lstStyle/>
        <a:p>
          <a:endParaRPr lang="en-US"/>
        </a:p>
      </dgm:t>
    </dgm:pt>
    <dgm:pt modelId="{AB62E6D6-B1F7-4B7D-80E8-D9DF37228B59}">
      <dgm:prSet/>
      <dgm:spPr>
        <a:solidFill>
          <a:schemeClr val="accent6">
            <a:lumMod val="20000"/>
            <a:lumOff val="80000"/>
          </a:schemeClr>
        </a:solidFill>
      </dgm:spPr>
      <dgm:t>
        <a:bodyPr/>
        <a:lstStyle/>
        <a:p>
          <a:r>
            <a:rPr lang="en-GB" dirty="0" err="1"/>
            <a:t>Fframwaith</a:t>
          </a:r>
          <a:r>
            <a:rPr lang="en-GB" dirty="0"/>
            <a:t> </a:t>
          </a:r>
          <a:r>
            <a:rPr lang="en-GB" dirty="0" err="1"/>
            <a:t>Cydraddoldebau</a:t>
          </a:r>
          <a:r>
            <a:rPr lang="en-GB" dirty="0"/>
            <a:t> Iechyd</a:t>
          </a:r>
          <a:endParaRPr lang="en-US" dirty="0"/>
        </a:p>
      </dgm:t>
    </dgm:pt>
    <dgm:pt modelId="{BECDE975-DFAE-4D14-9405-CF88ABC2BEC8}" type="parTrans" cxnId="{E61B3F77-10E0-43A7-89FF-AAC0E3770219}">
      <dgm:prSet/>
      <dgm:spPr/>
      <dgm:t>
        <a:bodyPr/>
        <a:lstStyle/>
        <a:p>
          <a:endParaRPr lang="en-US"/>
        </a:p>
      </dgm:t>
    </dgm:pt>
    <dgm:pt modelId="{1428CB37-B98A-49A5-BDC0-1C517F5611C0}" type="sibTrans" cxnId="{E61B3F77-10E0-43A7-89FF-AAC0E3770219}">
      <dgm:prSet/>
      <dgm:spPr/>
      <dgm:t>
        <a:bodyPr/>
        <a:lstStyle/>
        <a:p>
          <a:endParaRPr lang="en-US"/>
        </a:p>
      </dgm:t>
    </dgm:pt>
    <dgm:pt modelId="{53170B36-170B-4188-B499-74CD04B8AE88}">
      <dgm:prSet/>
      <dgm:spPr>
        <a:solidFill>
          <a:schemeClr val="accent6">
            <a:lumMod val="20000"/>
            <a:lumOff val="80000"/>
          </a:schemeClr>
        </a:solidFill>
      </dgm:spPr>
      <dgm:t>
        <a:bodyPr/>
        <a:lstStyle/>
        <a:p>
          <a:r>
            <a:rPr lang="en-GB" dirty="0" err="1"/>
            <a:t>Adolygiadau</a:t>
          </a:r>
          <a:r>
            <a:rPr lang="en-GB" dirty="0"/>
            <a:t> ac </a:t>
          </a:r>
          <a:r>
            <a:rPr lang="en-GB" dirty="0" err="1"/>
            <a:t>Adrodd</a:t>
          </a:r>
          <a:r>
            <a:rPr lang="en-GB" dirty="0"/>
            <a:t> </a:t>
          </a:r>
          <a:r>
            <a:rPr lang="en-GB" dirty="0" err="1"/>
            <a:t>ar</a:t>
          </a:r>
          <a:r>
            <a:rPr lang="en-GB" dirty="0"/>
            <a:t> </a:t>
          </a:r>
          <a:r>
            <a:rPr lang="en-GB" dirty="0" err="1"/>
            <a:t>Farwolaethau</a:t>
          </a:r>
          <a:endParaRPr lang="en-US" dirty="0"/>
        </a:p>
      </dgm:t>
    </dgm:pt>
    <dgm:pt modelId="{1E0B1359-7242-4A07-A2D5-664B3D37AAAF}" type="parTrans" cxnId="{511B2E09-4DC5-4E91-99F7-4F9E40263DC1}">
      <dgm:prSet/>
      <dgm:spPr/>
      <dgm:t>
        <a:bodyPr/>
        <a:lstStyle/>
        <a:p>
          <a:endParaRPr lang="en-US"/>
        </a:p>
      </dgm:t>
    </dgm:pt>
    <dgm:pt modelId="{F4E81FD7-9BCB-4F62-839E-4A4F725B92F2}" type="sibTrans" cxnId="{511B2E09-4DC5-4E91-99F7-4F9E40263DC1}">
      <dgm:prSet/>
      <dgm:spPr/>
      <dgm:t>
        <a:bodyPr/>
        <a:lstStyle/>
        <a:p>
          <a:endParaRPr lang="en-US"/>
        </a:p>
      </dgm:t>
    </dgm:pt>
    <dgm:pt modelId="{D58B325B-AE64-43AC-BF82-1DE37D20D7F9}">
      <dgm:prSet/>
      <dgm:spPr>
        <a:solidFill>
          <a:schemeClr val="accent6">
            <a:lumMod val="20000"/>
            <a:lumOff val="80000"/>
          </a:schemeClr>
        </a:solidFill>
      </dgm:spPr>
      <dgm:t>
        <a:bodyPr/>
        <a:lstStyle/>
        <a:p>
          <a:r>
            <a:rPr lang="en-GB" dirty="0" err="1"/>
            <a:t>Lleihau</a:t>
          </a:r>
          <a:r>
            <a:rPr lang="en-GB" dirty="0"/>
            <a:t> </a:t>
          </a:r>
          <a:r>
            <a:rPr lang="en-GB" dirty="0" err="1"/>
            <a:t>Arferion</a:t>
          </a:r>
          <a:r>
            <a:rPr lang="en-GB" dirty="0"/>
            <a:t> </a:t>
          </a:r>
          <a:r>
            <a:rPr lang="en-GB" dirty="0" err="1"/>
            <a:t>Cyfyngol</a:t>
          </a:r>
          <a:endParaRPr lang="en-US" dirty="0"/>
        </a:p>
      </dgm:t>
    </dgm:pt>
    <dgm:pt modelId="{74BEA5D2-FF10-4A85-9D41-A12D3443E772}" type="parTrans" cxnId="{1871E0F5-4414-445E-A3CE-057BE40B456B}">
      <dgm:prSet/>
      <dgm:spPr/>
      <dgm:t>
        <a:bodyPr/>
        <a:lstStyle/>
        <a:p>
          <a:endParaRPr lang="en-US"/>
        </a:p>
      </dgm:t>
    </dgm:pt>
    <dgm:pt modelId="{C82B1DCE-90BD-4568-8F17-330B8B3EC2E3}" type="sibTrans" cxnId="{1871E0F5-4414-445E-A3CE-057BE40B456B}">
      <dgm:prSet/>
      <dgm:spPr/>
      <dgm:t>
        <a:bodyPr/>
        <a:lstStyle/>
        <a:p>
          <a:endParaRPr lang="en-US"/>
        </a:p>
      </dgm:t>
    </dgm:pt>
    <dgm:pt modelId="{37CBAF24-9AD9-4050-B11B-A7FF358C2F40}">
      <dgm:prSet/>
      <dgm:spPr>
        <a:solidFill>
          <a:schemeClr val="accent6">
            <a:lumMod val="20000"/>
            <a:lumOff val="80000"/>
          </a:schemeClr>
        </a:solidFill>
      </dgm:spPr>
      <dgm:t>
        <a:bodyPr/>
        <a:lstStyle/>
        <a:p>
          <a:r>
            <a:rPr lang="en-GB" dirty="0" err="1"/>
            <a:t>Llwybr</a:t>
          </a:r>
          <a:r>
            <a:rPr lang="en-GB" dirty="0"/>
            <a:t> </a:t>
          </a:r>
          <a:r>
            <a:rPr lang="en-GB" dirty="0" err="1"/>
            <a:t>Gwella</a:t>
          </a:r>
          <a:r>
            <a:rPr lang="en-GB" dirty="0"/>
            <a:t> AD Plant a </a:t>
          </a:r>
          <a:r>
            <a:rPr lang="en-GB" dirty="0" err="1"/>
            <a:t>Phobl</a:t>
          </a:r>
          <a:r>
            <a:rPr lang="en-GB" dirty="0"/>
            <a:t> </a:t>
          </a:r>
          <a:r>
            <a:rPr lang="en-GB" dirty="0" err="1"/>
            <a:t>Ifanc</a:t>
          </a:r>
          <a:endParaRPr lang="en-US" dirty="0"/>
        </a:p>
      </dgm:t>
    </dgm:pt>
    <dgm:pt modelId="{3840A370-ACD4-4814-B23B-0359962921B7}" type="parTrans" cxnId="{B2F9BB67-57C9-4D20-9547-E3250E8656D4}">
      <dgm:prSet/>
      <dgm:spPr/>
      <dgm:t>
        <a:bodyPr/>
        <a:lstStyle/>
        <a:p>
          <a:endParaRPr lang="en-US"/>
        </a:p>
      </dgm:t>
    </dgm:pt>
    <dgm:pt modelId="{B1145A26-A28C-4219-BC42-A4D4860459B3}" type="sibTrans" cxnId="{B2F9BB67-57C9-4D20-9547-E3250E8656D4}">
      <dgm:prSet/>
      <dgm:spPr/>
      <dgm:t>
        <a:bodyPr/>
        <a:lstStyle/>
        <a:p>
          <a:endParaRPr lang="en-US"/>
        </a:p>
      </dgm:t>
    </dgm:pt>
    <dgm:pt modelId="{7382CB13-AD08-44E0-B8F6-DBD57B0D1A78}">
      <dgm:prSet/>
      <dgm:spPr>
        <a:solidFill>
          <a:schemeClr val="accent6">
            <a:lumMod val="20000"/>
            <a:lumOff val="80000"/>
          </a:schemeClr>
        </a:solidFill>
      </dgm:spPr>
      <dgm:t>
        <a:bodyPr/>
        <a:lstStyle/>
        <a:p>
          <a:r>
            <a:rPr lang="en-GB" dirty="0" err="1"/>
            <a:t>Gwasanaethau</a:t>
          </a:r>
          <a:r>
            <a:rPr lang="en-GB" dirty="0"/>
            <a:t> </a:t>
          </a:r>
          <a:r>
            <a:rPr lang="en-GB" dirty="0" err="1"/>
            <a:t>Cleifion</a:t>
          </a:r>
          <a:r>
            <a:rPr lang="en-GB" dirty="0"/>
            <a:t> </a:t>
          </a:r>
          <a:r>
            <a:rPr lang="en-GB" dirty="0" err="1"/>
            <a:t>Mewnol</a:t>
          </a:r>
          <a:endParaRPr lang="en-US" dirty="0"/>
        </a:p>
      </dgm:t>
    </dgm:pt>
    <dgm:pt modelId="{DE3989AC-49B0-4C42-8006-681E796E3B3F}" type="parTrans" cxnId="{5923C499-C411-492E-A744-A3AA21EBAAC3}">
      <dgm:prSet/>
      <dgm:spPr/>
      <dgm:t>
        <a:bodyPr/>
        <a:lstStyle/>
        <a:p>
          <a:endParaRPr lang="en-US"/>
        </a:p>
      </dgm:t>
    </dgm:pt>
    <dgm:pt modelId="{C2E109DB-0409-4374-AE94-44877F6A912B}" type="sibTrans" cxnId="{5923C499-C411-492E-A744-A3AA21EBAAC3}">
      <dgm:prSet/>
      <dgm:spPr/>
      <dgm:t>
        <a:bodyPr/>
        <a:lstStyle/>
        <a:p>
          <a:endParaRPr lang="en-US"/>
        </a:p>
      </dgm:t>
    </dgm:pt>
    <dgm:pt modelId="{FE3D1EB4-7DC4-46D9-94AD-FD94EEE8A6F2}">
      <dgm:prSet/>
      <dgm:spPr>
        <a:solidFill>
          <a:schemeClr val="accent2">
            <a:lumMod val="20000"/>
            <a:lumOff val="80000"/>
          </a:schemeClr>
        </a:solidFill>
      </dgm:spPr>
      <dgm:t>
        <a:bodyPr/>
        <a:lstStyle/>
        <a:p>
          <a:r>
            <a:rPr lang="en-GB" dirty="0" err="1"/>
            <a:t>Mentrau</a:t>
          </a:r>
          <a:r>
            <a:rPr lang="en-GB" dirty="0"/>
            <a:t> Iechyd </a:t>
          </a:r>
          <a:r>
            <a:rPr lang="en-GB" dirty="0" err="1"/>
            <a:t>Corfforol</a:t>
          </a:r>
          <a:r>
            <a:rPr lang="en-GB" dirty="0"/>
            <a:t> </a:t>
          </a:r>
          <a:r>
            <a:rPr lang="en-GB" dirty="0" err="1"/>
            <a:t>Penodol</a:t>
          </a:r>
          <a:endParaRPr lang="en-US" dirty="0"/>
        </a:p>
      </dgm:t>
    </dgm:pt>
    <dgm:pt modelId="{19DE47C2-849D-4384-BBFB-F9856D4E5FD4}" type="parTrans" cxnId="{6F3E887B-C57F-442F-980B-77991CC70C8C}">
      <dgm:prSet/>
      <dgm:spPr/>
      <dgm:t>
        <a:bodyPr/>
        <a:lstStyle/>
        <a:p>
          <a:endParaRPr lang="en-US"/>
        </a:p>
      </dgm:t>
    </dgm:pt>
    <dgm:pt modelId="{F551F6A1-B0F8-4CC2-9D66-A32C00F554F0}" type="sibTrans" cxnId="{6F3E887B-C57F-442F-980B-77991CC70C8C}">
      <dgm:prSet/>
      <dgm:spPr/>
      <dgm:t>
        <a:bodyPr/>
        <a:lstStyle/>
        <a:p>
          <a:endParaRPr lang="en-US"/>
        </a:p>
      </dgm:t>
    </dgm:pt>
    <dgm:pt modelId="{A457E325-EB23-4ED7-9C27-64426EC6CF9A}">
      <dgm:prSet custT="1"/>
      <dgm:spPr/>
      <dgm:t>
        <a:bodyPr/>
        <a:lstStyle/>
        <a:p>
          <a:pPr algn="l"/>
          <a:r>
            <a:rPr lang="en-US" sz="800" dirty="0"/>
            <a:t>   </a:t>
          </a:r>
          <a:r>
            <a:rPr lang="en-GB" sz="1000" dirty="0" err="1"/>
            <a:t>Rhwymedd</a:t>
          </a:r>
          <a:r>
            <a:rPr lang="en-GB" sz="1000" dirty="0"/>
            <a:t>
    </a:t>
          </a:r>
          <a:r>
            <a:rPr lang="en-GB" sz="1000" dirty="0" err="1"/>
            <a:t>Brechiadau</a:t>
          </a:r>
          <a:r>
            <a:rPr lang="en-GB" sz="1000" dirty="0"/>
            <a:t>/ </a:t>
          </a:r>
          <a:r>
            <a:rPr lang="en-GB" sz="1000" dirty="0" err="1"/>
            <a:t>Sgrinio</a:t>
          </a:r>
          <a:r>
            <a:rPr lang="en-GB" sz="1000" dirty="0"/>
            <a:t>
    </a:t>
          </a:r>
          <a:r>
            <a:rPr lang="en-GB" sz="1000" dirty="0" err="1"/>
            <a:t>Proffil</a:t>
          </a:r>
          <a:r>
            <a:rPr lang="en-GB" sz="1000" dirty="0"/>
            <a:t> Iechyd
    </a:t>
          </a:r>
          <a:r>
            <a:rPr lang="en-GB" sz="1000" dirty="0" err="1"/>
            <a:t>Fflagio</a:t>
          </a:r>
          <a:r>
            <a:rPr lang="en-GB" sz="1000" dirty="0"/>
            <a:t>
    </a:t>
          </a:r>
          <a:r>
            <a:rPr lang="en-GB" sz="1000" dirty="0" err="1"/>
            <a:t>Bwndel</a:t>
          </a:r>
          <a:r>
            <a:rPr lang="en-GB" sz="1000" dirty="0"/>
            <a:t> Gofal
    </a:t>
          </a:r>
          <a:r>
            <a:rPr lang="en-GB" sz="1000" dirty="0" err="1"/>
            <a:t>Nyrsys</a:t>
          </a:r>
          <a:r>
            <a:rPr lang="en-GB" sz="1000" dirty="0"/>
            <a:t> </a:t>
          </a:r>
          <a:r>
            <a:rPr lang="en-GB" sz="1000" dirty="0" err="1"/>
            <a:t>Cyswllt</a:t>
          </a:r>
          <a:r>
            <a:rPr lang="en-GB" sz="1000" dirty="0"/>
            <a:t> </a:t>
          </a:r>
          <a:r>
            <a:rPr lang="en-GB" sz="1000" dirty="0" err="1"/>
            <a:t>Acíwt</a:t>
          </a:r>
          <a:endParaRPr lang="en-US" sz="1000" dirty="0"/>
        </a:p>
      </dgm:t>
    </dgm:pt>
    <dgm:pt modelId="{E507E6B5-E0D2-4F3D-85C9-4B165D647AC0}" type="parTrans" cxnId="{CBEDD875-1BFE-43E9-8C20-46B430B3E8C9}">
      <dgm:prSet/>
      <dgm:spPr/>
      <dgm:t>
        <a:bodyPr/>
        <a:lstStyle/>
        <a:p>
          <a:endParaRPr lang="en-US"/>
        </a:p>
      </dgm:t>
    </dgm:pt>
    <dgm:pt modelId="{ADE536B6-0771-4B88-9443-F2B0E288CF54}" type="sibTrans" cxnId="{CBEDD875-1BFE-43E9-8C20-46B430B3E8C9}">
      <dgm:prSet/>
      <dgm:spPr/>
      <dgm:t>
        <a:bodyPr/>
        <a:lstStyle/>
        <a:p>
          <a:endParaRPr lang="en-US"/>
        </a:p>
      </dgm:t>
    </dgm:pt>
    <dgm:pt modelId="{52673A95-993E-4D67-BA82-1A63E063F1C6}" type="pres">
      <dgm:prSet presAssocID="{474E4028-F729-4345-8AA2-682FBB3D7A55}" presName="hierChild1" presStyleCnt="0">
        <dgm:presLayoutVars>
          <dgm:orgChart val="1"/>
          <dgm:chPref val="1"/>
          <dgm:dir/>
          <dgm:animOne val="branch"/>
          <dgm:animLvl val="lvl"/>
          <dgm:resizeHandles/>
        </dgm:presLayoutVars>
      </dgm:prSet>
      <dgm:spPr/>
    </dgm:pt>
    <dgm:pt modelId="{16A6A6F1-A19D-4880-BC3A-F61EA1B0039B}" type="pres">
      <dgm:prSet presAssocID="{8DEE6CA6-5EDE-4CE9-AF02-646A5B7348B2}" presName="hierRoot1" presStyleCnt="0">
        <dgm:presLayoutVars>
          <dgm:hierBranch val="init"/>
        </dgm:presLayoutVars>
      </dgm:prSet>
      <dgm:spPr/>
    </dgm:pt>
    <dgm:pt modelId="{A212BF25-4189-4A7E-BAEF-29862410A566}" type="pres">
      <dgm:prSet presAssocID="{8DEE6CA6-5EDE-4CE9-AF02-646A5B7348B2}" presName="rootComposite1" presStyleCnt="0"/>
      <dgm:spPr/>
    </dgm:pt>
    <dgm:pt modelId="{5624C47E-8896-488A-A307-2E4524EF5D60}" type="pres">
      <dgm:prSet presAssocID="{8DEE6CA6-5EDE-4CE9-AF02-646A5B7348B2}" presName="rootText1" presStyleLbl="node0" presStyleIdx="0" presStyleCnt="1" custLinFactX="-13119" custLinFactNeighborX="-100000" custLinFactNeighborY="1131">
        <dgm:presLayoutVars>
          <dgm:chPref val="3"/>
        </dgm:presLayoutVars>
      </dgm:prSet>
      <dgm:spPr/>
    </dgm:pt>
    <dgm:pt modelId="{F5D4283A-C767-4253-8BA6-333F68892DD4}" type="pres">
      <dgm:prSet presAssocID="{8DEE6CA6-5EDE-4CE9-AF02-646A5B7348B2}" presName="rootConnector1" presStyleLbl="node1" presStyleIdx="0" presStyleCnt="0"/>
      <dgm:spPr/>
    </dgm:pt>
    <dgm:pt modelId="{601B6274-4C34-400F-83C9-D50CE7C17935}" type="pres">
      <dgm:prSet presAssocID="{8DEE6CA6-5EDE-4CE9-AF02-646A5B7348B2}" presName="hierChild2" presStyleCnt="0"/>
      <dgm:spPr/>
    </dgm:pt>
    <dgm:pt modelId="{A0F7326E-E90E-4197-928F-09457CE940FD}" type="pres">
      <dgm:prSet presAssocID="{8DEE6CA6-5EDE-4CE9-AF02-646A5B7348B2}" presName="hierChild3" presStyleCnt="0"/>
      <dgm:spPr/>
    </dgm:pt>
    <dgm:pt modelId="{C42A05DD-B65F-4AFD-AB16-A09ED72D5B18}" type="pres">
      <dgm:prSet presAssocID="{BFC59565-7E55-442F-A963-76FE257166E1}" presName="Name111" presStyleLbl="parChTrans1D2" presStyleIdx="0" presStyleCnt="2"/>
      <dgm:spPr/>
    </dgm:pt>
    <dgm:pt modelId="{169E360F-9CB3-464F-AC6D-CE57A757E9B8}" type="pres">
      <dgm:prSet presAssocID="{DCB2DCFE-B24F-4BCD-8761-5462C63A6B9B}" presName="hierRoot3" presStyleCnt="0">
        <dgm:presLayoutVars>
          <dgm:hierBranch val="init"/>
        </dgm:presLayoutVars>
      </dgm:prSet>
      <dgm:spPr/>
    </dgm:pt>
    <dgm:pt modelId="{4F8921F5-5F87-4740-9FE7-6C790C23915F}" type="pres">
      <dgm:prSet presAssocID="{DCB2DCFE-B24F-4BCD-8761-5462C63A6B9B}" presName="rootComposite3" presStyleCnt="0"/>
      <dgm:spPr/>
    </dgm:pt>
    <dgm:pt modelId="{259CB9B2-694D-48CC-B4BD-187381349851}" type="pres">
      <dgm:prSet presAssocID="{DCB2DCFE-B24F-4BCD-8761-5462C63A6B9B}" presName="rootText3" presStyleLbl="asst1" presStyleIdx="0" presStyleCnt="2">
        <dgm:presLayoutVars>
          <dgm:chPref val="3"/>
        </dgm:presLayoutVars>
      </dgm:prSet>
      <dgm:spPr/>
    </dgm:pt>
    <dgm:pt modelId="{C9811527-A778-4C77-9DE5-E56346315A8A}" type="pres">
      <dgm:prSet presAssocID="{DCB2DCFE-B24F-4BCD-8761-5462C63A6B9B}" presName="rootConnector3" presStyleLbl="asst1" presStyleIdx="0" presStyleCnt="2"/>
      <dgm:spPr/>
    </dgm:pt>
    <dgm:pt modelId="{DC30418C-FD00-441C-956E-D928BCA55BD8}" type="pres">
      <dgm:prSet presAssocID="{DCB2DCFE-B24F-4BCD-8761-5462C63A6B9B}" presName="hierChild6" presStyleCnt="0"/>
      <dgm:spPr/>
    </dgm:pt>
    <dgm:pt modelId="{19A0578E-8F83-4286-A0B0-37BDCAB69E3A}" type="pres">
      <dgm:prSet presAssocID="{B69F43EF-3903-4EE2-A2B0-D68744EB4F9B}" presName="Name37" presStyleLbl="parChTrans1D3" presStyleIdx="0" presStyleCnt="8"/>
      <dgm:spPr/>
    </dgm:pt>
    <dgm:pt modelId="{FC6C6721-0D4D-473D-BA3C-FADBC7C71311}" type="pres">
      <dgm:prSet presAssocID="{A223B802-6203-42B4-ABAD-544E5BAB5928}" presName="hierRoot2" presStyleCnt="0">
        <dgm:presLayoutVars>
          <dgm:hierBranch val="init"/>
        </dgm:presLayoutVars>
      </dgm:prSet>
      <dgm:spPr/>
    </dgm:pt>
    <dgm:pt modelId="{1E96ADB3-0FC4-4771-8D52-A1D048496EE4}" type="pres">
      <dgm:prSet presAssocID="{A223B802-6203-42B4-ABAD-544E5BAB5928}" presName="rootComposite" presStyleCnt="0"/>
      <dgm:spPr/>
    </dgm:pt>
    <dgm:pt modelId="{349D4C70-6EE8-4081-87B9-C248664D909A}" type="pres">
      <dgm:prSet presAssocID="{A223B802-6203-42B4-ABAD-544E5BAB5928}" presName="rootText" presStyleLbl="node3" presStyleIdx="0" presStyleCnt="8" custScaleX="109760" custLinFactNeighborX="36929">
        <dgm:presLayoutVars>
          <dgm:chPref val="3"/>
        </dgm:presLayoutVars>
      </dgm:prSet>
      <dgm:spPr/>
    </dgm:pt>
    <dgm:pt modelId="{A8F47EE8-47AB-41E1-A1CA-C734FC0D9142}" type="pres">
      <dgm:prSet presAssocID="{A223B802-6203-42B4-ABAD-544E5BAB5928}" presName="rootConnector" presStyleLbl="node3" presStyleIdx="0" presStyleCnt="8"/>
      <dgm:spPr/>
    </dgm:pt>
    <dgm:pt modelId="{A344925D-6C34-4E07-AE9A-58DE593FBFCD}" type="pres">
      <dgm:prSet presAssocID="{A223B802-6203-42B4-ABAD-544E5BAB5928}" presName="hierChild4" presStyleCnt="0"/>
      <dgm:spPr/>
    </dgm:pt>
    <dgm:pt modelId="{34702B40-6A91-499E-BB9A-B943D59AC929}" type="pres">
      <dgm:prSet presAssocID="{04F2C2F1-1E16-447F-9314-BC1A79ABDB18}" presName="Name37" presStyleLbl="parChTrans1D4" presStyleIdx="0" presStyleCnt="12"/>
      <dgm:spPr/>
    </dgm:pt>
    <dgm:pt modelId="{2E94630E-E549-41F8-83C3-E89C5A301385}" type="pres">
      <dgm:prSet presAssocID="{6EBEFD99-12F7-468B-ACC9-F976C7170EEE}" presName="hierRoot2" presStyleCnt="0">
        <dgm:presLayoutVars>
          <dgm:hierBranch val="init"/>
        </dgm:presLayoutVars>
      </dgm:prSet>
      <dgm:spPr/>
    </dgm:pt>
    <dgm:pt modelId="{1E224376-73CC-4BB3-9A39-D81413633057}" type="pres">
      <dgm:prSet presAssocID="{6EBEFD99-12F7-468B-ACC9-F976C7170EEE}" presName="rootComposite" presStyleCnt="0"/>
      <dgm:spPr/>
    </dgm:pt>
    <dgm:pt modelId="{CEBACDA1-7004-47C6-962F-7D83ECADEE79}" type="pres">
      <dgm:prSet presAssocID="{6EBEFD99-12F7-468B-ACC9-F976C7170EEE}" presName="rootText" presStyleLbl="node4" presStyleIdx="0" presStyleCnt="12" custLinFactNeighborX="36929">
        <dgm:presLayoutVars>
          <dgm:chPref val="3"/>
        </dgm:presLayoutVars>
      </dgm:prSet>
      <dgm:spPr/>
    </dgm:pt>
    <dgm:pt modelId="{5922ACBC-888F-470B-A986-2DF398561671}" type="pres">
      <dgm:prSet presAssocID="{6EBEFD99-12F7-468B-ACC9-F976C7170EEE}" presName="rootConnector" presStyleLbl="node4" presStyleIdx="0" presStyleCnt="12"/>
      <dgm:spPr/>
    </dgm:pt>
    <dgm:pt modelId="{401EA70C-448E-4D96-B841-466CC45DA731}" type="pres">
      <dgm:prSet presAssocID="{6EBEFD99-12F7-468B-ACC9-F976C7170EEE}" presName="hierChild4" presStyleCnt="0"/>
      <dgm:spPr/>
    </dgm:pt>
    <dgm:pt modelId="{FF32BC42-E5D6-41D9-B022-A9B98AA88C11}" type="pres">
      <dgm:prSet presAssocID="{6EBEFD99-12F7-468B-ACC9-F976C7170EEE}" presName="hierChild5" presStyleCnt="0"/>
      <dgm:spPr/>
    </dgm:pt>
    <dgm:pt modelId="{EEF5C4E0-2F0E-4DA3-953E-16B0FB20AE72}" type="pres">
      <dgm:prSet presAssocID="{6A47DF52-C713-424F-B886-B3E8455651A0}" presName="Name37" presStyleLbl="parChTrans1D4" presStyleIdx="1" presStyleCnt="12"/>
      <dgm:spPr/>
    </dgm:pt>
    <dgm:pt modelId="{19606C40-547E-4659-A8F8-F332B1C9207D}" type="pres">
      <dgm:prSet presAssocID="{6F096B0E-6F07-4C2B-A084-C5E03149A9CB}" presName="hierRoot2" presStyleCnt="0">
        <dgm:presLayoutVars>
          <dgm:hierBranch val="init"/>
        </dgm:presLayoutVars>
      </dgm:prSet>
      <dgm:spPr/>
    </dgm:pt>
    <dgm:pt modelId="{FC1052E5-77A4-4414-B9A2-3C6C9B68177A}" type="pres">
      <dgm:prSet presAssocID="{6F096B0E-6F07-4C2B-A084-C5E03149A9CB}" presName="rootComposite" presStyleCnt="0"/>
      <dgm:spPr/>
    </dgm:pt>
    <dgm:pt modelId="{CBAA914E-3921-4858-8370-72BD393F117A}" type="pres">
      <dgm:prSet presAssocID="{6F096B0E-6F07-4C2B-A084-C5E03149A9CB}" presName="rootText" presStyleLbl="node4" presStyleIdx="1" presStyleCnt="12" custLinFactNeighborX="36929">
        <dgm:presLayoutVars>
          <dgm:chPref val="3"/>
        </dgm:presLayoutVars>
      </dgm:prSet>
      <dgm:spPr/>
    </dgm:pt>
    <dgm:pt modelId="{E9E36E9B-8E54-443B-993B-7381DFDA4F58}" type="pres">
      <dgm:prSet presAssocID="{6F096B0E-6F07-4C2B-A084-C5E03149A9CB}" presName="rootConnector" presStyleLbl="node4" presStyleIdx="1" presStyleCnt="12"/>
      <dgm:spPr/>
    </dgm:pt>
    <dgm:pt modelId="{CF79076F-86FF-42A4-B19E-A37155083DD2}" type="pres">
      <dgm:prSet presAssocID="{6F096B0E-6F07-4C2B-A084-C5E03149A9CB}" presName="hierChild4" presStyleCnt="0"/>
      <dgm:spPr/>
    </dgm:pt>
    <dgm:pt modelId="{9891A116-1722-483C-9E53-16ED6B9F489F}" type="pres">
      <dgm:prSet presAssocID="{26F6DA54-DB98-46F0-A335-E6D3CF94B6CC}" presName="Name37" presStyleLbl="parChTrans1D4" presStyleIdx="2" presStyleCnt="12"/>
      <dgm:spPr/>
    </dgm:pt>
    <dgm:pt modelId="{A66DC310-7D9E-4B69-A926-5243584DFA31}" type="pres">
      <dgm:prSet presAssocID="{180D35BA-8EA4-4D4D-8A5B-C37B10AED973}" presName="hierRoot2" presStyleCnt="0">
        <dgm:presLayoutVars>
          <dgm:hierBranch val="init"/>
        </dgm:presLayoutVars>
      </dgm:prSet>
      <dgm:spPr/>
    </dgm:pt>
    <dgm:pt modelId="{1C2B1897-C42F-4788-87AB-E7B83D15196D}" type="pres">
      <dgm:prSet presAssocID="{180D35BA-8EA4-4D4D-8A5B-C37B10AED973}" presName="rootComposite" presStyleCnt="0"/>
      <dgm:spPr/>
    </dgm:pt>
    <dgm:pt modelId="{B465A816-03E9-4F0A-832E-57913E2B436D}" type="pres">
      <dgm:prSet presAssocID="{180D35BA-8EA4-4D4D-8A5B-C37B10AED973}" presName="rootText" presStyleLbl="node4" presStyleIdx="2" presStyleCnt="12" custLinFactNeighborX="36929">
        <dgm:presLayoutVars>
          <dgm:chPref val="3"/>
        </dgm:presLayoutVars>
      </dgm:prSet>
      <dgm:spPr/>
    </dgm:pt>
    <dgm:pt modelId="{D7DFB103-2183-4D4C-BF20-D324BC5C30FD}" type="pres">
      <dgm:prSet presAssocID="{180D35BA-8EA4-4D4D-8A5B-C37B10AED973}" presName="rootConnector" presStyleLbl="node4" presStyleIdx="2" presStyleCnt="12"/>
      <dgm:spPr/>
    </dgm:pt>
    <dgm:pt modelId="{B6CADC4A-D48B-4EBC-92B6-497C90924DB1}" type="pres">
      <dgm:prSet presAssocID="{180D35BA-8EA4-4D4D-8A5B-C37B10AED973}" presName="hierChild4" presStyleCnt="0"/>
      <dgm:spPr/>
    </dgm:pt>
    <dgm:pt modelId="{3829AC8F-2BFC-4FC4-9E33-BADF737FB9BF}" type="pres">
      <dgm:prSet presAssocID="{180D35BA-8EA4-4D4D-8A5B-C37B10AED973}" presName="hierChild5" presStyleCnt="0"/>
      <dgm:spPr/>
    </dgm:pt>
    <dgm:pt modelId="{CA1A7C79-014A-4C80-A906-8E2BF1C9992F}" type="pres">
      <dgm:prSet presAssocID="{19DE47C2-849D-4384-BBFB-F9856D4E5FD4}" presName="Name37" presStyleLbl="parChTrans1D4" presStyleIdx="3" presStyleCnt="12"/>
      <dgm:spPr/>
    </dgm:pt>
    <dgm:pt modelId="{38DC96F8-8091-4F96-A3AF-3E108BBAA1BF}" type="pres">
      <dgm:prSet presAssocID="{FE3D1EB4-7DC4-46D9-94AD-FD94EEE8A6F2}" presName="hierRoot2" presStyleCnt="0">
        <dgm:presLayoutVars>
          <dgm:hierBranch val="l"/>
        </dgm:presLayoutVars>
      </dgm:prSet>
      <dgm:spPr/>
    </dgm:pt>
    <dgm:pt modelId="{08318F8C-F03B-4672-85C9-A9D95F18DAE5}" type="pres">
      <dgm:prSet presAssocID="{FE3D1EB4-7DC4-46D9-94AD-FD94EEE8A6F2}" presName="rootComposite" presStyleCnt="0"/>
      <dgm:spPr/>
    </dgm:pt>
    <dgm:pt modelId="{1040A21C-15AF-4E95-B919-C235174A6D92}" type="pres">
      <dgm:prSet presAssocID="{FE3D1EB4-7DC4-46D9-94AD-FD94EEE8A6F2}" presName="rootText" presStyleLbl="node4" presStyleIdx="3" presStyleCnt="12" custLinFactNeighborX="36929">
        <dgm:presLayoutVars>
          <dgm:chPref val="3"/>
        </dgm:presLayoutVars>
      </dgm:prSet>
      <dgm:spPr/>
    </dgm:pt>
    <dgm:pt modelId="{747AA855-ECA1-40FF-BC42-32F02194A7FA}" type="pres">
      <dgm:prSet presAssocID="{FE3D1EB4-7DC4-46D9-94AD-FD94EEE8A6F2}" presName="rootConnector" presStyleLbl="node4" presStyleIdx="3" presStyleCnt="12"/>
      <dgm:spPr/>
    </dgm:pt>
    <dgm:pt modelId="{667EA480-80F7-4104-B4A6-97D4BA285B88}" type="pres">
      <dgm:prSet presAssocID="{FE3D1EB4-7DC4-46D9-94AD-FD94EEE8A6F2}" presName="hierChild4" presStyleCnt="0"/>
      <dgm:spPr/>
    </dgm:pt>
    <dgm:pt modelId="{084AD50F-53AC-4A3D-869A-1382F429B975}" type="pres">
      <dgm:prSet presAssocID="{E507E6B5-E0D2-4F3D-85C9-4B165D647AC0}" presName="Name50" presStyleLbl="parChTrans1D4" presStyleIdx="4" presStyleCnt="12"/>
      <dgm:spPr/>
    </dgm:pt>
    <dgm:pt modelId="{60A0A5AC-237F-44B3-95D6-CFAB1F3207F5}" type="pres">
      <dgm:prSet presAssocID="{A457E325-EB23-4ED7-9C27-64426EC6CF9A}" presName="hierRoot2" presStyleCnt="0">
        <dgm:presLayoutVars>
          <dgm:hierBranch val="l"/>
        </dgm:presLayoutVars>
      </dgm:prSet>
      <dgm:spPr/>
    </dgm:pt>
    <dgm:pt modelId="{EE24C0DF-126D-41A5-BD58-004136BA2A7F}" type="pres">
      <dgm:prSet presAssocID="{A457E325-EB23-4ED7-9C27-64426EC6CF9A}" presName="rootComposite" presStyleCnt="0"/>
      <dgm:spPr/>
    </dgm:pt>
    <dgm:pt modelId="{38C924E4-93F9-4DAD-9B2D-84FB23773094}" type="pres">
      <dgm:prSet presAssocID="{A457E325-EB23-4ED7-9C27-64426EC6CF9A}" presName="rootText" presStyleLbl="node4" presStyleIdx="4" presStyleCnt="12" custScaleX="125142" custScaleY="203691" custLinFactNeighborX="36929">
        <dgm:presLayoutVars>
          <dgm:chPref val="3"/>
        </dgm:presLayoutVars>
      </dgm:prSet>
      <dgm:spPr/>
    </dgm:pt>
    <dgm:pt modelId="{FDB0B8E2-542B-4C1E-895E-9401C095907C}" type="pres">
      <dgm:prSet presAssocID="{A457E325-EB23-4ED7-9C27-64426EC6CF9A}" presName="rootConnector" presStyleLbl="node4" presStyleIdx="4" presStyleCnt="12"/>
      <dgm:spPr/>
    </dgm:pt>
    <dgm:pt modelId="{321CD689-FA81-435D-90AC-D867B242C699}" type="pres">
      <dgm:prSet presAssocID="{A457E325-EB23-4ED7-9C27-64426EC6CF9A}" presName="hierChild4" presStyleCnt="0"/>
      <dgm:spPr/>
    </dgm:pt>
    <dgm:pt modelId="{D941C0F8-1910-4F7B-AE10-DA2D6C6589A4}" type="pres">
      <dgm:prSet presAssocID="{A457E325-EB23-4ED7-9C27-64426EC6CF9A}" presName="hierChild5" presStyleCnt="0"/>
      <dgm:spPr/>
    </dgm:pt>
    <dgm:pt modelId="{CD94490C-27C4-416E-AEA8-8695A0BAF971}" type="pres">
      <dgm:prSet presAssocID="{FE3D1EB4-7DC4-46D9-94AD-FD94EEE8A6F2}" presName="hierChild5" presStyleCnt="0"/>
      <dgm:spPr/>
    </dgm:pt>
    <dgm:pt modelId="{5CED4445-E033-4103-A827-AC1534078578}" type="pres">
      <dgm:prSet presAssocID="{6F096B0E-6F07-4C2B-A084-C5E03149A9CB}" presName="hierChild5" presStyleCnt="0"/>
      <dgm:spPr/>
    </dgm:pt>
    <dgm:pt modelId="{C820E1E2-C1A0-4D42-B6A5-19D3C6BAE8C9}" type="pres">
      <dgm:prSet presAssocID="{A223B802-6203-42B4-ABAD-544E5BAB5928}" presName="hierChild5" presStyleCnt="0"/>
      <dgm:spPr/>
    </dgm:pt>
    <dgm:pt modelId="{2F97A300-599A-4512-A6B9-93C7F0F9757B}" type="pres">
      <dgm:prSet presAssocID="{D20948C2-3D4A-468F-B8BA-5A1C696CD418}" presName="Name37" presStyleLbl="parChTrans1D3" presStyleIdx="1" presStyleCnt="8"/>
      <dgm:spPr/>
    </dgm:pt>
    <dgm:pt modelId="{00C0B5F0-068F-44E0-B88D-F7C73D5D827A}" type="pres">
      <dgm:prSet presAssocID="{B26BF1BB-EF4F-4C42-945C-D09B7447A814}" presName="hierRoot2" presStyleCnt="0">
        <dgm:presLayoutVars>
          <dgm:hierBranch val="init"/>
        </dgm:presLayoutVars>
      </dgm:prSet>
      <dgm:spPr/>
    </dgm:pt>
    <dgm:pt modelId="{EF1F24FE-8084-4C96-A725-4129481D0A54}" type="pres">
      <dgm:prSet presAssocID="{B26BF1BB-EF4F-4C42-945C-D09B7447A814}" presName="rootComposite" presStyleCnt="0"/>
      <dgm:spPr/>
    </dgm:pt>
    <dgm:pt modelId="{BB347FFB-7B25-48B6-A8D8-501219AE8DC8}" type="pres">
      <dgm:prSet presAssocID="{B26BF1BB-EF4F-4C42-945C-D09B7447A814}" presName="rootText" presStyleLbl="node3" presStyleIdx="1" presStyleCnt="8" custScaleX="109760" custLinFactNeighborX="36929">
        <dgm:presLayoutVars>
          <dgm:chPref val="3"/>
        </dgm:presLayoutVars>
      </dgm:prSet>
      <dgm:spPr/>
    </dgm:pt>
    <dgm:pt modelId="{4B531D55-14F0-4934-83DA-401DE0766461}" type="pres">
      <dgm:prSet presAssocID="{B26BF1BB-EF4F-4C42-945C-D09B7447A814}" presName="rootConnector" presStyleLbl="node3" presStyleIdx="1" presStyleCnt="8"/>
      <dgm:spPr/>
    </dgm:pt>
    <dgm:pt modelId="{1C9071B0-5B52-4A9C-8F90-88A29376E21B}" type="pres">
      <dgm:prSet presAssocID="{B26BF1BB-EF4F-4C42-945C-D09B7447A814}" presName="hierChild4" presStyleCnt="0"/>
      <dgm:spPr/>
    </dgm:pt>
    <dgm:pt modelId="{F6B136E5-92CB-4F8E-ABC1-FB83230BA78B}" type="pres">
      <dgm:prSet presAssocID="{1A388658-8361-411A-B6F9-3A567D6F493F}" presName="Name37" presStyleLbl="parChTrans1D4" presStyleIdx="5" presStyleCnt="12"/>
      <dgm:spPr/>
    </dgm:pt>
    <dgm:pt modelId="{30541E0A-8E0F-4374-9797-FC1EEF88D89E}" type="pres">
      <dgm:prSet presAssocID="{664BC404-1C8A-4039-BBB6-63D04E288FDF}" presName="hierRoot2" presStyleCnt="0">
        <dgm:presLayoutVars>
          <dgm:hierBranch val="hang"/>
        </dgm:presLayoutVars>
      </dgm:prSet>
      <dgm:spPr/>
    </dgm:pt>
    <dgm:pt modelId="{BEA0B2A3-A834-4867-9DB1-1021F9B4DCEE}" type="pres">
      <dgm:prSet presAssocID="{664BC404-1C8A-4039-BBB6-63D04E288FDF}" presName="rootComposite" presStyleCnt="0"/>
      <dgm:spPr/>
    </dgm:pt>
    <dgm:pt modelId="{FB524047-B942-4DAD-B2E1-345FA13364FC}" type="pres">
      <dgm:prSet presAssocID="{664BC404-1C8A-4039-BBB6-63D04E288FDF}" presName="rootText" presStyleLbl="node4" presStyleIdx="5" presStyleCnt="12" custLinFactNeighborX="36929">
        <dgm:presLayoutVars>
          <dgm:chPref val="3"/>
        </dgm:presLayoutVars>
      </dgm:prSet>
      <dgm:spPr/>
    </dgm:pt>
    <dgm:pt modelId="{526A07C8-EBCE-43BD-9841-36175B5957DB}" type="pres">
      <dgm:prSet presAssocID="{664BC404-1C8A-4039-BBB6-63D04E288FDF}" presName="rootConnector" presStyleLbl="node4" presStyleIdx="5" presStyleCnt="12"/>
      <dgm:spPr/>
    </dgm:pt>
    <dgm:pt modelId="{27B6E9EC-ACFD-47CD-9488-A3060CDD93F2}" type="pres">
      <dgm:prSet presAssocID="{664BC404-1C8A-4039-BBB6-63D04E288FDF}" presName="hierChild4" presStyleCnt="0"/>
      <dgm:spPr/>
    </dgm:pt>
    <dgm:pt modelId="{EB14C8F8-397D-4144-93A0-71958A833E51}" type="pres">
      <dgm:prSet presAssocID="{664BC404-1C8A-4039-BBB6-63D04E288FDF}" presName="hierChild5" presStyleCnt="0"/>
      <dgm:spPr/>
    </dgm:pt>
    <dgm:pt modelId="{ADE70E10-B7EC-43E7-9EEE-A8E75FA1CF06}" type="pres">
      <dgm:prSet presAssocID="{DE3989AC-49B0-4C42-8006-681E796E3B3F}" presName="Name37" presStyleLbl="parChTrans1D4" presStyleIdx="6" presStyleCnt="12"/>
      <dgm:spPr/>
    </dgm:pt>
    <dgm:pt modelId="{70AE2FC7-C5E2-44AC-9EEC-24840E3AAC84}" type="pres">
      <dgm:prSet presAssocID="{7382CB13-AD08-44E0-B8F6-DBD57B0D1A78}" presName="hierRoot2" presStyleCnt="0">
        <dgm:presLayoutVars>
          <dgm:hierBranch val="init"/>
        </dgm:presLayoutVars>
      </dgm:prSet>
      <dgm:spPr/>
    </dgm:pt>
    <dgm:pt modelId="{D2F05F51-2D02-47C1-BD67-65B6096B1FA2}" type="pres">
      <dgm:prSet presAssocID="{7382CB13-AD08-44E0-B8F6-DBD57B0D1A78}" presName="rootComposite" presStyleCnt="0"/>
      <dgm:spPr/>
    </dgm:pt>
    <dgm:pt modelId="{0F9FD13E-F635-4A1B-95B7-659E7075608B}" type="pres">
      <dgm:prSet presAssocID="{7382CB13-AD08-44E0-B8F6-DBD57B0D1A78}" presName="rootText" presStyleLbl="node4" presStyleIdx="6" presStyleCnt="12" custLinFactNeighborX="36929">
        <dgm:presLayoutVars>
          <dgm:chPref val="3"/>
        </dgm:presLayoutVars>
      </dgm:prSet>
      <dgm:spPr/>
    </dgm:pt>
    <dgm:pt modelId="{922DF88F-A7E7-44CD-AE1D-893B846E0095}" type="pres">
      <dgm:prSet presAssocID="{7382CB13-AD08-44E0-B8F6-DBD57B0D1A78}" presName="rootConnector" presStyleLbl="node4" presStyleIdx="6" presStyleCnt="12"/>
      <dgm:spPr/>
    </dgm:pt>
    <dgm:pt modelId="{8CC77750-377C-4CC2-A660-03AAB78BC355}" type="pres">
      <dgm:prSet presAssocID="{7382CB13-AD08-44E0-B8F6-DBD57B0D1A78}" presName="hierChild4" presStyleCnt="0"/>
      <dgm:spPr/>
    </dgm:pt>
    <dgm:pt modelId="{ED60926A-DD84-423D-8BC2-2677B7BD662E}" type="pres">
      <dgm:prSet presAssocID="{7382CB13-AD08-44E0-B8F6-DBD57B0D1A78}" presName="hierChild5" presStyleCnt="0"/>
      <dgm:spPr/>
    </dgm:pt>
    <dgm:pt modelId="{0A973FC0-5540-4BCD-BA71-C0BC95A810EA}" type="pres">
      <dgm:prSet presAssocID="{B26BF1BB-EF4F-4C42-945C-D09B7447A814}" presName="hierChild5" presStyleCnt="0"/>
      <dgm:spPr/>
    </dgm:pt>
    <dgm:pt modelId="{1FC80AF7-5EC3-433F-831B-35AD53A2B20C}" type="pres">
      <dgm:prSet presAssocID="{72CC740E-6532-4826-B0CD-35E727BC0790}" presName="Name37" presStyleLbl="parChTrans1D3" presStyleIdx="2" presStyleCnt="8"/>
      <dgm:spPr/>
    </dgm:pt>
    <dgm:pt modelId="{FCEA7172-E2A1-47A3-9304-305988D7EC25}" type="pres">
      <dgm:prSet presAssocID="{60C01AAF-8672-436E-BCA4-9F3EA8D8F713}" presName="hierRoot2" presStyleCnt="0">
        <dgm:presLayoutVars>
          <dgm:hierBranch val="init"/>
        </dgm:presLayoutVars>
      </dgm:prSet>
      <dgm:spPr/>
    </dgm:pt>
    <dgm:pt modelId="{4E22F1F9-A12C-4C05-B112-FD49ECD65E55}" type="pres">
      <dgm:prSet presAssocID="{60C01AAF-8672-436E-BCA4-9F3EA8D8F713}" presName="rootComposite" presStyleCnt="0"/>
      <dgm:spPr/>
    </dgm:pt>
    <dgm:pt modelId="{D6B1DEA0-45CF-406E-9B76-B5B245A6381A}" type="pres">
      <dgm:prSet presAssocID="{60C01AAF-8672-436E-BCA4-9F3EA8D8F713}" presName="rootText" presStyleLbl="node3" presStyleIdx="2" presStyleCnt="8" custScaleX="109760" custLinFactNeighborX="36929">
        <dgm:presLayoutVars>
          <dgm:chPref val="3"/>
        </dgm:presLayoutVars>
      </dgm:prSet>
      <dgm:spPr/>
    </dgm:pt>
    <dgm:pt modelId="{C914AE37-0B91-4F86-95D7-79A234CD2654}" type="pres">
      <dgm:prSet presAssocID="{60C01AAF-8672-436E-BCA4-9F3EA8D8F713}" presName="rootConnector" presStyleLbl="node3" presStyleIdx="2" presStyleCnt="8"/>
      <dgm:spPr/>
    </dgm:pt>
    <dgm:pt modelId="{ECFB54F5-C428-4389-886F-56E8DC83974A}" type="pres">
      <dgm:prSet presAssocID="{60C01AAF-8672-436E-BCA4-9F3EA8D8F713}" presName="hierChild4" presStyleCnt="0"/>
      <dgm:spPr/>
    </dgm:pt>
    <dgm:pt modelId="{1869E6F8-71BD-4CE5-86AC-FBE251F7382C}" type="pres">
      <dgm:prSet presAssocID="{3840A370-ACD4-4814-B23B-0359962921B7}" presName="Name37" presStyleLbl="parChTrans1D4" presStyleIdx="7" presStyleCnt="12"/>
      <dgm:spPr/>
    </dgm:pt>
    <dgm:pt modelId="{AE573560-F1D6-4CCD-ADB8-48B78024A876}" type="pres">
      <dgm:prSet presAssocID="{37CBAF24-9AD9-4050-B11B-A7FF358C2F40}" presName="hierRoot2" presStyleCnt="0">
        <dgm:presLayoutVars>
          <dgm:hierBranch val="init"/>
        </dgm:presLayoutVars>
      </dgm:prSet>
      <dgm:spPr/>
    </dgm:pt>
    <dgm:pt modelId="{1CF28309-7D5E-4BDF-B4BD-E893E23F342C}" type="pres">
      <dgm:prSet presAssocID="{37CBAF24-9AD9-4050-B11B-A7FF358C2F40}" presName="rootComposite" presStyleCnt="0"/>
      <dgm:spPr/>
    </dgm:pt>
    <dgm:pt modelId="{44927C2C-B529-4F4A-90C5-7ED9A25EC1AB}" type="pres">
      <dgm:prSet presAssocID="{37CBAF24-9AD9-4050-B11B-A7FF358C2F40}" presName="rootText" presStyleLbl="node4" presStyleIdx="7" presStyleCnt="12" custLinFactNeighborX="36929">
        <dgm:presLayoutVars>
          <dgm:chPref val="3"/>
        </dgm:presLayoutVars>
      </dgm:prSet>
      <dgm:spPr/>
    </dgm:pt>
    <dgm:pt modelId="{19513964-986E-4366-B795-FB7E8A561B79}" type="pres">
      <dgm:prSet presAssocID="{37CBAF24-9AD9-4050-B11B-A7FF358C2F40}" presName="rootConnector" presStyleLbl="node4" presStyleIdx="7" presStyleCnt="12"/>
      <dgm:spPr/>
    </dgm:pt>
    <dgm:pt modelId="{A2EE2D21-2FBD-434C-A0DB-E8D1F221A7ED}" type="pres">
      <dgm:prSet presAssocID="{37CBAF24-9AD9-4050-B11B-A7FF358C2F40}" presName="hierChild4" presStyleCnt="0"/>
      <dgm:spPr/>
    </dgm:pt>
    <dgm:pt modelId="{693A8828-7C87-4AE9-8257-F21779754A57}" type="pres">
      <dgm:prSet presAssocID="{37CBAF24-9AD9-4050-B11B-A7FF358C2F40}" presName="hierChild5" presStyleCnt="0"/>
      <dgm:spPr/>
    </dgm:pt>
    <dgm:pt modelId="{EB206029-A05D-4D74-B2D5-9D09C0049A0D}" type="pres">
      <dgm:prSet presAssocID="{60C01AAF-8672-436E-BCA4-9F3EA8D8F713}" presName="hierChild5" presStyleCnt="0"/>
      <dgm:spPr/>
    </dgm:pt>
    <dgm:pt modelId="{CF58662E-9163-46AC-A67F-E1F7BFFB427C}" type="pres">
      <dgm:prSet presAssocID="{E825A113-FBFC-4DCA-B3A5-7E00E1666DE3}" presName="Name37" presStyleLbl="parChTrans1D3" presStyleIdx="3" presStyleCnt="8"/>
      <dgm:spPr/>
    </dgm:pt>
    <dgm:pt modelId="{5CD07F9C-6BC8-4DC1-A6E9-2AABB512EABD}" type="pres">
      <dgm:prSet presAssocID="{026DEBEF-6121-4784-A170-5F810C9E1763}" presName="hierRoot2" presStyleCnt="0">
        <dgm:presLayoutVars>
          <dgm:hierBranch val="init"/>
        </dgm:presLayoutVars>
      </dgm:prSet>
      <dgm:spPr/>
    </dgm:pt>
    <dgm:pt modelId="{F9DFA7D4-3E08-437E-BBBC-215B04BC38D5}" type="pres">
      <dgm:prSet presAssocID="{026DEBEF-6121-4784-A170-5F810C9E1763}" presName="rootComposite" presStyleCnt="0"/>
      <dgm:spPr/>
    </dgm:pt>
    <dgm:pt modelId="{FC58CCFE-D30F-4033-90C6-B627E37BDE00}" type="pres">
      <dgm:prSet presAssocID="{026DEBEF-6121-4784-A170-5F810C9E1763}" presName="rootText" presStyleLbl="node3" presStyleIdx="3" presStyleCnt="8" custScaleX="121242" custLinFactNeighborX="36929">
        <dgm:presLayoutVars>
          <dgm:chPref val="3"/>
        </dgm:presLayoutVars>
      </dgm:prSet>
      <dgm:spPr/>
    </dgm:pt>
    <dgm:pt modelId="{FBE7456B-FF24-4AB5-A78B-D026A5E6EEC2}" type="pres">
      <dgm:prSet presAssocID="{026DEBEF-6121-4784-A170-5F810C9E1763}" presName="rootConnector" presStyleLbl="node3" presStyleIdx="3" presStyleCnt="8"/>
      <dgm:spPr/>
    </dgm:pt>
    <dgm:pt modelId="{D928BE7A-64E7-4542-A31E-5E711BF16865}" type="pres">
      <dgm:prSet presAssocID="{026DEBEF-6121-4784-A170-5F810C9E1763}" presName="hierChild4" presStyleCnt="0"/>
      <dgm:spPr/>
    </dgm:pt>
    <dgm:pt modelId="{B0813660-4E88-400A-85B0-5B486EBA53EB}" type="pres">
      <dgm:prSet presAssocID="{F7C0356C-6FE3-46CD-A360-1C64C17431A8}" presName="Name37" presStyleLbl="parChTrans1D4" presStyleIdx="8" presStyleCnt="12"/>
      <dgm:spPr/>
    </dgm:pt>
    <dgm:pt modelId="{985B28DB-D493-498F-93B4-8A7C4066714A}" type="pres">
      <dgm:prSet presAssocID="{09B7CC1C-AAC5-47BF-B521-48CF0BC7A77E}" presName="hierRoot2" presStyleCnt="0">
        <dgm:presLayoutVars>
          <dgm:hierBranch val="init"/>
        </dgm:presLayoutVars>
      </dgm:prSet>
      <dgm:spPr/>
    </dgm:pt>
    <dgm:pt modelId="{3068F353-E8C6-42F5-A9B3-8CB61C77AB98}" type="pres">
      <dgm:prSet presAssocID="{09B7CC1C-AAC5-47BF-B521-48CF0BC7A77E}" presName="rootComposite" presStyleCnt="0"/>
      <dgm:spPr/>
    </dgm:pt>
    <dgm:pt modelId="{3C50E3E7-A8E7-4C62-837E-AF746C42ABED}" type="pres">
      <dgm:prSet presAssocID="{09B7CC1C-AAC5-47BF-B521-48CF0BC7A77E}" presName="rootText" presStyleLbl="node4" presStyleIdx="8" presStyleCnt="12" custLinFactNeighborX="36929">
        <dgm:presLayoutVars>
          <dgm:chPref val="3"/>
        </dgm:presLayoutVars>
      </dgm:prSet>
      <dgm:spPr/>
    </dgm:pt>
    <dgm:pt modelId="{94A977CF-43D0-4864-9F91-4A0053E252BC}" type="pres">
      <dgm:prSet presAssocID="{09B7CC1C-AAC5-47BF-B521-48CF0BC7A77E}" presName="rootConnector" presStyleLbl="node4" presStyleIdx="8" presStyleCnt="12"/>
      <dgm:spPr/>
    </dgm:pt>
    <dgm:pt modelId="{D4593063-2FF7-4869-BD28-16DB5F0ABF3F}" type="pres">
      <dgm:prSet presAssocID="{09B7CC1C-AAC5-47BF-B521-48CF0BC7A77E}" presName="hierChild4" presStyleCnt="0"/>
      <dgm:spPr/>
    </dgm:pt>
    <dgm:pt modelId="{0E22CC22-5F42-46B6-8DBA-F4B4BA178354}" type="pres">
      <dgm:prSet presAssocID="{09B7CC1C-AAC5-47BF-B521-48CF0BC7A77E}" presName="hierChild5" presStyleCnt="0"/>
      <dgm:spPr/>
    </dgm:pt>
    <dgm:pt modelId="{8869B819-D74C-45B0-A3AA-D66C655D10E0}" type="pres">
      <dgm:prSet presAssocID="{BECDE975-DFAE-4D14-9405-CF88ABC2BEC8}" presName="Name37" presStyleLbl="parChTrans1D4" presStyleIdx="9" presStyleCnt="12"/>
      <dgm:spPr/>
    </dgm:pt>
    <dgm:pt modelId="{3604A471-B225-4829-A7C1-878291D364A7}" type="pres">
      <dgm:prSet presAssocID="{AB62E6D6-B1F7-4B7D-80E8-D9DF37228B59}" presName="hierRoot2" presStyleCnt="0">
        <dgm:presLayoutVars>
          <dgm:hierBranch val="init"/>
        </dgm:presLayoutVars>
      </dgm:prSet>
      <dgm:spPr/>
    </dgm:pt>
    <dgm:pt modelId="{F9302980-E302-4436-84C1-CDD80220C145}" type="pres">
      <dgm:prSet presAssocID="{AB62E6D6-B1F7-4B7D-80E8-D9DF37228B59}" presName="rootComposite" presStyleCnt="0"/>
      <dgm:spPr/>
    </dgm:pt>
    <dgm:pt modelId="{13CB039F-D9FC-4D7C-8A88-F6AC4A7AE64C}" type="pres">
      <dgm:prSet presAssocID="{AB62E6D6-B1F7-4B7D-80E8-D9DF37228B59}" presName="rootText" presStyleLbl="node4" presStyleIdx="9" presStyleCnt="12" custLinFactNeighborX="36929">
        <dgm:presLayoutVars>
          <dgm:chPref val="3"/>
        </dgm:presLayoutVars>
      </dgm:prSet>
      <dgm:spPr/>
    </dgm:pt>
    <dgm:pt modelId="{081F44C7-1051-485D-9C3D-AF47AD308D69}" type="pres">
      <dgm:prSet presAssocID="{AB62E6D6-B1F7-4B7D-80E8-D9DF37228B59}" presName="rootConnector" presStyleLbl="node4" presStyleIdx="9" presStyleCnt="12"/>
      <dgm:spPr/>
    </dgm:pt>
    <dgm:pt modelId="{6317D974-7966-4794-93BC-9EBDB0613C81}" type="pres">
      <dgm:prSet presAssocID="{AB62E6D6-B1F7-4B7D-80E8-D9DF37228B59}" presName="hierChild4" presStyleCnt="0"/>
      <dgm:spPr/>
    </dgm:pt>
    <dgm:pt modelId="{DFF4A509-BD01-474B-981E-5B59BB96BEDD}" type="pres">
      <dgm:prSet presAssocID="{AB62E6D6-B1F7-4B7D-80E8-D9DF37228B59}" presName="hierChild5" presStyleCnt="0"/>
      <dgm:spPr/>
    </dgm:pt>
    <dgm:pt modelId="{8F1E37CA-CF2E-4887-B2FC-3FA5204D849C}" type="pres">
      <dgm:prSet presAssocID="{1E0B1359-7242-4A07-A2D5-664B3D37AAAF}" presName="Name37" presStyleLbl="parChTrans1D4" presStyleIdx="10" presStyleCnt="12"/>
      <dgm:spPr/>
    </dgm:pt>
    <dgm:pt modelId="{DB7724BE-2C12-487C-961E-E003498782A4}" type="pres">
      <dgm:prSet presAssocID="{53170B36-170B-4188-B499-74CD04B8AE88}" presName="hierRoot2" presStyleCnt="0">
        <dgm:presLayoutVars>
          <dgm:hierBranch val="init"/>
        </dgm:presLayoutVars>
      </dgm:prSet>
      <dgm:spPr/>
    </dgm:pt>
    <dgm:pt modelId="{8DB38CCD-F6D0-4B86-90BA-7C0632A3713B}" type="pres">
      <dgm:prSet presAssocID="{53170B36-170B-4188-B499-74CD04B8AE88}" presName="rootComposite" presStyleCnt="0"/>
      <dgm:spPr/>
    </dgm:pt>
    <dgm:pt modelId="{FD2FE81E-314A-4C04-B45F-186B5C63DCF2}" type="pres">
      <dgm:prSet presAssocID="{53170B36-170B-4188-B499-74CD04B8AE88}" presName="rootText" presStyleLbl="node4" presStyleIdx="10" presStyleCnt="12" custLinFactNeighborX="36929">
        <dgm:presLayoutVars>
          <dgm:chPref val="3"/>
        </dgm:presLayoutVars>
      </dgm:prSet>
      <dgm:spPr/>
    </dgm:pt>
    <dgm:pt modelId="{AFB0C6A0-1534-4A06-AD04-9868F6169352}" type="pres">
      <dgm:prSet presAssocID="{53170B36-170B-4188-B499-74CD04B8AE88}" presName="rootConnector" presStyleLbl="node4" presStyleIdx="10" presStyleCnt="12"/>
      <dgm:spPr/>
    </dgm:pt>
    <dgm:pt modelId="{4F7674C3-9946-44A0-8EC5-5CEC0051F3E4}" type="pres">
      <dgm:prSet presAssocID="{53170B36-170B-4188-B499-74CD04B8AE88}" presName="hierChild4" presStyleCnt="0"/>
      <dgm:spPr/>
    </dgm:pt>
    <dgm:pt modelId="{D7D65C3D-598A-4ACC-B0D2-5753E943A0D2}" type="pres">
      <dgm:prSet presAssocID="{53170B36-170B-4188-B499-74CD04B8AE88}" presName="hierChild5" presStyleCnt="0"/>
      <dgm:spPr/>
    </dgm:pt>
    <dgm:pt modelId="{8ED55C1F-63CC-4F44-9B29-FA951356DDAF}" type="pres">
      <dgm:prSet presAssocID="{74BEA5D2-FF10-4A85-9D41-A12D3443E772}" presName="Name37" presStyleLbl="parChTrans1D4" presStyleIdx="11" presStyleCnt="12"/>
      <dgm:spPr/>
    </dgm:pt>
    <dgm:pt modelId="{94F3F1B0-A001-4309-8F27-0293EAC27A43}" type="pres">
      <dgm:prSet presAssocID="{D58B325B-AE64-43AC-BF82-1DE37D20D7F9}" presName="hierRoot2" presStyleCnt="0">
        <dgm:presLayoutVars>
          <dgm:hierBranch val="init"/>
        </dgm:presLayoutVars>
      </dgm:prSet>
      <dgm:spPr/>
    </dgm:pt>
    <dgm:pt modelId="{98CE8661-E07C-4FB5-B4EE-403485A188FB}" type="pres">
      <dgm:prSet presAssocID="{D58B325B-AE64-43AC-BF82-1DE37D20D7F9}" presName="rootComposite" presStyleCnt="0"/>
      <dgm:spPr/>
    </dgm:pt>
    <dgm:pt modelId="{3981DAE2-D7E3-4821-85FD-71B67E6B7D78}" type="pres">
      <dgm:prSet presAssocID="{D58B325B-AE64-43AC-BF82-1DE37D20D7F9}" presName="rootText" presStyleLbl="node4" presStyleIdx="11" presStyleCnt="12" custLinFactNeighborX="36929">
        <dgm:presLayoutVars>
          <dgm:chPref val="3"/>
        </dgm:presLayoutVars>
      </dgm:prSet>
      <dgm:spPr/>
    </dgm:pt>
    <dgm:pt modelId="{B17F6E0C-637A-4198-A1B9-82EBF4018A8B}" type="pres">
      <dgm:prSet presAssocID="{D58B325B-AE64-43AC-BF82-1DE37D20D7F9}" presName="rootConnector" presStyleLbl="node4" presStyleIdx="11" presStyleCnt="12"/>
      <dgm:spPr/>
    </dgm:pt>
    <dgm:pt modelId="{EAE9817F-3DEA-419B-A2DF-D9177FDCB114}" type="pres">
      <dgm:prSet presAssocID="{D58B325B-AE64-43AC-BF82-1DE37D20D7F9}" presName="hierChild4" presStyleCnt="0"/>
      <dgm:spPr/>
    </dgm:pt>
    <dgm:pt modelId="{E5510CE6-605C-4C42-884C-9ECC70155161}" type="pres">
      <dgm:prSet presAssocID="{D58B325B-AE64-43AC-BF82-1DE37D20D7F9}" presName="hierChild5" presStyleCnt="0"/>
      <dgm:spPr/>
    </dgm:pt>
    <dgm:pt modelId="{9391EB8B-7E1B-44F1-B1F8-885D54535BCB}" type="pres">
      <dgm:prSet presAssocID="{026DEBEF-6121-4784-A170-5F810C9E1763}" presName="hierChild5" presStyleCnt="0"/>
      <dgm:spPr/>
    </dgm:pt>
    <dgm:pt modelId="{7962EEAB-21B7-4281-A03C-A7EC4C68FF85}" type="pres">
      <dgm:prSet presAssocID="{DCB2DCFE-B24F-4BCD-8761-5462C63A6B9B}" presName="hierChild7" presStyleCnt="0"/>
      <dgm:spPr/>
    </dgm:pt>
    <dgm:pt modelId="{689D106E-1195-4E4E-A81F-616BB9EFCD76}" type="pres">
      <dgm:prSet presAssocID="{87E1F1C5-9DDF-4222-B4A2-DE4E5EC57216}" presName="Name111" presStyleLbl="parChTrans1D2" presStyleIdx="1" presStyleCnt="2"/>
      <dgm:spPr/>
    </dgm:pt>
    <dgm:pt modelId="{30BC3F87-43A0-4DFB-8715-661296A558D7}" type="pres">
      <dgm:prSet presAssocID="{7A85EBC3-14C8-482C-9B56-9547328CDB2D}" presName="hierRoot3" presStyleCnt="0">
        <dgm:presLayoutVars>
          <dgm:hierBranch val="init"/>
        </dgm:presLayoutVars>
      </dgm:prSet>
      <dgm:spPr/>
    </dgm:pt>
    <dgm:pt modelId="{BD9B6772-8AA0-48C2-9DF2-42DF5ABF6A4E}" type="pres">
      <dgm:prSet presAssocID="{7A85EBC3-14C8-482C-9B56-9547328CDB2D}" presName="rootComposite3" presStyleCnt="0"/>
      <dgm:spPr/>
    </dgm:pt>
    <dgm:pt modelId="{95771F21-50DC-4BAC-BC73-9E93D58F75BB}" type="pres">
      <dgm:prSet presAssocID="{7A85EBC3-14C8-482C-9B56-9547328CDB2D}" presName="rootText3" presStyleLbl="asst1" presStyleIdx="1" presStyleCnt="2">
        <dgm:presLayoutVars>
          <dgm:chPref val="3"/>
        </dgm:presLayoutVars>
      </dgm:prSet>
      <dgm:spPr/>
    </dgm:pt>
    <dgm:pt modelId="{00486B86-6FF7-4B67-9C3B-DAF2797A5C1A}" type="pres">
      <dgm:prSet presAssocID="{7A85EBC3-14C8-482C-9B56-9547328CDB2D}" presName="rootConnector3" presStyleLbl="asst1" presStyleIdx="1" presStyleCnt="2"/>
      <dgm:spPr/>
    </dgm:pt>
    <dgm:pt modelId="{C0A283E8-AECC-450B-B9AD-5D2CEFC87CEB}" type="pres">
      <dgm:prSet presAssocID="{7A85EBC3-14C8-482C-9B56-9547328CDB2D}" presName="hierChild6" presStyleCnt="0"/>
      <dgm:spPr/>
    </dgm:pt>
    <dgm:pt modelId="{0F5C10C4-23C1-4711-82AA-D6BD17E2C735}" type="pres">
      <dgm:prSet presAssocID="{0CCE22EE-C5AC-479D-9C60-0BB070456CC5}" presName="Name37" presStyleLbl="parChTrans1D3" presStyleIdx="4" presStyleCnt="8"/>
      <dgm:spPr/>
    </dgm:pt>
    <dgm:pt modelId="{57EDB408-8A2C-423B-9BBA-F34484FF6507}" type="pres">
      <dgm:prSet presAssocID="{71BD53A9-BED9-4D1D-A6AC-13C7DEFDBA26}" presName="hierRoot2" presStyleCnt="0">
        <dgm:presLayoutVars>
          <dgm:hierBranch val="init"/>
        </dgm:presLayoutVars>
      </dgm:prSet>
      <dgm:spPr/>
    </dgm:pt>
    <dgm:pt modelId="{3E40F094-80FB-4BA4-A9B7-6BF55F7DBF64}" type="pres">
      <dgm:prSet presAssocID="{71BD53A9-BED9-4D1D-A6AC-13C7DEFDBA26}" presName="rootComposite" presStyleCnt="0"/>
      <dgm:spPr/>
    </dgm:pt>
    <dgm:pt modelId="{090F3E6A-B606-4B05-AD2D-4F7C8A7C0EEC}" type="pres">
      <dgm:prSet presAssocID="{71BD53A9-BED9-4D1D-A6AC-13C7DEFDBA26}" presName="rootText" presStyleLbl="node3" presStyleIdx="4" presStyleCnt="8">
        <dgm:presLayoutVars>
          <dgm:chPref val="3"/>
        </dgm:presLayoutVars>
      </dgm:prSet>
      <dgm:spPr/>
    </dgm:pt>
    <dgm:pt modelId="{E03C61F2-CE93-4A70-BA09-DD65222553A4}" type="pres">
      <dgm:prSet presAssocID="{71BD53A9-BED9-4D1D-A6AC-13C7DEFDBA26}" presName="rootConnector" presStyleLbl="node3" presStyleIdx="4" presStyleCnt="8"/>
      <dgm:spPr/>
    </dgm:pt>
    <dgm:pt modelId="{9AC81216-8108-4B0C-B485-C638B30C2FF1}" type="pres">
      <dgm:prSet presAssocID="{71BD53A9-BED9-4D1D-A6AC-13C7DEFDBA26}" presName="hierChild4" presStyleCnt="0"/>
      <dgm:spPr/>
    </dgm:pt>
    <dgm:pt modelId="{53EC6B75-B7D0-4019-B05A-2F57D288A6E8}" type="pres">
      <dgm:prSet presAssocID="{71BD53A9-BED9-4D1D-A6AC-13C7DEFDBA26}" presName="hierChild5" presStyleCnt="0"/>
      <dgm:spPr/>
    </dgm:pt>
    <dgm:pt modelId="{10FCA539-B84C-4DBC-971F-7F2A5604D2C2}" type="pres">
      <dgm:prSet presAssocID="{40F5CD0E-2803-46C6-ADFA-49B5110BBF06}" presName="Name37" presStyleLbl="parChTrans1D3" presStyleIdx="5" presStyleCnt="8"/>
      <dgm:spPr/>
    </dgm:pt>
    <dgm:pt modelId="{4A1F261B-6673-4249-9595-5CF2728B49F5}" type="pres">
      <dgm:prSet presAssocID="{C3BC0A7F-1704-43A8-AC07-B424E3FDD5D7}" presName="hierRoot2" presStyleCnt="0">
        <dgm:presLayoutVars>
          <dgm:hierBranch val="init"/>
        </dgm:presLayoutVars>
      </dgm:prSet>
      <dgm:spPr/>
    </dgm:pt>
    <dgm:pt modelId="{A61AAC07-B523-4AEF-9CEA-760766C2858C}" type="pres">
      <dgm:prSet presAssocID="{C3BC0A7F-1704-43A8-AC07-B424E3FDD5D7}" presName="rootComposite" presStyleCnt="0"/>
      <dgm:spPr/>
    </dgm:pt>
    <dgm:pt modelId="{22E41973-21A0-49C1-89A7-4427FE3C71C5}" type="pres">
      <dgm:prSet presAssocID="{C3BC0A7F-1704-43A8-AC07-B424E3FDD5D7}" presName="rootText" presStyleLbl="node3" presStyleIdx="5" presStyleCnt="8">
        <dgm:presLayoutVars>
          <dgm:chPref val="3"/>
        </dgm:presLayoutVars>
      </dgm:prSet>
      <dgm:spPr/>
    </dgm:pt>
    <dgm:pt modelId="{7ED19CD9-D1FC-4990-9FC2-E140562B6C28}" type="pres">
      <dgm:prSet presAssocID="{C3BC0A7F-1704-43A8-AC07-B424E3FDD5D7}" presName="rootConnector" presStyleLbl="node3" presStyleIdx="5" presStyleCnt="8"/>
      <dgm:spPr/>
    </dgm:pt>
    <dgm:pt modelId="{58020C86-A8D3-4905-80EB-6AA474AE2370}" type="pres">
      <dgm:prSet presAssocID="{C3BC0A7F-1704-43A8-AC07-B424E3FDD5D7}" presName="hierChild4" presStyleCnt="0"/>
      <dgm:spPr/>
    </dgm:pt>
    <dgm:pt modelId="{E1B31129-567F-4BC4-B9A8-6DDEE4FE4B66}" type="pres">
      <dgm:prSet presAssocID="{C3BC0A7F-1704-43A8-AC07-B424E3FDD5D7}" presName="hierChild5" presStyleCnt="0"/>
      <dgm:spPr/>
    </dgm:pt>
    <dgm:pt modelId="{99A38B80-E638-42E6-82B3-692C670FECA3}" type="pres">
      <dgm:prSet presAssocID="{C5F5B195-471C-4050-84FC-7A38D3F15895}" presName="Name37" presStyleLbl="parChTrans1D3" presStyleIdx="6" presStyleCnt="8"/>
      <dgm:spPr/>
    </dgm:pt>
    <dgm:pt modelId="{759A7C22-71AB-4D36-8B40-B802FB9115DC}" type="pres">
      <dgm:prSet presAssocID="{A4CC4747-CD58-46C0-98F6-C2A7598233C3}" presName="hierRoot2" presStyleCnt="0">
        <dgm:presLayoutVars>
          <dgm:hierBranch val="init"/>
        </dgm:presLayoutVars>
      </dgm:prSet>
      <dgm:spPr/>
    </dgm:pt>
    <dgm:pt modelId="{7B70E7CE-2A70-4496-9405-C10CA64E158F}" type="pres">
      <dgm:prSet presAssocID="{A4CC4747-CD58-46C0-98F6-C2A7598233C3}" presName="rootComposite" presStyleCnt="0"/>
      <dgm:spPr/>
    </dgm:pt>
    <dgm:pt modelId="{22844E15-1D60-4027-994C-1A3C780579E6}" type="pres">
      <dgm:prSet presAssocID="{A4CC4747-CD58-46C0-98F6-C2A7598233C3}" presName="rootText" presStyleLbl="node3" presStyleIdx="6" presStyleCnt="8">
        <dgm:presLayoutVars>
          <dgm:chPref val="3"/>
        </dgm:presLayoutVars>
      </dgm:prSet>
      <dgm:spPr/>
    </dgm:pt>
    <dgm:pt modelId="{EC8AF00B-C131-47A0-A86C-EA5C71A4F6E4}" type="pres">
      <dgm:prSet presAssocID="{A4CC4747-CD58-46C0-98F6-C2A7598233C3}" presName="rootConnector" presStyleLbl="node3" presStyleIdx="6" presStyleCnt="8"/>
      <dgm:spPr/>
    </dgm:pt>
    <dgm:pt modelId="{D7B6334B-82DB-453B-802C-FCE1D6A406C2}" type="pres">
      <dgm:prSet presAssocID="{A4CC4747-CD58-46C0-98F6-C2A7598233C3}" presName="hierChild4" presStyleCnt="0"/>
      <dgm:spPr/>
    </dgm:pt>
    <dgm:pt modelId="{B2B0224E-719C-4F13-B90B-1AB8A5DF1DDB}" type="pres">
      <dgm:prSet presAssocID="{A4CC4747-CD58-46C0-98F6-C2A7598233C3}" presName="hierChild5" presStyleCnt="0"/>
      <dgm:spPr/>
    </dgm:pt>
    <dgm:pt modelId="{B8ABBD67-A980-4FBD-9F53-0B51AEF6F6A1}" type="pres">
      <dgm:prSet presAssocID="{1A3D6198-BB95-402B-A875-622F71AAD088}" presName="Name37" presStyleLbl="parChTrans1D3" presStyleIdx="7" presStyleCnt="8"/>
      <dgm:spPr/>
    </dgm:pt>
    <dgm:pt modelId="{EAC934F7-D8DB-476D-80C9-FB5128AE432C}" type="pres">
      <dgm:prSet presAssocID="{587783D7-8DD7-4C1A-BF5E-9D3822F3A086}" presName="hierRoot2" presStyleCnt="0">
        <dgm:presLayoutVars>
          <dgm:hierBranch val="init"/>
        </dgm:presLayoutVars>
      </dgm:prSet>
      <dgm:spPr/>
    </dgm:pt>
    <dgm:pt modelId="{96E5EB7C-1E63-45CF-A47E-AFDD6BDA4BF6}" type="pres">
      <dgm:prSet presAssocID="{587783D7-8DD7-4C1A-BF5E-9D3822F3A086}" presName="rootComposite" presStyleCnt="0"/>
      <dgm:spPr/>
    </dgm:pt>
    <dgm:pt modelId="{C30BCE16-92A1-415E-BDB5-89C47403DF4E}" type="pres">
      <dgm:prSet presAssocID="{587783D7-8DD7-4C1A-BF5E-9D3822F3A086}" presName="rootText" presStyleLbl="node3" presStyleIdx="7" presStyleCnt="8">
        <dgm:presLayoutVars>
          <dgm:chPref val="3"/>
        </dgm:presLayoutVars>
      </dgm:prSet>
      <dgm:spPr/>
    </dgm:pt>
    <dgm:pt modelId="{0DA11084-DAD9-429E-9AB9-74E72B53FC16}" type="pres">
      <dgm:prSet presAssocID="{587783D7-8DD7-4C1A-BF5E-9D3822F3A086}" presName="rootConnector" presStyleLbl="node3" presStyleIdx="7" presStyleCnt="8"/>
      <dgm:spPr/>
    </dgm:pt>
    <dgm:pt modelId="{BC34F3A3-46B7-4E66-984A-32756CFCAC21}" type="pres">
      <dgm:prSet presAssocID="{587783D7-8DD7-4C1A-BF5E-9D3822F3A086}" presName="hierChild4" presStyleCnt="0"/>
      <dgm:spPr/>
    </dgm:pt>
    <dgm:pt modelId="{92CE757A-FCFD-4309-A514-A5E62AC01851}" type="pres">
      <dgm:prSet presAssocID="{587783D7-8DD7-4C1A-BF5E-9D3822F3A086}" presName="hierChild5" presStyleCnt="0"/>
      <dgm:spPr/>
    </dgm:pt>
    <dgm:pt modelId="{2F9553AE-F051-43ED-B7AE-E723D1671355}" type="pres">
      <dgm:prSet presAssocID="{7A85EBC3-14C8-482C-9B56-9547328CDB2D}" presName="hierChild7" presStyleCnt="0"/>
      <dgm:spPr/>
    </dgm:pt>
  </dgm:ptLst>
  <dgm:cxnLst>
    <dgm:cxn modelId="{0137B900-D577-4BDD-B812-6B8EC73233E7}" type="presOf" srcId="{FE3D1EB4-7DC4-46D9-94AD-FD94EEE8A6F2}" destId="{1040A21C-15AF-4E95-B919-C235174A6D92}" srcOrd="0" destOrd="0" presId="urn:microsoft.com/office/officeart/2005/8/layout/orgChart1"/>
    <dgm:cxn modelId="{9EDCEE02-6468-41B0-BA7E-7BD3465AFD66}" srcId="{8DEE6CA6-5EDE-4CE9-AF02-646A5B7348B2}" destId="{7A85EBC3-14C8-482C-9B56-9547328CDB2D}" srcOrd="1" destOrd="0" parTransId="{87E1F1C5-9DDF-4222-B4A2-DE4E5EC57216}" sibTransId="{4E48CF25-9419-4C64-9608-1303733C0033}"/>
    <dgm:cxn modelId="{04CB1F06-1608-45B3-A01F-5A55AACF05E8}" type="presOf" srcId="{B26BF1BB-EF4F-4C42-945C-D09B7447A814}" destId="{4B531D55-14F0-4934-83DA-401DE0766461}" srcOrd="1" destOrd="0" presId="urn:microsoft.com/office/officeart/2005/8/layout/orgChart1"/>
    <dgm:cxn modelId="{B2C39C06-1E27-4D24-8983-82CE8CD0F4EE}" type="presOf" srcId="{D58B325B-AE64-43AC-BF82-1DE37D20D7F9}" destId="{3981DAE2-D7E3-4821-85FD-71B67E6B7D78}" srcOrd="0" destOrd="0" presId="urn:microsoft.com/office/officeart/2005/8/layout/orgChart1"/>
    <dgm:cxn modelId="{CCC32B07-1A02-4DC7-B646-94EBAA595078}" type="presOf" srcId="{8DEE6CA6-5EDE-4CE9-AF02-646A5B7348B2}" destId="{5624C47E-8896-488A-A307-2E4524EF5D60}" srcOrd="0" destOrd="0" presId="urn:microsoft.com/office/officeart/2005/8/layout/orgChart1"/>
    <dgm:cxn modelId="{511B2E09-4DC5-4E91-99F7-4F9E40263DC1}" srcId="{026DEBEF-6121-4784-A170-5F810C9E1763}" destId="{53170B36-170B-4188-B499-74CD04B8AE88}" srcOrd="2" destOrd="0" parTransId="{1E0B1359-7242-4A07-A2D5-664B3D37AAAF}" sibTransId="{F4E81FD7-9BCB-4F62-839E-4A4F725B92F2}"/>
    <dgm:cxn modelId="{DFFD1E15-8C84-4AE3-9AE5-49C77056B2F6}" type="presOf" srcId="{04F2C2F1-1E16-447F-9314-BC1A79ABDB18}" destId="{34702B40-6A91-499E-BB9A-B943D59AC929}" srcOrd="0" destOrd="0" presId="urn:microsoft.com/office/officeart/2005/8/layout/orgChart1"/>
    <dgm:cxn modelId="{0DE66516-EE2C-4B54-BB27-A36508921FE1}" type="presOf" srcId="{60C01AAF-8672-436E-BCA4-9F3EA8D8F713}" destId="{C914AE37-0B91-4F86-95D7-79A234CD2654}" srcOrd="1" destOrd="0" presId="urn:microsoft.com/office/officeart/2005/8/layout/orgChart1"/>
    <dgm:cxn modelId="{62DA6318-2305-4683-9595-9160D23A4466}" type="presOf" srcId="{7A85EBC3-14C8-482C-9B56-9547328CDB2D}" destId="{00486B86-6FF7-4B67-9C3B-DAF2797A5C1A}" srcOrd="1" destOrd="0" presId="urn:microsoft.com/office/officeart/2005/8/layout/orgChart1"/>
    <dgm:cxn modelId="{60BE961B-527E-4BFC-A26B-164AECEC37A3}" type="presOf" srcId="{026DEBEF-6121-4784-A170-5F810C9E1763}" destId="{FC58CCFE-D30F-4033-90C6-B627E37BDE00}" srcOrd="0" destOrd="0" presId="urn:microsoft.com/office/officeart/2005/8/layout/orgChart1"/>
    <dgm:cxn modelId="{6C31871C-B4FD-403C-B58A-F737843F4E69}" type="presOf" srcId="{7382CB13-AD08-44E0-B8F6-DBD57B0D1A78}" destId="{922DF88F-A7E7-44CD-AE1D-893B846E0095}" srcOrd="1" destOrd="0" presId="urn:microsoft.com/office/officeart/2005/8/layout/orgChart1"/>
    <dgm:cxn modelId="{C789A41D-C96C-460E-8BA3-C933ED14918C}" type="presOf" srcId="{8DEE6CA6-5EDE-4CE9-AF02-646A5B7348B2}" destId="{F5D4283A-C767-4253-8BA6-333F68892DD4}" srcOrd="1" destOrd="0" presId="urn:microsoft.com/office/officeart/2005/8/layout/orgChart1"/>
    <dgm:cxn modelId="{A9653720-6513-4B74-AB25-A9A0554B61A2}" type="presOf" srcId="{A4CC4747-CD58-46C0-98F6-C2A7598233C3}" destId="{22844E15-1D60-4027-994C-1A3C780579E6}" srcOrd="0" destOrd="0" presId="urn:microsoft.com/office/officeart/2005/8/layout/orgChart1"/>
    <dgm:cxn modelId="{3E31E520-3818-4898-86BE-15516EF732FB}" type="presOf" srcId="{37CBAF24-9AD9-4050-B11B-A7FF358C2F40}" destId="{44927C2C-B529-4F4A-90C5-7ED9A25EC1AB}" srcOrd="0" destOrd="0" presId="urn:microsoft.com/office/officeart/2005/8/layout/orgChart1"/>
    <dgm:cxn modelId="{F3EA3323-8FFC-449A-8CB2-E18B50A9098E}" type="presOf" srcId="{60C01AAF-8672-436E-BCA4-9F3EA8D8F713}" destId="{D6B1DEA0-45CF-406E-9B76-B5B245A6381A}" srcOrd="0" destOrd="0" presId="urn:microsoft.com/office/officeart/2005/8/layout/orgChart1"/>
    <dgm:cxn modelId="{83F6EE24-1F8A-4C0F-93CE-7F1AFF3BDE1C}" srcId="{7A85EBC3-14C8-482C-9B56-9547328CDB2D}" destId="{71BD53A9-BED9-4D1D-A6AC-13C7DEFDBA26}" srcOrd="0" destOrd="0" parTransId="{0CCE22EE-C5AC-479D-9C60-0BB070456CC5}" sibTransId="{ACFDE63A-A574-4FA1-B371-7A5CA7E48840}"/>
    <dgm:cxn modelId="{C31CCE25-2DB4-4019-B553-78A20B165B0D}" type="presOf" srcId="{1E0B1359-7242-4A07-A2D5-664B3D37AAAF}" destId="{8F1E37CA-CF2E-4887-B2FC-3FA5204D849C}" srcOrd="0" destOrd="0" presId="urn:microsoft.com/office/officeart/2005/8/layout/orgChart1"/>
    <dgm:cxn modelId="{81CE5A37-CC12-4ED6-8FC8-EF44A6CED846}" type="presOf" srcId="{D20948C2-3D4A-468F-B8BA-5A1C696CD418}" destId="{2F97A300-599A-4512-A6B9-93C7F0F9757B}" srcOrd="0" destOrd="0" presId="urn:microsoft.com/office/officeart/2005/8/layout/orgChart1"/>
    <dgm:cxn modelId="{D36ADD39-F2F4-4EE2-8805-CFBC2807623D}" type="presOf" srcId="{E507E6B5-E0D2-4F3D-85C9-4B165D647AC0}" destId="{084AD50F-53AC-4A3D-869A-1382F429B975}" srcOrd="0" destOrd="0" presId="urn:microsoft.com/office/officeart/2005/8/layout/orgChart1"/>
    <dgm:cxn modelId="{53F7803A-5798-4D87-8A72-9ACB20CD58D0}" type="presOf" srcId="{72CC740E-6532-4826-B0CD-35E727BC0790}" destId="{1FC80AF7-5EC3-433F-831B-35AD53A2B20C}" srcOrd="0" destOrd="0" presId="urn:microsoft.com/office/officeart/2005/8/layout/orgChart1"/>
    <dgm:cxn modelId="{6AA9753B-BF4D-47C4-BB64-AC33C33417BE}" type="presOf" srcId="{C5F5B195-471C-4050-84FC-7A38D3F15895}" destId="{99A38B80-E638-42E6-82B3-692C670FECA3}" srcOrd="0" destOrd="0" presId="urn:microsoft.com/office/officeart/2005/8/layout/orgChart1"/>
    <dgm:cxn modelId="{1B7F063F-63A4-4364-8879-AF4B1738643C}" srcId="{DCB2DCFE-B24F-4BCD-8761-5462C63A6B9B}" destId="{026DEBEF-6121-4784-A170-5F810C9E1763}" srcOrd="3" destOrd="0" parTransId="{E825A113-FBFC-4DCA-B3A5-7E00E1666DE3}" sibTransId="{783E348B-2192-4DF7-A5D0-3AE7AC1257D8}"/>
    <dgm:cxn modelId="{7D4F4B5B-1E4C-4DE0-9B2C-BFE6163055B0}" type="presOf" srcId="{6F096B0E-6F07-4C2B-A084-C5E03149A9CB}" destId="{CBAA914E-3921-4858-8370-72BD393F117A}" srcOrd="0" destOrd="0" presId="urn:microsoft.com/office/officeart/2005/8/layout/orgChart1"/>
    <dgm:cxn modelId="{9FADEB5C-9FFB-43A7-B001-979CB9279511}" type="presOf" srcId="{87E1F1C5-9DDF-4222-B4A2-DE4E5EC57216}" destId="{689D106E-1195-4E4E-A81F-616BB9EFCD76}" srcOrd="0" destOrd="0" presId="urn:microsoft.com/office/officeart/2005/8/layout/orgChart1"/>
    <dgm:cxn modelId="{E4A0AD5F-6116-4C13-B1B0-42FC1676F048}" srcId="{DCB2DCFE-B24F-4BCD-8761-5462C63A6B9B}" destId="{B26BF1BB-EF4F-4C42-945C-D09B7447A814}" srcOrd="1" destOrd="0" parTransId="{D20948C2-3D4A-468F-B8BA-5A1C696CD418}" sibTransId="{CCBC320F-5F1D-4387-BAA0-257922E5B99E}"/>
    <dgm:cxn modelId="{9A928045-5358-4C0A-BF3B-429FE87C20ED}" type="presOf" srcId="{664BC404-1C8A-4039-BBB6-63D04E288FDF}" destId="{526A07C8-EBCE-43BD-9841-36175B5957DB}" srcOrd="1" destOrd="0" presId="urn:microsoft.com/office/officeart/2005/8/layout/orgChart1"/>
    <dgm:cxn modelId="{B2F9BB67-57C9-4D20-9547-E3250E8656D4}" srcId="{60C01AAF-8672-436E-BCA4-9F3EA8D8F713}" destId="{37CBAF24-9AD9-4050-B11B-A7FF358C2F40}" srcOrd="0" destOrd="0" parTransId="{3840A370-ACD4-4814-B23B-0359962921B7}" sibTransId="{B1145A26-A28C-4219-BC42-A4D4860459B3}"/>
    <dgm:cxn modelId="{0D9F5F48-675B-46C5-8303-D6B49467063A}" type="presOf" srcId="{587783D7-8DD7-4C1A-BF5E-9D3822F3A086}" destId="{C30BCE16-92A1-415E-BDB5-89C47403DF4E}" srcOrd="0" destOrd="0" presId="urn:microsoft.com/office/officeart/2005/8/layout/orgChart1"/>
    <dgm:cxn modelId="{36FB694A-4B4B-48DF-9F13-A66A90E65CEF}" type="presOf" srcId="{DE3989AC-49B0-4C42-8006-681E796E3B3F}" destId="{ADE70E10-B7EC-43E7-9EEE-A8E75FA1CF06}" srcOrd="0" destOrd="0" presId="urn:microsoft.com/office/officeart/2005/8/layout/orgChart1"/>
    <dgm:cxn modelId="{BB56B26D-6C66-4804-9F87-D5E6EB7585EB}" type="presOf" srcId="{09B7CC1C-AAC5-47BF-B521-48CF0BC7A77E}" destId="{94A977CF-43D0-4864-9F91-4A0053E252BC}" srcOrd="1" destOrd="0" presId="urn:microsoft.com/office/officeart/2005/8/layout/orgChart1"/>
    <dgm:cxn modelId="{424BDB4D-47B6-4B86-93B8-4C4FFEBBED4D}" type="presOf" srcId="{587783D7-8DD7-4C1A-BF5E-9D3822F3A086}" destId="{0DA11084-DAD9-429E-9AB9-74E72B53FC16}" srcOrd="1" destOrd="0" presId="urn:microsoft.com/office/officeart/2005/8/layout/orgChart1"/>
    <dgm:cxn modelId="{CDC4C170-7757-4D9E-8741-2046FEDE281D}" type="presOf" srcId="{664BC404-1C8A-4039-BBB6-63D04E288FDF}" destId="{FB524047-B942-4DAD-B2E1-345FA13364FC}" srcOrd="0" destOrd="0" presId="urn:microsoft.com/office/officeart/2005/8/layout/orgChart1"/>
    <dgm:cxn modelId="{B9859A53-0D86-402F-84BF-45BFEC05091D}" type="presOf" srcId="{53170B36-170B-4188-B499-74CD04B8AE88}" destId="{AFB0C6A0-1534-4A06-AD04-9868F6169352}" srcOrd="1" destOrd="0" presId="urn:microsoft.com/office/officeart/2005/8/layout/orgChart1"/>
    <dgm:cxn modelId="{3CDC5E54-CC1D-4D0E-83DC-6D0F4F705E67}" srcId="{026DEBEF-6121-4784-A170-5F810C9E1763}" destId="{09B7CC1C-AAC5-47BF-B521-48CF0BC7A77E}" srcOrd="0" destOrd="0" parTransId="{F7C0356C-6FE3-46CD-A360-1C64C17431A8}" sibTransId="{4124CC40-2519-48A1-8F9D-6CDA75878C10}"/>
    <dgm:cxn modelId="{E3186075-C9B2-4AF6-9850-BB849604A654}" type="presOf" srcId="{53170B36-170B-4188-B499-74CD04B8AE88}" destId="{FD2FE81E-314A-4C04-B45F-186B5C63DCF2}" srcOrd="0" destOrd="0" presId="urn:microsoft.com/office/officeart/2005/8/layout/orgChart1"/>
    <dgm:cxn modelId="{CBEDD875-1BFE-43E9-8C20-46B430B3E8C9}" srcId="{FE3D1EB4-7DC4-46D9-94AD-FD94EEE8A6F2}" destId="{A457E325-EB23-4ED7-9C27-64426EC6CF9A}" srcOrd="0" destOrd="0" parTransId="{E507E6B5-E0D2-4F3D-85C9-4B165D647AC0}" sibTransId="{ADE536B6-0771-4B88-9443-F2B0E288CF54}"/>
    <dgm:cxn modelId="{FAAEEC55-5CDE-4ECD-A63A-BC5904A1F089}" srcId="{6F096B0E-6F07-4C2B-A084-C5E03149A9CB}" destId="{180D35BA-8EA4-4D4D-8A5B-C37B10AED973}" srcOrd="0" destOrd="0" parTransId="{26F6DA54-DB98-46F0-A335-E6D3CF94B6CC}" sibTransId="{4FCF7055-F581-44AE-9125-67AD64D47968}"/>
    <dgm:cxn modelId="{D2240756-B903-49EA-B6EA-DDC1E88C32A1}" type="presOf" srcId="{0CCE22EE-C5AC-479D-9C60-0BB070456CC5}" destId="{0F5C10C4-23C1-4711-82AA-D6BD17E2C735}" srcOrd="0" destOrd="0" presId="urn:microsoft.com/office/officeart/2005/8/layout/orgChart1"/>
    <dgm:cxn modelId="{17AE0D56-441F-4BD7-AE6F-BCB49523B56A}" type="presOf" srcId="{3840A370-ACD4-4814-B23B-0359962921B7}" destId="{1869E6F8-71BD-4CE5-86AC-FBE251F7382C}" srcOrd="0" destOrd="0" presId="urn:microsoft.com/office/officeart/2005/8/layout/orgChart1"/>
    <dgm:cxn modelId="{E61B3F77-10E0-43A7-89FF-AAC0E3770219}" srcId="{026DEBEF-6121-4784-A170-5F810C9E1763}" destId="{AB62E6D6-B1F7-4B7D-80E8-D9DF37228B59}" srcOrd="1" destOrd="0" parTransId="{BECDE975-DFAE-4D14-9405-CF88ABC2BEC8}" sibTransId="{1428CB37-B98A-49A5-BDC0-1C517F5611C0}"/>
    <dgm:cxn modelId="{663A3D58-0193-4AA3-BA4B-D1F5DECA5C3A}" type="presOf" srcId="{19DE47C2-849D-4384-BBFB-F9856D4E5FD4}" destId="{CA1A7C79-014A-4C80-A906-8E2BF1C9992F}" srcOrd="0" destOrd="0" presId="urn:microsoft.com/office/officeart/2005/8/layout/orgChart1"/>
    <dgm:cxn modelId="{F857D05A-811F-4DC9-AEEE-FE60B7F0CD25}" type="presOf" srcId="{E825A113-FBFC-4DCA-B3A5-7E00E1666DE3}" destId="{CF58662E-9163-46AC-A67F-E1F7BFFB427C}" srcOrd="0" destOrd="0" presId="urn:microsoft.com/office/officeart/2005/8/layout/orgChart1"/>
    <dgm:cxn modelId="{F291D35A-DF87-4520-A68E-669FE97E1821}" type="presOf" srcId="{BFC59565-7E55-442F-A963-76FE257166E1}" destId="{C42A05DD-B65F-4AFD-AB16-A09ED72D5B18}" srcOrd="0" destOrd="0" presId="urn:microsoft.com/office/officeart/2005/8/layout/orgChart1"/>
    <dgm:cxn modelId="{C5DB2F7B-4D25-411F-A3C7-DB326F3CFC2F}" type="presOf" srcId="{A457E325-EB23-4ED7-9C27-64426EC6CF9A}" destId="{38C924E4-93F9-4DAD-9B2D-84FB23773094}" srcOrd="0" destOrd="0" presId="urn:microsoft.com/office/officeart/2005/8/layout/orgChart1"/>
    <dgm:cxn modelId="{6F3E887B-C57F-442F-980B-77991CC70C8C}" srcId="{6F096B0E-6F07-4C2B-A084-C5E03149A9CB}" destId="{FE3D1EB4-7DC4-46D9-94AD-FD94EEE8A6F2}" srcOrd="1" destOrd="0" parTransId="{19DE47C2-849D-4384-BBFB-F9856D4E5FD4}" sibTransId="{F551F6A1-B0F8-4CC2-9D66-A32C00F554F0}"/>
    <dgm:cxn modelId="{A3AADD7B-10CE-4F23-AB12-DC7AD03DDCE6}" type="presOf" srcId="{FE3D1EB4-7DC4-46D9-94AD-FD94EEE8A6F2}" destId="{747AA855-ECA1-40FF-BC42-32F02194A7FA}" srcOrd="1" destOrd="0" presId="urn:microsoft.com/office/officeart/2005/8/layout/orgChart1"/>
    <dgm:cxn modelId="{FF56B67D-FABF-46C2-9F37-8C712AEB99C7}" type="presOf" srcId="{74BEA5D2-FF10-4A85-9D41-A12D3443E772}" destId="{8ED55C1F-63CC-4F44-9B29-FA951356DDAF}" srcOrd="0" destOrd="0" presId="urn:microsoft.com/office/officeart/2005/8/layout/orgChart1"/>
    <dgm:cxn modelId="{E1A3DF7D-805D-40DF-909C-C09A8442C1B0}" type="presOf" srcId="{09B7CC1C-AAC5-47BF-B521-48CF0BC7A77E}" destId="{3C50E3E7-A8E7-4C62-837E-AF746C42ABED}" srcOrd="0" destOrd="0" presId="urn:microsoft.com/office/officeart/2005/8/layout/orgChart1"/>
    <dgm:cxn modelId="{75332082-2163-445E-B91E-D5A55E250EA3}" type="presOf" srcId="{C3BC0A7F-1704-43A8-AC07-B424E3FDD5D7}" destId="{7ED19CD9-D1FC-4990-9FC2-E140562B6C28}" srcOrd="1" destOrd="0" presId="urn:microsoft.com/office/officeart/2005/8/layout/orgChart1"/>
    <dgm:cxn modelId="{B5902483-67B4-42A6-85CE-1F20B8896BE9}" type="presOf" srcId="{1A3D6198-BB95-402B-A875-622F71AAD088}" destId="{B8ABBD67-A980-4FBD-9F53-0B51AEF6F6A1}" srcOrd="0" destOrd="0" presId="urn:microsoft.com/office/officeart/2005/8/layout/orgChart1"/>
    <dgm:cxn modelId="{6D54B785-7CD2-42A7-93DD-B2BFAD353365}" type="presOf" srcId="{C3BC0A7F-1704-43A8-AC07-B424E3FDD5D7}" destId="{22E41973-21A0-49C1-89A7-4427FE3C71C5}" srcOrd="0" destOrd="0" presId="urn:microsoft.com/office/officeart/2005/8/layout/orgChart1"/>
    <dgm:cxn modelId="{782C0287-9F96-4F02-85DB-F59A153AB019}" type="presOf" srcId="{6EBEFD99-12F7-468B-ACC9-F976C7170EEE}" destId="{5922ACBC-888F-470B-A986-2DF398561671}" srcOrd="1" destOrd="0" presId="urn:microsoft.com/office/officeart/2005/8/layout/orgChart1"/>
    <dgm:cxn modelId="{6E0A9F8E-A46F-4703-B74A-6E014F1AED64}" srcId="{A223B802-6203-42B4-ABAD-544E5BAB5928}" destId="{6F096B0E-6F07-4C2B-A084-C5E03149A9CB}" srcOrd="1" destOrd="0" parTransId="{6A47DF52-C713-424F-B886-B3E8455651A0}" sibTransId="{1E8F6D5C-03BB-4D66-8DE8-EE2D6B0E8680}"/>
    <dgm:cxn modelId="{EBFB4A93-9FEB-49B7-9571-342E34CB2A42}" type="presOf" srcId="{DCB2DCFE-B24F-4BCD-8761-5462C63A6B9B}" destId="{259CB9B2-694D-48CC-B4BD-187381349851}" srcOrd="0" destOrd="0" presId="urn:microsoft.com/office/officeart/2005/8/layout/orgChart1"/>
    <dgm:cxn modelId="{A4FC7B96-26F5-46D6-9665-478358437B56}" type="presOf" srcId="{6F096B0E-6F07-4C2B-A084-C5E03149A9CB}" destId="{E9E36E9B-8E54-443B-993B-7381DFDA4F58}" srcOrd="1" destOrd="0" presId="urn:microsoft.com/office/officeart/2005/8/layout/orgChart1"/>
    <dgm:cxn modelId="{57566B98-3B65-413F-BA6B-5CF37F078333}" type="presOf" srcId="{6A47DF52-C713-424F-B886-B3E8455651A0}" destId="{EEF5C4E0-2F0E-4DA3-953E-16B0FB20AE72}" srcOrd="0" destOrd="0" presId="urn:microsoft.com/office/officeart/2005/8/layout/orgChart1"/>
    <dgm:cxn modelId="{5DC38299-C548-4B67-AB72-21949CEB81EF}" type="presOf" srcId="{AB62E6D6-B1F7-4B7D-80E8-D9DF37228B59}" destId="{081F44C7-1051-485D-9C3D-AF47AD308D69}" srcOrd="1" destOrd="0" presId="urn:microsoft.com/office/officeart/2005/8/layout/orgChart1"/>
    <dgm:cxn modelId="{5923C499-C411-492E-A744-A3AA21EBAAC3}" srcId="{B26BF1BB-EF4F-4C42-945C-D09B7447A814}" destId="{7382CB13-AD08-44E0-B8F6-DBD57B0D1A78}" srcOrd="1" destOrd="0" parTransId="{DE3989AC-49B0-4C42-8006-681E796E3B3F}" sibTransId="{C2E109DB-0409-4374-AE94-44877F6A912B}"/>
    <dgm:cxn modelId="{52F9F999-FBF5-41C4-B84F-F2F2DAF572EE}" type="presOf" srcId="{A4CC4747-CD58-46C0-98F6-C2A7598233C3}" destId="{EC8AF00B-C131-47A0-A86C-EA5C71A4F6E4}" srcOrd="1" destOrd="0" presId="urn:microsoft.com/office/officeart/2005/8/layout/orgChart1"/>
    <dgm:cxn modelId="{B71ECA9E-3CFF-45B4-9D1E-B3BC5C19B45E}" type="presOf" srcId="{A223B802-6203-42B4-ABAD-544E5BAB5928}" destId="{349D4C70-6EE8-4081-87B9-C248664D909A}" srcOrd="0" destOrd="0" presId="urn:microsoft.com/office/officeart/2005/8/layout/orgChart1"/>
    <dgm:cxn modelId="{46047EA2-0B25-425C-92F5-D4665058F89E}" srcId="{A223B802-6203-42B4-ABAD-544E5BAB5928}" destId="{6EBEFD99-12F7-468B-ACC9-F976C7170EEE}" srcOrd="0" destOrd="0" parTransId="{04F2C2F1-1E16-447F-9314-BC1A79ABDB18}" sibTransId="{C0F2D600-DB03-4D8C-AC74-8E3E5F3E8F8D}"/>
    <dgm:cxn modelId="{5C5E8AA4-C79C-4F20-9BCA-BA1C0B44DE1A}" type="presOf" srcId="{71BD53A9-BED9-4D1D-A6AC-13C7DEFDBA26}" destId="{090F3E6A-B606-4B05-AD2D-4F7C8A7C0EEC}" srcOrd="0" destOrd="0" presId="urn:microsoft.com/office/officeart/2005/8/layout/orgChart1"/>
    <dgm:cxn modelId="{B9A48EAA-906C-420E-B681-51A00FBFB30F}" srcId="{7A85EBC3-14C8-482C-9B56-9547328CDB2D}" destId="{587783D7-8DD7-4C1A-BF5E-9D3822F3A086}" srcOrd="3" destOrd="0" parTransId="{1A3D6198-BB95-402B-A875-622F71AAD088}" sibTransId="{92D2A3D2-006D-4145-8625-CB02C5DBF972}"/>
    <dgm:cxn modelId="{DF0244AF-A4A1-4F30-A1E4-62F59C5B4322}" srcId="{474E4028-F729-4345-8AA2-682FBB3D7A55}" destId="{8DEE6CA6-5EDE-4CE9-AF02-646A5B7348B2}" srcOrd="0" destOrd="0" parTransId="{0322E802-7B32-4465-BA0B-9C411A1FE170}" sibTransId="{10B83131-6391-456E-BC39-8AEEE7F38B3F}"/>
    <dgm:cxn modelId="{B50EE7B5-50D8-4C62-8EF8-9E70AD883B20}" type="presOf" srcId="{37CBAF24-9AD9-4050-B11B-A7FF358C2F40}" destId="{19513964-986E-4366-B795-FB7E8A561B79}" srcOrd="1" destOrd="0" presId="urn:microsoft.com/office/officeart/2005/8/layout/orgChart1"/>
    <dgm:cxn modelId="{6837E7BA-5FBE-4B1E-B07C-790D01C04747}" type="presOf" srcId="{71BD53A9-BED9-4D1D-A6AC-13C7DEFDBA26}" destId="{E03C61F2-CE93-4A70-BA09-DD65222553A4}" srcOrd="1" destOrd="0" presId="urn:microsoft.com/office/officeart/2005/8/layout/orgChart1"/>
    <dgm:cxn modelId="{0E5CF5BA-81D2-40C1-8A80-9D125F636F08}" type="presOf" srcId="{B26BF1BB-EF4F-4C42-945C-D09B7447A814}" destId="{BB347FFB-7B25-48B6-A8D8-501219AE8DC8}" srcOrd="0" destOrd="0" presId="urn:microsoft.com/office/officeart/2005/8/layout/orgChart1"/>
    <dgm:cxn modelId="{CD7904BF-3DD9-4291-B14C-006592C6FE26}" type="presOf" srcId="{7A85EBC3-14C8-482C-9B56-9547328CDB2D}" destId="{95771F21-50DC-4BAC-BC73-9E93D58F75BB}" srcOrd="0" destOrd="0" presId="urn:microsoft.com/office/officeart/2005/8/layout/orgChart1"/>
    <dgm:cxn modelId="{D7E401C1-FBED-4CE9-AB1E-9331B1328D13}" type="presOf" srcId="{D58B325B-AE64-43AC-BF82-1DE37D20D7F9}" destId="{B17F6E0C-637A-4198-A1B9-82EBF4018A8B}" srcOrd="1" destOrd="0" presId="urn:microsoft.com/office/officeart/2005/8/layout/orgChart1"/>
    <dgm:cxn modelId="{0782B6C2-EAE7-41C3-ADE1-C67C1CF7671D}" type="presOf" srcId="{BECDE975-DFAE-4D14-9405-CF88ABC2BEC8}" destId="{8869B819-D74C-45B0-A3AA-D66C655D10E0}" srcOrd="0" destOrd="0" presId="urn:microsoft.com/office/officeart/2005/8/layout/orgChart1"/>
    <dgm:cxn modelId="{644BF0C3-DBB1-48E7-8CB6-1B2C9B67C598}" srcId="{8DEE6CA6-5EDE-4CE9-AF02-646A5B7348B2}" destId="{DCB2DCFE-B24F-4BCD-8761-5462C63A6B9B}" srcOrd="0" destOrd="0" parTransId="{BFC59565-7E55-442F-A963-76FE257166E1}" sibTransId="{346D22EE-24BB-4EB3-9C4E-99CCC327E9AA}"/>
    <dgm:cxn modelId="{4FB2D4C4-91FF-4395-8860-BD31C6012FD8}" type="presOf" srcId="{26F6DA54-DB98-46F0-A335-E6D3CF94B6CC}" destId="{9891A116-1722-483C-9E53-16ED6B9F489F}" srcOrd="0" destOrd="0" presId="urn:microsoft.com/office/officeart/2005/8/layout/orgChart1"/>
    <dgm:cxn modelId="{51D9BBC5-1330-40B1-8055-C4A5C80979EA}" type="presOf" srcId="{026DEBEF-6121-4784-A170-5F810C9E1763}" destId="{FBE7456B-FF24-4AB5-A78B-D026A5E6EEC2}" srcOrd="1" destOrd="0" presId="urn:microsoft.com/office/officeart/2005/8/layout/orgChart1"/>
    <dgm:cxn modelId="{02E0C7C9-BE81-4ECE-88CB-93CE2C2511A3}" type="presOf" srcId="{A223B802-6203-42B4-ABAD-544E5BAB5928}" destId="{A8F47EE8-47AB-41E1-A1CA-C734FC0D9142}" srcOrd="1" destOrd="0" presId="urn:microsoft.com/office/officeart/2005/8/layout/orgChart1"/>
    <dgm:cxn modelId="{478F5ACF-2AC7-472A-B3F0-AC99132F4B12}" srcId="{B26BF1BB-EF4F-4C42-945C-D09B7447A814}" destId="{664BC404-1C8A-4039-BBB6-63D04E288FDF}" srcOrd="0" destOrd="0" parTransId="{1A388658-8361-411A-B6F9-3A567D6F493F}" sibTransId="{FF45FD38-943D-4416-A175-BD87FE2F2ABE}"/>
    <dgm:cxn modelId="{1799F0D2-C66D-46E3-86DB-505DADD76204}" srcId="{7A85EBC3-14C8-482C-9B56-9547328CDB2D}" destId="{A4CC4747-CD58-46C0-98F6-C2A7598233C3}" srcOrd="2" destOrd="0" parTransId="{C5F5B195-471C-4050-84FC-7A38D3F15895}" sibTransId="{FA50884C-885F-404E-8043-B0DE7ACCAF3A}"/>
    <dgm:cxn modelId="{04546BD4-3FE5-443F-99A1-2CBBB1C57D44}" type="presOf" srcId="{40F5CD0E-2803-46C6-ADFA-49B5110BBF06}" destId="{10FCA539-B84C-4DBC-971F-7F2A5604D2C2}" srcOrd="0" destOrd="0" presId="urn:microsoft.com/office/officeart/2005/8/layout/orgChart1"/>
    <dgm:cxn modelId="{51A57CD5-21DB-4F41-A468-23A6DB9A0D1A}" type="presOf" srcId="{7382CB13-AD08-44E0-B8F6-DBD57B0D1A78}" destId="{0F9FD13E-F635-4A1B-95B7-659E7075608B}" srcOrd="0" destOrd="0" presId="urn:microsoft.com/office/officeart/2005/8/layout/orgChart1"/>
    <dgm:cxn modelId="{3979EBDC-EC52-4E61-88EA-9A7238E7753B}" type="presOf" srcId="{F7C0356C-6FE3-46CD-A360-1C64C17431A8}" destId="{B0813660-4E88-400A-85B0-5B486EBA53EB}" srcOrd="0" destOrd="0" presId="urn:microsoft.com/office/officeart/2005/8/layout/orgChart1"/>
    <dgm:cxn modelId="{6349B0DE-CECB-4FB8-B1F9-0BC04D16CD62}" type="presOf" srcId="{180D35BA-8EA4-4D4D-8A5B-C37B10AED973}" destId="{D7DFB103-2183-4D4C-BF20-D324BC5C30FD}" srcOrd="1" destOrd="0" presId="urn:microsoft.com/office/officeart/2005/8/layout/orgChart1"/>
    <dgm:cxn modelId="{F48642E5-1791-44D6-8F42-2DDE8C575D1D}" srcId="{DCB2DCFE-B24F-4BCD-8761-5462C63A6B9B}" destId="{A223B802-6203-42B4-ABAD-544E5BAB5928}" srcOrd="0" destOrd="0" parTransId="{B69F43EF-3903-4EE2-A2B0-D68744EB4F9B}" sibTransId="{371FE984-9F24-4D3F-B00A-4EFCD2066AAC}"/>
    <dgm:cxn modelId="{357495E5-BFC4-44D9-A8E2-B296AB847B1F}" type="presOf" srcId="{A457E325-EB23-4ED7-9C27-64426EC6CF9A}" destId="{FDB0B8E2-542B-4C1E-895E-9401C095907C}" srcOrd="1" destOrd="0" presId="urn:microsoft.com/office/officeart/2005/8/layout/orgChart1"/>
    <dgm:cxn modelId="{535C0EE7-57DA-4EA7-AA81-10B62DC3AEA6}" type="presOf" srcId="{6EBEFD99-12F7-468B-ACC9-F976C7170EEE}" destId="{CEBACDA1-7004-47C6-962F-7D83ECADEE79}" srcOrd="0" destOrd="0" presId="urn:microsoft.com/office/officeart/2005/8/layout/orgChart1"/>
    <dgm:cxn modelId="{C471C2E9-779D-48CC-9ADD-2351C2D7E8F6}" type="presOf" srcId="{474E4028-F729-4345-8AA2-682FBB3D7A55}" destId="{52673A95-993E-4D67-BA82-1A63E063F1C6}" srcOrd="0" destOrd="0" presId="urn:microsoft.com/office/officeart/2005/8/layout/orgChart1"/>
    <dgm:cxn modelId="{8D9DE6F0-7AAF-4B2E-8F7C-A93D8D82FEB9}" type="presOf" srcId="{B69F43EF-3903-4EE2-A2B0-D68744EB4F9B}" destId="{19A0578E-8F83-4286-A0B0-37BDCAB69E3A}" srcOrd="0" destOrd="0" presId="urn:microsoft.com/office/officeart/2005/8/layout/orgChart1"/>
    <dgm:cxn modelId="{923463F3-056A-4998-98D1-C24B5D26B09C}" srcId="{7A85EBC3-14C8-482C-9B56-9547328CDB2D}" destId="{C3BC0A7F-1704-43A8-AC07-B424E3FDD5D7}" srcOrd="1" destOrd="0" parTransId="{40F5CD0E-2803-46C6-ADFA-49B5110BBF06}" sibTransId="{FF6A1CDD-4594-4DCF-A02A-EBDF4F0E8511}"/>
    <dgm:cxn modelId="{8E5DDBF3-6D2C-4826-B119-726F055941B3}" type="presOf" srcId="{1A388658-8361-411A-B6F9-3A567D6F493F}" destId="{F6B136E5-92CB-4F8E-ABC1-FB83230BA78B}" srcOrd="0" destOrd="0" presId="urn:microsoft.com/office/officeart/2005/8/layout/orgChart1"/>
    <dgm:cxn modelId="{1871E0F5-4414-445E-A3CE-057BE40B456B}" srcId="{026DEBEF-6121-4784-A170-5F810C9E1763}" destId="{D58B325B-AE64-43AC-BF82-1DE37D20D7F9}" srcOrd="3" destOrd="0" parTransId="{74BEA5D2-FF10-4A85-9D41-A12D3443E772}" sibTransId="{C82B1DCE-90BD-4568-8F17-330B8B3EC2E3}"/>
    <dgm:cxn modelId="{EE0094F6-07D7-4F9A-91DD-C45D561E8F3C}" type="presOf" srcId="{AB62E6D6-B1F7-4B7D-80E8-D9DF37228B59}" destId="{13CB039F-D9FC-4D7C-8A88-F6AC4A7AE64C}" srcOrd="0" destOrd="0" presId="urn:microsoft.com/office/officeart/2005/8/layout/orgChart1"/>
    <dgm:cxn modelId="{C0655CFB-9467-469F-AA60-5C2DC1B9C2F1}" srcId="{DCB2DCFE-B24F-4BCD-8761-5462C63A6B9B}" destId="{60C01AAF-8672-436E-BCA4-9F3EA8D8F713}" srcOrd="2" destOrd="0" parTransId="{72CC740E-6532-4826-B0CD-35E727BC0790}" sibTransId="{2C514BEE-6523-4B06-8599-75929EFDD08E}"/>
    <dgm:cxn modelId="{2DCC28FD-9ED8-4701-ADEE-5FCC43861404}" type="presOf" srcId="{DCB2DCFE-B24F-4BCD-8761-5462C63A6B9B}" destId="{C9811527-A778-4C77-9DE5-E56346315A8A}" srcOrd="1" destOrd="0" presId="urn:microsoft.com/office/officeart/2005/8/layout/orgChart1"/>
    <dgm:cxn modelId="{D718AFFF-2A7E-4740-8517-0A88CA85BB8D}" type="presOf" srcId="{180D35BA-8EA4-4D4D-8A5B-C37B10AED973}" destId="{B465A816-03E9-4F0A-832E-57913E2B436D}" srcOrd="0" destOrd="0" presId="urn:microsoft.com/office/officeart/2005/8/layout/orgChart1"/>
    <dgm:cxn modelId="{D1FA0A99-9DBA-46FE-9096-D2CD6B9CAD62}" type="presParOf" srcId="{52673A95-993E-4D67-BA82-1A63E063F1C6}" destId="{16A6A6F1-A19D-4880-BC3A-F61EA1B0039B}" srcOrd="0" destOrd="0" presId="urn:microsoft.com/office/officeart/2005/8/layout/orgChart1"/>
    <dgm:cxn modelId="{397DA8D5-957F-49B3-A13A-C4F96877AEB0}" type="presParOf" srcId="{16A6A6F1-A19D-4880-BC3A-F61EA1B0039B}" destId="{A212BF25-4189-4A7E-BAEF-29862410A566}" srcOrd="0" destOrd="0" presId="urn:microsoft.com/office/officeart/2005/8/layout/orgChart1"/>
    <dgm:cxn modelId="{C341F4C5-D724-49A1-8218-4AADB465EDCC}" type="presParOf" srcId="{A212BF25-4189-4A7E-BAEF-29862410A566}" destId="{5624C47E-8896-488A-A307-2E4524EF5D60}" srcOrd="0" destOrd="0" presId="urn:microsoft.com/office/officeart/2005/8/layout/orgChart1"/>
    <dgm:cxn modelId="{D403D82F-0114-48C4-BA5D-D50AF6EADAD5}" type="presParOf" srcId="{A212BF25-4189-4A7E-BAEF-29862410A566}" destId="{F5D4283A-C767-4253-8BA6-333F68892DD4}" srcOrd="1" destOrd="0" presId="urn:microsoft.com/office/officeart/2005/8/layout/orgChart1"/>
    <dgm:cxn modelId="{D56BB3E3-6A61-448F-A542-35287287E0C0}" type="presParOf" srcId="{16A6A6F1-A19D-4880-BC3A-F61EA1B0039B}" destId="{601B6274-4C34-400F-83C9-D50CE7C17935}" srcOrd="1" destOrd="0" presId="urn:microsoft.com/office/officeart/2005/8/layout/orgChart1"/>
    <dgm:cxn modelId="{B9FF6EA6-8D4E-4546-93C8-6377724ECBA1}" type="presParOf" srcId="{16A6A6F1-A19D-4880-BC3A-F61EA1B0039B}" destId="{A0F7326E-E90E-4197-928F-09457CE940FD}" srcOrd="2" destOrd="0" presId="urn:microsoft.com/office/officeart/2005/8/layout/orgChart1"/>
    <dgm:cxn modelId="{1F9DE525-0632-4E45-9F6D-08880C3D4E97}" type="presParOf" srcId="{A0F7326E-E90E-4197-928F-09457CE940FD}" destId="{C42A05DD-B65F-4AFD-AB16-A09ED72D5B18}" srcOrd="0" destOrd="0" presId="urn:microsoft.com/office/officeart/2005/8/layout/orgChart1"/>
    <dgm:cxn modelId="{BAD20D80-5CEC-4E66-9D29-3993594F86A0}" type="presParOf" srcId="{A0F7326E-E90E-4197-928F-09457CE940FD}" destId="{169E360F-9CB3-464F-AC6D-CE57A757E9B8}" srcOrd="1" destOrd="0" presId="urn:microsoft.com/office/officeart/2005/8/layout/orgChart1"/>
    <dgm:cxn modelId="{6F686117-162B-4110-BC17-FBEAE7D9F0F0}" type="presParOf" srcId="{169E360F-9CB3-464F-AC6D-CE57A757E9B8}" destId="{4F8921F5-5F87-4740-9FE7-6C790C23915F}" srcOrd="0" destOrd="0" presId="urn:microsoft.com/office/officeart/2005/8/layout/orgChart1"/>
    <dgm:cxn modelId="{3F0F3586-1F75-40BC-88C1-CE84D4F11D21}" type="presParOf" srcId="{4F8921F5-5F87-4740-9FE7-6C790C23915F}" destId="{259CB9B2-694D-48CC-B4BD-187381349851}" srcOrd="0" destOrd="0" presId="urn:microsoft.com/office/officeart/2005/8/layout/orgChart1"/>
    <dgm:cxn modelId="{65E6539C-1F87-4299-A888-052A3BFC45AA}" type="presParOf" srcId="{4F8921F5-5F87-4740-9FE7-6C790C23915F}" destId="{C9811527-A778-4C77-9DE5-E56346315A8A}" srcOrd="1" destOrd="0" presId="urn:microsoft.com/office/officeart/2005/8/layout/orgChart1"/>
    <dgm:cxn modelId="{45785965-C751-48B4-AE98-A9B2298CFD71}" type="presParOf" srcId="{169E360F-9CB3-464F-AC6D-CE57A757E9B8}" destId="{DC30418C-FD00-441C-956E-D928BCA55BD8}" srcOrd="1" destOrd="0" presId="urn:microsoft.com/office/officeart/2005/8/layout/orgChart1"/>
    <dgm:cxn modelId="{DFC2A4CA-7893-481B-8EDA-CC6AAE8605AF}" type="presParOf" srcId="{DC30418C-FD00-441C-956E-D928BCA55BD8}" destId="{19A0578E-8F83-4286-A0B0-37BDCAB69E3A}" srcOrd="0" destOrd="0" presId="urn:microsoft.com/office/officeart/2005/8/layout/orgChart1"/>
    <dgm:cxn modelId="{4768001E-DD68-4B5C-9C86-FE2560373B45}" type="presParOf" srcId="{DC30418C-FD00-441C-956E-D928BCA55BD8}" destId="{FC6C6721-0D4D-473D-BA3C-FADBC7C71311}" srcOrd="1" destOrd="0" presId="urn:microsoft.com/office/officeart/2005/8/layout/orgChart1"/>
    <dgm:cxn modelId="{8861922F-3BA3-4ACF-A728-16FE69F47EC6}" type="presParOf" srcId="{FC6C6721-0D4D-473D-BA3C-FADBC7C71311}" destId="{1E96ADB3-0FC4-4771-8D52-A1D048496EE4}" srcOrd="0" destOrd="0" presId="urn:microsoft.com/office/officeart/2005/8/layout/orgChart1"/>
    <dgm:cxn modelId="{AA003A86-AA25-4C4A-A7AE-F812A0939973}" type="presParOf" srcId="{1E96ADB3-0FC4-4771-8D52-A1D048496EE4}" destId="{349D4C70-6EE8-4081-87B9-C248664D909A}" srcOrd="0" destOrd="0" presId="urn:microsoft.com/office/officeart/2005/8/layout/orgChart1"/>
    <dgm:cxn modelId="{ACBE87BA-A7F7-4B7F-A4B2-68915E4155B5}" type="presParOf" srcId="{1E96ADB3-0FC4-4771-8D52-A1D048496EE4}" destId="{A8F47EE8-47AB-41E1-A1CA-C734FC0D9142}" srcOrd="1" destOrd="0" presId="urn:microsoft.com/office/officeart/2005/8/layout/orgChart1"/>
    <dgm:cxn modelId="{ED8A23ED-7F61-44AE-AFF2-DDE0F8474D79}" type="presParOf" srcId="{FC6C6721-0D4D-473D-BA3C-FADBC7C71311}" destId="{A344925D-6C34-4E07-AE9A-58DE593FBFCD}" srcOrd="1" destOrd="0" presId="urn:microsoft.com/office/officeart/2005/8/layout/orgChart1"/>
    <dgm:cxn modelId="{A3354BEA-7D63-48F3-8B75-0FC4A3E340CF}" type="presParOf" srcId="{A344925D-6C34-4E07-AE9A-58DE593FBFCD}" destId="{34702B40-6A91-499E-BB9A-B943D59AC929}" srcOrd="0" destOrd="0" presId="urn:microsoft.com/office/officeart/2005/8/layout/orgChart1"/>
    <dgm:cxn modelId="{DE6AD315-C55E-4394-B4F6-2EC8CE47DC88}" type="presParOf" srcId="{A344925D-6C34-4E07-AE9A-58DE593FBFCD}" destId="{2E94630E-E549-41F8-83C3-E89C5A301385}" srcOrd="1" destOrd="0" presId="urn:microsoft.com/office/officeart/2005/8/layout/orgChart1"/>
    <dgm:cxn modelId="{26D05819-13C6-41EC-847D-EE7BCF89173B}" type="presParOf" srcId="{2E94630E-E549-41F8-83C3-E89C5A301385}" destId="{1E224376-73CC-4BB3-9A39-D81413633057}" srcOrd="0" destOrd="0" presId="urn:microsoft.com/office/officeart/2005/8/layout/orgChart1"/>
    <dgm:cxn modelId="{738E1D89-77D9-40A4-A7C4-9E71B6AB69C2}" type="presParOf" srcId="{1E224376-73CC-4BB3-9A39-D81413633057}" destId="{CEBACDA1-7004-47C6-962F-7D83ECADEE79}" srcOrd="0" destOrd="0" presId="urn:microsoft.com/office/officeart/2005/8/layout/orgChart1"/>
    <dgm:cxn modelId="{19BD31D9-17EA-407E-9D71-B19A8AB3A15E}" type="presParOf" srcId="{1E224376-73CC-4BB3-9A39-D81413633057}" destId="{5922ACBC-888F-470B-A986-2DF398561671}" srcOrd="1" destOrd="0" presId="urn:microsoft.com/office/officeart/2005/8/layout/orgChart1"/>
    <dgm:cxn modelId="{85FD206E-0107-4369-B49D-C88070D24494}" type="presParOf" srcId="{2E94630E-E549-41F8-83C3-E89C5A301385}" destId="{401EA70C-448E-4D96-B841-466CC45DA731}" srcOrd="1" destOrd="0" presId="urn:microsoft.com/office/officeart/2005/8/layout/orgChart1"/>
    <dgm:cxn modelId="{0711CC8A-DB6E-4988-83A2-423175C12E49}" type="presParOf" srcId="{2E94630E-E549-41F8-83C3-E89C5A301385}" destId="{FF32BC42-E5D6-41D9-B022-A9B98AA88C11}" srcOrd="2" destOrd="0" presId="urn:microsoft.com/office/officeart/2005/8/layout/orgChart1"/>
    <dgm:cxn modelId="{52FD3927-CBAD-4D49-8FB9-A19A793EC9F2}" type="presParOf" srcId="{A344925D-6C34-4E07-AE9A-58DE593FBFCD}" destId="{EEF5C4E0-2F0E-4DA3-953E-16B0FB20AE72}" srcOrd="2" destOrd="0" presId="urn:microsoft.com/office/officeart/2005/8/layout/orgChart1"/>
    <dgm:cxn modelId="{BFA4EDFF-F5AA-406E-B159-EB60C1AD2AF5}" type="presParOf" srcId="{A344925D-6C34-4E07-AE9A-58DE593FBFCD}" destId="{19606C40-547E-4659-A8F8-F332B1C9207D}" srcOrd="3" destOrd="0" presId="urn:microsoft.com/office/officeart/2005/8/layout/orgChart1"/>
    <dgm:cxn modelId="{9308AC9A-CAE7-41B2-BB9F-B9955B4E934E}" type="presParOf" srcId="{19606C40-547E-4659-A8F8-F332B1C9207D}" destId="{FC1052E5-77A4-4414-B9A2-3C6C9B68177A}" srcOrd="0" destOrd="0" presId="urn:microsoft.com/office/officeart/2005/8/layout/orgChart1"/>
    <dgm:cxn modelId="{7DD4864E-7D2B-46C4-B7B8-A697916C1ADF}" type="presParOf" srcId="{FC1052E5-77A4-4414-B9A2-3C6C9B68177A}" destId="{CBAA914E-3921-4858-8370-72BD393F117A}" srcOrd="0" destOrd="0" presId="urn:microsoft.com/office/officeart/2005/8/layout/orgChart1"/>
    <dgm:cxn modelId="{F7202BDF-28BC-408B-9157-E4A0EF1395CC}" type="presParOf" srcId="{FC1052E5-77A4-4414-B9A2-3C6C9B68177A}" destId="{E9E36E9B-8E54-443B-993B-7381DFDA4F58}" srcOrd="1" destOrd="0" presId="urn:microsoft.com/office/officeart/2005/8/layout/orgChart1"/>
    <dgm:cxn modelId="{FE6A769B-A14F-431C-B558-601C5F01DAF7}" type="presParOf" srcId="{19606C40-547E-4659-A8F8-F332B1C9207D}" destId="{CF79076F-86FF-42A4-B19E-A37155083DD2}" srcOrd="1" destOrd="0" presId="urn:microsoft.com/office/officeart/2005/8/layout/orgChart1"/>
    <dgm:cxn modelId="{6DDA818E-F974-4484-B051-98B5E50DC926}" type="presParOf" srcId="{CF79076F-86FF-42A4-B19E-A37155083DD2}" destId="{9891A116-1722-483C-9E53-16ED6B9F489F}" srcOrd="0" destOrd="0" presId="urn:microsoft.com/office/officeart/2005/8/layout/orgChart1"/>
    <dgm:cxn modelId="{92E62250-C911-4A4E-AA42-8D74F5587F9B}" type="presParOf" srcId="{CF79076F-86FF-42A4-B19E-A37155083DD2}" destId="{A66DC310-7D9E-4B69-A926-5243584DFA31}" srcOrd="1" destOrd="0" presId="urn:microsoft.com/office/officeart/2005/8/layout/orgChart1"/>
    <dgm:cxn modelId="{E859956B-3D12-490A-A54F-EB587258B245}" type="presParOf" srcId="{A66DC310-7D9E-4B69-A926-5243584DFA31}" destId="{1C2B1897-C42F-4788-87AB-E7B83D15196D}" srcOrd="0" destOrd="0" presId="urn:microsoft.com/office/officeart/2005/8/layout/orgChart1"/>
    <dgm:cxn modelId="{AB1C09BC-8364-41DF-B77B-98CA260B7ECC}" type="presParOf" srcId="{1C2B1897-C42F-4788-87AB-E7B83D15196D}" destId="{B465A816-03E9-4F0A-832E-57913E2B436D}" srcOrd="0" destOrd="0" presId="urn:microsoft.com/office/officeart/2005/8/layout/orgChart1"/>
    <dgm:cxn modelId="{D262965E-D0FC-4D05-ACD9-FEDA6BDFA463}" type="presParOf" srcId="{1C2B1897-C42F-4788-87AB-E7B83D15196D}" destId="{D7DFB103-2183-4D4C-BF20-D324BC5C30FD}" srcOrd="1" destOrd="0" presId="urn:microsoft.com/office/officeart/2005/8/layout/orgChart1"/>
    <dgm:cxn modelId="{A720F3FA-F668-4C9D-9186-1842B707798C}" type="presParOf" srcId="{A66DC310-7D9E-4B69-A926-5243584DFA31}" destId="{B6CADC4A-D48B-4EBC-92B6-497C90924DB1}" srcOrd="1" destOrd="0" presId="urn:microsoft.com/office/officeart/2005/8/layout/orgChart1"/>
    <dgm:cxn modelId="{46B68DB9-7862-4A83-8221-5942B119E281}" type="presParOf" srcId="{A66DC310-7D9E-4B69-A926-5243584DFA31}" destId="{3829AC8F-2BFC-4FC4-9E33-BADF737FB9BF}" srcOrd="2" destOrd="0" presId="urn:microsoft.com/office/officeart/2005/8/layout/orgChart1"/>
    <dgm:cxn modelId="{803BD579-83B4-479D-915B-24C252E15AE6}" type="presParOf" srcId="{CF79076F-86FF-42A4-B19E-A37155083DD2}" destId="{CA1A7C79-014A-4C80-A906-8E2BF1C9992F}" srcOrd="2" destOrd="0" presId="urn:microsoft.com/office/officeart/2005/8/layout/orgChart1"/>
    <dgm:cxn modelId="{5B0BEAE1-C648-4FE4-9625-E8E10F962698}" type="presParOf" srcId="{CF79076F-86FF-42A4-B19E-A37155083DD2}" destId="{38DC96F8-8091-4F96-A3AF-3E108BBAA1BF}" srcOrd="3" destOrd="0" presId="urn:microsoft.com/office/officeart/2005/8/layout/orgChart1"/>
    <dgm:cxn modelId="{4070DF50-CCF0-4AC1-AAAE-34A960B85290}" type="presParOf" srcId="{38DC96F8-8091-4F96-A3AF-3E108BBAA1BF}" destId="{08318F8C-F03B-4672-85C9-A9D95F18DAE5}" srcOrd="0" destOrd="0" presId="urn:microsoft.com/office/officeart/2005/8/layout/orgChart1"/>
    <dgm:cxn modelId="{9F651534-A6B6-4FE9-BD5B-2ABE196258E7}" type="presParOf" srcId="{08318F8C-F03B-4672-85C9-A9D95F18DAE5}" destId="{1040A21C-15AF-4E95-B919-C235174A6D92}" srcOrd="0" destOrd="0" presId="urn:microsoft.com/office/officeart/2005/8/layout/orgChart1"/>
    <dgm:cxn modelId="{B3261723-7EBC-42A7-8C04-B9615DE130D9}" type="presParOf" srcId="{08318F8C-F03B-4672-85C9-A9D95F18DAE5}" destId="{747AA855-ECA1-40FF-BC42-32F02194A7FA}" srcOrd="1" destOrd="0" presId="urn:microsoft.com/office/officeart/2005/8/layout/orgChart1"/>
    <dgm:cxn modelId="{EBDE4230-81ED-4B56-ABC6-4F306CA7FCC4}" type="presParOf" srcId="{38DC96F8-8091-4F96-A3AF-3E108BBAA1BF}" destId="{667EA480-80F7-4104-B4A6-97D4BA285B88}" srcOrd="1" destOrd="0" presId="urn:microsoft.com/office/officeart/2005/8/layout/orgChart1"/>
    <dgm:cxn modelId="{787B30C0-9EC4-413F-8B4F-23A88828FE79}" type="presParOf" srcId="{667EA480-80F7-4104-B4A6-97D4BA285B88}" destId="{084AD50F-53AC-4A3D-869A-1382F429B975}" srcOrd="0" destOrd="0" presId="urn:microsoft.com/office/officeart/2005/8/layout/orgChart1"/>
    <dgm:cxn modelId="{4F60D2AB-B348-41E2-BD96-0F6E02C1161E}" type="presParOf" srcId="{667EA480-80F7-4104-B4A6-97D4BA285B88}" destId="{60A0A5AC-237F-44B3-95D6-CFAB1F3207F5}" srcOrd="1" destOrd="0" presId="urn:microsoft.com/office/officeart/2005/8/layout/orgChart1"/>
    <dgm:cxn modelId="{C2B24965-9209-409B-896B-A5D290B161B8}" type="presParOf" srcId="{60A0A5AC-237F-44B3-95D6-CFAB1F3207F5}" destId="{EE24C0DF-126D-41A5-BD58-004136BA2A7F}" srcOrd="0" destOrd="0" presId="urn:microsoft.com/office/officeart/2005/8/layout/orgChart1"/>
    <dgm:cxn modelId="{8DD63117-E387-481B-9EC2-CA38010CBAF0}" type="presParOf" srcId="{EE24C0DF-126D-41A5-BD58-004136BA2A7F}" destId="{38C924E4-93F9-4DAD-9B2D-84FB23773094}" srcOrd="0" destOrd="0" presId="urn:microsoft.com/office/officeart/2005/8/layout/orgChart1"/>
    <dgm:cxn modelId="{0CD6E194-50FA-49FB-9A94-B81491E09875}" type="presParOf" srcId="{EE24C0DF-126D-41A5-BD58-004136BA2A7F}" destId="{FDB0B8E2-542B-4C1E-895E-9401C095907C}" srcOrd="1" destOrd="0" presId="urn:microsoft.com/office/officeart/2005/8/layout/orgChart1"/>
    <dgm:cxn modelId="{3638FD7C-5FCA-435B-9B12-4E95906A4EF0}" type="presParOf" srcId="{60A0A5AC-237F-44B3-95D6-CFAB1F3207F5}" destId="{321CD689-FA81-435D-90AC-D867B242C699}" srcOrd="1" destOrd="0" presId="urn:microsoft.com/office/officeart/2005/8/layout/orgChart1"/>
    <dgm:cxn modelId="{EEC543DA-0DFB-41FE-888B-8E1C7E7EEC91}" type="presParOf" srcId="{60A0A5AC-237F-44B3-95D6-CFAB1F3207F5}" destId="{D941C0F8-1910-4F7B-AE10-DA2D6C6589A4}" srcOrd="2" destOrd="0" presId="urn:microsoft.com/office/officeart/2005/8/layout/orgChart1"/>
    <dgm:cxn modelId="{7EE0D775-417C-4004-86FD-2AC9CB462ED4}" type="presParOf" srcId="{38DC96F8-8091-4F96-A3AF-3E108BBAA1BF}" destId="{CD94490C-27C4-416E-AEA8-8695A0BAF971}" srcOrd="2" destOrd="0" presId="urn:microsoft.com/office/officeart/2005/8/layout/orgChart1"/>
    <dgm:cxn modelId="{6E67E79A-20EC-440C-BEDD-13809C2385A1}" type="presParOf" srcId="{19606C40-547E-4659-A8F8-F332B1C9207D}" destId="{5CED4445-E033-4103-A827-AC1534078578}" srcOrd="2" destOrd="0" presId="urn:microsoft.com/office/officeart/2005/8/layout/orgChart1"/>
    <dgm:cxn modelId="{EEED6ED1-FECE-43FD-A63F-F3AE445A1493}" type="presParOf" srcId="{FC6C6721-0D4D-473D-BA3C-FADBC7C71311}" destId="{C820E1E2-C1A0-4D42-B6A5-19D3C6BAE8C9}" srcOrd="2" destOrd="0" presId="urn:microsoft.com/office/officeart/2005/8/layout/orgChart1"/>
    <dgm:cxn modelId="{AD333437-BCAF-46BF-92BF-8BF956D61792}" type="presParOf" srcId="{DC30418C-FD00-441C-956E-D928BCA55BD8}" destId="{2F97A300-599A-4512-A6B9-93C7F0F9757B}" srcOrd="2" destOrd="0" presId="urn:microsoft.com/office/officeart/2005/8/layout/orgChart1"/>
    <dgm:cxn modelId="{0E99A6F4-DE0D-4DCC-AD1A-9820413AD633}" type="presParOf" srcId="{DC30418C-FD00-441C-956E-D928BCA55BD8}" destId="{00C0B5F0-068F-44E0-B88D-F7C73D5D827A}" srcOrd="3" destOrd="0" presId="urn:microsoft.com/office/officeart/2005/8/layout/orgChart1"/>
    <dgm:cxn modelId="{2FC54123-81CC-4E69-8C91-A4C962564433}" type="presParOf" srcId="{00C0B5F0-068F-44E0-B88D-F7C73D5D827A}" destId="{EF1F24FE-8084-4C96-A725-4129481D0A54}" srcOrd="0" destOrd="0" presId="urn:microsoft.com/office/officeart/2005/8/layout/orgChart1"/>
    <dgm:cxn modelId="{8104E4DA-2C26-4C5F-A847-CE73135E37C6}" type="presParOf" srcId="{EF1F24FE-8084-4C96-A725-4129481D0A54}" destId="{BB347FFB-7B25-48B6-A8D8-501219AE8DC8}" srcOrd="0" destOrd="0" presId="urn:microsoft.com/office/officeart/2005/8/layout/orgChart1"/>
    <dgm:cxn modelId="{6F4B3A9B-289B-4BAD-8F2B-21FF3B36C897}" type="presParOf" srcId="{EF1F24FE-8084-4C96-A725-4129481D0A54}" destId="{4B531D55-14F0-4934-83DA-401DE0766461}" srcOrd="1" destOrd="0" presId="urn:microsoft.com/office/officeart/2005/8/layout/orgChart1"/>
    <dgm:cxn modelId="{36B0E325-D0EA-44F9-9179-6A9E230C6C43}" type="presParOf" srcId="{00C0B5F0-068F-44E0-B88D-F7C73D5D827A}" destId="{1C9071B0-5B52-4A9C-8F90-88A29376E21B}" srcOrd="1" destOrd="0" presId="urn:microsoft.com/office/officeart/2005/8/layout/orgChart1"/>
    <dgm:cxn modelId="{FB6F2EB9-4309-4191-A4AD-9F72B7D3DD26}" type="presParOf" srcId="{1C9071B0-5B52-4A9C-8F90-88A29376E21B}" destId="{F6B136E5-92CB-4F8E-ABC1-FB83230BA78B}" srcOrd="0" destOrd="0" presId="urn:microsoft.com/office/officeart/2005/8/layout/orgChart1"/>
    <dgm:cxn modelId="{41D78C53-58B6-4FEB-AEE1-063396B2CE35}" type="presParOf" srcId="{1C9071B0-5B52-4A9C-8F90-88A29376E21B}" destId="{30541E0A-8E0F-4374-9797-FC1EEF88D89E}" srcOrd="1" destOrd="0" presId="urn:microsoft.com/office/officeart/2005/8/layout/orgChart1"/>
    <dgm:cxn modelId="{50A5F80E-95BB-47CE-8122-CF25237D2B6F}" type="presParOf" srcId="{30541E0A-8E0F-4374-9797-FC1EEF88D89E}" destId="{BEA0B2A3-A834-4867-9DB1-1021F9B4DCEE}" srcOrd="0" destOrd="0" presId="urn:microsoft.com/office/officeart/2005/8/layout/orgChart1"/>
    <dgm:cxn modelId="{89BD9CD3-6042-417E-86F0-4E0CECB81639}" type="presParOf" srcId="{BEA0B2A3-A834-4867-9DB1-1021F9B4DCEE}" destId="{FB524047-B942-4DAD-B2E1-345FA13364FC}" srcOrd="0" destOrd="0" presId="urn:microsoft.com/office/officeart/2005/8/layout/orgChart1"/>
    <dgm:cxn modelId="{4B6D79CC-645E-412C-9507-A2FE9A073179}" type="presParOf" srcId="{BEA0B2A3-A834-4867-9DB1-1021F9B4DCEE}" destId="{526A07C8-EBCE-43BD-9841-36175B5957DB}" srcOrd="1" destOrd="0" presId="urn:microsoft.com/office/officeart/2005/8/layout/orgChart1"/>
    <dgm:cxn modelId="{1671B758-C77A-4595-9007-A275100F98E1}" type="presParOf" srcId="{30541E0A-8E0F-4374-9797-FC1EEF88D89E}" destId="{27B6E9EC-ACFD-47CD-9488-A3060CDD93F2}" srcOrd="1" destOrd="0" presId="urn:microsoft.com/office/officeart/2005/8/layout/orgChart1"/>
    <dgm:cxn modelId="{3C218DC8-0409-401B-BE3B-BFB96BE99D0D}" type="presParOf" srcId="{30541E0A-8E0F-4374-9797-FC1EEF88D89E}" destId="{EB14C8F8-397D-4144-93A0-71958A833E51}" srcOrd="2" destOrd="0" presId="urn:microsoft.com/office/officeart/2005/8/layout/orgChart1"/>
    <dgm:cxn modelId="{F202A53A-FC30-4BFC-B1ED-25FD554F108C}" type="presParOf" srcId="{1C9071B0-5B52-4A9C-8F90-88A29376E21B}" destId="{ADE70E10-B7EC-43E7-9EEE-A8E75FA1CF06}" srcOrd="2" destOrd="0" presId="urn:microsoft.com/office/officeart/2005/8/layout/orgChart1"/>
    <dgm:cxn modelId="{539A7F5C-DF63-4ED5-A0F8-F164D00103D1}" type="presParOf" srcId="{1C9071B0-5B52-4A9C-8F90-88A29376E21B}" destId="{70AE2FC7-C5E2-44AC-9EEC-24840E3AAC84}" srcOrd="3" destOrd="0" presId="urn:microsoft.com/office/officeart/2005/8/layout/orgChart1"/>
    <dgm:cxn modelId="{73B8EB38-71B4-45FA-8601-CE4D172073A4}" type="presParOf" srcId="{70AE2FC7-C5E2-44AC-9EEC-24840E3AAC84}" destId="{D2F05F51-2D02-47C1-BD67-65B6096B1FA2}" srcOrd="0" destOrd="0" presId="urn:microsoft.com/office/officeart/2005/8/layout/orgChart1"/>
    <dgm:cxn modelId="{3673A047-EB85-49B4-997D-47E7A6414F8F}" type="presParOf" srcId="{D2F05F51-2D02-47C1-BD67-65B6096B1FA2}" destId="{0F9FD13E-F635-4A1B-95B7-659E7075608B}" srcOrd="0" destOrd="0" presId="urn:microsoft.com/office/officeart/2005/8/layout/orgChart1"/>
    <dgm:cxn modelId="{25C94E32-2D0A-43EC-9839-8A95BEFABF88}" type="presParOf" srcId="{D2F05F51-2D02-47C1-BD67-65B6096B1FA2}" destId="{922DF88F-A7E7-44CD-AE1D-893B846E0095}" srcOrd="1" destOrd="0" presId="urn:microsoft.com/office/officeart/2005/8/layout/orgChart1"/>
    <dgm:cxn modelId="{166A26CC-2ECF-4A39-AABA-B6FECB5B8E19}" type="presParOf" srcId="{70AE2FC7-C5E2-44AC-9EEC-24840E3AAC84}" destId="{8CC77750-377C-4CC2-A660-03AAB78BC355}" srcOrd="1" destOrd="0" presId="urn:microsoft.com/office/officeart/2005/8/layout/orgChart1"/>
    <dgm:cxn modelId="{21B28043-6A71-4D66-B088-3E53C2712D31}" type="presParOf" srcId="{70AE2FC7-C5E2-44AC-9EEC-24840E3AAC84}" destId="{ED60926A-DD84-423D-8BC2-2677B7BD662E}" srcOrd="2" destOrd="0" presId="urn:microsoft.com/office/officeart/2005/8/layout/orgChart1"/>
    <dgm:cxn modelId="{0CA8BAD2-459E-44AA-9026-3926E9B8C3E1}" type="presParOf" srcId="{00C0B5F0-068F-44E0-B88D-F7C73D5D827A}" destId="{0A973FC0-5540-4BCD-BA71-C0BC95A810EA}" srcOrd="2" destOrd="0" presId="urn:microsoft.com/office/officeart/2005/8/layout/orgChart1"/>
    <dgm:cxn modelId="{C8BD7440-9D16-4422-9360-C1330C5ACFA9}" type="presParOf" srcId="{DC30418C-FD00-441C-956E-D928BCA55BD8}" destId="{1FC80AF7-5EC3-433F-831B-35AD53A2B20C}" srcOrd="4" destOrd="0" presId="urn:microsoft.com/office/officeart/2005/8/layout/orgChart1"/>
    <dgm:cxn modelId="{902B4E07-F9C8-41BB-AF6F-6A672A246C2C}" type="presParOf" srcId="{DC30418C-FD00-441C-956E-D928BCA55BD8}" destId="{FCEA7172-E2A1-47A3-9304-305988D7EC25}" srcOrd="5" destOrd="0" presId="urn:microsoft.com/office/officeart/2005/8/layout/orgChart1"/>
    <dgm:cxn modelId="{D6134227-18F3-4EBF-ACCB-FBF73D8E710E}" type="presParOf" srcId="{FCEA7172-E2A1-47A3-9304-305988D7EC25}" destId="{4E22F1F9-A12C-4C05-B112-FD49ECD65E55}" srcOrd="0" destOrd="0" presId="urn:microsoft.com/office/officeart/2005/8/layout/orgChart1"/>
    <dgm:cxn modelId="{2B542A1D-07D2-4364-A847-1D15DAC960A7}" type="presParOf" srcId="{4E22F1F9-A12C-4C05-B112-FD49ECD65E55}" destId="{D6B1DEA0-45CF-406E-9B76-B5B245A6381A}" srcOrd="0" destOrd="0" presId="urn:microsoft.com/office/officeart/2005/8/layout/orgChart1"/>
    <dgm:cxn modelId="{65F29036-3724-4C7E-8230-DD26850938A5}" type="presParOf" srcId="{4E22F1F9-A12C-4C05-B112-FD49ECD65E55}" destId="{C914AE37-0B91-4F86-95D7-79A234CD2654}" srcOrd="1" destOrd="0" presId="urn:microsoft.com/office/officeart/2005/8/layout/orgChart1"/>
    <dgm:cxn modelId="{40AA7A82-2182-4AEF-BB63-D454CA92B176}" type="presParOf" srcId="{FCEA7172-E2A1-47A3-9304-305988D7EC25}" destId="{ECFB54F5-C428-4389-886F-56E8DC83974A}" srcOrd="1" destOrd="0" presId="urn:microsoft.com/office/officeart/2005/8/layout/orgChart1"/>
    <dgm:cxn modelId="{69AB2566-C0AE-437C-852C-B369D3280999}" type="presParOf" srcId="{ECFB54F5-C428-4389-886F-56E8DC83974A}" destId="{1869E6F8-71BD-4CE5-86AC-FBE251F7382C}" srcOrd="0" destOrd="0" presId="urn:microsoft.com/office/officeart/2005/8/layout/orgChart1"/>
    <dgm:cxn modelId="{8F097E9F-A99E-4DA8-8961-E28D6E93DE8F}" type="presParOf" srcId="{ECFB54F5-C428-4389-886F-56E8DC83974A}" destId="{AE573560-F1D6-4CCD-ADB8-48B78024A876}" srcOrd="1" destOrd="0" presId="urn:microsoft.com/office/officeart/2005/8/layout/orgChart1"/>
    <dgm:cxn modelId="{B8D96E95-F3E5-4D91-9C41-7D0DE95D08CD}" type="presParOf" srcId="{AE573560-F1D6-4CCD-ADB8-48B78024A876}" destId="{1CF28309-7D5E-4BDF-B4BD-E893E23F342C}" srcOrd="0" destOrd="0" presId="urn:microsoft.com/office/officeart/2005/8/layout/orgChart1"/>
    <dgm:cxn modelId="{AC21593F-3B5C-4311-97BB-83DDD0F01044}" type="presParOf" srcId="{1CF28309-7D5E-4BDF-B4BD-E893E23F342C}" destId="{44927C2C-B529-4F4A-90C5-7ED9A25EC1AB}" srcOrd="0" destOrd="0" presId="urn:microsoft.com/office/officeart/2005/8/layout/orgChart1"/>
    <dgm:cxn modelId="{7DB15C45-2A4C-4CF3-93AD-55596DF90440}" type="presParOf" srcId="{1CF28309-7D5E-4BDF-B4BD-E893E23F342C}" destId="{19513964-986E-4366-B795-FB7E8A561B79}" srcOrd="1" destOrd="0" presId="urn:microsoft.com/office/officeart/2005/8/layout/orgChart1"/>
    <dgm:cxn modelId="{05E2E2B7-73A0-4B44-ABAD-7533A7556AC1}" type="presParOf" srcId="{AE573560-F1D6-4CCD-ADB8-48B78024A876}" destId="{A2EE2D21-2FBD-434C-A0DB-E8D1F221A7ED}" srcOrd="1" destOrd="0" presId="urn:microsoft.com/office/officeart/2005/8/layout/orgChart1"/>
    <dgm:cxn modelId="{B251BF92-E42E-4CEE-80B4-B45F54BC6DB7}" type="presParOf" srcId="{AE573560-F1D6-4CCD-ADB8-48B78024A876}" destId="{693A8828-7C87-4AE9-8257-F21779754A57}" srcOrd="2" destOrd="0" presId="urn:microsoft.com/office/officeart/2005/8/layout/orgChart1"/>
    <dgm:cxn modelId="{2C3ECCC1-0C3E-49F3-96B0-E9E7FBB4631E}" type="presParOf" srcId="{FCEA7172-E2A1-47A3-9304-305988D7EC25}" destId="{EB206029-A05D-4D74-B2D5-9D09C0049A0D}" srcOrd="2" destOrd="0" presId="urn:microsoft.com/office/officeart/2005/8/layout/orgChart1"/>
    <dgm:cxn modelId="{3DFC437B-C114-4229-A3B9-3C4092C99483}" type="presParOf" srcId="{DC30418C-FD00-441C-956E-D928BCA55BD8}" destId="{CF58662E-9163-46AC-A67F-E1F7BFFB427C}" srcOrd="6" destOrd="0" presId="urn:microsoft.com/office/officeart/2005/8/layout/orgChart1"/>
    <dgm:cxn modelId="{25AED312-5F98-4A5F-ADA3-11028EBA7E8E}" type="presParOf" srcId="{DC30418C-FD00-441C-956E-D928BCA55BD8}" destId="{5CD07F9C-6BC8-4DC1-A6E9-2AABB512EABD}" srcOrd="7" destOrd="0" presId="urn:microsoft.com/office/officeart/2005/8/layout/orgChart1"/>
    <dgm:cxn modelId="{C15A58C3-C52A-430A-9BCF-DD153BF873F1}" type="presParOf" srcId="{5CD07F9C-6BC8-4DC1-A6E9-2AABB512EABD}" destId="{F9DFA7D4-3E08-437E-BBBC-215B04BC38D5}" srcOrd="0" destOrd="0" presId="urn:microsoft.com/office/officeart/2005/8/layout/orgChart1"/>
    <dgm:cxn modelId="{DD2E262C-B43C-4ED0-B9D9-EF66B0C25909}" type="presParOf" srcId="{F9DFA7D4-3E08-437E-BBBC-215B04BC38D5}" destId="{FC58CCFE-D30F-4033-90C6-B627E37BDE00}" srcOrd="0" destOrd="0" presId="urn:microsoft.com/office/officeart/2005/8/layout/orgChart1"/>
    <dgm:cxn modelId="{78DAE1A0-937F-4325-88B7-A64B5AF3CE99}" type="presParOf" srcId="{F9DFA7D4-3E08-437E-BBBC-215B04BC38D5}" destId="{FBE7456B-FF24-4AB5-A78B-D026A5E6EEC2}" srcOrd="1" destOrd="0" presId="urn:microsoft.com/office/officeart/2005/8/layout/orgChart1"/>
    <dgm:cxn modelId="{A66D6A76-AF7D-47E1-840E-C57AB8BBB8CC}" type="presParOf" srcId="{5CD07F9C-6BC8-4DC1-A6E9-2AABB512EABD}" destId="{D928BE7A-64E7-4542-A31E-5E711BF16865}" srcOrd="1" destOrd="0" presId="urn:microsoft.com/office/officeart/2005/8/layout/orgChart1"/>
    <dgm:cxn modelId="{B77A8C13-EA47-4743-AF39-D12078498CB3}" type="presParOf" srcId="{D928BE7A-64E7-4542-A31E-5E711BF16865}" destId="{B0813660-4E88-400A-85B0-5B486EBA53EB}" srcOrd="0" destOrd="0" presId="urn:microsoft.com/office/officeart/2005/8/layout/orgChart1"/>
    <dgm:cxn modelId="{444481F7-2145-410E-9F7B-FC88F0C5F810}" type="presParOf" srcId="{D928BE7A-64E7-4542-A31E-5E711BF16865}" destId="{985B28DB-D493-498F-93B4-8A7C4066714A}" srcOrd="1" destOrd="0" presId="urn:microsoft.com/office/officeart/2005/8/layout/orgChart1"/>
    <dgm:cxn modelId="{895256AB-A543-4C65-8FAC-19E5BB8E36F7}" type="presParOf" srcId="{985B28DB-D493-498F-93B4-8A7C4066714A}" destId="{3068F353-E8C6-42F5-A9B3-8CB61C77AB98}" srcOrd="0" destOrd="0" presId="urn:microsoft.com/office/officeart/2005/8/layout/orgChart1"/>
    <dgm:cxn modelId="{7E93A674-B9FF-42DE-B867-BDDC0F0BC6DC}" type="presParOf" srcId="{3068F353-E8C6-42F5-A9B3-8CB61C77AB98}" destId="{3C50E3E7-A8E7-4C62-837E-AF746C42ABED}" srcOrd="0" destOrd="0" presId="urn:microsoft.com/office/officeart/2005/8/layout/orgChart1"/>
    <dgm:cxn modelId="{CEED0EAE-1663-4E31-887D-5E6A1A10B315}" type="presParOf" srcId="{3068F353-E8C6-42F5-A9B3-8CB61C77AB98}" destId="{94A977CF-43D0-4864-9F91-4A0053E252BC}" srcOrd="1" destOrd="0" presId="urn:microsoft.com/office/officeart/2005/8/layout/orgChart1"/>
    <dgm:cxn modelId="{DC7C4938-0E6C-411B-BA13-21C0B04C8851}" type="presParOf" srcId="{985B28DB-D493-498F-93B4-8A7C4066714A}" destId="{D4593063-2FF7-4869-BD28-16DB5F0ABF3F}" srcOrd="1" destOrd="0" presId="urn:microsoft.com/office/officeart/2005/8/layout/orgChart1"/>
    <dgm:cxn modelId="{52FF6794-98F6-4927-ACC0-B047513EE640}" type="presParOf" srcId="{985B28DB-D493-498F-93B4-8A7C4066714A}" destId="{0E22CC22-5F42-46B6-8DBA-F4B4BA178354}" srcOrd="2" destOrd="0" presId="urn:microsoft.com/office/officeart/2005/8/layout/orgChart1"/>
    <dgm:cxn modelId="{9DAF69F3-9AB8-41E4-993A-FD824DDC7B86}" type="presParOf" srcId="{D928BE7A-64E7-4542-A31E-5E711BF16865}" destId="{8869B819-D74C-45B0-A3AA-D66C655D10E0}" srcOrd="2" destOrd="0" presId="urn:microsoft.com/office/officeart/2005/8/layout/orgChart1"/>
    <dgm:cxn modelId="{8F0E80FA-5CC6-43D7-A161-563504DB08FB}" type="presParOf" srcId="{D928BE7A-64E7-4542-A31E-5E711BF16865}" destId="{3604A471-B225-4829-A7C1-878291D364A7}" srcOrd="3" destOrd="0" presId="urn:microsoft.com/office/officeart/2005/8/layout/orgChart1"/>
    <dgm:cxn modelId="{347F7668-9B91-40FF-8505-779578E55F8B}" type="presParOf" srcId="{3604A471-B225-4829-A7C1-878291D364A7}" destId="{F9302980-E302-4436-84C1-CDD80220C145}" srcOrd="0" destOrd="0" presId="urn:microsoft.com/office/officeart/2005/8/layout/orgChart1"/>
    <dgm:cxn modelId="{E186CE8D-8E42-4513-A2BE-208B2BD4C3E6}" type="presParOf" srcId="{F9302980-E302-4436-84C1-CDD80220C145}" destId="{13CB039F-D9FC-4D7C-8A88-F6AC4A7AE64C}" srcOrd="0" destOrd="0" presId="urn:microsoft.com/office/officeart/2005/8/layout/orgChart1"/>
    <dgm:cxn modelId="{5F726D13-D3FC-4FD7-8D75-6C10E269E97D}" type="presParOf" srcId="{F9302980-E302-4436-84C1-CDD80220C145}" destId="{081F44C7-1051-485D-9C3D-AF47AD308D69}" srcOrd="1" destOrd="0" presId="urn:microsoft.com/office/officeart/2005/8/layout/orgChart1"/>
    <dgm:cxn modelId="{ABB9F49C-8ABF-4557-A832-47584DC4D405}" type="presParOf" srcId="{3604A471-B225-4829-A7C1-878291D364A7}" destId="{6317D974-7966-4794-93BC-9EBDB0613C81}" srcOrd="1" destOrd="0" presId="urn:microsoft.com/office/officeart/2005/8/layout/orgChart1"/>
    <dgm:cxn modelId="{59C2D990-922F-4971-8436-DFA505CE7472}" type="presParOf" srcId="{3604A471-B225-4829-A7C1-878291D364A7}" destId="{DFF4A509-BD01-474B-981E-5B59BB96BEDD}" srcOrd="2" destOrd="0" presId="urn:microsoft.com/office/officeart/2005/8/layout/orgChart1"/>
    <dgm:cxn modelId="{D84FDEEA-0551-4A7E-9200-38D7A98A37B1}" type="presParOf" srcId="{D928BE7A-64E7-4542-A31E-5E711BF16865}" destId="{8F1E37CA-CF2E-4887-B2FC-3FA5204D849C}" srcOrd="4" destOrd="0" presId="urn:microsoft.com/office/officeart/2005/8/layout/orgChart1"/>
    <dgm:cxn modelId="{34BF8025-F0C6-420B-9541-DB12FE1AD675}" type="presParOf" srcId="{D928BE7A-64E7-4542-A31E-5E711BF16865}" destId="{DB7724BE-2C12-487C-961E-E003498782A4}" srcOrd="5" destOrd="0" presId="urn:microsoft.com/office/officeart/2005/8/layout/orgChart1"/>
    <dgm:cxn modelId="{618F2A49-7E7D-4308-81DF-BCD68DBBD725}" type="presParOf" srcId="{DB7724BE-2C12-487C-961E-E003498782A4}" destId="{8DB38CCD-F6D0-4B86-90BA-7C0632A3713B}" srcOrd="0" destOrd="0" presId="urn:microsoft.com/office/officeart/2005/8/layout/orgChart1"/>
    <dgm:cxn modelId="{19741B2E-6DCA-462A-9216-C31F3FEE25A8}" type="presParOf" srcId="{8DB38CCD-F6D0-4B86-90BA-7C0632A3713B}" destId="{FD2FE81E-314A-4C04-B45F-186B5C63DCF2}" srcOrd="0" destOrd="0" presId="urn:microsoft.com/office/officeart/2005/8/layout/orgChart1"/>
    <dgm:cxn modelId="{0985B749-7E41-4719-AD37-69C91604E2E2}" type="presParOf" srcId="{8DB38CCD-F6D0-4B86-90BA-7C0632A3713B}" destId="{AFB0C6A0-1534-4A06-AD04-9868F6169352}" srcOrd="1" destOrd="0" presId="urn:microsoft.com/office/officeart/2005/8/layout/orgChart1"/>
    <dgm:cxn modelId="{F0C4132D-8454-489C-B639-57BC295B552D}" type="presParOf" srcId="{DB7724BE-2C12-487C-961E-E003498782A4}" destId="{4F7674C3-9946-44A0-8EC5-5CEC0051F3E4}" srcOrd="1" destOrd="0" presId="urn:microsoft.com/office/officeart/2005/8/layout/orgChart1"/>
    <dgm:cxn modelId="{D648FB13-3AAD-4E66-BBC4-45C6795A3ADF}" type="presParOf" srcId="{DB7724BE-2C12-487C-961E-E003498782A4}" destId="{D7D65C3D-598A-4ACC-B0D2-5753E943A0D2}" srcOrd="2" destOrd="0" presId="urn:microsoft.com/office/officeart/2005/8/layout/orgChart1"/>
    <dgm:cxn modelId="{C05F721A-5DAF-4315-91A9-4E03582B3585}" type="presParOf" srcId="{D928BE7A-64E7-4542-A31E-5E711BF16865}" destId="{8ED55C1F-63CC-4F44-9B29-FA951356DDAF}" srcOrd="6" destOrd="0" presId="urn:microsoft.com/office/officeart/2005/8/layout/orgChart1"/>
    <dgm:cxn modelId="{21AF7DDE-FEF0-458E-99D0-2C81C11699FB}" type="presParOf" srcId="{D928BE7A-64E7-4542-A31E-5E711BF16865}" destId="{94F3F1B0-A001-4309-8F27-0293EAC27A43}" srcOrd="7" destOrd="0" presId="urn:microsoft.com/office/officeart/2005/8/layout/orgChart1"/>
    <dgm:cxn modelId="{D3C8DEF1-7031-4C40-AB3D-B40F335229F5}" type="presParOf" srcId="{94F3F1B0-A001-4309-8F27-0293EAC27A43}" destId="{98CE8661-E07C-4FB5-B4EE-403485A188FB}" srcOrd="0" destOrd="0" presId="urn:microsoft.com/office/officeart/2005/8/layout/orgChart1"/>
    <dgm:cxn modelId="{C6FB2100-F8B4-4C36-9E9C-4CBB4D0687F8}" type="presParOf" srcId="{98CE8661-E07C-4FB5-B4EE-403485A188FB}" destId="{3981DAE2-D7E3-4821-85FD-71B67E6B7D78}" srcOrd="0" destOrd="0" presId="urn:microsoft.com/office/officeart/2005/8/layout/orgChart1"/>
    <dgm:cxn modelId="{9DC9669B-FED0-4EC8-B141-C2D326B10157}" type="presParOf" srcId="{98CE8661-E07C-4FB5-B4EE-403485A188FB}" destId="{B17F6E0C-637A-4198-A1B9-82EBF4018A8B}" srcOrd="1" destOrd="0" presId="urn:microsoft.com/office/officeart/2005/8/layout/orgChart1"/>
    <dgm:cxn modelId="{505FB0B1-A9C1-45D0-8C96-09571B0100AC}" type="presParOf" srcId="{94F3F1B0-A001-4309-8F27-0293EAC27A43}" destId="{EAE9817F-3DEA-419B-A2DF-D9177FDCB114}" srcOrd="1" destOrd="0" presId="urn:microsoft.com/office/officeart/2005/8/layout/orgChart1"/>
    <dgm:cxn modelId="{D9F1D26F-2B83-4F39-8E46-8D7F8D0E12EE}" type="presParOf" srcId="{94F3F1B0-A001-4309-8F27-0293EAC27A43}" destId="{E5510CE6-605C-4C42-884C-9ECC70155161}" srcOrd="2" destOrd="0" presId="urn:microsoft.com/office/officeart/2005/8/layout/orgChart1"/>
    <dgm:cxn modelId="{2F6DDC13-50A1-43BA-A1CB-EEDAB21AEA7E}" type="presParOf" srcId="{5CD07F9C-6BC8-4DC1-A6E9-2AABB512EABD}" destId="{9391EB8B-7E1B-44F1-B1F8-885D54535BCB}" srcOrd="2" destOrd="0" presId="urn:microsoft.com/office/officeart/2005/8/layout/orgChart1"/>
    <dgm:cxn modelId="{E135E82D-7D91-4FE1-87BF-440140A71311}" type="presParOf" srcId="{169E360F-9CB3-464F-AC6D-CE57A757E9B8}" destId="{7962EEAB-21B7-4281-A03C-A7EC4C68FF85}" srcOrd="2" destOrd="0" presId="urn:microsoft.com/office/officeart/2005/8/layout/orgChart1"/>
    <dgm:cxn modelId="{D2D9A58F-CB10-423A-A3F1-2792301D1A27}" type="presParOf" srcId="{A0F7326E-E90E-4197-928F-09457CE940FD}" destId="{689D106E-1195-4E4E-A81F-616BB9EFCD76}" srcOrd="2" destOrd="0" presId="urn:microsoft.com/office/officeart/2005/8/layout/orgChart1"/>
    <dgm:cxn modelId="{4FA1EA4E-4B0B-4083-9F3C-30553208A85C}" type="presParOf" srcId="{A0F7326E-E90E-4197-928F-09457CE940FD}" destId="{30BC3F87-43A0-4DFB-8715-661296A558D7}" srcOrd="3" destOrd="0" presId="urn:microsoft.com/office/officeart/2005/8/layout/orgChart1"/>
    <dgm:cxn modelId="{77072172-6AFB-4A46-ADD5-660AA668925B}" type="presParOf" srcId="{30BC3F87-43A0-4DFB-8715-661296A558D7}" destId="{BD9B6772-8AA0-48C2-9DF2-42DF5ABF6A4E}" srcOrd="0" destOrd="0" presId="urn:microsoft.com/office/officeart/2005/8/layout/orgChart1"/>
    <dgm:cxn modelId="{83DAF731-A7C7-46B2-B04F-4F8A4B003ACA}" type="presParOf" srcId="{BD9B6772-8AA0-48C2-9DF2-42DF5ABF6A4E}" destId="{95771F21-50DC-4BAC-BC73-9E93D58F75BB}" srcOrd="0" destOrd="0" presId="urn:microsoft.com/office/officeart/2005/8/layout/orgChart1"/>
    <dgm:cxn modelId="{63634AFB-244A-4829-9775-7F35F5505799}" type="presParOf" srcId="{BD9B6772-8AA0-48C2-9DF2-42DF5ABF6A4E}" destId="{00486B86-6FF7-4B67-9C3B-DAF2797A5C1A}" srcOrd="1" destOrd="0" presId="urn:microsoft.com/office/officeart/2005/8/layout/orgChart1"/>
    <dgm:cxn modelId="{C3C5AFB2-5CF5-40F2-81E8-88D4642C101C}" type="presParOf" srcId="{30BC3F87-43A0-4DFB-8715-661296A558D7}" destId="{C0A283E8-AECC-450B-B9AD-5D2CEFC87CEB}" srcOrd="1" destOrd="0" presId="urn:microsoft.com/office/officeart/2005/8/layout/orgChart1"/>
    <dgm:cxn modelId="{DA55682E-8903-4035-927A-0F25124CE1F5}" type="presParOf" srcId="{C0A283E8-AECC-450B-B9AD-5D2CEFC87CEB}" destId="{0F5C10C4-23C1-4711-82AA-D6BD17E2C735}" srcOrd="0" destOrd="0" presId="urn:microsoft.com/office/officeart/2005/8/layout/orgChart1"/>
    <dgm:cxn modelId="{46C4F10C-75D5-4647-BA29-C10A5C8D7592}" type="presParOf" srcId="{C0A283E8-AECC-450B-B9AD-5D2CEFC87CEB}" destId="{57EDB408-8A2C-423B-9BBA-F34484FF6507}" srcOrd="1" destOrd="0" presId="urn:microsoft.com/office/officeart/2005/8/layout/orgChart1"/>
    <dgm:cxn modelId="{C624DE85-4EA1-4DEE-BC0F-4A5033157EC0}" type="presParOf" srcId="{57EDB408-8A2C-423B-9BBA-F34484FF6507}" destId="{3E40F094-80FB-4BA4-A9B7-6BF55F7DBF64}" srcOrd="0" destOrd="0" presId="urn:microsoft.com/office/officeart/2005/8/layout/orgChart1"/>
    <dgm:cxn modelId="{6288288E-59BC-4D67-AA32-58A5D753725A}" type="presParOf" srcId="{3E40F094-80FB-4BA4-A9B7-6BF55F7DBF64}" destId="{090F3E6A-B606-4B05-AD2D-4F7C8A7C0EEC}" srcOrd="0" destOrd="0" presId="urn:microsoft.com/office/officeart/2005/8/layout/orgChart1"/>
    <dgm:cxn modelId="{14896EA6-ED6F-4E10-B8AF-D59D8FFD46FA}" type="presParOf" srcId="{3E40F094-80FB-4BA4-A9B7-6BF55F7DBF64}" destId="{E03C61F2-CE93-4A70-BA09-DD65222553A4}" srcOrd="1" destOrd="0" presId="urn:microsoft.com/office/officeart/2005/8/layout/orgChart1"/>
    <dgm:cxn modelId="{63A1B7A7-5D8D-46FC-8604-73C7A58FE3DA}" type="presParOf" srcId="{57EDB408-8A2C-423B-9BBA-F34484FF6507}" destId="{9AC81216-8108-4B0C-B485-C638B30C2FF1}" srcOrd="1" destOrd="0" presId="urn:microsoft.com/office/officeart/2005/8/layout/orgChart1"/>
    <dgm:cxn modelId="{6F030FD4-FC48-41FB-80E1-C733DDDC3D04}" type="presParOf" srcId="{57EDB408-8A2C-423B-9BBA-F34484FF6507}" destId="{53EC6B75-B7D0-4019-B05A-2F57D288A6E8}" srcOrd="2" destOrd="0" presId="urn:microsoft.com/office/officeart/2005/8/layout/orgChart1"/>
    <dgm:cxn modelId="{12F2DACF-DC13-444E-89F8-1A572470BF14}" type="presParOf" srcId="{C0A283E8-AECC-450B-B9AD-5D2CEFC87CEB}" destId="{10FCA539-B84C-4DBC-971F-7F2A5604D2C2}" srcOrd="2" destOrd="0" presId="urn:microsoft.com/office/officeart/2005/8/layout/orgChart1"/>
    <dgm:cxn modelId="{11A07D32-9AC1-46E2-9919-F86B7B98B5FE}" type="presParOf" srcId="{C0A283E8-AECC-450B-B9AD-5D2CEFC87CEB}" destId="{4A1F261B-6673-4249-9595-5CF2728B49F5}" srcOrd="3" destOrd="0" presId="urn:microsoft.com/office/officeart/2005/8/layout/orgChart1"/>
    <dgm:cxn modelId="{22FEC4E6-87E1-44A5-87BC-50DA60CFBBF2}" type="presParOf" srcId="{4A1F261B-6673-4249-9595-5CF2728B49F5}" destId="{A61AAC07-B523-4AEF-9CEA-760766C2858C}" srcOrd="0" destOrd="0" presId="urn:microsoft.com/office/officeart/2005/8/layout/orgChart1"/>
    <dgm:cxn modelId="{4C571CA1-34DB-46F9-9434-28C7BC85967E}" type="presParOf" srcId="{A61AAC07-B523-4AEF-9CEA-760766C2858C}" destId="{22E41973-21A0-49C1-89A7-4427FE3C71C5}" srcOrd="0" destOrd="0" presId="urn:microsoft.com/office/officeart/2005/8/layout/orgChart1"/>
    <dgm:cxn modelId="{D0068E15-CDA8-4BC7-878E-52CDDF20BE14}" type="presParOf" srcId="{A61AAC07-B523-4AEF-9CEA-760766C2858C}" destId="{7ED19CD9-D1FC-4990-9FC2-E140562B6C28}" srcOrd="1" destOrd="0" presId="urn:microsoft.com/office/officeart/2005/8/layout/orgChart1"/>
    <dgm:cxn modelId="{9A6453AB-1497-478E-BA7C-BCE535F2EEE5}" type="presParOf" srcId="{4A1F261B-6673-4249-9595-5CF2728B49F5}" destId="{58020C86-A8D3-4905-80EB-6AA474AE2370}" srcOrd="1" destOrd="0" presId="urn:microsoft.com/office/officeart/2005/8/layout/orgChart1"/>
    <dgm:cxn modelId="{B6D67C4F-320F-46FC-AE4F-A9CED86B8233}" type="presParOf" srcId="{4A1F261B-6673-4249-9595-5CF2728B49F5}" destId="{E1B31129-567F-4BC4-B9A8-6DDEE4FE4B66}" srcOrd="2" destOrd="0" presId="urn:microsoft.com/office/officeart/2005/8/layout/orgChart1"/>
    <dgm:cxn modelId="{BA69810D-CE11-4F68-AF0C-C5335DA94B67}" type="presParOf" srcId="{C0A283E8-AECC-450B-B9AD-5D2CEFC87CEB}" destId="{99A38B80-E638-42E6-82B3-692C670FECA3}" srcOrd="4" destOrd="0" presId="urn:microsoft.com/office/officeart/2005/8/layout/orgChart1"/>
    <dgm:cxn modelId="{A7E272C6-459D-4A11-AE32-918411B22E67}" type="presParOf" srcId="{C0A283E8-AECC-450B-B9AD-5D2CEFC87CEB}" destId="{759A7C22-71AB-4D36-8B40-B802FB9115DC}" srcOrd="5" destOrd="0" presId="urn:microsoft.com/office/officeart/2005/8/layout/orgChart1"/>
    <dgm:cxn modelId="{018FB0E2-779D-4FAF-9C31-4DBFF8AA840A}" type="presParOf" srcId="{759A7C22-71AB-4D36-8B40-B802FB9115DC}" destId="{7B70E7CE-2A70-4496-9405-C10CA64E158F}" srcOrd="0" destOrd="0" presId="urn:microsoft.com/office/officeart/2005/8/layout/orgChart1"/>
    <dgm:cxn modelId="{6AF36D03-DFC4-4685-8B72-57A78D0BD2DA}" type="presParOf" srcId="{7B70E7CE-2A70-4496-9405-C10CA64E158F}" destId="{22844E15-1D60-4027-994C-1A3C780579E6}" srcOrd="0" destOrd="0" presId="urn:microsoft.com/office/officeart/2005/8/layout/orgChart1"/>
    <dgm:cxn modelId="{720BEF34-16ED-47E2-86AF-4DFADA6C1A3C}" type="presParOf" srcId="{7B70E7CE-2A70-4496-9405-C10CA64E158F}" destId="{EC8AF00B-C131-47A0-A86C-EA5C71A4F6E4}" srcOrd="1" destOrd="0" presId="urn:microsoft.com/office/officeart/2005/8/layout/orgChart1"/>
    <dgm:cxn modelId="{C4613C71-56BD-4EF6-A74B-DD7217801F00}" type="presParOf" srcId="{759A7C22-71AB-4D36-8B40-B802FB9115DC}" destId="{D7B6334B-82DB-453B-802C-FCE1D6A406C2}" srcOrd="1" destOrd="0" presId="urn:microsoft.com/office/officeart/2005/8/layout/orgChart1"/>
    <dgm:cxn modelId="{90777DF4-3D0D-45CC-8059-9E89A6371C3D}" type="presParOf" srcId="{759A7C22-71AB-4D36-8B40-B802FB9115DC}" destId="{B2B0224E-719C-4F13-B90B-1AB8A5DF1DDB}" srcOrd="2" destOrd="0" presId="urn:microsoft.com/office/officeart/2005/8/layout/orgChart1"/>
    <dgm:cxn modelId="{06A2C740-ABB0-42E3-A5F6-239BB95FB8FA}" type="presParOf" srcId="{C0A283E8-AECC-450B-B9AD-5D2CEFC87CEB}" destId="{B8ABBD67-A980-4FBD-9F53-0B51AEF6F6A1}" srcOrd="6" destOrd="0" presId="urn:microsoft.com/office/officeart/2005/8/layout/orgChart1"/>
    <dgm:cxn modelId="{CED27B72-C317-4E4E-A805-161EEFA32AC0}" type="presParOf" srcId="{C0A283E8-AECC-450B-B9AD-5D2CEFC87CEB}" destId="{EAC934F7-D8DB-476D-80C9-FB5128AE432C}" srcOrd="7" destOrd="0" presId="urn:microsoft.com/office/officeart/2005/8/layout/orgChart1"/>
    <dgm:cxn modelId="{54F2E83F-1C6D-4CEA-BB31-A331E449F808}" type="presParOf" srcId="{EAC934F7-D8DB-476D-80C9-FB5128AE432C}" destId="{96E5EB7C-1E63-45CF-A47E-AFDD6BDA4BF6}" srcOrd="0" destOrd="0" presId="urn:microsoft.com/office/officeart/2005/8/layout/orgChart1"/>
    <dgm:cxn modelId="{B0B672AD-7069-4A13-883F-72B0CE86658D}" type="presParOf" srcId="{96E5EB7C-1E63-45CF-A47E-AFDD6BDA4BF6}" destId="{C30BCE16-92A1-415E-BDB5-89C47403DF4E}" srcOrd="0" destOrd="0" presId="urn:microsoft.com/office/officeart/2005/8/layout/orgChart1"/>
    <dgm:cxn modelId="{179F1DB8-4C69-43B3-BB39-00C009481FCC}" type="presParOf" srcId="{96E5EB7C-1E63-45CF-A47E-AFDD6BDA4BF6}" destId="{0DA11084-DAD9-429E-9AB9-74E72B53FC16}" srcOrd="1" destOrd="0" presId="urn:microsoft.com/office/officeart/2005/8/layout/orgChart1"/>
    <dgm:cxn modelId="{A3D21DA3-55D5-4664-9027-7A4710846F66}" type="presParOf" srcId="{EAC934F7-D8DB-476D-80C9-FB5128AE432C}" destId="{BC34F3A3-46B7-4E66-984A-32756CFCAC21}" srcOrd="1" destOrd="0" presId="urn:microsoft.com/office/officeart/2005/8/layout/orgChart1"/>
    <dgm:cxn modelId="{D534C8D3-8E5E-4BFF-B560-4FAD12BEFBB8}" type="presParOf" srcId="{EAC934F7-D8DB-476D-80C9-FB5128AE432C}" destId="{92CE757A-FCFD-4309-A514-A5E62AC01851}" srcOrd="2" destOrd="0" presId="urn:microsoft.com/office/officeart/2005/8/layout/orgChart1"/>
    <dgm:cxn modelId="{D691BB00-4A37-4BAD-873E-D211B3A29673}" type="presParOf" srcId="{30BC3F87-43A0-4DFB-8715-661296A558D7}" destId="{2F9553AE-F051-43ED-B7AE-E723D1671355}"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BBD67-A980-4FBD-9F53-0B51AEF6F6A1}">
      <dsp:nvSpPr>
        <dsp:cNvPr id="0" name=""/>
        <dsp:cNvSpPr/>
      </dsp:nvSpPr>
      <dsp:spPr>
        <a:xfrm>
          <a:off x="10366160" y="1660570"/>
          <a:ext cx="205661" cy="3551094"/>
        </a:xfrm>
        <a:custGeom>
          <a:avLst/>
          <a:gdLst/>
          <a:ahLst/>
          <a:cxnLst/>
          <a:rect l="0" t="0" r="0" b="0"/>
          <a:pathLst>
            <a:path>
              <a:moveTo>
                <a:pt x="0" y="0"/>
              </a:moveTo>
              <a:lnTo>
                <a:pt x="0" y="3551094"/>
              </a:lnTo>
              <a:lnTo>
                <a:pt x="205661" y="355109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A38B80-E638-42E6-82B3-692C670FECA3}">
      <dsp:nvSpPr>
        <dsp:cNvPr id="0" name=""/>
        <dsp:cNvSpPr/>
      </dsp:nvSpPr>
      <dsp:spPr>
        <a:xfrm>
          <a:off x="10366160" y="1660570"/>
          <a:ext cx="205661" cy="2577628"/>
        </a:xfrm>
        <a:custGeom>
          <a:avLst/>
          <a:gdLst/>
          <a:ahLst/>
          <a:cxnLst/>
          <a:rect l="0" t="0" r="0" b="0"/>
          <a:pathLst>
            <a:path>
              <a:moveTo>
                <a:pt x="0" y="0"/>
              </a:moveTo>
              <a:lnTo>
                <a:pt x="0" y="2577628"/>
              </a:lnTo>
              <a:lnTo>
                <a:pt x="205661" y="257762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CA539-B84C-4DBC-971F-7F2A5604D2C2}">
      <dsp:nvSpPr>
        <dsp:cNvPr id="0" name=""/>
        <dsp:cNvSpPr/>
      </dsp:nvSpPr>
      <dsp:spPr>
        <a:xfrm>
          <a:off x="10366160" y="1660570"/>
          <a:ext cx="205661" cy="1604162"/>
        </a:xfrm>
        <a:custGeom>
          <a:avLst/>
          <a:gdLst/>
          <a:ahLst/>
          <a:cxnLst/>
          <a:rect l="0" t="0" r="0" b="0"/>
          <a:pathLst>
            <a:path>
              <a:moveTo>
                <a:pt x="0" y="0"/>
              </a:moveTo>
              <a:lnTo>
                <a:pt x="0" y="1604162"/>
              </a:lnTo>
              <a:lnTo>
                <a:pt x="205661" y="16041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5C10C4-23C1-4711-82AA-D6BD17E2C735}">
      <dsp:nvSpPr>
        <dsp:cNvPr id="0" name=""/>
        <dsp:cNvSpPr/>
      </dsp:nvSpPr>
      <dsp:spPr>
        <a:xfrm>
          <a:off x="10366160" y="1660570"/>
          <a:ext cx="205661" cy="630696"/>
        </a:xfrm>
        <a:custGeom>
          <a:avLst/>
          <a:gdLst/>
          <a:ahLst/>
          <a:cxnLst/>
          <a:rect l="0" t="0" r="0" b="0"/>
          <a:pathLst>
            <a:path>
              <a:moveTo>
                <a:pt x="0" y="0"/>
              </a:moveTo>
              <a:lnTo>
                <a:pt x="0" y="630696"/>
              </a:lnTo>
              <a:lnTo>
                <a:pt x="205661" y="63069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9D106E-1195-4E4E-A81F-616BB9EFCD76}">
      <dsp:nvSpPr>
        <dsp:cNvPr id="0" name=""/>
        <dsp:cNvSpPr/>
      </dsp:nvSpPr>
      <dsp:spPr>
        <a:xfrm>
          <a:off x="7985706" y="694858"/>
          <a:ext cx="1694914" cy="622942"/>
        </a:xfrm>
        <a:custGeom>
          <a:avLst/>
          <a:gdLst/>
          <a:ahLst/>
          <a:cxnLst/>
          <a:rect l="0" t="0" r="0" b="0"/>
          <a:pathLst>
            <a:path>
              <a:moveTo>
                <a:pt x="0" y="0"/>
              </a:moveTo>
              <a:lnTo>
                <a:pt x="0" y="622942"/>
              </a:lnTo>
              <a:lnTo>
                <a:pt x="1694914" y="622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55C1F-63CC-4F44-9B29-FA951356DDAF}">
      <dsp:nvSpPr>
        <dsp:cNvPr id="0" name=""/>
        <dsp:cNvSpPr/>
      </dsp:nvSpPr>
      <dsp:spPr>
        <a:xfrm>
          <a:off x="8278592" y="2634037"/>
          <a:ext cx="249348" cy="3551094"/>
        </a:xfrm>
        <a:custGeom>
          <a:avLst/>
          <a:gdLst/>
          <a:ahLst/>
          <a:cxnLst/>
          <a:rect l="0" t="0" r="0" b="0"/>
          <a:pathLst>
            <a:path>
              <a:moveTo>
                <a:pt x="0" y="0"/>
              </a:moveTo>
              <a:lnTo>
                <a:pt x="0" y="3551094"/>
              </a:lnTo>
              <a:lnTo>
                <a:pt x="249348" y="355109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1E37CA-CF2E-4887-B2FC-3FA5204D849C}">
      <dsp:nvSpPr>
        <dsp:cNvPr id="0" name=""/>
        <dsp:cNvSpPr/>
      </dsp:nvSpPr>
      <dsp:spPr>
        <a:xfrm>
          <a:off x="8278592" y="2634037"/>
          <a:ext cx="249348" cy="2577628"/>
        </a:xfrm>
        <a:custGeom>
          <a:avLst/>
          <a:gdLst/>
          <a:ahLst/>
          <a:cxnLst/>
          <a:rect l="0" t="0" r="0" b="0"/>
          <a:pathLst>
            <a:path>
              <a:moveTo>
                <a:pt x="0" y="0"/>
              </a:moveTo>
              <a:lnTo>
                <a:pt x="0" y="2577628"/>
              </a:lnTo>
              <a:lnTo>
                <a:pt x="249348" y="257762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9B819-D74C-45B0-A3AA-D66C655D10E0}">
      <dsp:nvSpPr>
        <dsp:cNvPr id="0" name=""/>
        <dsp:cNvSpPr/>
      </dsp:nvSpPr>
      <dsp:spPr>
        <a:xfrm>
          <a:off x="8278592" y="2634037"/>
          <a:ext cx="249348" cy="1604162"/>
        </a:xfrm>
        <a:custGeom>
          <a:avLst/>
          <a:gdLst/>
          <a:ahLst/>
          <a:cxnLst/>
          <a:rect l="0" t="0" r="0" b="0"/>
          <a:pathLst>
            <a:path>
              <a:moveTo>
                <a:pt x="0" y="0"/>
              </a:moveTo>
              <a:lnTo>
                <a:pt x="0" y="1604162"/>
              </a:lnTo>
              <a:lnTo>
                <a:pt x="249348" y="16041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813660-4E88-400A-85B0-5B486EBA53EB}">
      <dsp:nvSpPr>
        <dsp:cNvPr id="0" name=""/>
        <dsp:cNvSpPr/>
      </dsp:nvSpPr>
      <dsp:spPr>
        <a:xfrm>
          <a:off x="8278592" y="2634037"/>
          <a:ext cx="249348" cy="630696"/>
        </a:xfrm>
        <a:custGeom>
          <a:avLst/>
          <a:gdLst/>
          <a:ahLst/>
          <a:cxnLst/>
          <a:rect l="0" t="0" r="0" b="0"/>
          <a:pathLst>
            <a:path>
              <a:moveTo>
                <a:pt x="0" y="0"/>
              </a:moveTo>
              <a:lnTo>
                <a:pt x="0" y="630696"/>
              </a:lnTo>
              <a:lnTo>
                <a:pt x="249348" y="63069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8662E-9163-46AC-A67F-E1F7BFFB427C}">
      <dsp:nvSpPr>
        <dsp:cNvPr id="0" name=""/>
        <dsp:cNvSpPr/>
      </dsp:nvSpPr>
      <dsp:spPr>
        <a:xfrm>
          <a:off x="5140025" y="1660570"/>
          <a:ext cx="3803496" cy="287926"/>
        </a:xfrm>
        <a:custGeom>
          <a:avLst/>
          <a:gdLst/>
          <a:ahLst/>
          <a:cxnLst/>
          <a:rect l="0" t="0" r="0" b="0"/>
          <a:pathLst>
            <a:path>
              <a:moveTo>
                <a:pt x="0" y="0"/>
              </a:moveTo>
              <a:lnTo>
                <a:pt x="0" y="143963"/>
              </a:lnTo>
              <a:lnTo>
                <a:pt x="3803496" y="143963"/>
              </a:lnTo>
              <a:lnTo>
                <a:pt x="3803496"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69E6F8-71BD-4CE5-86AC-FBE251F7382C}">
      <dsp:nvSpPr>
        <dsp:cNvPr id="0" name=""/>
        <dsp:cNvSpPr/>
      </dsp:nvSpPr>
      <dsp:spPr>
        <a:xfrm>
          <a:off x="6470026" y="2634037"/>
          <a:ext cx="225734" cy="630696"/>
        </a:xfrm>
        <a:custGeom>
          <a:avLst/>
          <a:gdLst/>
          <a:ahLst/>
          <a:cxnLst/>
          <a:rect l="0" t="0" r="0" b="0"/>
          <a:pathLst>
            <a:path>
              <a:moveTo>
                <a:pt x="0" y="0"/>
              </a:moveTo>
              <a:lnTo>
                <a:pt x="0" y="630696"/>
              </a:lnTo>
              <a:lnTo>
                <a:pt x="225734" y="63069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C80AF7-5EC3-433F-831B-35AD53A2B20C}">
      <dsp:nvSpPr>
        <dsp:cNvPr id="0" name=""/>
        <dsp:cNvSpPr/>
      </dsp:nvSpPr>
      <dsp:spPr>
        <a:xfrm>
          <a:off x="5140025" y="1660570"/>
          <a:ext cx="1931960" cy="287926"/>
        </a:xfrm>
        <a:custGeom>
          <a:avLst/>
          <a:gdLst/>
          <a:ahLst/>
          <a:cxnLst/>
          <a:rect l="0" t="0" r="0" b="0"/>
          <a:pathLst>
            <a:path>
              <a:moveTo>
                <a:pt x="0" y="0"/>
              </a:moveTo>
              <a:lnTo>
                <a:pt x="0" y="143963"/>
              </a:lnTo>
              <a:lnTo>
                <a:pt x="1931960" y="143963"/>
              </a:lnTo>
              <a:lnTo>
                <a:pt x="1931960"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E70E10-B7EC-43E7-9EEE-A8E75FA1CF06}">
      <dsp:nvSpPr>
        <dsp:cNvPr id="0" name=""/>
        <dsp:cNvSpPr/>
      </dsp:nvSpPr>
      <dsp:spPr>
        <a:xfrm>
          <a:off x="4677203" y="2634037"/>
          <a:ext cx="225734" cy="1604162"/>
        </a:xfrm>
        <a:custGeom>
          <a:avLst/>
          <a:gdLst/>
          <a:ahLst/>
          <a:cxnLst/>
          <a:rect l="0" t="0" r="0" b="0"/>
          <a:pathLst>
            <a:path>
              <a:moveTo>
                <a:pt x="0" y="0"/>
              </a:moveTo>
              <a:lnTo>
                <a:pt x="0" y="1604162"/>
              </a:lnTo>
              <a:lnTo>
                <a:pt x="225734" y="16041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B136E5-92CB-4F8E-ABC1-FB83230BA78B}">
      <dsp:nvSpPr>
        <dsp:cNvPr id="0" name=""/>
        <dsp:cNvSpPr/>
      </dsp:nvSpPr>
      <dsp:spPr>
        <a:xfrm>
          <a:off x="4677203" y="2634037"/>
          <a:ext cx="225734" cy="630696"/>
        </a:xfrm>
        <a:custGeom>
          <a:avLst/>
          <a:gdLst/>
          <a:ahLst/>
          <a:cxnLst/>
          <a:rect l="0" t="0" r="0" b="0"/>
          <a:pathLst>
            <a:path>
              <a:moveTo>
                <a:pt x="0" y="0"/>
              </a:moveTo>
              <a:lnTo>
                <a:pt x="0" y="630696"/>
              </a:lnTo>
              <a:lnTo>
                <a:pt x="225734" y="63069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97A300-599A-4512-A6B9-93C7F0F9757B}">
      <dsp:nvSpPr>
        <dsp:cNvPr id="0" name=""/>
        <dsp:cNvSpPr/>
      </dsp:nvSpPr>
      <dsp:spPr>
        <a:xfrm>
          <a:off x="5140025" y="1660570"/>
          <a:ext cx="139137" cy="287926"/>
        </a:xfrm>
        <a:custGeom>
          <a:avLst/>
          <a:gdLst/>
          <a:ahLst/>
          <a:cxnLst/>
          <a:rect l="0" t="0" r="0" b="0"/>
          <a:pathLst>
            <a:path>
              <a:moveTo>
                <a:pt x="0" y="0"/>
              </a:moveTo>
              <a:lnTo>
                <a:pt x="0" y="143963"/>
              </a:lnTo>
              <a:lnTo>
                <a:pt x="139137" y="143963"/>
              </a:lnTo>
              <a:lnTo>
                <a:pt x="139137"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4AD50F-53AC-4A3D-869A-1382F429B975}">
      <dsp:nvSpPr>
        <dsp:cNvPr id="0" name=""/>
        <dsp:cNvSpPr/>
      </dsp:nvSpPr>
      <dsp:spPr>
        <a:xfrm>
          <a:off x="4272241" y="4580969"/>
          <a:ext cx="205661" cy="986117"/>
        </a:xfrm>
        <a:custGeom>
          <a:avLst/>
          <a:gdLst/>
          <a:ahLst/>
          <a:cxnLst/>
          <a:rect l="0" t="0" r="0" b="0"/>
          <a:pathLst>
            <a:path>
              <a:moveTo>
                <a:pt x="205661" y="0"/>
              </a:moveTo>
              <a:lnTo>
                <a:pt x="205661" y="986117"/>
              </a:lnTo>
              <a:lnTo>
                <a:pt x="0" y="9861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1A7C79-014A-4C80-A906-8E2BF1C9992F}">
      <dsp:nvSpPr>
        <dsp:cNvPr id="0" name=""/>
        <dsp:cNvSpPr/>
      </dsp:nvSpPr>
      <dsp:spPr>
        <a:xfrm>
          <a:off x="3099969" y="3607503"/>
          <a:ext cx="829502" cy="287926"/>
        </a:xfrm>
        <a:custGeom>
          <a:avLst/>
          <a:gdLst/>
          <a:ahLst/>
          <a:cxnLst/>
          <a:rect l="0" t="0" r="0" b="0"/>
          <a:pathLst>
            <a:path>
              <a:moveTo>
                <a:pt x="0" y="0"/>
              </a:moveTo>
              <a:lnTo>
                <a:pt x="0" y="143963"/>
              </a:lnTo>
              <a:lnTo>
                <a:pt x="829502" y="143963"/>
              </a:lnTo>
              <a:lnTo>
                <a:pt x="829502"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1A116-1722-483C-9E53-16ED6B9F489F}">
      <dsp:nvSpPr>
        <dsp:cNvPr id="0" name=""/>
        <dsp:cNvSpPr/>
      </dsp:nvSpPr>
      <dsp:spPr>
        <a:xfrm>
          <a:off x="2270466" y="3607503"/>
          <a:ext cx="829502" cy="287926"/>
        </a:xfrm>
        <a:custGeom>
          <a:avLst/>
          <a:gdLst/>
          <a:ahLst/>
          <a:cxnLst/>
          <a:rect l="0" t="0" r="0" b="0"/>
          <a:pathLst>
            <a:path>
              <a:moveTo>
                <a:pt x="829502" y="0"/>
              </a:moveTo>
              <a:lnTo>
                <a:pt x="829502" y="143963"/>
              </a:lnTo>
              <a:lnTo>
                <a:pt x="0" y="143963"/>
              </a:lnTo>
              <a:lnTo>
                <a:pt x="0"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F5C4E0-2F0E-4DA3-953E-16B0FB20AE72}">
      <dsp:nvSpPr>
        <dsp:cNvPr id="0" name=""/>
        <dsp:cNvSpPr/>
      </dsp:nvSpPr>
      <dsp:spPr>
        <a:xfrm>
          <a:off x="2270466" y="2634037"/>
          <a:ext cx="829502" cy="287926"/>
        </a:xfrm>
        <a:custGeom>
          <a:avLst/>
          <a:gdLst/>
          <a:ahLst/>
          <a:cxnLst/>
          <a:rect l="0" t="0" r="0" b="0"/>
          <a:pathLst>
            <a:path>
              <a:moveTo>
                <a:pt x="0" y="0"/>
              </a:moveTo>
              <a:lnTo>
                <a:pt x="0" y="143963"/>
              </a:lnTo>
              <a:lnTo>
                <a:pt x="829502" y="143963"/>
              </a:lnTo>
              <a:lnTo>
                <a:pt x="829502"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02B40-6A91-499E-BB9A-B943D59AC929}">
      <dsp:nvSpPr>
        <dsp:cNvPr id="0" name=""/>
        <dsp:cNvSpPr/>
      </dsp:nvSpPr>
      <dsp:spPr>
        <a:xfrm>
          <a:off x="1440963" y="2634037"/>
          <a:ext cx="829502" cy="287926"/>
        </a:xfrm>
        <a:custGeom>
          <a:avLst/>
          <a:gdLst/>
          <a:ahLst/>
          <a:cxnLst/>
          <a:rect l="0" t="0" r="0" b="0"/>
          <a:pathLst>
            <a:path>
              <a:moveTo>
                <a:pt x="829502" y="0"/>
              </a:moveTo>
              <a:lnTo>
                <a:pt x="829502" y="143963"/>
              </a:lnTo>
              <a:lnTo>
                <a:pt x="0" y="143963"/>
              </a:lnTo>
              <a:lnTo>
                <a:pt x="0"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A0578E-8F83-4286-A0B0-37BDCAB69E3A}">
      <dsp:nvSpPr>
        <dsp:cNvPr id="0" name=""/>
        <dsp:cNvSpPr/>
      </dsp:nvSpPr>
      <dsp:spPr>
        <a:xfrm>
          <a:off x="2270466" y="1660570"/>
          <a:ext cx="2869558" cy="287926"/>
        </a:xfrm>
        <a:custGeom>
          <a:avLst/>
          <a:gdLst/>
          <a:ahLst/>
          <a:cxnLst/>
          <a:rect l="0" t="0" r="0" b="0"/>
          <a:pathLst>
            <a:path>
              <a:moveTo>
                <a:pt x="2869558" y="0"/>
              </a:moveTo>
              <a:lnTo>
                <a:pt x="2869558" y="143963"/>
              </a:lnTo>
              <a:lnTo>
                <a:pt x="0" y="143963"/>
              </a:lnTo>
              <a:lnTo>
                <a:pt x="0"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A05DD-B65F-4AFD-AB16-A09ED72D5B18}">
      <dsp:nvSpPr>
        <dsp:cNvPr id="0" name=""/>
        <dsp:cNvSpPr/>
      </dsp:nvSpPr>
      <dsp:spPr>
        <a:xfrm>
          <a:off x="5825564" y="694858"/>
          <a:ext cx="2160141" cy="622942"/>
        </a:xfrm>
        <a:custGeom>
          <a:avLst/>
          <a:gdLst/>
          <a:ahLst/>
          <a:cxnLst/>
          <a:rect l="0" t="0" r="0" b="0"/>
          <a:pathLst>
            <a:path>
              <a:moveTo>
                <a:pt x="2160141" y="0"/>
              </a:moveTo>
              <a:lnTo>
                <a:pt x="2160141" y="622942"/>
              </a:lnTo>
              <a:lnTo>
                <a:pt x="0" y="622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24C47E-8896-488A-A307-2E4524EF5D60}">
      <dsp:nvSpPr>
        <dsp:cNvPr id="0" name=""/>
        <dsp:cNvSpPr/>
      </dsp:nvSpPr>
      <dsp:spPr>
        <a:xfrm>
          <a:off x="7300167" y="9318"/>
          <a:ext cx="1371079" cy="685539"/>
        </a:xfrm>
        <a:prstGeom prst="rect">
          <a:avLst/>
        </a:prstGeom>
        <a:solidFill>
          <a:schemeClr val="accent4">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solidFill>
                <a:schemeClr val="accent1">
                  <a:lumMod val="50000"/>
                </a:schemeClr>
              </a:solidFill>
            </a:rPr>
            <a:t>Learning Disability Improvement Cymru</a:t>
          </a:r>
        </a:p>
      </dsp:txBody>
      <dsp:txXfrm>
        <a:off x="7300167" y="9318"/>
        <a:ext cx="1371079" cy="685539"/>
      </dsp:txXfrm>
    </dsp:sp>
    <dsp:sp modelId="{259CB9B2-694D-48CC-B4BD-187381349851}">
      <dsp:nvSpPr>
        <dsp:cNvPr id="0" name=""/>
        <dsp:cNvSpPr/>
      </dsp:nvSpPr>
      <dsp:spPr>
        <a:xfrm>
          <a:off x="4454485" y="975031"/>
          <a:ext cx="1371079" cy="685539"/>
        </a:xfrm>
        <a:prstGeom prst="rect">
          <a:avLst/>
        </a:prstGeom>
        <a:solidFill>
          <a:schemeClr val="bg1">
            <a:lumMod val="6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Welsh Government SLA</a:t>
          </a:r>
        </a:p>
      </dsp:txBody>
      <dsp:txXfrm>
        <a:off x="4454485" y="975031"/>
        <a:ext cx="1371079" cy="685539"/>
      </dsp:txXfrm>
    </dsp:sp>
    <dsp:sp modelId="{349D4C70-6EE8-4081-87B9-C248664D909A}">
      <dsp:nvSpPr>
        <dsp:cNvPr id="0" name=""/>
        <dsp:cNvSpPr/>
      </dsp:nvSpPr>
      <dsp:spPr>
        <a:xfrm>
          <a:off x="1518018" y="1948497"/>
          <a:ext cx="1504896" cy="685539"/>
        </a:xfrm>
        <a:prstGeom prst="rect">
          <a:avLst/>
        </a:prstGeom>
        <a:solidFill>
          <a:schemeClr val="accent5">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en-US" sz="1200" b="0" kern="1200" dirty="0"/>
        </a:p>
        <a:p>
          <a:pPr marL="0" lvl="0" indent="0" algn="ctr" defTabSz="533400">
            <a:lnSpc>
              <a:spcPct val="90000"/>
            </a:lnSpc>
            <a:spcBef>
              <a:spcPct val="0"/>
            </a:spcBef>
            <a:spcAft>
              <a:spcPct val="35000"/>
            </a:spcAft>
            <a:buNone/>
          </a:pPr>
          <a:r>
            <a:rPr lang="en-US" sz="1200" b="1" kern="1200" dirty="0">
              <a:solidFill>
                <a:schemeClr val="accent1">
                  <a:lumMod val="50000"/>
                </a:schemeClr>
              </a:solidFill>
            </a:rPr>
            <a:t>Physical Health </a:t>
          </a:r>
        </a:p>
        <a:p>
          <a:pPr marL="0" lvl="0" indent="0" algn="ctr" defTabSz="533400">
            <a:lnSpc>
              <a:spcPct val="90000"/>
            </a:lnSpc>
            <a:spcBef>
              <a:spcPct val="0"/>
            </a:spcBef>
            <a:spcAft>
              <a:spcPct val="35000"/>
            </a:spcAft>
            <a:buNone/>
          </a:pPr>
          <a:endParaRPr lang="en-US" sz="1200" b="0" kern="1200" dirty="0">
            <a:solidFill>
              <a:schemeClr val="accent1">
                <a:lumMod val="50000"/>
              </a:schemeClr>
            </a:solidFill>
          </a:endParaRPr>
        </a:p>
      </dsp:txBody>
      <dsp:txXfrm>
        <a:off x="1518018" y="1948497"/>
        <a:ext cx="1504896" cy="685539"/>
      </dsp:txXfrm>
    </dsp:sp>
    <dsp:sp modelId="{CEBACDA1-7004-47C6-962F-7D83ECADEE79}">
      <dsp:nvSpPr>
        <dsp:cNvPr id="0" name=""/>
        <dsp:cNvSpPr/>
      </dsp:nvSpPr>
      <dsp:spPr>
        <a:xfrm>
          <a:off x="755424" y="2921963"/>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Health Checks </a:t>
          </a:r>
        </a:p>
      </dsp:txBody>
      <dsp:txXfrm>
        <a:off x="755424" y="2921963"/>
        <a:ext cx="1371079" cy="685539"/>
      </dsp:txXfrm>
    </dsp:sp>
    <dsp:sp modelId="{CBAA914E-3921-4858-8370-72BD393F117A}">
      <dsp:nvSpPr>
        <dsp:cNvPr id="0" name=""/>
        <dsp:cNvSpPr/>
      </dsp:nvSpPr>
      <dsp:spPr>
        <a:xfrm>
          <a:off x="2414429" y="2921963"/>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Mainstream Services</a:t>
          </a:r>
        </a:p>
      </dsp:txBody>
      <dsp:txXfrm>
        <a:off x="2414429" y="2921963"/>
        <a:ext cx="1371079" cy="685539"/>
      </dsp:txXfrm>
    </dsp:sp>
    <dsp:sp modelId="{B465A816-03E9-4F0A-832E-57913E2B436D}">
      <dsp:nvSpPr>
        <dsp:cNvPr id="0" name=""/>
        <dsp:cNvSpPr/>
      </dsp:nvSpPr>
      <dsp:spPr>
        <a:xfrm>
          <a:off x="1584926" y="3895429"/>
          <a:ext cx="1371079" cy="685539"/>
        </a:xfrm>
        <a:prstGeom prst="rect">
          <a:avLst/>
        </a:prstGeom>
        <a:solidFill>
          <a:schemeClr val="accent2">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Education Framework</a:t>
          </a:r>
        </a:p>
      </dsp:txBody>
      <dsp:txXfrm>
        <a:off x="1584926" y="3895429"/>
        <a:ext cx="1371079" cy="685539"/>
      </dsp:txXfrm>
    </dsp:sp>
    <dsp:sp modelId="{1040A21C-15AF-4E95-B919-C235174A6D92}">
      <dsp:nvSpPr>
        <dsp:cNvPr id="0" name=""/>
        <dsp:cNvSpPr/>
      </dsp:nvSpPr>
      <dsp:spPr>
        <a:xfrm>
          <a:off x="3243932" y="3895429"/>
          <a:ext cx="1371079" cy="685539"/>
        </a:xfrm>
        <a:prstGeom prst="rect">
          <a:avLst/>
        </a:prstGeom>
        <a:solidFill>
          <a:schemeClr val="accent2">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Specific Physical Health Initiatives </a:t>
          </a:r>
        </a:p>
      </dsp:txBody>
      <dsp:txXfrm>
        <a:off x="3243932" y="3895429"/>
        <a:ext cx="1371079" cy="685539"/>
      </dsp:txXfrm>
    </dsp:sp>
    <dsp:sp modelId="{38C924E4-93F9-4DAD-9B2D-84FB23773094}">
      <dsp:nvSpPr>
        <dsp:cNvPr id="0" name=""/>
        <dsp:cNvSpPr/>
      </dsp:nvSpPr>
      <dsp:spPr>
        <a:xfrm>
          <a:off x="2556446" y="4868896"/>
          <a:ext cx="1715795" cy="1396382"/>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US" sz="800" kern="1200" dirty="0"/>
            <a:t>   </a:t>
          </a:r>
          <a:r>
            <a:rPr lang="en-US" sz="1000" kern="1200" dirty="0"/>
            <a:t>Constipation</a:t>
          </a:r>
        </a:p>
        <a:p>
          <a:pPr marL="0" lvl="0" indent="0" algn="l" defTabSz="355600">
            <a:lnSpc>
              <a:spcPct val="90000"/>
            </a:lnSpc>
            <a:spcBef>
              <a:spcPct val="0"/>
            </a:spcBef>
            <a:spcAft>
              <a:spcPct val="35000"/>
            </a:spcAft>
            <a:buNone/>
          </a:pPr>
          <a:r>
            <a:rPr lang="en-US" sz="1000" kern="1200" dirty="0"/>
            <a:t>   Vaccinations/ Screening</a:t>
          </a:r>
        </a:p>
        <a:p>
          <a:pPr marL="0" lvl="0" indent="0" algn="l" defTabSz="355600">
            <a:lnSpc>
              <a:spcPct val="90000"/>
            </a:lnSpc>
            <a:spcBef>
              <a:spcPct val="0"/>
            </a:spcBef>
            <a:spcAft>
              <a:spcPct val="35000"/>
            </a:spcAft>
            <a:buNone/>
          </a:pPr>
          <a:r>
            <a:rPr lang="en-US" sz="1000" kern="1200" dirty="0"/>
            <a:t>   Health Profile </a:t>
          </a:r>
        </a:p>
        <a:p>
          <a:pPr marL="0" lvl="0" indent="0" algn="l" defTabSz="355600">
            <a:lnSpc>
              <a:spcPct val="90000"/>
            </a:lnSpc>
            <a:spcBef>
              <a:spcPct val="0"/>
            </a:spcBef>
            <a:spcAft>
              <a:spcPct val="35000"/>
            </a:spcAft>
            <a:buNone/>
          </a:pPr>
          <a:r>
            <a:rPr lang="en-US" sz="1000" kern="1200" dirty="0"/>
            <a:t>   Flagging </a:t>
          </a:r>
        </a:p>
        <a:p>
          <a:pPr marL="0" lvl="0" indent="0" algn="l" defTabSz="355600">
            <a:lnSpc>
              <a:spcPct val="90000"/>
            </a:lnSpc>
            <a:spcBef>
              <a:spcPct val="0"/>
            </a:spcBef>
            <a:spcAft>
              <a:spcPct val="35000"/>
            </a:spcAft>
            <a:buNone/>
          </a:pPr>
          <a:r>
            <a:rPr lang="en-US" sz="1000" kern="1200" dirty="0"/>
            <a:t>   Care Bundle </a:t>
          </a:r>
        </a:p>
        <a:p>
          <a:pPr marL="0" lvl="0" indent="0" algn="l" defTabSz="355600">
            <a:lnSpc>
              <a:spcPct val="90000"/>
            </a:lnSpc>
            <a:spcBef>
              <a:spcPct val="0"/>
            </a:spcBef>
            <a:spcAft>
              <a:spcPct val="35000"/>
            </a:spcAft>
            <a:buNone/>
          </a:pPr>
          <a:r>
            <a:rPr lang="en-US" sz="1000" kern="1200" dirty="0"/>
            <a:t>   Acute Liaison Nurses  </a:t>
          </a:r>
        </a:p>
      </dsp:txBody>
      <dsp:txXfrm>
        <a:off x="2556446" y="4868896"/>
        <a:ext cx="1715795" cy="1396382"/>
      </dsp:txXfrm>
    </dsp:sp>
    <dsp:sp modelId="{BB347FFB-7B25-48B6-A8D8-501219AE8DC8}">
      <dsp:nvSpPr>
        <dsp:cNvPr id="0" name=""/>
        <dsp:cNvSpPr/>
      </dsp:nvSpPr>
      <dsp:spPr>
        <a:xfrm>
          <a:off x="4526714" y="1948497"/>
          <a:ext cx="1504896" cy="685539"/>
        </a:xfrm>
        <a:prstGeom prst="rect">
          <a:avLst/>
        </a:prstGeom>
        <a:solidFill>
          <a:schemeClr val="accent5">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Specialist Services </a:t>
          </a:r>
        </a:p>
      </dsp:txBody>
      <dsp:txXfrm>
        <a:off x="4526714" y="1948497"/>
        <a:ext cx="1504896" cy="685539"/>
      </dsp:txXfrm>
    </dsp:sp>
    <dsp:sp modelId="{FB524047-B942-4DAD-B2E1-345FA13364FC}">
      <dsp:nvSpPr>
        <dsp:cNvPr id="0" name=""/>
        <dsp:cNvSpPr/>
      </dsp:nvSpPr>
      <dsp:spPr>
        <a:xfrm>
          <a:off x="4902938" y="2921963"/>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Community Learning Disability Teams </a:t>
          </a:r>
        </a:p>
      </dsp:txBody>
      <dsp:txXfrm>
        <a:off x="4902938" y="2921963"/>
        <a:ext cx="1371079" cy="685539"/>
      </dsp:txXfrm>
    </dsp:sp>
    <dsp:sp modelId="{0F9FD13E-F635-4A1B-95B7-659E7075608B}">
      <dsp:nvSpPr>
        <dsp:cNvPr id="0" name=""/>
        <dsp:cNvSpPr/>
      </dsp:nvSpPr>
      <dsp:spPr>
        <a:xfrm>
          <a:off x="4902938" y="3895429"/>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Inpatient Services </a:t>
          </a:r>
        </a:p>
      </dsp:txBody>
      <dsp:txXfrm>
        <a:off x="4902938" y="3895429"/>
        <a:ext cx="1371079" cy="685539"/>
      </dsp:txXfrm>
    </dsp:sp>
    <dsp:sp modelId="{D6B1DEA0-45CF-406E-9B76-B5B245A6381A}">
      <dsp:nvSpPr>
        <dsp:cNvPr id="0" name=""/>
        <dsp:cNvSpPr/>
      </dsp:nvSpPr>
      <dsp:spPr>
        <a:xfrm>
          <a:off x="6319537" y="1948497"/>
          <a:ext cx="1504896" cy="685539"/>
        </a:xfrm>
        <a:prstGeom prst="rect">
          <a:avLst/>
        </a:prstGeom>
        <a:solidFill>
          <a:schemeClr val="accent5">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Children &amp; Young People </a:t>
          </a:r>
        </a:p>
      </dsp:txBody>
      <dsp:txXfrm>
        <a:off x="6319537" y="1948497"/>
        <a:ext cx="1504896" cy="685539"/>
      </dsp:txXfrm>
    </dsp:sp>
    <dsp:sp modelId="{44927C2C-B529-4F4A-90C5-7ED9A25EC1AB}">
      <dsp:nvSpPr>
        <dsp:cNvPr id="0" name=""/>
        <dsp:cNvSpPr/>
      </dsp:nvSpPr>
      <dsp:spPr>
        <a:xfrm>
          <a:off x="6695761" y="2921963"/>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C&amp;YP LD Improvement Pathway </a:t>
          </a:r>
        </a:p>
      </dsp:txBody>
      <dsp:txXfrm>
        <a:off x="6695761" y="2921963"/>
        <a:ext cx="1371079" cy="685539"/>
      </dsp:txXfrm>
    </dsp:sp>
    <dsp:sp modelId="{FC58CCFE-D30F-4033-90C6-B627E37BDE00}">
      <dsp:nvSpPr>
        <dsp:cNvPr id="0" name=""/>
        <dsp:cNvSpPr/>
      </dsp:nvSpPr>
      <dsp:spPr>
        <a:xfrm>
          <a:off x="8112360" y="1948497"/>
          <a:ext cx="1662323" cy="685539"/>
        </a:xfrm>
        <a:prstGeom prst="rect">
          <a:avLst/>
        </a:prstGeom>
        <a:solidFill>
          <a:schemeClr val="accent5">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accent1">
                  <a:lumMod val="50000"/>
                </a:schemeClr>
              </a:solidFill>
            </a:rPr>
            <a:t>Cross Cutting Activity </a:t>
          </a:r>
        </a:p>
      </dsp:txBody>
      <dsp:txXfrm>
        <a:off x="8112360" y="1948497"/>
        <a:ext cx="1662323" cy="685539"/>
      </dsp:txXfrm>
    </dsp:sp>
    <dsp:sp modelId="{3C50E3E7-A8E7-4C62-837E-AF746C42ABED}">
      <dsp:nvSpPr>
        <dsp:cNvPr id="0" name=""/>
        <dsp:cNvSpPr/>
      </dsp:nvSpPr>
      <dsp:spPr>
        <a:xfrm>
          <a:off x="8527941" y="2921963"/>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National LD Data Observatory for Wales </a:t>
          </a:r>
        </a:p>
      </dsp:txBody>
      <dsp:txXfrm>
        <a:off x="8527941" y="2921963"/>
        <a:ext cx="1371079" cy="685539"/>
      </dsp:txXfrm>
    </dsp:sp>
    <dsp:sp modelId="{13CB039F-D9FC-4D7C-8A88-F6AC4A7AE64C}">
      <dsp:nvSpPr>
        <dsp:cNvPr id="0" name=""/>
        <dsp:cNvSpPr/>
      </dsp:nvSpPr>
      <dsp:spPr>
        <a:xfrm>
          <a:off x="8527941" y="3895429"/>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Health Equalities Framework </a:t>
          </a:r>
        </a:p>
      </dsp:txBody>
      <dsp:txXfrm>
        <a:off x="8527941" y="3895429"/>
        <a:ext cx="1371079" cy="685539"/>
      </dsp:txXfrm>
    </dsp:sp>
    <dsp:sp modelId="{FD2FE81E-314A-4C04-B45F-186B5C63DCF2}">
      <dsp:nvSpPr>
        <dsp:cNvPr id="0" name=""/>
        <dsp:cNvSpPr/>
      </dsp:nvSpPr>
      <dsp:spPr>
        <a:xfrm>
          <a:off x="8527941" y="4868896"/>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Mortality Reviews &amp;  Reporting </a:t>
          </a:r>
        </a:p>
      </dsp:txBody>
      <dsp:txXfrm>
        <a:off x="8527941" y="4868896"/>
        <a:ext cx="1371079" cy="685539"/>
      </dsp:txXfrm>
    </dsp:sp>
    <dsp:sp modelId="{3981DAE2-D7E3-4821-85FD-71B67E6B7D78}">
      <dsp:nvSpPr>
        <dsp:cNvPr id="0" name=""/>
        <dsp:cNvSpPr/>
      </dsp:nvSpPr>
      <dsp:spPr>
        <a:xfrm>
          <a:off x="8527941" y="5842362"/>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Reducing Restrictive Practices</a:t>
          </a:r>
        </a:p>
      </dsp:txBody>
      <dsp:txXfrm>
        <a:off x="8527941" y="5842362"/>
        <a:ext cx="1371079" cy="685539"/>
      </dsp:txXfrm>
    </dsp:sp>
    <dsp:sp modelId="{95771F21-50DC-4BAC-BC73-9E93D58F75BB}">
      <dsp:nvSpPr>
        <dsp:cNvPr id="0" name=""/>
        <dsp:cNvSpPr/>
      </dsp:nvSpPr>
      <dsp:spPr>
        <a:xfrm>
          <a:off x="9680621" y="975031"/>
          <a:ext cx="1371079" cy="685539"/>
        </a:xfrm>
        <a:prstGeom prst="rect">
          <a:avLst/>
        </a:prstGeom>
        <a:solidFill>
          <a:schemeClr val="bg1">
            <a:lumMod val="6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rPr>
            <a:t>Improvement Cymru LD Activity </a:t>
          </a:r>
        </a:p>
      </dsp:txBody>
      <dsp:txXfrm>
        <a:off x="9680621" y="975031"/>
        <a:ext cx="1371079" cy="685539"/>
      </dsp:txXfrm>
    </dsp:sp>
    <dsp:sp modelId="{090F3E6A-B606-4B05-AD2D-4F7C8A7C0EEC}">
      <dsp:nvSpPr>
        <dsp:cNvPr id="0" name=""/>
        <dsp:cNvSpPr/>
      </dsp:nvSpPr>
      <dsp:spPr>
        <a:xfrm>
          <a:off x="10571822" y="1948497"/>
          <a:ext cx="1371079" cy="685539"/>
        </a:xfrm>
        <a:prstGeom prst="rect">
          <a:avLst/>
        </a:prstGeom>
        <a:solidFill>
          <a:schemeClr val="bg1">
            <a:lumMod val="9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Equality &amp; </a:t>
          </a:r>
        </a:p>
        <a:p>
          <a:pPr marL="0" lvl="0" indent="0" algn="ctr" defTabSz="533400">
            <a:lnSpc>
              <a:spcPct val="90000"/>
            </a:lnSpc>
            <a:spcBef>
              <a:spcPct val="0"/>
            </a:spcBef>
            <a:spcAft>
              <a:spcPct val="35000"/>
            </a:spcAft>
            <a:buNone/>
          </a:pPr>
          <a:r>
            <a:rPr lang="en-US" sz="1200" kern="1200" dirty="0"/>
            <a:t>Inclusion </a:t>
          </a:r>
        </a:p>
      </dsp:txBody>
      <dsp:txXfrm>
        <a:off x="10571822" y="1948497"/>
        <a:ext cx="1371079" cy="685539"/>
      </dsp:txXfrm>
    </dsp:sp>
    <dsp:sp modelId="{22E41973-21A0-49C1-89A7-4427FE3C71C5}">
      <dsp:nvSpPr>
        <dsp:cNvPr id="0" name=""/>
        <dsp:cNvSpPr/>
      </dsp:nvSpPr>
      <dsp:spPr>
        <a:xfrm>
          <a:off x="10571822" y="2921963"/>
          <a:ext cx="1371079" cy="685539"/>
        </a:xfrm>
        <a:prstGeom prst="rect">
          <a:avLst/>
        </a:prstGeom>
        <a:solidFill>
          <a:schemeClr val="bg1">
            <a:lumMod val="9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Co-production in Improvement </a:t>
          </a:r>
        </a:p>
      </dsp:txBody>
      <dsp:txXfrm>
        <a:off x="10571822" y="2921963"/>
        <a:ext cx="1371079" cy="685539"/>
      </dsp:txXfrm>
    </dsp:sp>
    <dsp:sp modelId="{22844E15-1D60-4027-994C-1A3C780579E6}">
      <dsp:nvSpPr>
        <dsp:cNvPr id="0" name=""/>
        <dsp:cNvSpPr/>
      </dsp:nvSpPr>
      <dsp:spPr>
        <a:xfrm>
          <a:off x="10571822" y="3895429"/>
          <a:ext cx="1371079" cy="685539"/>
        </a:xfrm>
        <a:prstGeom prst="rect">
          <a:avLst/>
        </a:prstGeom>
        <a:solidFill>
          <a:schemeClr val="bg1">
            <a:lumMod val="9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Workforce Improvement Capacity </a:t>
          </a:r>
        </a:p>
      </dsp:txBody>
      <dsp:txXfrm>
        <a:off x="10571822" y="3895429"/>
        <a:ext cx="1371079" cy="685539"/>
      </dsp:txXfrm>
    </dsp:sp>
    <dsp:sp modelId="{C30BCE16-92A1-415E-BDB5-89C47403DF4E}">
      <dsp:nvSpPr>
        <dsp:cNvPr id="0" name=""/>
        <dsp:cNvSpPr/>
      </dsp:nvSpPr>
      <dsp:spPr>
        <a:xfrm>
          <a:off x="10571822" y="4868896"/>
          <a:ext cx="1371079" cy="685539"/>
        </a:xfrm>
        <a:prstGeom prst="rect">
          <a:avLst/>
        </a:prstGeom>
        <a:solidFill>
          <a:schemeClr val="bg1">
            <a:lumMod val="9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National Influencing Activity </a:t>
          </a:r>
        </a:p>
      </dsp:txBody>
      <dsp:txXfrm>
        <a:off x="10571822" y="4868896"/>
        <a:ext cx="1371079" cy="6855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ABBD67-A980-4FBD-9F53-0B51AEF6F6A1}">
      <dsp:nvSpPr>
        <dsp:cNvPr id="0" name=""/>
        <dsp:cNvSpPr/>
      </dsp:nvSpPr>
      <dsp:spPr>
        <a:xfrm>
          <a:off x="10366160" y="1660570"/>
          <a:ext cx="205661" cy="3551094"/>
        </a:xfrm>
        <a:custGeom>
          <a:avLst/>
          <a:gdLst/>
          <a:ahLst/>
          <a:cxnLst/>
          <a:rect l="0" t="0" r="0" b="0"/>
          <a:pathLst>
            <a:path>
              <a:moveTo>
                <a:pt x="0" y="0"/>
              </a:moveTo>
              <a:lnTo>
                <a:pt x="0" y="3551094"/>
              </a:lnTo>
              <a:lnTo>
                <a:pt x="205661" y="355109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9A38B80-E638-42E6-82B3-692C670FECA3}">
      <dsp:nvSpPr>
        <dsp:cNvPr id="0" name=""/>
        <dsp:cNvSpPr/>
      </dsp:nvSpPr>
      <dsp:spPr>
        <a:xfrm>
          <a:off x="10366160" y="1660570"/>
          <a:ext cx="205661" cy="2577628"/>
        </a:xfrm>
        <a:custGeom>
          <a:avLst/>
          <a:gdLst/>
          <a:ahLst/>
          <a:cxnLst/>
          <a:rect l="0" t="0" r="0" b="0"/>
          <a:pathLst>
            <a:path>
              <a:moveTo>
                <a:pt x="0" y="0"/>
              </a:moveTo>
              <a:lnTo>
                <a:pt x="0" y="2577628"/>
              </a:lnTo>
              <a:lnTo>
                <a:pt x="205661" y="257762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0FCA539-B84C-4DBC-971F-7F2A5604D2C2}">
      <dsp:nvSpPr>
        <dsp:cNvPr id="0" name=""/>
        <dsp:cNvSpPr/>
      </dsp:nvSpPr>
      <dsp:spPr>
        <a:xfrm>
          <a:off x="10366160" y="1660570"/>
          <a:ext cx="205661" cy="1604162"/>
        </a:xfrm>
        <a:custGeom>
          <a:avLst/>
          <a:gdLst/>
          <a:ahLst/>
          <a:cxnLst/>
          <a:rect l="0" t="0" r="0" b="0"/>
          <a:pathLst>
            <a:path>
              <a:moveTo>
                <a:pt x="0" y="0"/>
              </a:moveTo>
              <a:lnTo>
                <a:pt x="0" y="1604162"/>
              </a:lnTo>
              <a:lnTo>
                <a:pt x="205661" y="16041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5C10C4-23C1-4711-82AA-D6BD17E2C735}">
      <dsp:nvSpPr>
        <dsp:cNvPr id="0" name=""/>
        <dsp:cNvSpPr/>
      </dsp:nvSpPr>
      <dsp:spPr>
        <a:xfrm>
          <a:off x="10366160" y="1660570"/>
          <a:ext cx="205661" cy="630696"/>
        </a:xfrm>
        <a:custGeom>
          <a:avLst/>
          <a:gdLst/>
          <a:ahLst/>
          <a:cxnLst/>
          <a:rect l="0" t="0" r="0" b="0"/>
          <a:pathLst>
            <a:path>
              <a:moveTo>
                <a:pt x="0" y="0"/>
              </a:moveTo>
              <a:lnTo>
                <a:pt x="0" y="630696"/>
              </a:lnTo>
              <a:lnTo>
                <a:pt x="205661" y="63069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9D106E-1195-4E4E-A81F-616BB9EFCD76}">
      <dsp:nvSpPr>
        <dsp:cNvPr id="0" name=""/>
        <dsp:cNvSpPr/>
      </dsp:nvSpPr>
      <dsp:spPr>
        <a:xfrm>
          <a:off x="7985706" y="694858"/>
          <a:ext cx="1694914" cy="622942"/>
        </a:xfrm>
        <a:custGeom>
          <a:avLst/>
          <a:gdLst/>
          <a:ahLst/>
          <a:cxnLst/>
          <a:rect l="0" t="0" r="0" b="0"/>
          <a:pathLst>
            <a:path>
              <a:moveTo>
                <a:pt x="0" y="0"/>
              </a:moveTo>
              <a:lnTo>
                <a:pt x="0" y="622942"/>
              </a:lnTo>
              <a:lnTo>
                <a:pt x="1694914" y="622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D55C1F-63CC-4F44-9B29-FA951356DDAF}">
      <dsp:nvSpPr>
        <dsp:cNvPr id="0" name=""/>
        <dsp:cNvSpPr/>
      </dsp:nvSpPr>
      <dsp:spPr>
        <a:xfrm>
          <a:off x="8278592" y="2634037"/>
          <a:ext cx="249348" cy="3551094"/>
        </a:xfrm>
        <a:custGeom>
          <a:avLst/>
          <a:gdLst/>
          <a:ahLst/>
          <a:cxnLst/>
          <a:rect l="0" t="0" r="0" b="0"/>
          <a:pathLst>
            <a:path>
              <a:moveTo>
                <a:pt x="0" y="0"/>
              </a:moveTo>
              <a:lnTo>
                <a:pt x="0" y="3551094"/>
              </a:lnTo>
              <a:lnTo>
                <a:pt x="249348" y="3551094"/>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1E37CA-CF2E-4887-B2FC-3FA5204D849C}">
      <dsp:nvSpPr>
        <dsp:cNvPr id="0" name=""/>
        <dsp:cNvSpPr/>
      </dsp:nvSpPr>
      <dsp:spPr>
        <a:xfrm>
          <a:off x="8278592" y="2634037"/>
          <a:ext cx="249348" cy="2577628"/>
        </a:xfrm>
        <a:custGeom>
          <a:avLst/>
          <a:gdLst/>
          <a:ahLst/>
          <a:cxnLst/>
          <a:rect l="0" t="0" r="0" b="0"/>
          <a:pathLst>
            <a:path>
              <a:moveTo>
                <a:pt x="0" y="0"/>
              </a:moveTo>
              <a:lnTo>
                <a:pt x="0" y="2577628"/>
              </a:lnTo>
              <a:lnTo>
                <a:pt x="249348" y="2577628"/>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869B819-D74C-45B0-A3AA-D66C655D10E0}">
      <dsp:nvSpPr>
        <dsp:cNvPr id="0" name=""/>
        <dsp:cNvSpPr/>
      </dsp:nvSpPr>
      <dsp:spPr>
        <a:xfrm>
          <a:off x="8278592" y="2634037"/>
          <a:ext cx="249348" cy="1604162"/>
        </a:xfrm>
        <a:custGeom>
          <a:avLst/>
          <a:gdLst/>
          <a:ahLst/>
          <a:cxnLst/>
          <a:rect l="0" t="0" r="0" b="0"/>
          <a:pathLst>
            <a:path>
              <a:moveTo>
                <a:pt x="0" y="0"/>
              </a:moveTo>
              <a:lnTo>
                <a:pt x="0" y="1604162"/>
              </a:lnTo>
              <a:lnTo>
                <a:pt x="249348" y="16041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0813660-4E88-400A-85B0-5B486EBA53EB}">
      <dsp:nvSpPr>
        <dsp:cNvPr id="0" name=""/>
        <dsp:cNvSpPr/>
      </dsp:nvSpPr>
      <dsp:spPr>
        <a:xfrm>
          <a:off x="8278592" y="2634037"/>
          <a:ext cx="249348" cy="630696"/>
        </a:xfrm>
        <a:custGeom>
          <a:avLst/>
          <a:gdLst/>
          <a:ahLst/>
          <a:cxnLst/>
          <a:rect l="0" t="0" r="0" b="0"/>
          <a:pathLst>
            <a:path>
              <a:moveTo>
                <a:pt x="0" y="0"/>
              </a:moveTo>
              <a:lnTo>
                <a:pt x="0" y="630696"/>
              </a:lnTo>
              <a:lnTo>
                <a:pt x="249348" y="63069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58662E-9163-46AC-A67F-E1F7BFFB427C}">
      <dsp:nvSpPr>
        <dsp:cNvPr id="0" name=""/>
        <dsp:cNvSpPr/>
      </dsp:nvSpPr>
      <dsp:spPr>
        <a:xfrm>
          <a:off x="5140025" y="1660570"/>
          <a:ext cx="3803496" cy="287926"/>
        </a:xfrm>
        <a:custGeom>
          <a:avLst/>
          <a:gdLst/>
          <a:ahLst/>
          <a:cxnLst/>
          <a:rect l="0" t="0" r="0" b="0"/>
          <a:pathLst>
            <a:path>
              <a:moveTo>
                <a:pt x="0" y="0"/>
              </a:moveTo>
              <a:lnTo>
                <a:pt x="0" y="143963"/>
              </a:lnTo>
              <a:lnTo>
                <a:pt x="3803496" y="143963"/>
              </a:lnTo>
              <a:lnTo>
                <a:pt x="3803496"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869E6F8-71BD-4CE5-86AC-FBE251F7382C}">
      <dsp:nvSpPr>
        <dsp:cNvPr id="0" name=""/>
        <dsp:cNvSpPr/>
      </dsp:nvSpPr>
      <dsp:spPr>
        <a:xfrm>
          <a:off x="6470026" y="2634037"/>
          <a:ext cx="225734" cy="630696"/>
        </a:xfrm>
        <a:custGeom>
          <a:avLst/>
          <a:gdLst/>
          <a:ahLst/>
          <a:cxnLst/>
          <a:rect l="0" t="0" r="0" b="0"/>
          <a:pathLst>
            <a:path>
              <a:moveTo>
                <a:pt x="0" y="0"/>
              </a:moveTo>
              <a:lnTo>
                <a:pt x="0" y="630696"/>
              </a:lnTo>
              <a:lnTo>
                <a:pt x="225734" y="63069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FC80AF7-5EC3-433F-831B-35AD53A2B20C}">
      <dsp:nvSpPr>
        <dsp:cNvPr id="0" name=""/>
        <dsp:cNvSpPr/>
      </dsp:nvSpPr>
      <dsp:spPr>
        <a:xfrm>
          <a:off x="5140025" y="1660570"/>
          <a:ext cx="1931960" cy="287926"/>
        </a:xfrm>
        <a:custGeom>
          <a:avLst/>
          <a:gdLst/>
          <a:ahLst/>
          <a:cxnLst/>
          <a:rect l="0" t="0" r="0" b="0"/>
          <a:pathLst>
            <a:path>
              <a:moveTo>
                <a:pt x="0" y="0"/>
              </a:moveTo>
              <a:lnTo>
                <a:pt x="0" y="143963"/>
              </a:lnTo>
              <a:lnTo>
                <a:pt x="1931960" y="143963"/>
              </a:lnTo>
              <a:lnTo>
                <a:pt x="1931960"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E70E10-B7EC-43E7-9EEE-A8E75FA1CF06}">
      <dsp:nvSpPr>
        <dsp:cNvPr id="0" name=""/>
        <dsp:cNvSpPr/>
      </dsp:nvSpPr>
      <dsp:spPr>
        <a:xfrm>
          <a:off x="4677203" y="2634037"/>
          <a:ext cx="225734" cy="1604162"/>
        </a:xfrm>
        <a:custGeom>
          <a:avLst/>
          <a:gdLst/>
          <a:ahLst/>
          <a:cxnLst/>
          <a:rect l="0" t="0" r="0" b="0"/>
          <a:pathLst>
            <a:path>
              <a:moveTo>
                <a:pt x="0" y="0"/>
              </a:moveTo>
              <a:lnTo>
                <a:pt x="0" y="1604162"/>
              </a:lnTo>
              <a:lnTo>
                <a:pt x="225734" y="160416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6B136E5-92CB-4F8E-ABC1-FB83230BA78B}">
      <dsp:nvSpPr>
        <dsp:cNvPr id="0" name=""/>
        <dsp:cNvSpPr/>
      </dsp:nvSpPr>
      <dsp:spPr>
        <a:xfrm>
          <a:off x="4677203" y="2634037"/>
          <a:ext cx="225734" cy="630696"/>
        </a:xfrm>
        <a:custGeom>
          <a:avLst/>
          <a:gdLst/>
          <a:ahLst/>
          <a:cxnLst/>
          <a:rect l="0" t="0" r="0" b="0"/>
          <a:pathLst>
            <a:path>
              <a:moveTo>
                <a:pt x="0" y="0"/>
              </a:moveTo>
              <a:lnTo>
                <a:pt x="0" y="630696"/>
              </a:lnTo>
              <a:lnTo>
                <a:pt x="225734" y="63069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F97A300-599A-4512-A6B9-93C7F0F9757B}">
      <dsp:nvSpPr>
        <dsp:cNvPr id="0" name=""/>
        <dsp:cNvSpPr/>
      </dsp:nvSpPr>
      <dsp:spPr>
        <a:xfrm>
          <a:off x="5140025" y="1660570"/>
          <a:ext cx="139137" cy="287926"/>
        </a:xfrm>
        <a:custGeom>
          <a:avLst/>
          <a:gdLst/>
          <a:ahLst/>
          <a:cxnLst/>
          <a:rect l="0" t="0" r="0" b="0"/>
          <a:pathLst>
            <a:path>
              <a:moveTo>
                <a:pt x="0" y="0"/>
              </a:moveTo>
              <a:lnTo>
                <a:pt x="0" y="143963"/>
              </a:lnTo>
              <a:lnTo>
                <a:pt x="139137" y="143963"/>
              </a:lnTo>
              <a:lnTo>
                <a:pt x="139137"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84AD50F-53AC-4A3D-869A-1382F429B975}">
      <dsp:nvSpPr>
        <dsp:cNvPr id="0" name=""/>
        <dsp:cNvSpPr/>
      </dsp:nvSpPr>
      <dsp:spPr>
        <a:xfrm>
          <a:off x="4272241" y="4580969"/>
          <a:ext cx="205661" cy="986117"/>
        </a:xfrm>
        <a:custGeom>
          <a:avLst/>
          <a:gdLst/>
          <a:ahLst/>
          <a:cxnLst/>
          <a:rect l="0" t="0" r="0" b="0"/>
          <a:pathLst>
            <a:path>
              <a:moveTo>
                <a:pt x="205661" y="0"/>
              </a:moveTo>
              <a:lnTo>
                <a:pt x="205661" y="986117"/>
              </a:lnTo>
              <a:lnTo>
                <a:pt x="0" y="986117"/>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A1A7C79-014A-4C80-A906-8E2BF1C9992F}">
      <dsp:nvSpPr>
        <dsp:cNvPr id="0" name=""/>
        <dsp:cNvSpPr/>
      </dsp:nvSpPr>
      <dsp:spPr>
        <a:xfrm>
          <a:off x="3099969" y="3607503"/>
          <a:ext cx="829502" cy="287926"/>
        </a:xfrm>
        <a:custGeom>
          <a:avLst/>
          <a:gdLst/>
          <a:ahLst/>
          <a:cxnLst/>
          <a:rect l="0" t="0" r="0" b="0"/>
          <a:pathLst>
            <a:path>
              <a:moveTo>
                <a:pt x="0" y="0"/>
              </a:moveTo>
              <a:lnTo>
                <a:pt x="0" y="143963"/>
              </a:lnTo>
              <a:lnTo>
                <a:pt x="829502" y="143963"/>
              </a:lnTo>
              <a:lnTo>
                <a:pt x="829502"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91A116-1722-483C-9E53-16ED6B9F489F}">
      <dsp:nvSpPr>
        <dsp:cNvPr id="0" name=""/>
        <dsp:cNvSpPr/>
      </dsp:nvSpPr>
      <dsp:spPr>
        <a:xfrm>
          <a:off x="2270466" y="3607503"/>
          <a:ext cx="829502" cy="287926"/>
        </a:xfrm>
        <a:custGeom>
          <a:avLst/>
          <a:gdLst/>
          <a:ahLst/>
          <a:cxnLst/>
          <a:rect l="0" t="0" r="0" b="0"/>
          <a:pathLst>
            <a:path>
              <a:moveTo>
                <a:pt x="829502" y="0"/>
              </a:moveTo>
              <a:lnTo>
                <a:pt x="829502" y="143963"/>
              </a:lnTo>
              <a:lnTo>
                <a:pt x="0" y="143963"/>
              </a:lnTo>
              <a:lnTo>
                <a:pt x="0"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F5C4E0-2F0E-4DA3-953E-16B0FB20AE72}">
      <dsp:nvSpPr>
        <dsp:cNvPr id="0" name=""/>
        <dsp:cNvSpPr/>
      </dsp:nvSpPr>
      <dsp:spPr>
        <a:xfrm>
          <a:off x="2270466" y="2634037"/>
          <a:ext cx="829502" cy="287926"/>
        </a:xfrm>
        <a:custGeom>
          <a:avLst/>
          <a:gdLst/>
          <a:ahLst/>
          <a:cxnLst/>
          <a:rect l="0" t="0" r="0" b="0"/>
          <a:pathLst>
            <a:path>
              <a:moveTo>
                <a:pt x="0" y="0"/>
              </a:moveTo>
              <a:lnTo>
                <a:pt x="0" y="143963"/>
              </a:lnTo>
              <a:lnTo>
                <a:pt x="829502" y="143963"/>
              </a:lnTo>
              <a:lnTo>
                <a:pt x="829502"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4702B40-6A91-499E-BB9A-B943D59AC929}">
      <dsp:nvSpPr>
        <dsp:cNvPr id="0" name=""/>
        <dsp:cNvSpPr/>
      </dsp:nvSpPr>
      <dsp:spPr>
        <a:xfrm>
          <a:off x="1440963" y="2634037"/>
          <a:ext cx="829502" cy="287926"/>
        </a:xfrm>
        <a:custGeom>
          <a:avLst/>
          <a:gdLst/>
          <a:ahLst/>
          <a:cxnLst/>
          <a:rect l="0" t="0" r="0" b="0"/>
          <a:pathLst>
            <a:path>
              <a:moveTo>
                <a:pt x="829502" y="0"/>
              </a:moveTo>
              <a:lnTo>
                <a:pt x="829502" y="143963"/>
              </a:lnTo>
              <a:lnTo>
                <a:pt x="0" y="143963"/>
              </a:lnTo>
              <a:lnTo>
                <a:pt x="0"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9A0578E-8F83-4286-A0B0-37BDCAB69E3A}">
      <dsp:nvSpPr>
        <dsp:cNvPr id="0" name=""/>
        <dsp:cNvSpPr/>
      </dsp:nvSpPr>
      <dsp:spPr>
        <a:xfrm>
          <a:off x="2270466" y="1660570"/>
          <a:ext cx="2869558" cy="287926"/>
        </a:xfrm>
        <a:custGeom>
          <a:avLst/>
          <a:gdLst/>
          <a:ahLst/>
          <a:cxnLst/>
          <a:rect l="0" t="0" r="0" b="0"/>
          <a:pathLst>
            <a:path>
              <a:moveTo>
                <a:pt x="2869558" y="0"/>
              </a:moveTo>
              <a:lnTo>
                <a:pt x="2869558" y="143963"/>
              </a:lnTo>
              <a:lnTo>
                <a:pt x="0" y="143963"/>
              </a:lnTo>
              <a:lnTo>
                <a:pt x="0" y="287926"/>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42A05DD-B65F-4AFD-AB16-A09ED72D5B18}">
      <dsp:nvSpPr>
        <dsp:cNvPr id="0" name=""/>
        <dsp:cNvSpPr/>
      </dsp:nvSpPr>
      <dsp:spPr>
        <a:xfrm>
          <a:off x="5825564" y="694858"/>
          <a:ext cx="2160141" cy="622942"/>
        </a:xfrm>
        <a:custGeom>
          <a:avLst/>
          <a:gdLst/>
          <a:ahLst/>
          <a:cxnLst/>
          <a:rect l="0" t="0" r="0" b="0"/>
          <a:pathLst>
            <a:path>
              <a:moveTo>
                <a:pt x="2160141" y="0"/>
              </a:moveTo>
              <a:lnTo>
                <a:pt x="2160141" y="622942"/>
              </a:lnTo>
              <a:lnTo>
                <a:pt x="0" y="622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24C47E-8896-488A-A307-2E4524EF5D60}">
      <dsp:nvSpPr>
        <dsp:cNvPr id="0" name=""/>
        <dsp:cNvSpPr/>
      </dsp:nvSpPr>
      <dsp:spPr>
        <a:xfrm>
          <a:off x="7300167" y="9318"/>
          <a:ext cx="1371079" cy="685539"/>
        </a:xfrm>
        <a:prstGeom prst="rect">
          <a:avLst/>
        </a:prstGeom>
        <a:solidFill>
          <a:schemeClr val="accent4">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solidFill>
                <a:schemeClr val="accent1">
                  <a:lumMod val="50000"/>
                </a:schemeClr>
              </a:solidFill>
            </a:rPr>
            <a:t>Gwelliant</a:t>
          </a:r>
          <a:r>
            <a:rPr lang="en-US" sz="1400" kern="1200" dirty="0">
              <a:solidFill>
                <a:schemeClr val="accent1">
                  <a:lumMod val="50000"/>
                </a:schemeClr>
              </a:solidFill>
            </a:rPr>
            <a:t> Cymru</a:t>
          </a:r>
        </a:p>
        <a:p>
          <a:pPr marL="0" lvl="0" indent="0" algn="ctr" defTabSz="622300">
            <a:lnSpc>
              <a:spcPct val="90000"/>
            </a:lnSpc>
            <a:spcBef>
              <a:spcPct val="0"/>
            </a:spcBef>
            <a:spcAft>
              <a:spcPct val="35000"/>
            </a:spcAft>
            <a:buNone/>
          </a:pPr>
          <a:r>
            <a:rPr lang="en-US" sz="1400" kern="1200" dirty="0" err="1">
              <a:solidFill>
                <a:schemeClr val="accent1">
                  <a:lumMod val="50000"/>
                </a:schemeClr>
              </a:solidFill>
            </a:rPr>
            <a:t>Anabledd</a:t>
          </a:r>
          <a:r>
            <a:rPr lang="en-US" sz="1400" kern="1200" dirty="0">
              <a:solidFill>
                <a:schemeClr val="accent1">
                  <a:lumMod val="50000"/>
                </a:schemeClr>
              </a:solidFill>
            </a:rPr>
            <a:t> </a:t>
          </a:r>
          <a:r>
            <a:rPr lang="en-US" sz="1400" kern="1200" dirty="0" err="1">
              <a:solidFill>
                <a:schemeClr val="accent1">
                  <a:lumMod val="50000"/>
                </a:schemeClr>
              </a:solidFill>
            </a:rPr>
            <a:t>Dysgu</a:t>
          </a:r>
          <a:endParaRPr lang="en-US" sz="1400" kern="1200" dirty="0">
            <a:solidFill>
              <a:schemeClr val="accent1">
                <a:lumMod val="50000"/>
              </a:schemeClr>
            </a:solidFill>
          </a:endParaRPr>
        </a:p>
      </dsp:txBody>
      <dsp:txXfrm>
        <a:off x="7300167" y="9318"/>
        <a:ext cx="1371079" cy="685539"/>
      </dsp:txXfrm>
    </dsp:sp>
    <dsp:sp modelId="{259CB9B2-694D-48CC-B4BD-187381349851}">
      <dsp:nvSpPr>
        <dsp:cNvPr id="0" name=""/>
        <dsp:cNvSpPr/>
      </dsp:nvSpPr>
      <dsp:spPr>
        <a:xfrm>
          <a:off x="4454485" y="975031"/>
          <a:ext cx="1371079" cy="685539"/>
        </a:xfrm>
        <a:prstGeom prst="rect">
          <a:avLst/>
        </a:prstGeom>
        <a:solidFill>
          <a:schemeClr val="bg1">
            <a:lumMod val="6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bg1"/>
              </a:solidFill>
            </a:rPr>
            <a:t>Welsh Government SLA</a:t>
          </a:r>
        </a:p>
      </dsp:txBody>
      <dsp:txXfrm>
        <a:off x="4454485" y="975031"/>
        <a:ext cx="1371079" cy="685539"/>
      </dsp:txXfrm>
    </dsp:sp>
    <dsp:sp modelId="{349D4C70-6EE8-4081-87B9-C248664D909A}">
      <dsp:nvSpPr>
        <dsp:cNvPr id="0" name=""/>
        <dsp:cNvSpPr/>
      </dsp:nvSpPr>
      <dsp:spPr>
        <a:xfrm>
          <a:off x="1518018" y="1948497"/>
          <a:ext cx="1504896" cy="685539"/>
        </a:xfrm>
        <a:prstGeom prst="rect">
          <a:avLst/>
        </a:prstGeom>
        <a:solidFill>
          <a:schemeClr val="accent5">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b="1" kern="1200" dirty="0">
              <a:solidFill>
                <a:schemeClr val="bg2">
                  <a:lumMod val="10000"/>
                </a:schemeClr>
              </a:solidFill>
            </a:rPr>
            <a:t>Iechyd </a:t>
          </a:r>
          <a:r>
            <a:rPr lang="en-GB" sz="1400" b="1" kern="1200" dirty="0" err="1">
              <a:solidFill>
                <a:schemeClr val="bg2">
                  <a:lumMod val="10000"/>
                </a:schemeClr>
              </a:solidFill>
            </a:rPr>
            <a:t>Corfforol</a:t>
          </a:r>
          <a:endParaRPr lang="en-US" sz="1400" b="1" kern="1200" dirty="0">
            <a:solidFill>
              <a:schemeClr val="bg2">
                <a:lumMod val="10000"/>
              </a:schemeClr>
            </a:solidFill>
          </a:endParaRPr>
        </a:p>
      </dsp:txBody>
      <dsp:txXfrm>
        <a:off x="1518018" y="1948497"/>
        <a:ext cx="1504896" cy="685539"/>
      </dsp:txXfrm>
    </dsp:sp>
    <dsp:sp modelId="{CEBACDA1-7004-47C6-962F-7D83ECADEE79}">
      <dsp:nvSpPr>
        <dsp:cNvPr id="0" name=""/>
        <dsp:cNvSpPr/>
      </dsp:nvSpPr>
      <dsp:spPr>
        <a:xfrm>
          <a:off x="755424" y="2921963"/>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kern="1200" dirty="0" err="1"/>
            <a:t>Gwiriadau</a:t>
          </a:r>
          <a:r>
            <a:rPr lang="en-US" sz="1400" kern="1200" dirty="0"/>
            <a:t> Iechyd</a:t>
          </a:r>
        </a:p>
      </dsp:txBody>
      <dsp:txXfrm>
        <a:off x="755424" y="2921963"/>
        <a:ext cx="1371079" cy="685539"/>
      </dsp:txXfrm>
    </dsp:sp>
    <dsp:sp modelId="{CBAA914E-3921-4858-8370-72BD393F117A}">
      <dsp:nvSpPr>
        <dsp:cNvPr id="0" name=""/>
        <dsp:cNvSpPr/>
      </dsp:nvSpPr>
      <dsp:spPr>
        <a:xfrm>
          <a:off x="2414429" y="2921963"/>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Gwasanaethau</a:t>
          </a:r>
          <a:r>
            <a:rPr lang="en-GB" sz="1400" kern="1200" dirty="0"/>
            <a:t> </a:t>
          </a:r>
          <a:r>
            <a:rPr lang="en-GB" sz="1400" kern="1200" dirty="0" err="1"/>
            <a:t>prif</a:t>
          </a:r>
          <a:r>
            <a:rPr lang="en-GB" sz="1400" kern="1200" dirty="0"/>
            <a:t> </a:t>
          </a:r>
          <a:r>
            <a:rPr lang="en-GB" sz="1400" kern="1200" dirty="0" err="1"/>
            <a:t>ffrwd</a:t>
          </a:r>
          <a:endParaRPr lang="en-US" sz="1400" kern="1200" dirty="0"/>
        </a:p>
      </dsp:txBody>
      <dsp:txXfrm>
        <a:off x="2414429" y="2921963"/>
        <a:ext cx="1371079" cy="685539"/>
      </dsp:txXfrm>
    </dsp:sp>
    <dsp:sp modelId="{B465A816-03E9-4F0A-832E-57913E2B436D}">
      <dsp:nvSpPr>
        <dsp:cNvPr id="0" name=""/>
        <dsp:cNvSpPr/>
      </dsp:nvSpPr>
      <dsp:spPr>
        <a:xfrm>
          <a:off x="1584926" y="3895429"/>
          <a:ext cx="1371079" cy="685539"/>
        </a:xfrm>
        <a:prstGeom prst="rect">
          <a:avLst/>
        </a:prstGeom>
        <a:solidFill>
          <a:schemeClr val="accent2">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Fframwaith</a:t>
          </a:r>
          <a:r>
            <a:rPr lang="en-GB" sz="1400" kern="1200" dirty="0"/>
            <a:t> </a:t>
          </a:r>
          <a:r>
            <a:rPr lang="en-GB" sz="1400" kern="1200" dirty="0" err="1"/>
            <a:t>Addysg</a:t>
          </a:r>
          <a:endParaRPr lang="en-US" sz="1400" kern="1200" dirty="0"/>
        </a:p>
      </dsp:txBody>
      <dsp:txXfrm>
        <a:off x="1584926" y="3895429"/>
        <a:ext cx="1371079" cy="685539"/>
      </dsp:txXfrm>
    </dsp:sp>
    <dsp:sp modelId="{1040A21C-15AF-4E95-B919-C235174A6D92}">
      <dsp:nvSpPr>
        <dsp:cNvPr id="0" name=""/>
        <dsp:cNvSpPr/>
      </dsp:nvSpPr>
      <dsp:spPr>
        <a:xfrm>
          <a:off x="3243932" y="3895429"/>
          <a:ext cx="1371079" cy="685539"/>
        </a:xfrm>
        <a:prstGeom prst="rect">
          <a:avLst/>
        </a:prstGeom>
        <a:solidFill>
          <a:schemeClr val="accent2">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Mentrau</a:t>
          </a:r>
          <a:r>
            <a:rPr lang="en-GB" sz="1400" kern="1200" dirty="0"/>
            <a:t> Iechyd </a:t>
          </a:r>
          <a:r>
            <a:rPr lang="en-GB" sz="1400" kern="1200" dirty="0" err="1"/>
            <a:t>Corfforol</a:t>
          </a:r>
          <a:r>
            <a:rPr lang="en-GB" sz="1400" kern="1200" dirty="0"/>
            <a:t> </a:t>
          </a:r>
          <a:r>
            <a:rPr lang="en-GB" sz="1400" kern="1200" dirty="0" err="1"/>
            <a:t>Penodol</a:t>
          </a:r>
          <a:endParaRPr lang="en-US" sz="1400" kern="1200" dirty="0"/>
        </a:p>
      </dsp:txBody>
      <dsp:txXfrm>
        <a:off x="3243932" y="3895429"/>
        <a:ext cx="1371079" cy="685539"/>
      </dsp:txXfrm>
    </dsp:sp>
    <dsp:sp modelId="{38C924E4-93F9-4DAD-9B2D-84FB23773094}">
      <dsp:nvSpPr>
        <dsp:cNvPr id="0" name=""/>
        <dsp:cNvSpPr/>
      </dsp:nvSpPr>
      <dsp:spPr>
        <a:xfrm>
          <a:off x="2556446" y="4868896"/>
          <a:ext cx="1715795" cy="1396382"/>
        </a:xfrm>
        <a:prstGeom prst="rect">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080" tIns="5080" rIns="5080" bIns="5080" numCol="1" spcCol="1270" anchor="ctr" anchorCtr="0">
          <a:noAutofit/>
        </a:bodyPr>
        <a:lstStyle/>
        <a:p>
          <a:pPr marL="0" lvl="0" indent="0" algn="l" defTabSz="355600">
            <a:lnSpc>
              <a:spcPct val="90000"/>
            </a:lnSpc>
            <a:spcBef>
              <a:spcPct val="0"/>
            </a:spcBef>
            <a:spcAft>
              <a:spcPct val="35000"/>
            </a:spcAft>
            <a:buNone/>
          </a:pPr>
          <a:r>
            <a:rPr lang="en-US" sz="800" kern="1200" dirty="0"/>
            <a:t>   </a:t>
          </a:r>
          <a:r>
            <a:rPr lang="en-GB" sz="1000" kern="1200" dirty="0" err="1"/>
            <a:t>Rhwymedd</a:t>
          </a:r>
          <a:r>
            <a:rPr lang="en-GB" sz="1000" kern="1200" dirty="0"/>
            <a:t>
    </a:t>
          </a:r>
          <a:r>
            <a:rPr lang="en-GB" sz="1000" kern="1200" dirty="0" err="1"/>
            <a:t>Brechiadau</a:t>
          </a:r>
          <a:r>
            <a:rPr lang="en-GB" sz="1000" kern="1200" dirty="0"/>
            <a:t>/ </a:t>
          </a:r>
          <a:r>
            <a:rPr lang="en-GB" sz="1000" kern="1200" dirty="0" err="1"/>
            <a:t>Sgrinio</a:t>
          </a:r>
          <a:r>
            <a:rPr lang="en-GB" sz="1000" kern="1200" dirty="0"/>
            <a:t>
    </a:t>
          </a:r>
          <a:r>
            <a:rPr lang="en-GB" sz="1000" kern="1200" dirty="0" err="1"/>
            <a:t>Proffil</a:t>
          </a:r>
          <a:r>
            <a:rPr lang="en-GB" sz="1000" kern="1200" dirty="0"/>
            <a:t> Iechyd
    </a:t>
          </a:r>
          <a:r>
            <a:rPr lang="en-GB" sz="1000" kern="1200" dirty="0" err="1"/>
            <a:t>Fflagio</a:t>
          </a:r>
          <a:r>
            <a:rPr lang="en-GB" sz="1000" kern="1200" dirty="0"/>
            <a:t>
    </a:t>
          </a:r>
          <a:r>
            <a:rPr lang="en-GB" sz="1000" kern="1200" dirty="0" err="1"/>
            <a:t>Bwndel</a:t>
          </a:r>
          <a:r>
            <a:rPr lang="en-GB" sz="1000" kern="1200" dirty="0"/>
            <a:t> Gofal
    </a:t>
          </a:r>
          <a:r>
            <a:rPr lang="en-GB" sz="1000" kern="1200" dirty="0" err="1"/>
            <a:t>Nyrsys</a:t>
          </a:r>
          <a:r>
            <a:rPr lang="en-GB" sz="1000" kern="1200" dirty="0"/>
            <a:t> </a:t>
          </a:r>
          <a:r>
            <a:rPr lang="en-GB" sz="1000" kern="1200" dirty="0" err="1"/>
            <a:t>Cyswllt</a:t>
          </a:r>
          <a:r>
            <a:rPr lang="en-GB" sz="1000" kern="1200" dirty="0"/>
            <a:t> </a:t>
          </a:r>
          <a:r>
            <a:rPr lang="en-GB" sz="1000" kern="1200" dirty="0" err="1"/>
            <a:t>Acíwt</a:t>
          </a:r>
          <a:endParaRPr lang="en-US" sz="1000" kern="1200" dirty="0"/>
        </a:p>
      </dsp:txBody>
      <dsp:txXfrm>
        <a:off x="2556446" y="4868896"/>
        <a:ext cx="1715795" cy="1396382"/>
      </dsp:txXfrm>
    </dsp:sp>
    <dsp:sp modelId="{BB347FFB-7B25-48B6-A8D8-501219AE8DC8}">
      <dsp:nvSpPr>
        <dsp:cNvPr id="0" name=""/>
        <dsp:cNvSpPr/>
      </dsp:nvSpPr>
      <dsp:spPr>
        <a:xfrm>
          <a:off x="4526714" y="1948497"/>
          <a:ext cx="1504896" cy="685539"/>
        </a:xfrm>
        <a:prstGeom prst="rect">
          <a:avLst/>
        </a:prstGeom>
        <a:solidFill>
          <a:schemeClr val="accent5">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accent1">
                  <a:lumMod val="50000"/>
                </a:schemeClr>
              </a:solidFill>
            </a:rPr>
            <a:t>Gwasanaethau</a:t>
          </a:r>
          <a:r>
            <a:rPr lang="en-US" sz="1400" b="1" kern="1200" dirty="0">
              <a:solidFill>
                <a:schemeClr val="accent1">
                  <a:lumMod val="50000"/>
                </a:schemeClr>
              </a:solidFill>
            </a:rPr>
            <a:t> </a:t>
          </a:r>
          <a:r>
            <a:rPr lang="en-US" sz="1400" b="1" kern="1200" dirty="0" err="1">
              <a:solidFill>
                <a:schemeClr val="accent1">
                  <a:lumMod val="50000"/>
                </a:schemeClr>
              </a:solidFill>
            </a:rPr>
            <a:t>Arbenigol</a:t>
          </a:r>
          <a:endParaRPr lang="en-US" sz="1400" b="1" kern="1200" dirty="0">
            <a:solidFill>
              <a:schemeClr val="accent1">
                <a:lumMod val="50000"/>
              </a:schemeClr>
            </a:solidFill>
          </a:endParaRPr>
        </a:p>
      </dsp:txBody>
      <dsp:txXfrm>
        <a:off x="4526714" y="1948497"/>
        <a:ext cx="1504896" cy="685539"/>
      </dsp:txXfrm>
    </dsp:sp>
    <dsp:sp modelId="{FB524047-B942-4DAD-B2E1-345FA13364FC}">
      <dsp:nvSpPr>
        <dsp:cNvPr id="0" name=""/>
        <dsp:cNvSpPr/>
      </dsp:nvSpPr>
      <dsp:spPr>
        <a:xfrm>
          <a:off x="4902938" y="2921963"/>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Timau</a:t>
          </a:r>
          <a:r>
            <a:rPr lang="en-GB" sz="1400" kern="1200" dirty="0"/>
            <a:t> </a:t>
          </a:r>
          <a:r>
            <a:rPr lang="en-GB" sz="1400" kern="1200" dirty="0" err="1"/>
            <a:t>Anabledd</a:t>
          </a:r>
          <a:r>
            <a:rPr lang="en-GB" sz="1400" kern="1200" dirty="0"/>
            <a:t> </a:t>
          </a:r>
          <a:r>
            <a:rPr lang="en-GB" sz="1400" kern="1200" dirty="0" err="1"/>
            <a:t>Dysgu</a:t>
          </a:r>
          <a:r>
            <a:rPr lang="en-GB" sz="1400" kern="1200" dirty="0"/>
            <a:t> </a:t>
          </a:r>
          <a:r>
            <a:rPr lang="en-GB" sz="1400" kern="1200" dirty="0" err="1"/>
            <a:t>Cymunedol</a:t>
          </a:r>
          <a:endParaRPr lang="en-US" sz="1400" kern="1200" dirty="0"/>
        </a:p>
      </dsp:txBody>
      <dsp:txXfrm>
        <a:off x="4902938" y="2921963"/>
        <a:ext cx="1371079" cy="685539"/>
      </dsp:txXfrm>
    </dsp:sp>
    <dsp:sp modelId="{0F9FD13E-F635-4A1B-95B7-659E7075608B}">
      <dsp:nvSpPr>
        <dsp:cNvPr id="0" name=""/>
        <dsp:cNvSpPr/>
      </dsp:nvSpPr>
      <dsp:spPr>
        <a:xfrm>
          <a:off x="4902938" y="3895429"/>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Gwasanaethau</a:t>
          </a:r>
          <a:r>
            <a:rPr lang="en-GB" sz="1400" kern="1200" dirty="0"/>
            <a:t> </a:t>
          </a:r>
          <a:r>
            <a:rPr lang="en-GB" sz="1400" kern="1200" dirty="0" err="1"/>
            <a:t>Cleifion</a:t>
          </a:r>
          <a:r>
            <a:rPr lang="en-GB" sz="1400" kern="1200" dirty="0"/>
            <a:t> </a:t>
          </a:r>
          <a:r>
            <a:rPr lang="en-GB" sz="1400" kern="1200" dirty="0" err="1"/>
            <a:t>Mewnol</a:t>
          </a:r>
          <a:endParaRPr lang="en-US" sz="1400" kern="1200" dirty="0"/>
        </a:p>
      </dsp:txBody>
      <dsp:txXfrm>
        <a:off x="4902938" y="3895429"/>
        <a:ext cx="1371079" cy="685539"/>
      </dsp:txXfrm>
    </dsp:sp>
    <dsp:sp modelId="{D6B1DEA0-45CF-406E-9B76-B5B245A6381A}">
      <dsp:nvSpPr>
        <dsp:cNvPr id="0" name=""/>
        <dsp:cNvSpPr/>
      </dsp:nvSpPr>
      <dsp:spPr>
        <a:xfrm>
          <a:off x="6319537" y="1948497"/>
          <a:ext cx="1504896" cy="685539"/>
        </a:xfrm>
        <a:prstGeom prst="rect">
          <a:avLst/>
        </a:prstGeom>
        <a:solidFill>
          <a:schemeClr val="accent5">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a:solidFill>
                <a:schemeClr val="accent1">
                  <a:lumMod val="50000"/>
                </a:schemeClr>
              </a:solidFill>
            </a:rPr>
            <a:t>Plant a </a:t>
          </a:r>
          <a:r>
            <a:rPr lang="en-US" sz="1400" b="1" kern="1200" dirty="0" err="1">
              <a:solidFill>
                <a:schemeClr val="accent1">
                  <a:lumMod val="50000"/>
                </a:schemeClr>
              </a:solidFill>
            </a:rPr>
            <a:t>phobl</a:t>
          </a:r>
          <a:r>
            <a:rPr lang="en-US" sz="1400" b="1" kern="1200" dirty="0">
              <a:solidFill>
                <a:schemeClr val="accent1">
                  <a:lumMod val="50000"/>
                </a:schemeClr>
              </a:solidFill>
            </a:rPr>
            <a:t> </a:t>
          </a:r>
          <a:r>
            <a:rPr lang="en-US" sz="1400" b="1" kern="1200" dirty="0" err="1">
              <a:solidFill>
                <a:schemeClr val="accent1">
                  <a:lumMod val="50000"/>
                </a:schemeClr>
              </a:solidFill>
            </a:rPr>
            <a:t>ifanc</a:t>
          </a:r>
          <a:endParaRPr lang="en-US" sz="1400" b="1" kern="1200" dirty="0">
            <a:solidFill>
              <a:schemeClr val="accent1">
                <a:lumMod val="50000"/>
              </a:schemeClr>
            </a:solidFill>
          </a:endParaRPr>
        </a:p>
      </dsp:txBody>
      <dsp:txXfrm>
        <a:off x="6319537" y="1948497"/>
        <a:ext cx="1504896" cy="685539"/>
      </dsp:txXfrm>
    </dsp:sp>
    <dsp:sp modelId="{44927C2C-B529-4F4A-90C5-7ED9A25EC1AB}">
      <dsp:nvSpPr>
        <dsp:cNvPr id="0" name=""/>
        <dsp:cNvSpPr/>
      </dsp:nvSpPr>
      <dsp:spPr>
        <a:xfrm>
          <a:off x="6695761" y="2921963"/>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Llwybr</a:t>
          </a:r>
          <a:r>
            <a:rPr lang="en-GB" sz="1400" kern="1200" dirty="0"/>
            <a:t> </a:t>
          </a:r>
          <a:r>
            <a:rPr lang="en-GB" sz="1400" kern="1200" dirty="0" err="1"/>
            <a:t>Gwella</a:t>
          </a:r>
          <a:r>
            <a:rPr lang="en-GB" sz="1400" kern="1200" dirty="0"/>
            <a:t> AD Plant a </a:t>
          </a:r>
          <a:r>
            <a:rPr lang="en-GB" sz="1400" kern="1200" dirty="0" err="1"/>
            <a:t>Phobl</a:t>
          </a:r>
          <a:r>
            <a:rPr lang="en-GB" sz="1400" kern="1200" dirty="0"/>
            <a:t> </a:t>
          </a:r>
          <a:r>
            <a:rPr lang="en-GB" sz="1400" kern="1200" dirty="0" err="1"/>
            <a:t>Ifanc</a:t>
          </a:r>
          <a:endParaRPr lang="en-US" sz="1400" kern="1200" dirty="0"/>
        </a:p>
      </dsp:txBody>
      <dsp:txXfrm>
        <a:off x="6695761" y="2921963"/>
        <a:ext cx="1371079" cy="685539"/>
      </dsp:txXfrm>
    </dsp:sp>
    <dsp:sp modelId="{FC58CCFE-D30F-4033-90C6-B627E37BDE00}">
      <dsp:nvSpPr>
        <dsp:cNvPr id="0" name=""/>
        <dsp:cNvSpPr/>
      </dsp:nvSpPr>
      <dsp:spPr>
        <a:xfrm>
          <a:off x="8112360" y="1948497"/>
          <a:ext cx="1662323" cy="685539"/>
        </a:xfrm>
        <a:prstGeom prst="rect">
          <a:avLst/>
        </a:prstGeom>
        <a:solidFill>
          <a:schemeClr val="accent5">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accent1">
                  <a:lumMod val="50000"/>
                </a:schemeClr>
              </a:solidFill>
            </a:rPr>
            <a:t>Gweithgaredd</a:t>
          </a:r>
          <a:r>
            <a:rPr lang="en-US" sz="1400" b="1" kern="1200" dirty="0">
              <a:solidFill>
                <a:schemeClr val="accent1">
                  <a:lumMod val="50000"/>
                </a:schemeClr>
              </a:solidFill>
            </a:rPr>
            <a:t> </a:t>
          </a:r>
          <a:r>
            <a:rPr lang="en-US" sz="1400" b="1" kern="1200" dirty="0" err="1">
              <a:solidFill>
                <a:schemeClr val="accent1">
                  <a:lumMod val="50000"/>
                </a:schemeClr>
              </a:solidFill>
            </a:rPr>
            <a:t>Trawsbynciol</a:t>
          </a:r>
          <a:endParaRPr lang="en-US" sz="1400" b="1" kern="1200" dirty="0">
            <a:solidFill>
              <a:schemeClr val="accent1">
                <a:lumMod val="50000"/>
              </a:schemeClr>
            </a:solidFill>
          </a:endParaRPr>
        </a:p>
      </dsp:txBody>
      <dsp:txXfrm>
        <a:off x="8112360" y="1948497"/>
        <a:ext cx="1662323" cy="685539"/>
      </dsp:txXfrm>
    </dsp:sp>
    <dsp:sp modelId="{3C50E3E7-A8E7-4C62-837E-AF746C42ABED}">
      <dsp:nvSpPr>
        <dsp:cNvPr id="0" name=""/>
        <dsp:cNvSpPr/>
      </dsp:nvSpPr>
      <dsp:spPr>
        <a:xfrm>
          <a:off x="8527941" y="2921963"/>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Arsyllfa</a:t>
          </a:r>
          <a:r>
            <a:rPr lang="en-GB" sz="1400" kern="1200" dirty="0"/>
            <a:t> Data AD </a:t>
          </a:r>
          <a:r>
            <a:rPr lang="en-GB" sz="1400" kern="1200" dirty="0" err="1"/>
            <a:t>Cenedlaethol</a:t>
          </a:r>
          <a:r>
            <a:rPr lang="en-GB" sz="1400" kern="1200" dirty="0"/>
            <a:t> Cymru</a:t>
          </a:r>
          <a:endParaRPr lang="en-US" sz="1400" kern="1200" dirty="0"/>
        </a:p>
      </dsp:txBody>
      <dsp:txXfrm>
        <a:off x="8527941" y="2921963"/>
        <a:ext cx="1371079" cy="685539"/>
      </dsp:txXfrm>
    </dsp:sp>
    <dsp:sp modelId="{13CB039F-D9FC-4D7C-8A88-F6AC4A7AE64C}">
      <dsp:nvSpPr>
        <dsp:cNvPr id="0" name=""/>
        <dsp:cNvSpPr/>
      </dsp:nvSpPr>
      <dsp:spPr>
        <a:xfrm>
          <a:off x="8527941" y="3895429"/>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Fframwaith</a:t>
          </a:r>
          <a:r>
            <a:rPr lang="en-GB" sz="1400" kern="1200" dirty="0"/>
            <a:t> </a:t>
          </a:r>
          <a:r>
            <a:rPr lang="en-GB" sz="1400" kern="1200" dirty="0" err="1"/>
            <a:t>Cydraddoldebau</a:t>
          </a:r>
          <a:r>
            <a:rPr lang="en-GB" sz="1400" kern="1200" dirty="0"/>
            <a:t> Iechyd</a:t>
          </a:r>
          <a:endParaRPr lang="en-US" sz="1400" kern="1200" dirty="0"/>
        </a:p>
      </dsp:txBody>
      <dsp:txXfrm>
        <a:off x="8527941" y="3895429"/>
        <a:ext cx="1371079" cy="685539"/>
      </dsp:txXfrm>
    </dsp:sp>
    <dsp:sp modelId="{FD2FE81E-314A-4C04-B45F-186B5C63DCF2}">
      <dsp:nvSpPr>
        <dsp:cNvPr id="0" name=""/>
        <dsp:cNvSpPr/>
      </dsp:nvSpPr>
      <dsp:spPr>
        <a:xfrm>
          <a:off x="8527941" y="4868896"/>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Adolygiadau</a:t>
          </a:r>
          <a:r>
            <a:rPr lang="en-GB" sz="1400" kern="1200" dirty="0"/>
            <a:t> ac </a:t>
          </a:r>
          <a:r>
            <a:rPr lang="en-GB" sz="1400" kern="1200" dirty="0" err="1"/>
            <a:t>Adrodd</a:t>
          </a:r>
          <a:r>
            <a:rPr lang="en-GB" sz="1400" kern="1200" dirty="0"/>
            <a:t> </a:t>
          </a:r>
          <a:r>
            <a:rPr lang="en-GB" sz="1400" kern="1200" dirty="0" err="1"/>
            <a:t>ar</a:t>
          </a:r>
          <a:r>
            <a:rPr lang="en-GB" sz="1400" kern="1200" dirty="0"/>
            <a:t> </a:t>
          </a:r>
          <a:r>
            <a:rPr lang="en-GB" sz="1400" kern="1200" dirty="0" err="1"/>
            <a:t>Farwolaethau</a:t>
          </a:r>
          <a:endParaRPr lang="en-US" sz="1400" kern="1200" dirty="0"/>
        </a:p>
      </dsp:txBody>
      <dsp:txXfrm>
        <a:off x="8527941" y="4868896"/>
        <a:ext cx="1371079" cy="685539"/>
      </dsp:txXfrm>
    </dsp:sp>
    <dsp:sp modelId="{3981DAE2-D7E3-4821-85FD-71B67E6B7D78}">
      <dsp:nvSpPr>
        <dsp:cNvPr id="0" name=""/>
        <dsp:cNvSpPr/>
      </dsp:nvSpPr>
      <dsp:spPr>
        <a:xfrm>
          <a:off x="8527941" y="5842362"/>
          <a:ext cx="1371079" cy="685539"/>
        </a:xfrm>
        <a:prstGeom prst="rect">
          <a:avLst/>
        </a:prstGeom>
        <a:solidFill>
          <a:schemeClr val="accent6">
            <a:lumMod val="20000"/>
            <a:lumOff val="80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Lleihau</a:t>
          </a:r>
          <a:r>
            <a:rPr lang="en-GB" sz="1400" kern="1200" dirty="0"/>
            <a:t> </a:t>
          </a:r>
          <a:r>
            <a:rPr lang="en-GB" sz="1400" kern="1200" dirty="0" err="1"/>
            <a:t>Arferion</a:t>
          </a:r>
          <a:r>
            <a:rPr lang="en-GB" sz="1400" kern="1200" dirty="0"/>
            <a:t> </a:t>
          </a:r>
          <a:r>
            <a:rPr lang="en-GB" sz="1400" kern="1200" dirty="0" err="1"/>
            <a:t>Cyfyngol</a:t>
          </a:r>
          <a:endParaRPr lang="en-US" sz="1400" kern="1200" dirty="0"/>
        </a:p>
      </dsp:txBody>
      <dsp:txXfrm>
        <a:off x="8527941" y="5842362"/>
        <a:ext cx="1371079" cy="685539"/>
      </dsp:txXfrm>
    </dsp:sp>
    <dsp:sp modelId="{95771F21-50DC-4BAC-BC73-9E93D58F75BB}">
      <dsp:nvSpPr>
        <dsp:cNvPr id="0" name=""/>
        <dsp:cNvSpPr/>
      </dsp:nvSpPr>
      <dsp:spPr>
        <a:xfrm>
          <a:off x="9680621" y="975031"/>
          <a:ext cx="1371079" cy="685539"/>
        </a:xfrm>
        <a:prstGeom prst="rect">
          <a:avLst/>
        </a:prstGeom>
        <a:solidFill>
          <a:schemeClr val="bg1">
            <a:lumMod val="6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US" sz="1400" b="1" kern="1200" dirty="0" err="1">
              <a:solidFill>
                <a:schemeClr val="bg1"/>
              </a:solidFill>
            </a:rPr>
            <a:t>Gweithgaredd</a:t>
          </a:r>
          <a:r>
            <a:rPr lang="en-US" sz="1400" b="1" kern="1200" dirty="0">
              <a:solidFill>
                <a:schemeClr val="bg1"/>
              </a:solidFill>
            </a:rPr>
            <a:t> AD</a:t>
          </a:r>
        </a:p>
        <a:p>
          <a:pPr marL="0" lvl="0" indent="0" algn="ctr" defTabSz="622300">
            <a:lnSpc>
              <a:spcPct val="90000"/>
            </a:lnSpc>
            <a:spcBef>
              <a:spcPct val="0"/>
            </a:spcBef>
            <a:spcAft>
              <a:spcPct val="35000"/>
            </a:spcAft>
            <a:buNone/>
          </a:pPr>
          <a:r>
            <a:rPr lang="en-US" sz="1400" b="1" kern="1200" dirty="0" err="1">
              <a:solidFill>
                <a:schemeClr val="bg1"/>
              </a:solidFill>
            </a:rPr>
            <a:t>Gwelliant</a:t>
          </a:r>
          <a:r>
            <a:rPr lang="en-US" sz="1400" b="1" kern="1200" dirty="0">
              <a:solidFill>
                <a:schemeClr val="bg1"/>
              </a:solidFill>
            </a:rPr>
            <a:t> Cymru</a:t>
          </a:r>
        </a:p>
      </dsp:txBody>
      <dsp:txXfrm>
        <a:off x="9680621" y="975031"/>
        <a:ext cx="1371079" cy="685539"/>
      </dsp:txXfrm>
    </dsp:sp>
    <dsp:sp modelId="{090F3E6A-B606-4B05-AD2D-4F7C8A7C0EEC}">
      <dsp:nvSpPr>
        <dsp:cNvPr id="0" name=""/>
        <dsp:cNvSpPr/>
      </dsp:nvSpPr>
      <dsp:spPr>
        <a:xfrm>
          <a:off x="10571822" y="1948497"/>
          <a:ext cx="1371079" cy="685539"/>
        </a:xfrm>
        <a:prstGeom prst="rect">
          <a:avLst/>
        </a:prstGeom>
        <a:solidFill>
          <a:schemeClr val="bg1">
            <a:lumMod val="9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Cydraddoldeb</a:t>
          </a:r>
          <a:r>
            <a:rPr lang="en-GB" sz="1400" kern="1200" dirty="0"/>
            <a:t> a </a:t>
          </a:r>
          <a:r>
            <a:rPr lang="en-GB" sz="1400" kern="1200" dirty="0" err="1"/>
            <a:t>Chynhwysiant</a:t>
          </a:r>
          <a:endParaRPr lang="en-US" sz="1400" kern="1200" dirty="0"/>
        </a:p>
      </dsp:txBody>
      <dsp:txXfrm>
        <a:off x="10571822" y="1948497"/>
        <a:ext cx="1371079" cy="685539"/>
      </dsp:txXfrm>
    </dsp:sp>
    <dsp:sp modelId="{22E41973-21A0-49C1-89A7-4427FE3C71C5}">
      <dsp:nvSpPr>
        <dsp:cNvPr id="0" name=""/>
        <dsp:cNvSpPr/>
      </dsp:nvSpPr>
      <dsp:spPr>
        <a:xfrm>
          <a:off x="10571822" y="2921963"/>
          <a:ext cx="1371079" cy="685539"/>
        </a:xfrm>
        <a:prstGeom prst="rect">
          <a:avLst/>
        </a:prstGeom>
        <a:solidFill>
          <a:schemeClr val="bg1">
            <a:lumMod val="9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Cyd-gynhyrchu</a:t>
          </a:r>
          <a:r>
            <a:rPr lang="en-GB" sz="1400" kern="1200" dirty="0"/>
            <a:t> </a:t>
          </a:r>
          <a:r>
            <a:rPr lang="en-GB" sz="1400" kern="1200" dirty="0" err="1"/>
            <a:t>mewn</a:t>
          </a:r>
          <a:r>
            <a:rPr lang="en-GB" sz="1400" kern="1200" dirty="0"/>
            <a:t> </a:t>
          </a:r>
          <a:r>
            <a:rPr lang="en-GB" sz="1400" kern="1200" dirty="0" err="1"/>
            <a:t>Gwelliant</a:t>
          </a:r>
          <a:endParaRPr lang="en-US" sz="1400" kern="1200" dirty="0"/>
        </a:p>
      </dsp:txBody>
      <dsp:txXfrm>
        <a:off x="10571822" y="2921963"/>
        <a:ext cx="1371079" cy="685539"/>
      </dsp:txXfrm>
    </dsp:sp>
    <dsp:sp modelId="{22844E15-1D60-4027-994C-1A3C780579E6}">
      <dsp:nvSpPr>
        <dsp:cNvPr id="0" name=""/>
        <dsp:cNvSpPr/>
      </dsp:nvSpPr>
      <dsp:spPr>
        <a:xfrm>
          <a:off x="10571822" y="3895429"/>
          <a:ext cx="1371079" cy="685539"/>
        </a:xfrm>
        <a:prstGeom prst="rect">
          <a:avLst/>
        </a:prstGeom>
        <a:solidFill>
          <a:schemeClr val="bg1">
            <a:lumMod val="9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Gallu</a:t>
          </a:r>
          <a:r>
            <a:rPr lang="en-GB" sz="1400" kern="1200" dirty="0"/>
            <a:t> </a:t>
          </a:r>
          <a:r>
            <a:rPr lang="en-GB" sz="1400" kern="1200" dirty="0" err="1"/>
            <a:t>Gwella'r</a:t>
          </a:r>
          <a:r>
            <a:rPr lang="en-GB" sz="1400" kern="1200" dirty="0"/>
            <a:t> </a:t>
          </a:r>
          <a:r>
            <a:rPr lang="en-GB" sz="1400" kern="1200" dirty="0" err="1"/>
            <a:t>Gweithlu</a:t>
          </a:r>
          <a:endParaRPr lang="en-US" sz="1400" kern="1200" dirty="0"/>
        </a:p>
      </dsp:txBody>
      <dsp:txXfrm>
        <a:off x="10571822" y="3895429"/>
        <a:ext cx="1371079" cy="685539"/>
      </dsp:txXfrm>
    </dsp:sp>
    <dsp:sp modelId="{C30BCE16-92A1-415E-BDB5-89C47403DF4E}">
      <dsp:nvSpPr>
        <dsp:cNvPr id="0" name=""/>
        <dsp:cNvSpPr/>
      </dsp:nvSpPr>
      <dsp:spPr>
        <a:xfrm>
          <a:off x="10571822" y="4868896"/>
          <a:ext cx="1371079" cy="685539"/>
        </a:xfrm>
        <a:prstGeom prst="rect">
          <a:avLst/>
        </a:prstGeom>
        <a:solidFill>
          <a:schemeClr val="bg1">
            <a:lumMod val="9500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dirty="0" err="1"/>
            <a:t>Gweithgaredd</a:t>
          </a:r>
          <a:r>
            <a:rPr lang="en-GB" sz="1400" kern="1200" dirty="0"/>
            <a:t> </a:t>
          </a:r>
          <a:r>
            <a:rPr lang="en-GB" sz="1400" kern="1200" dirty="0" err="1"/>
            <a:t>Dylanwadu</a:t>
          </a:r>
          <a:r>
            <a:rPr lang="en-GB" sz="1400" kern="1200" dirty="0"/>
            <a:t> </a:t>
          </a:r>
          <a:r>
            <a:rPr lang="en-GB" sz="1400" kern="1200" dirty="0" err="1"/>
            <a:t>Cenedlaethol</a:t>
          </a:r>
          <a:endParaRPr lang="en-US" sz="1400" kern="1200" dirty="0"/>
        </a:p>
      </dsp:txBody>
      <dsp:txXfrm>
        <a:off x="10571822" y="4868896"/>
        <a:ext cx="1371079" cy="68553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0D355-E90E-9146-99A1-08DD6377AE98}" type="datetimeFigureOut">
              <a:rPr lang="en-US" smtClean="0"/>
              <a:t>1/25/2024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FCB4B9-E6F9-B542-97F6-01BBA1E4C354}" type="slidenum">
              <a:rPr lang="en-US" smtClean="0"/>
              <a:t>‹#›</a:t>
            </a:fld>
            <a:endParaRPr lang="en-US"/>
          </a:p>
        </p:txBody>
      </p:sp>
    </p:spTree>
    <p:extLst>
      <p:ext uri="{BB962C8B-B14F-4D97-AF65-F5344CB8AC3E}">
        <p14:creationId xmlns:p14="http://schemas.microsoft.com/office/powerpoint/2010/main" val="42872939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FCB4B9-E6F9-B542-97F6-01BBA1E4C354}" type="slidenum">
              <a:rPr lang="en-US" smtClean="0"/>
              <a:t>1</a:t>
            </a:fld>
            <a:endParaRPr lang="en-US"/>
          </a:p>
        </p:txBody>
      </p:sp>
    </p:spTree>
    <p:extLst>
      <p:ext uri="{BB962C8B-B14F-4D97-AF65-F5344CB8AC3E}">
        <p14:creationId xmlns:p14="http://schemas.microsoft.com/office/powerpoint/2010/main" val="2628807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11:45 am</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FCB4B9-E6F9-B542-97F6-01BBA1E4C3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1145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FCB4B9-E6F9-B542-97F6-01BBA1E4C354}" type="slidenum">
              <a:rPr lang="en-US" smtClean="0"/>
              <a:t>2</a:t>
            </a:fld>
            <a:endParaRPr lang="en-US"/>
          </a:p>
        </p:txBody>
      </p:sp>
    </p:spTree>
    <p:extLst>
      <p:ext uri="{BB962C8B-B14F-4D97-AF65-F5344CB8AC3E}">
        <p14:creationId xmlns:p14="http://schemas.microsoft.com/office/powerpoint/2010/main" val="4074361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b="1" dirty="0"/>
              <a:t>NATIONAL</a:t>
            </a:r>
            <a:r>
              <a:rPr lang="en-GB" b="1" baseline="0" dirty="0"/>
              <a:t> DRIVERS</a:t>
            </a:r>
            <a:endParaRPr lang="en-GB" b="1" baseline="0" dirty="0">
              <a:cs typeface="Calibri"/>
            </a:endParaRPr>
          </a:p>
          <a:p>
            <a:r>
              <a:rPr lang="en-GB" dirty="0"/>
              <a:t>Improvement Cymru’s offer to health boards and its partners reflects legacy actions from the Welsh Government Improving Lives programme  and recent ambition to build a care system that is able to meet the long-standing challenges it faces described in the National Clinical Framework: A learning health &amp; Care System (2021) . </a:t>
            </a:r>
            <a:endParaRPr lang="en-GB" dirty="0">
              <a:cs typeface="Calibri"/>
            </a:endParaRPr>
          </a:p>
          <a:p>
            <a:pPr marL="0" indent="0">
              <a:buFont typeface="Arial" panose="020B0604020202020204" pitchFamily="34" charset="0"/>
              <a:buNone/>
            </a:pPr>
            <a:endParaRPr lang="en-GB" dirty="0"/>
          </a:p>
          <a:p>
            <a:r>
              <a:rPr lang="en-GB" dirty="0"/>
              <a:t>The Improving Care: Improving Lives  (NCCU 2020) review identified seventy recommendations, sixty eight of which are for providers and commissioners of care. </a:t>
            </a:r>
          </a:p>
          <a:p>
            <a:endParaRPr lang="en-GB" dirty="0">
              <a:cs typeface="Calibri"/>
            </a:endParaRPr>
          </a:p>
          <a:p>
            <a:pPr marL="0" indent="0">
              <a:buFont typeface="Arial" panose="020B0604020202020204" pitchFamily="34" charset="0"/>
              <a:buNone/>
            </a:pPr>
            <a:r>
              <a:rPr lang="en-GB" dirty="0"/>
              <a:t>As the NHS, Local Authorities and care providers emerge from the pandemic Welsh Government has described the impact on health and social care, shared lessons learnt and highlighted future priorities in the recent publication of Health and Social Care in Wales</a:t>
            </a:r>
            <a:r>
              <a:rPr lang="en-GB" baseline="0" dirty="0"/>
              <a:t> – COVID 19: Looking Forward</a:t>
            </a:r>
            <a:r>
              <a:rPr lang="en-GB" dirty="0"/>
              <a:t>. Organisations are asked to explore new ways of working as they formulate their recovery plans to deliver prudent health and social care services that are safe and has citizens at the centre.</a:t>
            </a:r>
            <a:endParaRPr lang="en-GB" dirty="0">
              <a:cs typeface="Calibri"/>
            </a:endParaRPr>
          </a:p>
          <a:p>
            <a:pPr marL="0" indent="0">
              <a:buFont typeface="Arial" panose="020B0604020202020204" pitchFamily="34" charset="0"/>
              <a:buNone/>
            </a:pPr>
            <a:endParaRPr lang="en-GB" dirty="0"/>
          </a:p>
          <a:p>
            <a:pPr marL="0" indent="0">
              <a:buFont typeface="Arial" panose="020B0604020202020204" pitchFamily="34" charset="0"/>
              <a:buNone/>
            </a:pPr>
            <a:r>
              <a:rPr lang="en-GB" dirty="0"/>
              <a:t>White Paper - Rebalancing care and support: This consultation document seeks views on proposals to introduce new legislation to improve social care arrangements and strengthen partnership working to achieve the vision set out in the Social Services and Well-being (Wales) Act 2014 for people who need care and support and carers who need support.</a:t>
            </a:r>
            <a:endParaRPr lang="en-GB" dirty="0">
              <a:cs typeface="Calibri"/>
            </a:endParaRPr>
          </a:p>
          <a:p>
            <a:pPr marL="0" indent="0">
              <a:buFont typeface="Arial" panose="020B0604020202020204" pitchFamily="34" charset="0"/>
              <a:buNone/>
            </a:pPr>
            <a:endParaRPr lang="en-GB" dirty="0"/>
          </a:p>
          <a:p>
            <a:pPr marL="0" indent="0">
              <a:buFont typeface="Arial" panose="020B0604020202020204" pitchFamily="34" charset="0"/>
              <a:buNone/>
            </a:pPr>
            <a:endParaRPr lang="en-GB" dirty="0"/>
          </a:p>
          <a:p>
            <a:pPr marL="171450" indent="-171450">
              <a:buFont typeface="Arial" panose="020B0604020202020204" pitchFamily="34" charset="0"/>
              <a:buChar char="•"/>
            </a:pPr>
            <a:endParaRPr lang="en-GB" dirty="0"/>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77B77A6-47FF-4846-B569-CF1E05DE0B21}" type="slidenum">
              <a:rPr lang="en-GB" smtClean="0"/>
              <a:t>5</a:t>
            </a:fld>
            <a:endParaRPr lang="en-GB"/>
          </a:p>
        </p:txBody>
      </p:sp>
    </p:spTree>
    <p:extLst>
      <p:ext uri="{BB962C8B-B14F-4D97-AF65-F5344CB8AC3E}">
        <p14:creationId xmlns:p14="http://schemas.microsoft.com/office/powerpoint/2010/main" val="2367104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Established by Welsh Government - a multi-agency/ stakeholder national group to advise and oversee delivery of the national action Plan.</a:t>
            </a:r>
          </a:p>
          <a:p>
            <a:endParaRPr lang="en-GB" dirty="0"/>
          </a:p>
          <a:p>
            <a:r>
              <a:rPr lang="en-GB" dirty="0"/>
              <a:t>Reports to the office of Chief Nursing and Social Care Officers.</a:t>
            </a:r>
          </a:p>
          <a:p>
            <a:endParaRPr lang="en-GB" dirty="0"/>
          </a:p>
          <a:p>
            <a:r>
              <a:rPr lang="en-GB" dirty="0"/>
              <a:t>Driving improvement in specialist services</a:t>
            </a:r>
          </a:p>
          <a:p>
            <a:endParaRPr lang="en-GB" dirty="0"/>
          </a:p>
          <a:p>
            <a:r>
              <a:rPr lang="en-GB" dirty="0"/>
              <a:t>Gives advice to:</a:t>
            </a:r>
          </a:p>
          <a:p>
            <a:r>
              <a:rPr lang="en-GB" dirty="0"/>
              <a:t>The Ministerial Advisory Group for Learning Disability </a:t>
            </a:r>
          </a:p>
          <a:p>
            <a:r>
              <a:rPr lang="en-GB" dirty="0"/>
              <a:t>Health Board Chief Executives</a:t>
            </a:r>
          </a:p>
          <a:p>
            <a:r>
              <a:rPr lang="en-GB" dirty="0"/>
              <a:t>Local Authority Chief Executives</a:t>
            </a:r>
          </a:p>
          <a:p>
            <a:r>
              <a:rPr lang="en-GB" dirty="0"/>
              <a:t>Health Board Executive Nurse Directors Group</a:t>
            </a:r>
          </a:p>
          <a:p>
            <a:r>
              <a:rPr lang="en-GB" dirty="0"/>
              <a:t>The Association of Directors of Social Services</a:t>
            </a:r>
          </a:p>
          <a:p>
            <a:r>
              <a:rPr lang="en-GB" dirty="0"/>
              <a:t>Regional Partnership Board Leads</a:t>
            </a:r>
          </a:p>
          <a:p>
            <a:endParaRPr lang="en-GB" dirty="0"/>
          </a:p>
          <a:p>
            <a:endParaRPr lang="en-GB" dirty="0"/>
          </a:p>
          <a:p>
            <a:r>
              <a:rPr lang="en-GB" dirty="0"/>
              <a:t>Membership:</a:t>
            </a:r>
          </a:p>
          <a:p>
            <a:r>
              <a:rPr lang="en-GB" dirty="0"/>
              <a:t>Regional Partnership Boards</a:t>
            </a:r>
          </a:p>
          <a:p>
            <a:r>
              <a:rPr lang="en-GB" dirty="0"/>
              <a:t>Health boards</a:t>
            </a:r>
          </a:p>
          <a:p>
            <a:r>
              <a:rPr lang="en-GB" dirty="0"/>
              <a:t>Local authorities</a:t>
            </a:r>
          </a:p>
          <a:p>
            <a:r>
              <a:rPr lang="en-GB" dirty="0"/>
              <a:t>Learning disability third sector consortium</a:t>
            </a:r>
          </a:p>
          <a:p>
            <a:r>
              <a:rPr lang="en-GB" dirty="0"/>
              <a:t>Welsh Local Government Association</a:t>
            </a:r>
          </a:p>
          <a:p>
            <a:r>
              <a:rPr lang="en-GB" dirty="0"/>
              <a:t>Health Education and Improvement Wales</a:t>
            </a:r>
          </a:p>
          <a:p>
            <a:r>
              <a:rPr lang="en-GB" dirty="0"/>
              <a:t>Healthcare Inspectorate Wales</a:t>
            </a:r>
          </a:p>
          <a:p>
            <a:r>
              <a:rPr lang="en-GB" dirty="0"/>
              <a:t>Care Inspectorate Wales</a:t>
            </a:r>
          </a:p>
          <a:p>
            <a:r>
              <a:rPr lang="en-GB" dirty="0"/>
              <a:t>Welsh Government</a:t>
            </a:r>
          </a:p>
          <a:p>
            <a:r>
              <a:rPr lang="en-GB" dirty="0"/>
              <a:t>Improvement Cymru</a:t>
            </a:r>
          </a:p>
          <a:p>
            <a:endParaRPr lang="en-GB" dirty="0"/>
          </a:p>
          <a:p>
            <a:endParaRPr lang="en-GB" dirty="0"/>
          </a:p>
          <a:p>
            <a:r>
              <a:rPr lang="en-GB" sz="1200" kern="1200" dirty="0">
                <a:solidFill>
                  <a:schemeClr val="tx1"/>
                </a:solidFill>
                <a:effectLst/>
                <a:latin typeface="+mn-lt"/>
                <a:ea typeface="+mn-ea"/>
                <a:cs typeface="+mn-cs"/>
              </a:rPr>
              <a:t>The national implementation &amp; assurance group sets out to achieve:</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high quality, prudent and sustainable support to enable people with a learning disability with complex needs, to live in a community setting with the right support.</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effective early intervention and support that will promote independence and reduce harm</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prudent response and management within the community to people, carers and their families in a crisis.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timely access to and discharge from specialist hospital care close to home</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 reduction in the use of restrictive practices through the delivery of non-pharmaceutical interventions and appropriate environments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consider the implications of the Welsh Health Specialised Services Committee (WHSSC) all Wales secure hospital review</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Promote a robust quality management system across services that include quality, planning, improvement and control and enable learning environments.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Including reducing reliance on the use of pharmaceutical therapeutics to manage behaviour that challenges (anti-psychotics, anxiolytics and hypnotics medication) </a:t>
            </a:r>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FCB4B9-E6F9-B542-97F6-01BBA1E4C35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87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GB" dirty="0"/>
              <a:t>Inpatient</a:t>
            </a:r>
          </a:p>
          <a:p>
            <a:pPr marL="0" indent="0">
              <a:buFont typeface="Arial" panose="020B0604020202020204" pitchFamily="34" charset="0"/>
              <a:buNone/>
            </a:pPr>
            <a:r>
              <a:rPr lang="en-GB" dirty="0"/>
              <a:t>We aim to:</a:t>
            </a:r>
          </a:p>
          <a:p>
            <a:pPr marL="171450" indent="-171450">
              <a:buFont typeface="Arial" panose="020B0604020202020204" pitchFamily="34" charset="0"/>
              <a:buChar char="•"/>
            </a:pPr>
            <a:r>
              <a:rPr lang="en-GB" dirty="0"/>
              <a:t>Ensure that specialist hospital care in Wales for adults with a learning disability is fit for purpose and can respond to future demand.</a:t>
            </a:r>
          </a:p>
          <a:p>
            <a:pPr marL="171450" indent="-171450">
              <a:buFont typeface="Arial" panose="020B0604020202020204" pitchFamily="34" charset="0"/>
              <a:buChar char="•"/>
            </a:pPr>
            <a:r>
              <a:rPr lang="en-GB" dirty="0"/>
              <a:t>Reduce length of stay in specialist hospital through the provision of high quality, safe and effective specialised inpatient care.</a:t>
            </a:r>
          </a:p>
          <a:p>
            <a:pPr marL="171450" indent="-171450">
              <a:buFont typeface="Arial" panose="020B0604020202020204" pitchFamily="34" charset="0"/>
              <a:buChar char="•"/>
            </a:pPr>
            <a:r>
              <a:rPr lang="en-GB" dirty="0"/>
              <a:t>Reduce length of stay in specialist hospital through the timely transition to appropriate support in the community</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Community</a:t>
            </a:r>
          </a:p>
          <a:p>
            <a:pPr marL="0" indent="0">
              <a:buFont typeface="Arial" panose="020B0604020202020204" pitchFamily="34" charset="0"/>
              <a:buNone/>
            </a:pPr>
            <a:r>
              <a:rPr lang="en-GB" dirty="0"/>
              <a:t>We</a:t>
            </a:r>
            <a:r>
              <a:rPr lang="en-GB" baseline="0" dirty="0"/>
              <a:t> aim to:</a:t>
            </a:r>
          </a:p>
          <a:p>
            <a:pPr marL="171450" indent="-171450">
              <a:buFont typeface="Arial" panose="020B0604020202020204" pitchFamily="34" charset="0"/>
              <a:buChar char="•"/>
            </a:pPr>
            <a:r>
              <a:rPr lang="en-GB" dirty="0"/>
              <a:t>Providing people with access to prudent specialist learning disability healthcare close to home through increased community based early intervention and crisis support. </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To ensure people have access to care that is reflective of current best practice and values in the community. The access to high quality, safe and effective specialised health care close to home can lead to improve outcomes for people.</a:t>
            </a:r>
          </a:p>
          <a:p>
            <a:pPr marL="171450" indent="-171450">
              <a:buFont typeface="Arial" panose="020B0604020202020204" pitchFamily="34" charset="0"/>
              <a:buChar char="•"/>
            </a:pPr>
            <a:endParaRPr lang="en-GB" dirty="0"/>
          </a:p>
          <a:p>
            <a:pPr marL="171450" indent="-171450">
              <a:buFont typeface="Arial" panose="020B0604020202020204" pitchFamily="34" charset="0"/>
              <a:buChar char="•"/>
            </a:pPr>
            <a:r>
              <a:rPr lang="en-GB" dirty="0"/>
              <a:t>To ensure people in specialist hospital can transition to their local communities in a timely manner through the provision of high quality sustainable provision of care.</a:t>
            </a:r>
          </a:p>
          <a:p>
            <a:pPr marL="0" indent="0">
              <a:buFont typeface="Arial" panose="020B0604020202020204" pitchFamily="34" charset="0"/>
              <a:buNone/>
            </a:pPr>
            <a:endParaRPr lang="en-GB" dirty="0"/>
          </a:p>
        </p:txBody>
      </p:sp>
      <p:sp>
        <p:nvSpPr>
          <p:cNvPr id="4" name="Slide Number Placeholder 3"/>
          <p:cNvSpPr>
            <a:spLocks noGrp="1"/>
          </p:cNvSpPr>
          <p:nvPr>
            <p:ph type="sldNum" sz="quarter" idx="10"/>
          </p:nvPr>
        </p:nvSpPr>
        <p:spPr/>
        <p:txBody>
          <a:bodyPr/>
          <a:lstStyle/>
          <a:p>
            <a:fld id="{677B77A6-47FF-4846-B569-CF1E05DE0B21}" type="slidenum">
              <a:rPr lang="en-GB" smtClean="0"/>
              <a:t>7</a:t>
            </a:fld>
            <a:endParaRPr lang="en-GB"/>
          </a:p>
        </p:txBody>
      </p:sp>
    </p:spTree>
    <p:extLst>
      <p:ext uri="{BB962C8B-B14F-4D97-AF65-F5344CB8AC3E}">
        <p14:creationId xmlns:p14="http://schemas.microsoft.com/office/powerpoint/2010/main" val="202310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Develop a set of national minimum standards for NHS</a:t>
            </a:r>
          </a:p>
          <a:p>
            <a:endParaRPr lang="en-GB" dirty="0"/>
          </a:p>
          <a:p>
            <a:r>
              <a:rPr lang="en-GB" dirty="0"/>
              <a:t>Explore sustainable models for multiagency crisis response </a:t>
            </a:r>
          </a:p>
          <a:p>
            <a:endParaRPr lang="en-GB" dirty="0"/>
          </a:p>
          <a:p>
            <a:r>
              <a:rPr lang="en-GB" dirty="0"/>
              <a:t>Explore sustainable models for multiagency early intervention/prevention</a:t>
            </a:r>
          </a:p>
          <a:p>
            <a:endParaRPr lang="en-US" dirty="0"/>
          </a:p>
        </p:txBody>
      </p:sp>
      <p:sp>
        <p:nvSpPr>
          <p:cNvPr id="4" name="Slide Number Placeholder 3"/>
          <p:cNvSpPr>
            <a:spLocks noGrp="1"/>
          </p:cNvSpPr>
          <p:nvPr>
            <p:ph type="sldNum" sz="quarter" idx="5"/>
          </p:nvPr>
        </p:nvSpPr>
        <p:spPr/>
        <p:txBody>
          <a:bodyPr/>
          <a:lstStyle/>
          <a:p>
            <a:fld id="{13FCB4B9-E6F9-B542-97F6-01BBA1E4C354}" type="slidenum">
              <a:rPr lang="en-US" smtClean="0"/>
              <a:t>8</a:t>
            </a:fld>
            <a:endParaRPr lang="en-US"/>
          </a:p>
        </p:txBody>
      </p:sp>
    </p:spTree>
    <p:extLst>
      <p:ext uri="{BB962C8B-B14F-4D97-AF65-F5344CB8AC3E}">
        <p14:creationId xmlns:p14="http://schemas.microsoft.com/office/powerpoint/2010/main" val="2312883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chemeClr val="bg1"/>
                </a:solidFill>
              </a:rPr>
              <a:t>Develop a process for recording restrictive practice in NHS</a:t>
            </a:r>
          </a:p>
          <a:p>
            <a:pPr marL="285750" indent="-285750">
              <a:buFont typeface="Arial" panose="020B0604020202020204" pitchFamily="34" charset="0"/>
              <a:buChar char="•"/>
            </a:pPr>
            <a:r>
              <a:rPr lang="en-GB" dirty="0">
                <a:solidFill>
                  <a:schemeClr val="bg1"/>
                </a:solidFill>
              </a:rPr>
              <a:t>Promote the use of non-pharmaceutical interventions</a:t>
            </a:r>
          </a:p>
          <a:p>
            <a:pPr marL="285750" indent="-285750">
              <a:buFont typeface="Arial" panose="020B0604020202020204" pitchFamily="34" charset="0"/>
              <a:buChar char="•"/>
            </a:pPr>
            <a:r>
              <a:rPr lang="en-GB" dirty="0">
                <a:solidFill>
                  <a:schemeClr val="bg1"/>
                </a:solidFill>
              </a:rPr>
              <a:t>To reduce use of restrictive practices</a:t>
            </a:r>
          </a:p>
          <a:p>
            <a:pPr marL="285750" indent="-285750">
              <a:buFont typeface="Arial" panose="020B0604020202020204" pitchFamily="34" charset="0"/>
              <a:buChar char="•"/>
            </a:pPr>
            <a:r>
              <a:rPr lang="en-GB" dirty="0">
                <a:solidFill>
                  <a:schemeClr val="bg1"/>
                </a:solidFill>
              </a:rPr>
              <a:t>To increase the % of eligible people in receipt of reasonable adjustments</a:t>
            </a:r>
          </a:p>
          <a:p>
            <a:pPr marL="285750" indent="-285750">
              <a:buFont typeface="Arial" panose="020B0604020202020204" pitchFamily="34" charset="0"/>
              <a:buChar char="•"/>
            </a:pPr>
            <a:r>
              <a:rPr lang="en-GB" dirty="0">
                <a:solidFill>
                  <a:schemeClr val="bg1"/>
                </a:solidFill>
              </a:rPr>
              <a:t>To reduce variability across NHS of access to therapies</a:t>
            </a:r>
          </a:p>
          <a:p>
            <a:pPr marL="285750" indent="-285750">
              <a:buFont typeface="Arial" panose="020B0604020202020204" pitchFamily="34" charset="0"/>
              <a:buChar char="•"/>
            </a:pPr>
            <a:r>
              <a:rPr lang="en-GB" dirty="0">
                <a:solidFill>
                  <a:schemeClr val="bg1"/>
                </a:solidFill>
              </a:rPr>
              <a:t>To reduce variability across NHS of core business of specialist LD services</a:t>
            </a:r>
          </a:p>
          <a:p>
            <a:pPr marL="285750" indent="-285750">
              <a:buFont typeface="Arial" panose="020B0604020202020204" pitchFamily="34" charset="0"/>
              <a:buChar char="•"/>
            </a:pPr>
            <a:r>
              <a:rPr lang="en-GB" dirty="0">
                <a:solidFill>
                  <a:schemeClr val="bg1"/>
                </a:solidFill>
              </a:rPr>
              <a:t>To reduce variability across NHS of access to high quality Positive Behaviour Support</a:t>
            </a:r>
          </a:p>
          <a:p>
            <a:pPr marL="285750" indent="-285750">
              <a:buFont typeface="Arial" panose="020B0604020202020204" pitchFamily="34" charset="0"/>
              <a:buChar char="•"/>
            </a:pPr>
            <a:r>
              <a:rPr lang="en-GB" dirty="0">
                <a:solidFill>
                  <a:schemeClr val="bg1"/>
                </a:solidFill>
              </a:rPr>
              <a:t>To increase use of Health Equality Framework</a:t>
            </a:r>
          </a:p>
          <a:p>
            <a:endParaRPr lang="en-US" dirty="0"/>
          </a:p>
        </p:txBody>
      </p:sp>
      <p:sp>
        <p:nvSpPr>
          <p:cNvPr id="4" name="Slide Number Placeholder 3"/>
          <p:cNvSpPr>
            <a:spLocks noGrp="1"/>
          </p:cNvSpPr>
          <p:nvPr>
            <p:ph type="sldNum" sz="quarter" idx="5"/>
          </p:nvPr>
        </p:nvSpPr>
        <p:spPr/>
        <p:txBody>
          <a:bodyPr/>
          <a:lstStyle/>
          <a:p>
            <a:fld id="{13FCB4B9-E6F9-B542-97F6-01BBA1E4C354}" type="slidenum">
              <a:rPr lang="en-US" smtClean="0"/>
              <a:t>9</a:t>
            </a:fld>
            <a:endParaRPr lang="en-US"/>
          </a:p>
        </p:txBody>
      </p:sp>
    </p:spTree>
    <p:extLst>
      <p:ext uri="{BB962C8B-B14F-4D97-AF65-F5344CB8AC3E}">
        <p14:creationId xmlns:p14="http://schemas.microsoft.com/office/powerpoint/2010/main" val="3182492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dirty="0">
                <a:solidFill>
                  <a:schemeClr val="bg1"/>
                </a:solidFill>
              </a:rPr>
              <a:t>Develop a process for recording restrictive practice in NHS</a:t>
            </a:r>
          </a:p>
          <a:p>
            <a:pPr marL="285750" indent="-285750">
              <a:buFont typeface="Arial" panose="020B0604020202020204" pitchFamily="34" charset="0"/>
              <a:buChar char="•"/>
            </a:pPr>
            <a:r>
              <a:rPr lang="en-GB" dirty="0">
                <a:solidFill>
                  <a:schemeClr val="bg1"/>
                </a:solidFill>
              </a:rPr>
              <a:t>Promote the use of non-pharmaceutical interventions</a:t>
            </a:r>
          </a:p>
          <a:p>
            <a:pPr marL="285750" indent="-285750">
              <a:buFont typeface="Arial" panose="020B0604020202020204" pitchFamily="34" charset="0"/>
              <a:buChar char="•"/>
            </a:pPr>
            <a:r>
              <a:rPr lang="en-GB" dirty="0">
                <a:solidFill>
                  <a:schemeClr val="bg1"/>
                </a:solidFill>
              </a:rPr>
              <a:t>To reduce use of restrictive practices</a:t>
            </a:r>
          </a:p>
          <a:p>
            <a:pPr marL="285750" indent="-285750">
              <a:buFont typeface="Arial" panose="020B0604020202020204" pitchFamily="34" charset="0"/>
              <a:buChar char="•"/>
            </a:pPr>
            <a:r>
              <a:rPr lang="en-GB" dirty="0">
                <a:solidFill>
                  <a:schemeClr val="bg1"/>
                </a:solidFill>
              </a:rPr>
              <a:t>To increase the % of eligible people in receipt of reasonable adjustments</a:t>
            </a:r>
          </a:p>
          <a:p>
            <a:pPr marL="285750" indent="-285750">
              <a:buFont typeface="Arial" panose="020B0604020202020204" pitchFamily="34" charset="0"/>
              <a:buChar char="•"/>
            </a:pPr>
            <a:r>
              <a:rPr lang="en-GB" dirty="0">
                <a:solidFill>
                  <a:schemeClr val="bg1"/>
                </a:solidFill>
              </a:rPr>
              <a:t>To reduce variability across NHS of access to therapies</a:t>
            </a:r>
          </a:p>
          <a:p>
            <a:pPr marL="285750" indent="-285750">
              <a:buFont typeface="Arial" panose="020B0604020202020204" pitchFamily="34" charset="0"/>
              <a:buChar char="•"/>
            </a:pPr>
            <a:r>
              <a:rPr lang="en-GB" dirty="0">
                <a:solidFill>
                  <a:schemeClr val="bg1"/>
                </a:solidFill>
              </a:rPr>
              <a:t>To reduce variability across NHS of core business of specialist LD services</a:t>
            </a:r>
          </a:p>
          <a:p>
            <a:pPr marL="285750" indent="-285750">
              <a:buFont typeface="Arial" panose="020B0604020202020204" pitchFamily="34" charset="0"/>
              <a:buChar char="•"/>
            </a:pPr>
            <a:r>
              <a:rPr lang="en-GB" dirty="0">
                <a:solidFill>
                  <a:schemeClr val="bg1"/>
                </a:solidFill>
              </a:rPr>
              <a:t>To reduce variability across NHS of access to high quality Positive Behaviour Support</a:t>
            </a:r>
          </a:p>
          <a:p>
            <a:pPr marL="285750" indent="-285750">
              <a:buFont typeface="Arial" panose="020B0604020202020204" pitchFamily="34" charset="0"/>
              <a:buChar char="•"/>
            </a:pPr>
            <a:r>
              <a:rPr lang="en-GB" dirty="0">
                <a:solidFill>
                  <a:schemeClr val="bg1"/>
                </a:solidFill>
              </a:rPr>
              <a:t>To increase use of Health Equality Framework</a:t>
            </a:r>
          </a:p>
          <a:p>
            <a:endParaRPr lang="en-US" dirty="0"/>
          </a:p>
        </p:txBody>
      </p:sp>
      <p:sp>
        <p:nvSpPr>
          <p:cNvPr id="4" name="Slide Number Placeholder 3"/>
          <p:cNvSpPr>
            <a:spLocks noGrp="1"/>
          </p:cNvSpPr>
          <p:nvPr>
            <p:ph type="sldNum" sz="quarter" idx="5"/>
          </p:nvPr>
        </p:nvSpPr>
        <p:spPr/>
        <p:txBody>
          <a:bodyPr/>
          <a:lstStyle/>
          <a:p>
            <a:fld id="{13FCB4B9-E6F9-B542-97F6-01BBA1E4C354}" type="slidenum">
              <a:rPr lang="en-US" smtClean="0"/>
              <a:t>10</a:t>
            </a:fld>
            <a:endParaRPr lang="en-US"/>
          </a:p>
        </p:txBody>
      </p:sp>
    </p:spTree>
    <p:extLst>
      <p:ext uri="{BB962C8B-B14F-4D97-AF65-F5344CB8AC3E}">
        <p14:creationId xmlns:p14="http://schemas.microsoft.com/office/powerpoint/2010/main" val="4228089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Understand the implications of WHSSC Secure inpatient review</a:t>
            </a:r>
          </a:p>
          <a:p>
            <a:r>
              <a:rPr lang="en-GB" dirty="0"/>
              <a:t>Develop data to analyse LD inpatient use and population </a:t>
            </a:r>
          </a:p>
          <a:p>
            <a:r>
              <a:rPr lang="en-GB" dirty="0"/>
              <a:t>Develop national assurance dashboard/metrics</a:t>
            </a:r>
          </a:p>
          <a:p>
            <a:r>
              <a:rPr lang="en-GB" dirty="0"/>
              <a:t>Support regions to deliver improvements in patient flow</a:t>
            </a:r>
          </a:p>
          <a:p>
            <a:r>
              <a:rPr lang="en-GB" dirty="0"/>
              <a:t>Explore models for sustainable community provision</a:t>
            </a:r>
          </a:p>
          <a:p>
            <a:r>
              <a:rPr lang="en-GB" dirty="0"/>
              <a:t>Improve access to therapies</a:t>
            </a:r>
          </a:p>
          <a:p>
            <a:endParaRPr lang="en-US" dirty="0"/>
          </a:p>
        </p:txBody>
      </p:sp>
      <p:sp>
        <p:nvSpPr>
          <p:cNvPr id="4" name="Slide Number Placeholder 3"/>
          <p:cNvSpPr>
            <a:spLocks noGrp="1"/>
          </p:cNvSpPr>
          <p:nvPr>
            <p:ph type="sldNum" sz="quarter" idx="5"/>
          </p:nvPr>
        </p:nvSpPr>
        <p:spPr/>
        <p:txBody>
          <a:bodyPr/>
          <a:lstStyle/>
          <a:p>
            <a:fld id="{13FCB4B9-E6F9-B542-97F6-01BBA1E4C354}" type="slidenum">
              <a:rPr lang="en-US" smtClean="0"/>
              <a:t>11</a:t>
            </a:fld>
            <a:endParaRPr lang="en-US"/>
          </a:p>
        </p:txBody>
      </p:sp>
    </p:spTree>
    <p:extLst>
      <p:ext uri="{BB962C8B-B14F-4D97-AF65-F5344CB8AC3E}">
        <p14:creationId xmlns:p14="http://schemas.microsoft.com/office/powerpoint/2010/main" val="34501299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8.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9.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0.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8A342C2-060E-1D48-A5EC-B64675F24437}"/>
              </a:ext>
            </a:extLst>
          </p:cNvPr>
          <p:cNvPicPr>
            <a:picLocks noChangeAspect="1"/>
          </p:cNvPicPr>
          <p:nvPr userDrawn="1"/>
        </p:nvPicPr>
        <p:blipFill>
          <a:blip r:embed="rId2"/>
          <a:srcRect/>
          <a:stretch/>
        </p:blipFill>
        <p:spPr>
          <a:xfrm>
            <a:off x="0" y="0"/>
            <a:ext cx="12192000" cy="6858000"/>
          </a:xfrm>
          <a:prstGeom prst="rect">
            <a:avLst/>
          </a:prstGeom>
        </p:spPr>
      </p:pic>
      <p:sp>
        <p:nvSpPr>
          <p:cNvPr id="14" name="Text Placeholder 13"/>
          <p:cNvSpPr>
            <a:spLocks noGrp="1"/>
          </p:cNvSpPr>
          <p:nvPr>
            <p:ph type="body" sz="quarter" idx="10" hasCustomPrompt="1"/>
          </p:nvPr>
        </p:nvSpPr>
        <p:spPr>
          <a:xfrm>
            <a:off x="625474" y="4018328"/>
            <a:ext cx="10296991" cy="2303098"/>
          </a:xfrm>
          <a:prstGeom prst="rect">
            <a:avLst/>
          </a:prstGeom>
        </p:spPr>
        <p:txBody>
          <a:bodyPr/>
          <a:lstStyle>
            <a:lvl1pPr marL="0" indent="0">
              <a:buNone/>
              <a:defRPr b="0">
                <a:solidFill>
                  <a:srgbClr val="15989D"/>
                </a:solidFill>
                <a:latin typeface="Acumin Pro Semibold" panose="020B0704020202020204" pitchFamily="34" charset="0"/>
              </a:defRPr>
            </a:lvl1pPr>
          </a:lstStyle>
          <a:p>
            <a:pPr lvl="0"/>
            <a:r>
              <a:rPr lang="en-US" dirty="0"/>
              <a:t>Subtitle</a:t>
            </a:r>
            <a:endParaRPr lang="en-GB" dirty="0"/>
          </a:p>
        </p:txBody>
      </p:sp>
      <p:sp>
        <p:nvSpPr>
          <p:cNvPr id="20" name="Text Placeholder 19"/>
          <p:cNvSpPr>
            <a:spLocks noGrp="1"/>
          </p:cNvSpPr>
          <p:nvPr>
            <p:ph type="body" sz="quarter" idx="11" hasCustomPrompt="1"/>
          </p:nvPr>
        </p:nvSpPr>
        <p:spPr>
          <a:xfrm>
            <a:off x="625474" y="1854200"/>
            <a:ext cx="10296991" cy="2164128"/>
          </a:xfrm>
          <a:prstGeom prst="rect">
            <a:avLst/>
          </a:prstGeom>
        </p:spPr>
        <p:txBody>
          <a:bodyPr anchor="b"/>
          <a:lstStyle>
            <a:lvl1pPr marL="0" indent="0">
              <a:buNone/>
              <a:defRPr sz="6000" b="0" cap="none" baseline="0">
                <a:solidFill>
                  <a:srgbClr val="2C5666"/>
                </a:solidFill>
                <a:latin typeface="Acumin Pro Semibold" panose="020B0704020202020204" pitchFamily="34" charset="0"/>
              </a:defRPr>
            </a:lvl1pPr>
          </a:lstStyle>
          <a:p>
            <a:pPr lvl="0"/>
            <a:r>
              <a:rPr lang="en-GB" dirty="0"/>
              <a:t>Title</a:t>
            </a:r>
          </a:p>
        </p:txBody>
      </p:sp>
    </p:spTree>
    <p:extLst>
      <p:ext uri="{BB962C8B-B14F-4D97-AF65-F5344CB8AC3E}">
        <p14:creationId xmlns:p14="http://schemas.microsoft.com/office/powerpoint/2010/main" val="15558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FC2F8F-8210-CB4A-A740-4E3C19C78E3A}"/>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1819549448"/>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5" name="Text Placeholder 3">
            <a:extLst>
              <a:ext uri="{FF2B5EF4-FFF2-40B4-BE49-F238E27FC236}">
                <a16:creationId xmlns:a16="http://schemas.microsoft.com/office/drawing/2014/main" id="{FB91CD46-F058-E746-A64B-DDC29AD3AA00}"/>
              </a:ext>
            </a:extLst>
          </p:cNvPr>
          <p:cNvSpPr>
            <a:spLocks noGrp="1"/>
          </p:cNvSpPr>
          <p:nvPr>
            <p:ph type="body" sz="quarter" idx="11"/>
          </p:nvPr>
        </p:nvSpPr>
        <p:spPr>
          <a:xfrm>
            <a:off x="458717" y="301956"/>
            <a:ext cx="4689754" cy="366712"/>
          </a:xfrm>
          <a:prstGeom prst="rect">
            <a:avLst/>
          </a:prstGeom>
        </p:spPr>
        <p:txBody>
          <a:bodyPr/>
          <a:lstStyle>
            <a:lvl1pPr marL="0" indent="0">
              <a:buNone/>
              <a:defRPr sz="1400" cap="all" spc="200" baseline="0">
                <a:solidFill>
                  <a:schemeClr val="bg1">
                    <a:alpha val="50000"/>
                  </a:schemeClr>
                </a:solidFill>
                <a:latin typeface="Arial" panose="020B0604020202020204" pitchFamily="34" charset="0"/>
                <a:cs typeface="Arial" panose="020B0604020202020204" pitchFamily="34" charset="0"/>
              </a:defRPr>
            </a:lvl1pPr>
          </a:lstStyle>
          <a:p>
            <a:pPr lvl="0"/>
            <a:endParaRPr lang="en-GB"/>
          </a:p>
        </p:txBody>
      </p:sp>
    </p:spTree>
    <p:extLst>
      <p:ext uri="{BB962C8B-B14F-4D97-AF65-F5344CB8AC3E}">
        <p14:creationId xmlns:p14="http://schemas.microsoft.com/office/powerpoint/2010/main" val="2582673858"/>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D7F542A-60EA-164A-B55F-76362A6AC91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695325" y="2471058"/>
            <a:ext cx="10801350" cy="954314"/>
          </a:xfrm>
          <a:prstGeom prst="rect">
            <a:avLst/>
          </a:prstGeom>
        </p:spPr>
        <p:txBody>
          <a:bodyPr anchor="b"/>
          <a:lstStyle>
            <a:lvl1pPr marL="0" indent="0">
              <a:buNone/>
              <a:defRPr sz="3200" cap="none" baseline="0">
                <a:solidFill>
                  <a:schemeClr val="bg1"/>
                </a:solidFill>
              </a:defRPr>
            </a:lvl1pPr>
          </a:lstStyle>
          <a:p>
            <a:pPr lvl="0"/>
            <a:r>
              <a:rPr lang="en-US" dirty="0"/>
              <a:t>Subheading</a:t>
            </a:r>
            <a:endParaRPr lang="en-GB" dirty="0"/>
          </a:p>
        </p:txBody>
      </p:sp>
      <p:sp>
        <p:nvSpPr>
          <p:cNvPr id="5" name="Text Placeholder 2"/>
          <p:cNvSpPr>
            <a:spLocks noGrp="1"/>
          </p:cNvSpPr>
          <p:nvPr>
            <p:ph type="body" sz="quarter" idx="11" hasCustomPrompt="1"/>
          </p:nvPr>
        </p:nvSpPr>
        <p:spPr>
          <a:xfrm>
            <a:off x="695325" y="3432629"/>
            <a:ext cx="10801350" cy="954314"/>
          </a:xfrm>
          <a:prstGeom prst="rect">
            <a:avLst/>
          </a:prstGeom>
        </p:spPr>
        <p:txBody>
          <a:bodyPr anchor="t"/>
          <a:lstStyle>
            <a:lvl1pPr marL="0" indent="0">
              <a:buNone/>
              <a:defRPr sz="6400" cap="none" baseline="0">
                <a:solidFill>
                  <a:schemeClr val="bg1"/>
                </a:solidFill>
                <a:latin typeface="Acumin Pro Semibold" panose="020B0704020202020204" pitchFamily="34" charset="0"/>
              </a:defRPr>
            </a:lvl1pPr>
          </a:lstStyle>
          <a:p>
            <a:pPr lvl="0"/>
            <a:r>
              <a:rPr lang="en-US" dirty="0"/>
              <a:t>Chapter title</a:t>
            </a:r>
            <a:endParaRPr lang="en-GB" dirty="0"/>
          </a:p>
        </p:txBody>
      </p:sp>
    </p:spTree>
    <p:extLst>
      <p:ext uri="{BB962C8B-B14F-4D97-AF65-F5344CB8AC3E}">
        <p14:creationId xmlns:p14="http://schemas.microsoft.com/office/powerpoint/2010/main" val="2154593330"/>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ademy Green - Simple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95325" y="1679510"/>
            <a:ext cx="10801350" cy="1701643"/>
          </a:xfrm>
          <a:prstGeom prst="rect">
            <a:avLst/>
          </a:prstGeom>
        </p:spPr>
        <p:txBody>
          <a:bodyPr anchor="b"/>
          <a:lstStyle>
            <a:lvl1pPr marL="0" indent="0">
              <a:buNone/>
              <a:defRPr sz="8000" baseline="0">
                <a:solidFill>
                  <a:srgbClr val="6DA42E"/>
                </a:solidFill>
              </a:defRPr>
            </a:lvl1pPr>
          </a:lstStyle>
          <a:p>
            <a:pPr lvl="0"/>
            <a:r>
              <a:rPr lang="en-US" dirty="0"/>
              <a:t>Heading</a:t>
            </a:r>
            <a:endParaRPr lang="en-GB" dirty="0"/>
          </a:p>
        </p:txBody>
      </p:sp>
      <p:sp>
        <p:nvSpPr>
          <p:cNvPr id="5" name="Text Placeholder 5"/>
          <p:cNvSpPr>
            <a:spLocks noGrp="1"/>
          </p:cNvSpPr>
          <p:nvPr>
            <p:ph type="body" sz="quarter" idx="11" hasCustomPrompt="1"/>
          </p:nvPr>
        </p:nvSpPr>
        <p:spPr>
          <a:xfrm>
            <a:off x="695325" y="3611880"/>
            <a:ext cx="8793163" cy="2211070"/>
          </a:xfrm>
          <a:prstGeom prst="rect">
            <a:avLst/>
          </a:prstGeom>
        </p:spPr>
        <p:txBody>
          <a:bodyPr/>
          <a:lstStyle>
            <a:lvl1pPr>
              <a:spcAft>
                <a:spcPts val="600"/>
              </a:spcAft>
              <a:buClr>
                <a:srgbClr val="15989D"/>
              </a:buClr>
              <a:defRPr sz="2400"/>
            </a:lvl1pPr>
          </a:lstStyle>
          <a:p>
            <a:pPr lvl="0"/>
            <a:r>
              <a:rPr lang="en-US" dirty="0"/>
              <a:t>Bullet point</a:t>
            </a:r>
          </a:p>
          <a:p>
            <a:pPr lvl="0"/>
            <a:r>
              <a:rPr lang="en-US" dirty="0"/>
              <a:t>Bullet point</a:t>
            </a:r>
          </a:p>
          <a:p>
            <a:pPr lvl="0"/>
            <a:r>
              <a:rPr lang="en-US" dirty="0"/>
              <a:t>Bullet point</a:t>
            </a:r>
            <a:endParaRPr lang="en-GB" dirty="0"/>
          </a:p>
        </p:txBody>
      </p:sp>
    </p:spTree>
    <p:extLst>
      <p:ext uri="{BB962C8B-B14F-4D97-AF65-F5344CB8AC3E}">
        <p14:creationId xmlns:p14="http://schemas.microsoft.com/office/powerpoint/2010/main" val="2984603153"/>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cademy Green - Subheading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43543" y="0"/>
            <a:ext cx="12192000" cy="6858000"/>
          </a:xfrm>
          <a:prstGeom prst="rect">
            <a:avLst/>
          </a:prstGeom>
        </p:spPr>
      </p:pic>
      <p:sp>
        <p:nvSpPr>
          <p:cNvPr id="6" name="Text Placeholder 5"/>
          <p:cNvSpPr>
            <a:spLocks noGrp="1"/>
          </p:cNvSpPr>
          <p:nvPr>
            <p:ph type="body" sz="quarter" idx="11" hasCustomPrompt="1"/>
          </p:nvPr>
        </p:nvSpPr>
        <p:spPr>
          <a:xfrm>
            <a:off x="695325" y="3548743"/>
            <a:ext cx="10801350" cy="2394857"/>
          </a:xfrm>
          <a:prstGeom prst="rect">
            <a:avLst/>
          </a:prstGeom>
        </p:spPr>
        <p:txBody>
          <a:bodyPr/>
          <a:lstStyle>
            <a:lvl1pPr marL="0" marR="0" indent="0" algn="l" defTabSz="914400" rtl="0" eaLnBrk="1" fontAlgn="auto" latinLnBrk="0" hangingPunct="1">
              <a:lnSpc>
                <a:spcPct val="90000"/>
              </a:lnSpc>
              <a:spcBef>
                <a:spcPts val="1000"/>
              </a:spcBef>
              <a:spcAft>
                <a:spcPts val="600"/>
              </a:spcAft>
              <a:buClr>
                <a:srgbClr val="15989D"/>
              </a:buClr>
              <a:buSzTx/>
              <a:buFontTx/>
              <a:buNone/>
              <a:tabLst/>
              <a:defRPr sz="2200"/>
            </a:lvl1pPr>
            <a:lvl2pPr marL="685800" indent="-228600">
              <a:buClr>
                <a:srgbClr val="15989D"/>
              </a:buClr>
              <a:buFont typeface="Acumin Pro" panose="020B0504020202020204" pitchFamily="34" charset="0"/>
              <a:buChar char="•"/>
              <a:defRPr/>
            </a:lvl2pPr>
            <a:lvl3pPr marL="1143000" indent="-228600">
              <a:buClr>
                <a:srgbClr val="15989D"/>
              </a:buClr>
              <a:buFont typeface="Acumin Pro" panose="020B0504020202020204" pitchFamily="34" charset="0"/>
              <a:buChar char="•"/>
              <a:defRPr/>
            </a:lvl3pPr>
            <a:lvl4pPr marL="1600200" indent="-228600">
              <a:buClr>
                <a:srgbClr val="15989D"/>
              </a:buClr>
              <a:buFont typeface="Acumin Pro" panose="020B0504020202020204" pitchFamily="34" charset="0"/>
              <a:buChar char="•"/>
              <a:defRPr/>
            </a:lvl4pPr>
            <a:lvl5pPr marL="2057400" indent="-228600">
              <a:buClr>
                <a:srgbClr val="15989D"/>
              </a:buClr>
              <a:buFont typeface="Acumin Pro" panose="020B0504020202020204" pitchFamily="34" charset="0"/>
              <a:buChar char="•"/>
              <a:defRPr/>
            </a:lvl5pPr>
          </a:lstStyle>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endParaRPr lang="en-US" dirty="0"/>
          </a:p>
          <a:p>
            <a:pPr lvl="0"/>
            <a:endParaRPr lang="en-GB" dirty="0"/>
          </a:p>
        </p:txBody>
      </p:sp>
      <p:sp>
        <p:nvSpPr>
          <p:cNvPr id="7" name="Content Placeholder 7"/>
          <p:cNvSpPr>
            <a:spLocks noGrp="1"/>
          </p:cNvSpPr>
          <p:nvPr>
            <p:ph sz="quarter" idx="12" hasCustomPrompt="1"/>
          </p:nvPr>
        </p:nvSpPr>
        <p:spPr>
          <a:xfrm>
            <a:off x="695325" y="2962275"/>
            <a:ext cx="10801350" cy="585788"/>
          </a:xfrm>
          <a:prstGeom prst="rect">
            <a:avLst/>
          </a:prstGeom>
        </p:spPr>
        <p:txBody>
          <a:bodyPr/>
          <a:lstStyle>
            <a:lvl1pPr marL="0" indent="0">
              <a:buNone/>
              <a:defRPr sz="2400">
                <a:solidFill>
                  <a:srgbClr val="15989D"/>
                </a:solidFill>
                <a:latin typeface="Acumin Pro Semibold" panose="020B0704020202020204" pitchFamily="34" charset="0"/>
              </a:defRPr>
            </a:lvl1pPr>
          </a:lstStyle>
          <a:p>
            <a:pPr lvl="0"/>
            <a:r>
              <a:rPr lang="en-GB" dirty="0"/>
              <a:t>Subheading</a:t>
            </a:r>
          </a:p>
        </p:txBody>
      </p:sp>
      <p:sp>
        <p:nvSpPr>
          <p:cNvPr id="9" name="Text Placeholder 8"/>
          <p:cNvSpPr>
            <a:spLocks noGrp="1"/>
          </p:cNvSpPr>
          <p:nvPr>
            <p:ph type="body" sz="quarter" idx="13" hasCustomPrompt="1"/>
          </p:nvPr>
        </p:nvSpPr>
        <p:spPr>
          <a:xfrm>
            <a:off x="695325" y="1897063"/>
            <a:ext cx="10801350" cy="1065212"/>
          </a:xfrm>
          <a:prstGeom prst="rect">
            <a:avLst/>
          </a:prstGeom>
        </p:spPr>
        <p:txBody>
          <a:bodyPr anchor="b"/>
          <a:lstStyle>
            <a:lvl1pPr marL="0" indent="0">
              <a:buNone/>
              <a:defRPr sz="4000" cap="none" baseline="0">
                <a:solidFill>
                  <a:srgbClr val="6DA42E"/>
                </a:solidFill>
                <a:latin typeface="Acumin Pro Semibold" panose="020B0704020202020204" pitchFamily="34" charset="0"/>
              </a:defRPr>
            </a:lvl1pPr>
          </a:lstStyle>
          <a:p>
            <a:pPr lvl="0"/>
            <a:r>
              <a:rPr lang="en-GB" dirty="0"/>
              <a:t>Heading</a:t>
            </a:r>
          </a:p>
        </p:txBody>
      </p:sp>
    </p:spTree>
    <p:extLst>
      <p:ext uri="{BB962C8B-B14F-4D97-AF65-F5344CB8AC3E}">
        <p14:creationId xmlns:p14="http://schemas.microsoft.com/office/powerpoint/2010/main" val="324494642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cademy Green - image">
    <p:spTree>
      <p:nvGrpSpPr>
        <p:cNvPr id="1" name=""/>
        <p:cNvGrpSpPr/>
        <p:nvPr/>
      </p:nvGrpSpPr>
      <p:grpSpPr>
        <a:xfrm>
          <a:off x="0" y="0"/>
          <a:ext cx="0" cy="0"/>
          <a:chOff x="0" y="0"/>
          <a:chExt cx="0" cy="0"/>
        </a:xfrm>
      </p:grpSpPr>
      <p:sp>
        <p:nvSpPr>
          <p:cNvPr id="3" name="Picture Placeholder 3"/>
          <p:cNvSpPr>
            <a:spLocks noGrp="1"/>
          </p:cNvSpPr>
          <p:nvPr>
            <p:ph type="pic" sz="quarter" idx="14" hasCustomPrompt="1"/>
          </p:nvPr>
        </p:nvSpPr>
        <p:spPr>
          <a:xfrm>
            <a:off x="695325" y="2463800"/>
            <a:ext cx="69246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4"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6DA42E"/>
                </a:solidFill>
                <a:latin typeface="Acumin Pro Semibold" panose="020B0704020202020204" pitchFamily="34" charset="0"/>
              </a:defRPr>
            </a:lvl1pPr>
          </a:lstStyle>
          <a:p>
            <a:pPr lvl="0"/>
            <a:r>
              <a:rPr lang="en-GB" dirty="0"/>
              <a:t>Image title</a:t>
            </a:r>
          </a:p>
        </p:txBody>
      </p:sp>
    </p:spTree>
    <p:extLst>
      <p:ext uri="{BB962C8B-B14F-4D97-AF65-F5344CB8AC3E}">
        <p14:creationId xmlns:p14="http://schemas.microsoft.com/office/powerpoint/2010/main" val="492633898"/>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cademy Green - Dual imag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6DA42E"/>
                </a:solidFill>
                <a:latin typeface="Acumin Pro Semibold" panose="020B0704020202020204" pitchFamily="34" charset="0"/>
              </a:defRPr>
            </a:lvl1pPr>
          </a:lstStyle>
          <a:p>
            <a:pPr lvl="0"/>
            <a:r>
              <a:rPr lang="en-GB" dirty="0"/>
              <a:t>Images title</a:t>
            </a:r>
          </a:p>
        </p:txBody>
      </p:sp>
      <p:sp>
        <p:nvSpPr>
          <p:cNvPr id="5" name="Picture Placeholder 3"/>
          <p:cNvSpPr>
            <a:spLocks noGrp="1"/>
          </p:cNvSpPr>
          <p:nvPr>
            <p:ph type="pic" sz="quarter" idx="14" hasCustomPrompt="1"/>
          </p:nvPr>
        </p:nvSpPr>
        <p:spPr>
          <a:xfrm>
            <a:off x="695325" y="2463800"/>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6" name="Picture Placeholder 3"/>
          <p:cNvSpPr>
            <a:spLocks noGrp="1"/>
          </p:cNvSpPr>
          <p:nvPr>
            <p:ph type="pic" sz="quarter" idx="15" hasCustomPrompt="1"/>
          </p:nvPr>
        </p:nvSpPr>
        <p:spPr>
          <a:xfrm>
            <a:off x="6311900" y="2463799"/>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4076522321"/>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cademy Green - Multi image">
    <p:spTree>
      <p:nvGrpSpPr>
        <p:cNvPr id="1" name=""/>
        <p:cNvGrpSpPr/>
        <p:nvPr/>
      </p:nvGrpSpPr>
      <p:grpSpPr>
        <a:xfrm>
          <a:off x="0" y="0"/>
          <a:ext cx="0" cy="0"/>
          <a:chOff x="0" y="0"/>
          <a:chExt cx="0" cy="0"/>
        </a:xfrm>
      </p:grpSpPr>
      <p:sp>
        <p:nvSpPr>
          <p:cNvPr id="4"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6DA42E"/>
                </a:solidFill>
                <a:latin typeface="Acumin Pro Semibold" panose="020B0704020202020204" pitchFamily="34" charset="0"/>
              </a:defRPr>
            </a:lvl1pPr>
          </a:lstStyle>
          <a:p>
            <a:pPr lvl="0"/>
            <a:r>
              <a:rPr lang="en-GB" dirty="0"/>
              <a:t>Images title</a:t>
            </a:r>
          </a:p>
        </p:txBody>
      </p:sp>
      <p:sp>
        <p:nvSpPr>
          <p:cNvPr id="7" name="Picture Placeholder 3"/>
          <p:cNvSpPr>
            <a:spLocks noGrp="1"/>
          </p:cNvSpPr>
          <p:nvPr>
            <p:ph type="pic" sz="quarter" idx="15" hasCustomPrompt="1"/>
          </p:nvPr>
        </p:nvSpPr>
        <p:spPr>
          <a:xfrm>
            <a:off x="7772400" y="2463799"/>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8" name="Picture Placeholder 3"/>
          <p:cNvSpPr>
            <a:spLocks noGrp="1"/>
          </p:cNvSpPr>
          <p:nvPr>
            <p:ph type="pic" sz="quarter" idx="16" hasCustomPrompt="1"/>
          </p:nvPr>
        </p:nvSpPr>
        <p:spPr>
          <a:xfrm>
            <a:off x="3860800" y="2463798"/>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9" name="Picture Placeholder 3"/>
          <p:cNvSpPr>
            <a:spLocks noGrp="1"/>
          </p:cNvSpPr>
          <p:nvPr>
            <p:ph type="pic" sz="quarter" idx="17" hasCustomPrompt="1"/>
          </p:nvPr>
        </p:nvSpPr>
        <p:spPr>
          <a:xfrm>
            <a:off x="695325" y="2463799"/>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10" name="Picture Placeholder 3"/>
          <p:cNvSpPr>
            <a:spLocks noGrp="1"/>
          </p:cNvSpPr>
          <p:nvPr>
            <p:ph type="pic" sz="quarter" idx="18" hasCustomPrompt="1"/>
          </p:nvPr>
        </p:nvSpPr>
        <p:spPr>
          <a:xfrm>
            <a:off x="695325" y="4505323"/>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959047171"/>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cademy Green - Break">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95325" y="825500"/>
            <a:ext cx="10801350" cy="5483225"/>
          </a:xfrm>
          <a:prstGeom prst="rect">
            <a:avLst/>
          </a:prstGeom>
        </p:spPr>
        <p:txBody>
          <a:bodyPr anchor="ctr"/>
          <a:lstStyle>
            <a:lvl1pPr marL="0" indent="0">
              <a:buNone/>
              <a:defRPr sz="11500">
                <a:solidFill>
                  <a:srgbClr val="6DA42E"/>
                </a:solidFill>
              </a:defRPr>
            </a:lvl1pPr>
          </a:lstStyle>
          <a:p>
            <a:pPr lvl="0"/>
            <a:r>
              <a:rPr lang="en-US" dirty="0"/>
              <a:t>Break</a:t>
            </a:r>
            <a:endParaRPr lang="en-GB" dirty="0"/>
          </a:p>
        </p:txBody>
      </p:sp>
    </p:spTree>
    <p:extLst>
      <p:ext uri="{BB962C8B-B14F-4D97-AF65-F5344CB8AC3E}">
        <p14:creationId xmlns:p14="http://schemas.microsoft.com/office/powerpoint/2010/main" val="3467562803"/>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Academy Gree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4800894"/>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8782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AFC2F8F-8210-CB4A-A740-4E3C19C78E3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695325" y="2471058"/>
            <a:ext cx="10801350" cy="954314"/>
          </a:xfrm>
          <a:prstGeom prst="rect">
            <a:avLst/>
          </a:prstGeom>
        </p:spPr>
        <p:txBody>
          <a:bodyPr anchor="b"/>
          <a:lstStyle>
            <a:lvl1pPr marL="0" indent="0">
              <a:buNone/>
              <a:defRPr sz="3200" cap="none" baseline="0">
                <a:solidFill>
                  <a:schemeClr val="bg1"/>
                </a:solidFill>
              </a:defRPr>
            </a:lvl1pPr>
          </a:lstStyle>
          <a:p>
            <a:pPr lvl="0"/>
            <a:r>
              <a:rPr lang="en-US" dirty="0"/>
              <a:t>Subheading</a:t>
            </a:r>
            <a:endParaRPr lang="en-GB" dirty="0"/>
          </a:p>
        </p:txBody>
      </p:sp>
      <p:sp>
        <p:nvSpPr>
          <p:cNvPr id="4" name="Text Placeholder 2"/>
          <p:cNvSpPr>
            <a:spLocks noGrp="1"/>
          </p:cNvSpPr>
          <p:nvPr>
            <p:ph type="body" sz="quarter" idx="11" hasCustomPrompt="1"/>
          </p:nvPr>
        </p:nvSpPr>
        <p:spPr>
          <a:xfrm>
            <a:off x="695325" y="3432629"/>
            <a:ext cx="10801350" cy="954314"/>
          </a:xfrm>
          <a:prstGeom prst="rect">
            <a:avLst/>
          </a:prstGeom>
        </p:spPr>
        <p:txBody>
          <a:bodyPr anchor="t"/>
          <a:lstStyle>
            <a:lvl1pPr marL="0" indent="0">
              <a:buNone/>
              <a:defRPr sz="6400" cap="none" baseline="0">
                <a:solidFill>
                  <a:schemeClr val="bg1"/>
                </a:solidFill>
                <a:latin typeface="Acumin Pro Semibold" panose="020B0704020202020204" pitchFamily="34" charset="0"/>
              </a:defRPr>
            </a:lvl1pPr>
          </a:lstStyle>
          <a:p>
            <a:pPr lvl="0"/>
            <a:r>
              <a:rPr lang="en-US" dirty="0"/>
              <a:t>Chapter title</a:t>
            </a:r>
            <a:endParaRPr lang="en-GB" dirty="0"/>
          </a:p>
        </p:txBody>
      </p:sp>
    </p:spTree>
    <p:extLst>
      <p:ext uri="{BB962C8B-B14F-4D97-AF65-F5344CB8AC3E}">
        <p14:creationId xmlns:p14="http://schemas.microsoft.com/office/powerpoint/2010/main" val="347998931"/>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rogrammes Teal - Simple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95325" y="1679510"/>
            <a:ext cx="10801350" cy="1701643"/>
          </a:xfrm>
          <a:prstGeom prst="rect">
            <a:avLst/>
          </a:prstGeom>
        </p:spPr>
        <p:txBody>
          <a:bodyPr anchor="b"/>
          <a:lstStyle>
            <a:lvl1pPr marL="0" indent="0">
              <a:buNone/>
              <a:defRPr sz="8000">
                <a:solidFill>
                  <a:srgbClr val="15989D"/>
                </a:solidFill>
              </a:defRPr>
            </a:lvl1pPr>
          </a:lstStyle>
          <a:p>
            <a:pPr lvl="0"/>
            <a:r>
              <a:rPr lang="en-US" dirty="0"/>
              <a:t>Heading</a:t>
            </a:r>
            <a:endParaRPr lang="en-GB" dirty="0"/>
          </a:p>
        </p:txBody>
      </p:sp>
      <p:sp>
        <p:nvSpPr>
          <p:cNvPr id="5" name="Text Placeholder 5"/>
          <p:cNvSpPr>
            <a:spLocks noGrp="1"/>
          </p:cNvSpPr>
          <p:nvPr>
            <p:ph type="body" sz="quarter" idx="11" hasCustomPrompt="1"/>
          </p:nvPr>
        </p:nvSpPr>
        <p:spPr>
          <a:xfrm>
            <a:off x="695325" y="3611880"/>
            <a:ext cx="8793163" cy="2211070"/>
          </a:xfrm>
          <a:prstGeom prst="rect">
            <a:avLst/>
          </a:prstGeom>
        </p:spPr>
        <p:txBody>
          <a:bodyPr/>
          <a:lstStyle>
            <a:lvl1pPr>
              <a:spcAft>
                <a:spcPts val="600"/>
              </a:spcAft>
              <a:buClr>
                <a:srgbClr val="15989D"/>
              </a:buClr>
              <a:defRPr sz="2400"/>
            </a:lvl1pPr>
          </a:lstStyle>
          <a:p>
            <a:pPr lvl="0"/>
            <a:r>
              <a:rPr lang="en-US" dirty="0"/>
              <a:t>Bullet point</a:t>
            </a:r>
          </a:p>
          <a:p>
            <a:pPr lvl="0"/>
            <a:r>
              <a:rPr lang="en-US" dirty="0"/>
              <a:t>Bullet point</a:t>
            </a:r>
          </a:p>
          <a:p>
            <a:pPr lvl="0"/>
            <a:r>
              <a:rPr lang="en-US" dirty="0"/>
              <a:t>Bullet point</a:t>
            </a:r>
            <a:endParaRPr lang="en-GB" dirty="0"/>
          </a:p>
        </p:txBody>
      </p:sp>
    </p:spTree>
    <p:extLst>
      <p:ext uri="{BB962C8B-B14F-4D97-AF65-F5344CB8AC3E}">
        <p14:creationId xmlns:p14="http://schemas.microsoft.com/office/powerpoint/2010/main" val="2865079907"/>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grammes Teal - Subheading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5"/>
          <p:cNvSpPr>
            <a:spLocks noGrp="1"/>
          </p:cNvSpPr>
          <p:nvPr>
            <p:ph type="body" sz="quarter" idx="11" hasCustomPrompt="1"/>
          </p:nvPr>
        </p:nvSpPr>
        <p:spPr>
          <a:xfrm>
            <a:off x="695325" y="3548743"/>
            <a:ext cx="10801350" cy="2394857"/>
          </a:xfrm>
          <a:prstGeom prst="rect">
            <a:avLst/>
          </a:prstGeom>
        </p:spPr>
        <p:txBody>
          <a:bodyPr/>
          <a:lstStyle>
            <a:lvl1pPr marL="0" marR="0" indent="0" algn="l" defTabSz="914400" rtl="0" eaLnBrk="1" fontAlgn="auto" latinLnBrk="0" hangingPunct="1">
              <a:lnSpc>
                <a:spcPct val="90000"/>
              </a:lnSpc>
              <a:spcBef>
                <a:spcPts val="1000"/>
              </a:spcBef>
              <a:spcAft>
                <a:spcPts val="600"/>
              </a:spcAft>
              <a:buClr>
                <a:srgbClr val="15989D"/>
              </a:buClr>
              <a:buSzTx/>
              <a:buFontTx/>
              <a:buNone/>
              <a:tabLst/>
              <a:defRPr sz="2200"/>
            </a:lvl1pPr>
            <a:lvl2pPr marL="685800" indent="-228600">
              <a:buClr>
                <a:srgbClr val="15989D"/>
              </a:buClr>
              <a:buFont typeface="Acumin Pro" panose="020B0504020202020204" pitchFamily="34" charset="0"/>
              <a:buChar char="•"/>
              <a:defRPr/>
            </a:lvl2pPr>
            <a:lvl3pPr marL="1143000" indent="-228600">
              <a:buClr>
                <a:srgbClr val="15989D"/>
              </a:buClr>
              <a:buFont typeface="Acumin Pro" panose="020B0504020202020204" pitchFamily="34" charset="0"/>
              <a:buChar char="•"/>
              <a:defRPr/>
            </a:lvl3pPr>
            <a:lvl4pPr marL="1600200" indent="-228600">
              <a:buClr>
                <a:srgbClr val="15989D"/>
              </a:buClr>
              <a:buFont typeface="Acumin Pro" panose="020B0504020202020204" pitchFamily="34" charset="0"/>
              <a:buChar char="•"/>
              <a:defRPr/>
            </a:lvl4pPr>
            <a:lvl5pPr marL="2057400" indent="-228600">
              <a:buClr>
                <a:srgbClr val="15989D"/>
              </a:buClr>
              <a:buFont typeface="Acumin Pro" panose="020B0504020202020204" pitchFamily="34" charset="0"/>
              <a:buChar char="•"/>
              <a:defRPr/>
            </a:lvl5pPr>
          </a:lstStyle>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endParaRPr lang="en-US" dirty="0"/>
          </a:p>
          <a:p>
            <a:pPr lvl="0"/>
            <a:endParaRPr lang="en-GB" dirty="0"/>
          </a:p>
        </p:txBody>
      </p:sp>
      <p:sp>
        <p:nvSpPr>
          <p:cNvPr id="7" name="Content Placeholder 7"/>
          <p:cNvSpPr>
            <a:spLocks noGrp="1"/>
          </p:cNvSpPr>
          <p:nvPr>
            <p:ph sz="quarter" idx="12" hasCustomPrompt="1"/>
          </p:nvPr>
        </p:nvSpPr>
        <p:spPr>
          <a:xfrm>
            <a:off x="695325" y="2962275"/>
            <a:ext cx="10801350" cy="585788"/>
          </a:xfrm>
          <a:prstGeom prst="rect">
            <a:avLst/>
          </a:prstGeom>
        </p:spPr>
        <p:txBody>
          <a:bodyPr/>
          <a:lstStyle>
            <a:lvl1pPr marL="0" indent="0">
              <a:buNone/>
              <a:defRPr sz="2400">
                <a:solidFill>
                  <a:srgbClr val="CF8503"/>
                </a:solidFill>
                <a:latin typeface="Acumin Pro Semibold" panose="020B0704020202020204" pitchFamily="34" charset="0"/>
              </a:defRPr>
            </a:lvl1pPr>
          </a:lstStyle>
          <a:p>
            <a:pPr lvl="0"/>
            <a:r>
              <a:rPr lang="en-GB" dirty="0"/>
              <a:t>Subheading</a:t>
            </a:r>
          </a:p>
        </p:txBody>
      </p:sp>
      <p:sp>
        <p:nvSpPr>
          <p:cNvPr id="8" name="Text Placeholder 8"/>
          <p:cNvSpPr>
            <a:spLocks noGrp="1"/>
          </p:cNvSpPr>
          <p:nvPr>
            <p:ph type="body" sz="quarter" idx="13" hasCustomPrompt="1"/>
          </p:nvPr>
        </p:nvSpPr>
        <p:spPr>
          <a:xfrm>
            <a:off x="695325" y="1897063"/>
            <a:ext cx="10801350" cy="1065212"/>
          </a:xfrm>
          <a:prstGeom prst="rect">
            <a:avLst/>
          </a:prstGeom>
        </p:spPr>
        <p:txBody>
          <a:bodyPr anchor="b"/>
          <a:lstStyle>
            <a:lvl1pPr marL="0" indent="0">
              <a:buNone/>
              <a:defRPr sz="4000" cap="none" baseline="0">
                <a:solidFill>
                  <a:srgbClr val="15989D"/>
                </a:solidFill>
                <a:latin typeface="Acumin Pro Semibold" panose="020B0704020202020204" pitchFamily="34" charset="0"/>
              </a:defRPr>
            </a:lvl1pPr>
          </a:lstStyle>
          <a:p>
            <a:pPr lvl="0"/>
            <a:r>
              <a:rPr lang="en-GB" dirty="0"/>
              <a:t>Heading</a:t>
            </a:r>
          </a:p>
        </p:txBody>
      </p:sp>
    </p:spTree>
    <p:extLst>
      <p:ext uri="{BB962C8B-B14F-4D97-AF65-F5344CB8AC3E}">
        <p14:creationId xmlns:p14="http://schemas.microsoft.com/office/powerpoint/2010/main" val="154355167"/>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ogrammes Teal - Image">
    <p:spTree>
      <p:nvGrpSpPr>
        <p:cNvPr id="1" name=""/>
        <p:cNvGrpSpPr/>
        <p:nvPr/>
      </p:nvGrpSpPr>
      <p:grpSpPr>
        <a:xfrm>
          <a:off x="0" y="0"/>
          <a:ext cx="0" cy="0"/>
          <a:chOff x="0" y="0"/>
          <a:chExt cx="0" cy="0"/>
        </a:xfrm>
      </p:grpSpPr>
      <p:sp>
        <p:nvSpPr>
          <p:cNvPr id="4" name="Picture Placeholder 3"/>
          <p:cNvSpPr>
            <a:spLocks noGrp="1"/>
          </p:cNvSpPr>
          <p:nvPr>
            <p:ph type="pic" sz="quarter" idx="14" hasCustomPrompt="1"/>
          </p:nvPr>
        </p:nvSpPr>
        <p:spPr>
          <a:xfrm>
            <a:off x="695325" y="2463800"/>
            <a:ext cx="69246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5"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15989D"/>
                </a:solidFill>
                <a:latin typeface="Acumin Pro Semibold" panose="020B0704020202020204" pitchFamily="34" charset="0"/>
              </a:defRPr>
            </a:lvl1pPr>
          </a:lstStyle>
          <a:p>
            <a:pPr lvl="0"/>
            <a:r>
              <a:rPr lang="en-GB" dirty="0"/>
              <a:t>Image title</a:t>
            </a:r>
          </a:p>
        </p:txBody>
      </p:sp>
    </p:spTree>
    <p:extLst>
      <p:ext uri="{BB962C8B-B14F-4D97-AF65-F5344CB8AC3E}">
        <p14:creationId xmlns:p14="http://schemas.microsoft.com/office/powerpoint/2010/main" val="3493620386"/>
      </p:ext>
    </p:extLst>
  </p:cSld>
  <p:clrMapOvr>
    <a:masterClrMapping/>
  </p:clrMapOvr>
  <p:extLst>
    <p:ext uri="{DCECCB84-F9BA-43D5-87BE-67443E8EF086}">
      <p15:sldGuideLst xmlns:p15="http://schemas.microsoft.com/office/powerpoint/2012/main"/>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rogrammes Teal - Dual image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15989D"/>
                </a:solidFill>
                <a:latin typeface="Acumin Pro Semibold" panose="020B0704020202020204" pitchFamily="34" charset="0"/>
              </a:defRPr>
            </a:lvl1pPr>
          </a:lstStyle>
          <a:p>
            <a:pPr lvl="0"/>
            <a:r>
              <a:rPr lang="en-GB" dirty="0"/>
              <a:t>Image title</a:t>
            </a:r>
          </a:p>
        </p:txBody>
      </p:sp>
      <p:sp>
        <p:nvSpPr>
          <p:cNvPr id="7" name="Picture Placeholder 3"/>
          <p:cNvSpPr>
            <a:spLocks noGrp="1"/>
          </p:cNvSpPr>
          <p:nvPr>
            <p:ph type="pic" sz="quarter" idx="15" hasCustomPrompt="1"/>
          </p:nvPr>
        </p:nvSpPr>
        <p:spPr>
          <a:xfrm>
            <a:off x="695325" y="2463800"/>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8" name="Picture Placeholder 3"/>
          <p:cNvSpPr>
            <a:spLocks noGrp="1"/>
          </p:cNvSpPr>
          <p:nvPr>
            <p:ph type="pic" sz="quarter" idx="16" hasCustomPrompt="1"/>
          </p:nvPr>
        </p:nvSpPr>
        <p:spPr>
          <a:xfrm>
            <a:off x="6311900" y="2463799"/>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1544583568"/>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ogrammes Teal - Multiple images">
    <p:spTree>
      <p:nvGrpSpPr>
        <p:cNvPr id="1" name=""/>
        <p:cNvGrpSpPr/>
        <p:nvPr/>
      </p:nvGrpSpPr>
      <p:grpSpPr>
        <a:xfrm>
          <a:off x="0" y="0"/>
          <a:ext cx="0" cy="0"/>
          <a:chOff x="0" y="0"/>
          <a:chExt cx="0" cy="0"/>
        </a:xfrm>
      </p:grpSpPr>
      <p:sp>
        <p:nvSpPr>
          <p:cNvPr id="5"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15989D"/>
                </a:solidFill>
                <a:latin typeface="Acumin Pro Semibold" panose="020B0704020202020204" pitchFamily="34" charset="0"/>
              </a:defRPr>
            </a:lvl1pPr>
          </a:lstStyle>
          <a:p>
            <a:pPr lvl="0"/>
            <a:r>
              <a:rPr lang="en-GB" dirty="0"/>
              <a:t>Image title</a:t>
            </a:r>
          </a:p>
        </p:txBody>
      </p:sp>
      <p:sp>
        <p:nvSpPr>
          <p:cNvPr id="6" name="Picture Placeholder 3"/>
          <p:cNvSpPr>
            <a:spLocks noGrp="1"/>
          </p:cNvSpPr>
          <p:nvPr>
            <p:ph type="pic" sz="quarter" idx="15" hasCustomPrompt="1"/>
          </p:nvPr>
        </p:nvSpPr>
        <p:spPr>
          <a:xfrm>
            <a:off x="7772400" y="2463799"/>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9" name="Picture Placeholder 3"/>
          <p:cNvSpPr>
            <a:spLocks noGrp="1"/>
          </p:cNvSpPr>
          <p:nvPr>
            <p:ph type="pic" sz="quarter" idx="16" hasCustomPrompt="1"/>
          </p:nvPr>
        </p:nvSpPr>
        <p:spPr>
          <a:xfrm>
            <a:off x="3860800" y="2463798"/>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10" name="Picture Placeholder 3"/>
          <p:cNvSpPr>
            <a:spLocks noGrp="1"/>
          </p:cNvSpPr>
          <p:nvPr>
            <p:ph type="pic" sz="quarter" idx="17" hasCustomPrompt="1"/>
          </p:nvPr>
        </p:nvSpPr>
        <p:spPr>
          <a:xfrm>
            <a:off x="695325" y="2463799"/>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11" name="Picture Placeholder 3"/>
          <p:cNvSpPr>
            <a:spLocks noGrp="1"/>
          </p:cNvSpPr>
          <p:nvPr>
            <p:ph type="pic" sz="quarter" idx="18" hasCustomPrompt="1"/>
          </p:nvPr>
        </p:nvSpPr>
        <p:spPr>
          <a:xfrm>
            <a:off x="695325" y="4505323"/>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180587108"/>
      </p:ext>
    </p:extLst>
  </p:cSld>
  <p:clrMapOvr>
    <a:masterClrMapping/>
  </p:clrMapOvr>
  <p:extLst>
    <p:ext uri="{DCECCB84-F9BA-43D5-87BE-67443E8EF086}">
      <p15:sldGuideLst xmlns:p15="http://schemas.microsoft.com/office/powerpoint/2012/main"/>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rogrammes Teal - Break">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95325" y="825500"/>
            <a:ext cx="10801350" cy="5483225"/>
          </a:xfrm>
          <a:prstGeom prst="rect">
            <a:avLst/>
          </a:prstGeom>
        </p:spPr>
        <p:txBody>
          <a:bodyPr anchor="ctr"/>
          <a:lstStyle>
            <a:lvl1pPr marL="0" indent="0">
              <a:buNone/>
              <a:defRPr sz="11500">
                <a:solidFill>
                  <a:srgbClr val="15989D"/>
                </a:solidFill>
              </a:defRPr>
            </a:lvl1pPr>
          </a:lstStyle>
          <a:p>
            <a:pPr lvl="0"/>
            <a:r>
              <a:rPr lang="en-US" dirty="0"/>
              <a:t>Break</a:t>
            </a:r>
            <a:endParaRPr lang="en-GB" dirty="0"/>
          </a:p>
        </p:txBody>
      </p:sp>
    </p:spTree>
    <p:extLst>
      <p:ext uri="{BB962C8B-B14F-4D97-AF65-F5344CB8AC3E}">
        <p14:creationId xmlns:p14="http://schemas.microsoft.com/office/powerpoint/2010/main" val="3219679598"/>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grammes Teal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638842"/>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BCF012-6AEC-A548-979F-41D951D10C8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695325" y="2471058"/>
            <a:ext cx="10801350" cy="954314"/>
          </a:xfrm>
          <a:prstGeom prst="rect">
            <a:avLst/>
          </a:prstGeom>
        </p:spPr>
        <p:txBody>
          <a:bodyPr anchor="b"/>
          <a:lstStyle>
            <a:lvl1pPr marL="0" indent="0">
              <a:buNone/>
              <a:defRPr sz="3200" cap="none" baseline="0">
                <a:solidFill>
                  <a:schemeClr val="bg1"/>
                </a:solidFill>
              </a:defRPr>
            </a:lvl1pPr>
          </a:lstStyle>
          <a:p>
            <a:pPr lvl="0"/>
            <a:r>
              <a:rPr lang="en-US" dirty="0"/>
              <a:t>Subheading</a:t>
            </a:r>
            <a:endParaRPr lang="en-GB" dirty="0"/>
          </a:p>
        </p:txBody>
      </p:sp>
      <p:sp>
        <p:nvSpPr>
          <p:cNvPr id="5" name="Text Placeholder 2"/>
          <p:cNvSpPr>
            <a:spLocks noGrp="1"/>
          </p:cNvSpPr>
          <p:nvPr>
            <p:ph type="body" sz="quarter" idx="11" hasCustomPrompt="1"/>
          </p:nvPr>
        </p:nvSpPr>
        <p:spPr>
          <a:xfrm>
            <a:off x="695325" y="3432629"/>
            <a:ext cx="10801350" cy="954314"/>
          </a:xfrm>
          <a:prstGeom prst="rect">
            <a:avLst/>
          </a:prstGeom>
        </p:spPr>
        <p:txBody>
          <a:bodyPr anchor="t"/>
          <a:lstStyle>
            <a:lvl1pPr marL="0" indent="0">
              <a:buNone/>
              <a:defRPr sz="6400" cap="none" baseline="0">
                <a:solidFill>
                  <a:schemeClr val="bg1"/>
                </a:solidFill>
                <a:latin typeface="Acumin Pro Semibold" panose="020B0704020202020204" pitchFamily="34" charset="0"/>
              </a:defRPr>
            </a:lvl1pPr>
          </a:lstStyle>
          <a:p>
            <a:pPr lvl="0"/>
            <a:r>
              <a:rPr lang="en-US" dirty="0"/>
              <a:t>Chapter title</a:t>
            </a:r>
            <a:endParaRPr lang="en-GB" dirty="0"/>
          </a:p>
        </p:txBody>
      </p:sp>
    </p:spTree>
    <p:extLst>
      <p:ext uri="{BB962C8B-B14F-4D97-AF65-F5344CB8AC3E}">
        <p14:creationId xmlns:p14="http://schemas.microsoft.com/office/powerpoint/2010/main" val="1025045681"/>
      </p:ext>
    </p:extLst>
  </p:cSld>
  <p:clrMapOvr>
    <a:masterClrMapping/>
  </p:clrMapOvr>
  <p:extLst>
    <p:ext uri="{DCECCB84-F9BA-43D5-87BE-67443E8EF086}">
      <p15:sldGuideLst xmlns:p15="http://schemas.microsoft.com/office/powerpoint/2012/main"/>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range - Simple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95325" y="1679510"/>
            <a:ext cx="10801350" cy="1701643"/>
          </a:xfrm>
          <a:prstGeom prst="rect">
            <a:avLst/>
          </a:prstGeom>
        </p:spPr>
        <p:txBody>
          <a:bodyPr anchor="b"/>
          <a:lstStyle>
            <a:lvl1pPr marL="0" indent="0">
              <a:buNone/>
              <a:defRPr sz="8000" baseline="0">
                <a:solidFill>
                  <a:srgbClr val="CF8503"/>
                </a:solidFill>
              </a:defRPr>
            </a:lvl1pPr>
          </a:lstStyle>
          <a:p>
            <a:pPr lvl="0"/>
            <a:r>
              <a:rPr lang="en-US" dirty="0"/>
              <a:t>Heading</a:t>
            </a:r>
            <a:endParaRPr lang="en-GB" dirty="0"/>
          </a:p>
        </p:txBody>
      </p:sp>
      <p:sp>
        <p:nvSpPr>
          <p:cNvPr id="5" name="Text Placeholder 5"/>
          <p:cNvSpPr>
            <a:spLocks noGrp="1"/>
          </p:cNvSpPr>
          <p:nvPr>
            <p:ph type="body" sz="quarter" idx="11" hasCustomPrompt="1"/>
          </p:nvPr>
        </p:nvSpPr>
        <p:spPr>
          <a:xfrm>
            <a:off x="695325" y="3611880"/>
            <a:ext cx="8793163" cy="2211070"/>
          </a:xfrm>
          <a:prstGeom prst="rect">
            <a:avLst/>
          </a:prstGeom>
        </p:spPr>
        <p:txBody>
          <a:bodyPr/>
          <a:lstStyle>
            <a:lvl1pPr>
              <a:spcAft>
                <a:spcPts val="600"/>
              </a:spcAft>
              <a:buClr>
                <a:srgbClr val="15989D"/>
              </a:buClr>
              <a:defRPr sz="2400"/>
            </a:lvl1pPr>
          </a:lstStyle>
          <a:p>
            <a:pPr lvl="0"/>
            <a:r>
              <a:rPr lang="en-US" dirty="0"/>
              <a:t>Bullet point</a:t>
            </a:r>
          </a:p>
          <a:p>
            <a:pPr lvl="0"/>
            <a:r>
              <a:rPr lang="en-US" dirty="0"/>
              <a:t>Bullet point</a:t>
            </a:r>
          </a:p>
          <a:p>
            <a:pPr lvl="0"/>
            <a:r>
              <a:rPr lang="en-US" dirty="0"/>
              <a:t>Bullet point</a:t>
            </a:r>
            <a:endParaRPr lang="en-GB" dirty="0"/>
          </a:p>
        </p:txBody>
      </p:sp>
    </p:spTree>
    <p:extLst>
      <p:ext uri="{BB962C8B-B14F-4D97-AF65-F5344CB8AC3E}">
        <p14:creationId xmlns:p14="http://schemas.microsoft.com/office/powerpoint/2010/main" val="2683290540"/>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vy - Simple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95325" y="1679510"/>
            <a:ext cx="10801350" cy="1701643"/>
          </a:xfrm>
          <a:prstGeom prst="rect">
            <a:avLst/>
          </a:prstGeom>
        </p:spPr>
        <p:txBody>
          <a:bodyPr anchor="b"/>
          <a:lstStyle>
            <a:lvl1pPr marL="0" indent="0">
              <a:buNone/>
              <a:defRPr sz="8000" baseline="0">
                <a:solidFill>
                  <a:srgbClr val="2C5666"/>
                </a:solidFill>
              </a:defRPr>
            </a:lvl1pPr>
          </a:lstStyle>
          <a:p>
            <a:pPr lvl="0"/>
            <a:r>
              <a:rPr lang="en-US" dirty="0"/>
              <a:t>Heading</a:t>
            </a:r>
            <a:endParaRPr lang="en-GB" dirty="0"/>
          </a:p>
        </p:txBody>
      </p:sp>
      <p:sp>
        <p:nvSpPr>
          <p:cNvPr id="6" name="Text Placeholder 5"/>
          <p:cNvSpPr>
            <a:spLocks noGrp="1"/>
          </p:cNvSpPr>
          <p:nvPr>
            <p:ph type="body" sz="quarter" idx="11" hasCustomPrompt="1"/>
          </p:nvPr>
        </p:nvSpPr>
        <p:spPr>
          <a:xfrm>
            <a:off x="695325" y="3611880"/>
            <a:ext cx="8793163" cy="2211070"/>
          </a:xfrm>
          <a:prstGeom prst="rect">
            <a:avLst/>
          </a:prstGeom>
        </p:spPr>
        <p:txBody>
          <a:bodyPr/>
          <a:lstStyle>
            <a:lvl1pPr>
              <a:spcAft>
                <a:spcPts val="600"/>
              </a:spcAft>
              <a:buClr>
                <a:srgbClr val="15989D"/>
              </a:buClr>
              <a:defRPr sz="2400"/>
            </a:lvl1pPr>
          </a:lstStyle>
          <a:p>
            <a:pPr lvl="0"/>
            <a:r>
              <a:rPr lang="en-US" dirty="0"/>
              <a:t>Bullet point</a:t>
            </a:r>
          </a:p>
          <a:p>
            <a:pPr lvl="0"/>
            <a:r>
              <a:rPr lang="en-US" dirty="0"/>
              <a:t>Bullet point</a:t>
            </a:r>
          </a:p>
          <a:p>
            <a:pPr lvl="0"/>
            <a:r>
              <a:rPr lang="en-US" dirty="0"/>
              <a:t>Bullet point</a:t>
            </a:r>
            <a:endParaRPr lang="en-GB" dirty="0"/>
          </a:p>
        </p:txBody>
      </p:sp>
    </p:spTree>
    <p:extLst>
      <p:ext uri="{BB962C8B-B14F-4D97-AF65-F5344CB8AC3E}">
        <p14:creationId xmlns:p14="http://schemas.microsoft.com/office/powerpoint/2010/main" val="403777678"/>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Orange - Subheading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5"/>
          <p:cNvSpPr>
            <a:spLocks noGrp="1"/>
          </p:cNvSpPr>
          <p:nvPr>
            <p:ph type="body" sz="quarter" idx="11" hasCustomPrompt="1"/>
          </p:nvPr>
        </p:nvSpPr>
        <p:spPr>
          <a:xfrm>
            <a:off x="695325" y="3548743"/>
            <a:ext cx="10801350" cy="2394857"/>
          </a:xfrm>
          <a:prstGeom prst="rect">
            <a:avLst/>
          </a:prstGeom>
        </p:spPr>
        <p:txBody>
          <a:bodyPr/>
          <a:lstStyle>
            <a:lvl1pPr marL="0" marR="0" indent="0" algn="l" defTabSz="914400" rtl="0" eaLnBrk="1" fontAlgn="auto" latinLnBrk="0" hangingPunct="1">
              <a:lnSpc>
                <a:spcPct val="90000"/>
              </a:lnSpc>
              <a:spcBef>
                <a:spcPts val="1000"/>
              </a:spcBef>
              <a:spcAft>
                <a:spcPts val="600"/>
              </a:spcAft>
              <a:buClr>
                <a:srgbClr val="15989D"/>
              </a:buClr>
              <a:buSzTx/>
              <a:buFontTx/>
              <a:buNone/>
              <a:tabLst/>
              <a:defRPr sz="2200"/>
            </a:lvl1pPr>
            <a:lvl2pPr marL="685800" indent="-228600">
              <a:buClr>
                <a:srgbClr val="15989D"/>
              </a:buClr>
              <a:buFont typeface="Acumin Pro" panose="020B0504020202020204" pitchFamily="34" charset="0"/>
              <a:buChar char="•"/>
              <a:defRPr/>
            </a:lvl2pPr>
            <a:lvl3pPr marL="1143000" indent="-228600">
              <a:buClr>
                <a:srgbClr val="15989D"/>
              </a:buClr>
              <a:buFont typeface="Acumin Pro" panose="020B0504020202020204" pitchFamily="34" charset="0"/>
              <a:buChar char="•"/>
              <a:defRPr/>
            </a:lvl3pPr>
            <a:lvl4pPr marL="1600200" indent="-228600">
              <a:buClr>
                <a:srgbClr val="15989D"/>
              </a:buClr>
              <a:buFont typeface="Acumin Pro" panose="020B0504020202020204" pitchFamily="34" charset="0"/>
              <a:buChar char="•"/>
              <a:defRPr/>
            </a:lvl4pPr>
            <a:lvl5pPr marL="2057400" indent="-228600">
              <a:buClr>
                <a:srgbClr val="15989D"/>
              </a:buClr>
              <a:buFont typeface="Acumin Pro" panose="020B0504020202020204" pitchFamily="34" charset="0"/>
              <a:buChar char="•"/>
              <a:defRPr/>
            </a:lvl5pPr>
          </a:lstStyle>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endParaRPr lang="en-US" dirty="0"/>
          </a:p>
          <a:p>
            <a:pPr lvl="0"/>
            <a:endParaRPr lang="en-GB" dirty="0"/>
          </a:p>
        </p:txBody>
      </p:sp>
      <p:sp>
        <p:nvSpPr>
          <p:cNvPr id="7" name="Content Placeholder 7"/>
          <p:cNvSpPr>
            <a:spLocks noGrp="1"/>
          </p:cNvSpPr>
          <p:nvPr>
            <p:ph sz="quarter" idx="12" hasCustomPrompt="1"/>
          </p:nvPr>
        </p:nvSpPr>
        <p:spPr>
          <a:xfrm>
            <a:off x="695325" y="2962275"/>
            <a:ext cx="10801350" cy="585788"/>
          </a:xfrm>
          <a:prstGeom prst="rect">
            <a:avLst/>
          </a:prstGeom>
        </p:spPr>
        <p:txBody>
          <a:bodyPr/>
          <a:lstStyle>
            <a:lvl1pPr marL="0" indent="0">
              <a:buNone/>
              <a:defRPr sz="2400">
                <a:solidFill>
                  <a:srgbClr val="15989D"/>
                </a:solidFill>
                <a:latin typeface="Acumin Pro Semibold" panose="020B0704020202020204" pitchFamily="34" charset="0"/>
              </a:defRPr>
            </a:lvl1pPr>
          </a:lstStyle>
          <a:p>
            <a:pPr lvl="0"/>
            <a:r>
              <a:rPr lang="en-GB" dirty="0"/>
              <a:t>Subheading</a:t>
            </a:r>
          </a:p>
        </p:txBody>
      </p:sp>
      <p:sp>
        <p:nvSpPr>
          <p:cNvPr id="8" name="Text Placeholder 8"/>
          <p:cNvSpPr>
            <a:spLocks noGrp="1"/>
          </p:cNvSpPr>
          <p:nvPr>
            <p:ph type="body" sz="quarter" idx="13" hasCustomPrompt="1"/>
          </p:nvPr>
        </p:nvSpPr>
        <p:spPr>
          <a:xfrm>
            <a:off x="695325" y="1897063"/>
            <a:ext cx="10801350" cy="1065212"/>
          </a:xfrm>
          <a:prstGeom prst="rect">
            <a:avLst/>
          </a:prstGeom>
        </p:spPr>
        <p:txBody>
          <a:bodyPr anchor="b"/>
          <a:lstStyle>
            <a:lvl1pPr marL="0" indent="0">
              <a:buNone/>
              <a:defRPr sz="4000" cap="none" baseline="0">
                <a:solidFill>
                  <a:srgbClr val="CF8503"/>
                </a:solidFill>
                <a:latin typeface="Acumin Pro Semibold" panose="020B0704020202020204" pitchFamily="34" charset="0"/>
              </a:defRPr>
            </a:lvl1pPr>
          </a:lstStyle>
          <a:p>
            <a:pPr lvl="0"/>
            <a:r>
              <a:rPr lang="en-GB" dirty="0"/>
              <a:t>Heading</a:t>
            </a:r>
          </a:p>
        </p:txBody>
      </p:sp>
    </p:spTree>
    <p:extLst>
      <p:ext uri="{BB962C8B-B14F-4D97-AF65-F5344CB8AC3E}">
        <p14:creationId xmlns:p14="http://schemas.microsoft.com/office/powerpoint/2010/main" val="1570909647"/>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Orange - Image">
    <p:spTree>
      <p:nvGrpSpPr>
        <p:cNvPr id="1" name=""/>
        <p:cNvGrpSpPr/>
        <p:nvPr/>
      </p:nvGrpSpPr>
      <p:grpSpPr>
        <a:xfrm>
          <a:off x="0" y="0"/>
          <a:ext cx="0" cy="0"/>
          <a:chOff x="0" y="0"/>
          <a:chExt cx="0" cy="0"/>
        </a:xfrm>
      </p:grpSpPr>
      <p:sp>
        <p:nvSpPr>
          <p:cNvPr id="2" name="Picture Placeholder 3"/>
          <p:cNvSpPr>
            <a:spLocks noGrp="1"/>
          </p:cNvSpPr>
          <p:nvPr>
            <p:ph type="pic" sz="quarter" idx="14" hasCustomPrompt="1"/>
          </p:nvPr>
        </p:nvSpPr>
        <p:spPr>
          <a:xfrm>
            <a:off x="695325" y="2463800"/>
            <a:ext cx="69246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3"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CF8503"/>
                </a:solidFill>
                <a:latin typeface="Acumin Pro Semibold" panose="020B0704020202020204" pitchFamily="34" charset="0"/>
              </a:defRPr>
            </a:lvl1pPr>
          </a:lstStyle>
          <a:p>
            <a:pPr lvl="0"/>
            <a:r>
              <a:rPr lang="en-GB" dirty="0"/>
              <a:t>Image title</a:t>
            </a:r>
          </a:p>
        </p:txBody>
      </p:sp>
    </p:spTree>
    <p:extLst>
      <p:ext uri="{BB962C8B-B14F-4D97-AF65-F5344CB8AC3E}">
        <p14:creationId xmlns:p14="http://schemas.microsoft.com/office/powerpoint/2010/main" val="313505933"/>
      </p:ext>
    </p:extLst>
  </p:cSld>
  <p:clrMapOvr>
    <a:masterClrMapping/>
  </p:clrMapOvr>
  <p:extLst>
    <p:ext uri="{DCECCB84-F9BA-43D5-87BE-67443E8EF086}">
      <p15:sldGuideLst xmlns:p15="http://schemas.microsoft.com/office/powerpoint/2012/main"/>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Orange dual image">
    <p:spTree>
      <p:nvGrpSpPr>
        <p:cNvPr id="1" name=""/>
        <p:cNvGrpSpPr/>
        <p:nvPr/>
      </p:nvGrpSpPr>
      <p:grpSpPr>
        <a:xfrm>
          <a:off x="0" y="0"/>
          <a:ext cx="0" cy="0"/>
          <a:chOff x="0" y="0"/>
          <a:chExt cx="0" cy="0"/>
        </a:xfrm>
      </p:grpSpPr>
      <p:sp>
        <p:nvSpPr>
          <p:cNvPr id="3"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CF8503"/>
                </a:solidFill>
                <a:latin typeface="Acumin Pro Semibold" panose="020B0704020202020204" pitchFamily="34" charset="0"/>
              </a:defRPr>
            </a:lvl1pPr>
          </a:lstStyle>
          <a:p>
            <a:pPr lvl="0"/>
            <a:r>
              <a:rPr lang="en-GB" dirty="0"/>
              <a:t>Image title</a:t>
            </a:r>
          </a:p>
        </p:txBody>
      </p:sp>
      <p:sp>
        <p:nvSpPr>
          <p:cNvPr id="4" name="Picture Placeholder 3"/>
          <p:cNvSpPr>
            <a:spLocks noGrp="1"/>
          </p:cNvSpPr>
          <p:nvPr>
            <p:ph type="pic" sz="quarter" idx="15" hasCustomPrompt="1"/>
          </p:nvPr>
        </p:nvSpPr>
        <p:spPr>
          <a:xfrm>
            <a:off x="695325" y="2463800"/>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5" name="Picture Placeholder 3"/>
          <p:cNvSpPr>
            <a:spLocks noGrp="1"/>
          </p:cNvSpPr>
          <p:nvPr>
            <p:ph type="pic" sz="quarter" idx="16" hasCustomPrompt="1"/>
          </p:nvPr>
        </p:nvSpPr>
        <p:spPr>
          <a:xfrm>
            <a:off x="6311900" y="2463799"/>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3082442022"/>
      </p:ext>
    </p:extLst>
  </p:cSld>
  <p:clrMapOvr>
    <a:masterClrMapping/>
  </p:clrMapOvr>
  <p:extLst>
    <p:ext uri="{DCECCB84-F9BA-43D5-87BE-67443E8EF086}">
      <p15:sldGuideLst xmlns:p15="http://schemas.microsoft.com/office/powerpoint/2012/main"/>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Orange multiple image">
    <p:spTree>
      <p:nvGrpSpPr>
        <p:cNvPr id="1" name=""/>
        <p:cNvGrpSpPr/>
        <p:nvPr/>
      </p:nvGrpSpPr>
      <p:grpSpPr>
        <a:xfrm>
          <a:off x="0" y="0"/>
          <a:ext cx="0" cy="0"/>
          <a:chOff x="0" y="0"/>
          <a:chExt cx="0" cy="0"/>
        </a:xfrm>
      </p:grpSpPr>
      <p:sp>
        <p:nvSpPr>
          <p:cNvPr id="3"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strike="noStrike" cap="none" baseline="0">
                <a:solidFill>
                  <a:srgbClr val="CF8503"/>
                </a:solidFill>
                <a:latin typeface="Acumin Pro Semibold" panose="020B0704020202020204" pitchFamily="34" charset="0"/>
              </a:defRPr>
            </a:lvl1pPr>
          </a:lstStyle>
          <a:p>
            <a:pPr lvl="0"/>
            <a:r>
              <a:rPr lang="en-GB" dirty="0"/>
              <a:t>Image title</a:t>
            </a:r>
          </a:p>
        </p:txBody>
      </p:sp>
      <p:sp>
        <p:nvSpPr>
          <p:cNvPr id="4" name="Picture Placeholder 3"/>
          <p:cNvSpPr>
            <a:spLocks noGrp="1"/>
          </p:cNvSpPr>
          <p:nvPr>
            <p:ph type="pic" sz="quarter" idx="15" hasCustomPrompt="1"/>
          </p:nvPr>
        </p:nvSpPr>
        <p:spPr>
          <a:xfrm>
            <a:off x="7772400" y="2463799"/>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5" name="Picture Placeholder 3"/>
          <p:cNvSpPr>
            <a:spLocks noGrp="1"/>
          </p:cNvSpPr>
          <p:nvPr>
            <p:ph type="pic" sz="quarter" idx="16" hasCustomPrompt="1"/>
          </p:nvPr>
        </p:nvSpPr>
        <p:spPr>
          <a:xfrm>
            <a:off x="3860800" y="2463798"/>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6" name="Picture Placeholder 3"/>
          <p:cNvSpPr>
            <a:spLocks noGrp="1"/>
          </p:cNvSpPr>
          <p:nvPr>
            <p:ph type="pic" sz="quarter" idx="17" hasCustomPrompt="1"/>
          </p:nvPr>
        </p:nvSpPr>
        <p:spPr>
          <a:xfrm>
            <a:off x="695325" y="2463799"/>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7" name="Picture Placeholder 3"/>
          <p:cNvSpPr>
            <a:spLocks noGrp="1"/>
          </p:cNvSpPr>
          <p:nvPr>
            <p:ph type="pic" sz="quarter" idx="18" hasCustomPrompt="1"/>
          </p:nvPr>
        </p:nvSpPr>
        <p:spPr>
          <a:xfrm>
            <a:off x="695325" y="4505323"/>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4191834249"/>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range break">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95325" y="825500"/>
            <a:ext cx="10801350" cy="5483225"/>
          </a:xfrm>
          <a:prstGeom prst="rect">
            <a:avLst/>
          </a:prstGeom>
        </p:spPr>
        <p:txBody>
          <a:bodyPr anchor="ctr"/>
          <a:lstStyle>
            <a:lvl1pPr marL="0" indent="0">
              <a:buNone/>
              <a:defRPr sz="11500">
                <a:solidFill>
                  <a:srgbClr val="CF8503"/>
                </a:solidFill>
              </a:defRPr>
            </a:lvl1pPr>
          </a:lstStyle>
          <a:p>
            <a:pPr lvl="0"/>
            <a:r>
              <a:rPr lang="en-US" dirty="0"/>
              <a:t>Break</a:t>
            </a:r>
            <a:endParaRPr lang="en-GB" dirty="0"/>
          </a:p>
        </p:txBody>
      </p:sp>
    </p:spTree>
    <p:extLst>
      <p:ext uri="{BB962C8B-B14F-4D97-AF65-F5344CB8AC3E}">
        <p14:creationId xmlns:p14="http://schemas.microsoft.com/office/powerpoint/2010/main" val="950724520"/>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Oran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035447"/>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4F80229-71FC-EC40-BE17-3D9EB896311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695325" y="2471058"/>
            <a:ext cx="10801350" cy="954314"/>
          </a:xfrm>
          <a:prstGeom prst="rect">
            <a:avLst/>
          </a:prstGeom>
        </p:spPr>
        <p:txBody>
          <a:bodyPr anchor="b"/>
          <a:lstStyle>
            <a:lvl1pPr marL="0" indent="0">
              <a:buNone/>
              <a:defRPr sz="3200" cap="none" baseline="0">
                <a:solidFill>
                  <a:schemeClr val="bg1"/>
                </a:solidFill>
              </a:defRPr>
            </a:lvl1pPr>
          </a:lstStyle>
          <a:p>
            <a:pPr lvl="0"/>
            <a:r>
              <a:rPr lang="en-US" dirty="0"/>
              <a:t>Subheading</a:t>
            </a:r>
            <a:endParaRPr lang="en-GB" dirty="0"/>
          </a:p>
        </p:txBody>
      </p:sp>
      <p:sp>
        <p:nvSpPr>
          <p:cNvPr id="5" name="Text Placeholder 2"/>
          <p:cNvSpPr>
            <a:spLocks noGrp="1"/>
          </p:cNvSpPr>
          <p:nvPr>
            <p:ph type="body" sz="quarter" idx="11" hasCustomPrompt="1"/>
          </p:nvPr>
        </p:nvSpPr>
        <p:spPr>
          <a:xfrm>
            <a:off x="695325" y="3432629"/>
            <a:ext cx="10801350" cy="954314"/>
          </a:xfrm>
          <a:prstGeom prst="rect">
            <a:avLst/>
          </a:prstGeom>
        </p:spPr>
        <p:txBody>
          <a:bodyPr anchor="t"/>
          <a:lstStyle>
            <a:lvl1pPr marL="0" indent="0">
              <a:buNone/>
              <a:defRPr sz="6400" cap="none" baseline="0">
                <a:solidFill>
                  <a:schemeClr val="bg1"/>
                </a:solidFill>
                <a:latin typeface="Acumin Pro Semibold" panose="020B0704020202020204" pitchFamily="34" charset="0"/>
              </a:defRPr>
            </a:lvl1pPr>
          </a:lstStyle>
          <a:p>
            <a:pPr lvl="0"/>
            <a:r>
              <a:rPr lang="en-US" dirty="0"/>
              <a:t>Chapter title</a:t>
            </a:r>
            <a:endParaRPr lang="en-GB" dirty="0"/>
          </a:p>
        </p:txBody>
      </p:sp>
    </p:spTree>
    <p:extLst>
      <p:ext uri="{BB962C8B-B14F-4D97-AF65-F5344CB8AC3E}">
        <p14:creationId xmlns:p14="http://schemas.microsoft.com/office/powerpoint/2010/main" val="166984142"/>
      </p:ext>
    </p:extLst>
  </p:cSld>
  <p:clrMapOvr>
    <a:masterClrMapping/>
  </p:clrMapOvr>
  <p:extLst>
    <p:ext uri="{DCECCB84-F9BA-43D5-87BE-67443E8EF086}">
      <p15:sldGuideLst xmlns:p15="http://schemas.microsoft.com/office/powerpoint/2012/main"/>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nk - Simple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95325" y="1679510"/>
            <a:ext cx="10801350" cy="1701643"/>
          </a:xfrm>
          <a:prstGeom prst="rect">
            <a:avLst/>
          </a:prstGeom>
        </p:spPr>
        <p:txBody>
          <a:bodyPr anchor="b"/>
          <a:lstStyle>
            <a:lvl1pPr marL="0" indent="0">
              <a:buNone/>
              <a:defRPr sz="8000" baseline="0">
                <a:solidFill>
                  <a:srgbClr val="AD4F83"/>
                </a:solidFill>
              </a:defRPr>
            </a:lvl1pPr>
          </a:lstStyle>
          <a:p>
            <a:pPr lvl="0"/>
            <a:r>
              <a:rPr lang="en-US" dirty="0"/>
              <a:t>Heading</a:t>
            </a:r>
            <a:endParaRPr lang="en-GB" dirty="0"/>
          </a:p>
        </p:txBody>
      </p:sp>
      <p:sp>
        <p:nvSpPr>
          <p:cNvPr id="5" name="Text Placeholder 5"/>
          <p:cNvSpPr>
            <a:spLocks noGrp="1"/>
          </p:cNvSpPr>
          <p:nvPr>
            <p:ph type="body" sz="quarter" idx="11" hasCustomPrompt="1"/>
          </p:nvPr>
        </p:nvSpPr>
        <p:spPr>
          <a:xfrm>
            <a:off x="695325" y="3611880"/>
            <a:ext cx="8793163" cy="2211070"/>
          </a:xfrm>
          <a:prstGeom prst="rect">
            <a:avLst/>
          </a:prstGeom>
        </p:spPr>
        <p:txBody>
          <a:bodyPr/>
          <a:lstStyle>
            <a:lvl1pPr>
              <a:spcAft>
                <a:spcPts val="600"/>
              </a:spcAft>
              <a:buClr>
                <a:srgbClr val="15989D"/>
              </a:buClr>
              <a:defRPr sz="2400"/>
            </a:lvl1pPr>
          </a:lstStyle>
          <a:p>
            <a:pPr lvl="0"/>
            <a:r>
              <a:rPr lang="en-US" dirty="0"/>
              <a:t>Bullet point</a:t>
            </a:r>
          </a:p>
          <a:p>
            <a:pPr lvl="0"/>
            <a:r>
              <a:rPr lang="en-US" dirty="0"/>
              <a:t>Bullet point</a:t>
            </a:r>
          </a:p>
          <a:p>
            <a:pPr lvl="0"/>
            <a:r>
              <a:rPr lang="en-US" dirty="0"/>
              <a:t>Bullet point</a:t>
            </a:r>
            <a:endParaRPr lang="en-GB" dirty="0"/>
          </a:p>
        </p:txBody>
      </p:sp>
    </p:spTree>
    <p:extLst>
      <p:ext uri="{BB962C8B-B14F-4D97-AF65-F5344CB8AC3E}">
        <p14:creationId xmlns:p14="http://schemas.microsoft.com/office/powerpoint/2010/main" val="840085942"/>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Pink - Subheading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5"/>
          <p:cNvSpPr>
            <a:spLocks noGrp="1"/>
          </p:cNvSpPr>
          <p:nvPr>
            <p:ph type="body" sz="quarter" idx="11" hasCustomPrompt="1"/>
          </p:nvPr>
        </p:nvSpPr>
        <p:spPr>
          <a:xfrm>
            <a:off x="695325" y="3548743"/>
            <a:ext cx="10801350" cy="2394857"/>
          </a:xfrm>
          <a:prstGeom prst="rect">
            <a:avLst/>
          </a:prstGeom>
        </p:spPr>
        <p:txBody>
          <a:bodyPr/>
          <a:lstStyle>
            <a:lvl1pPr marL="0" marR="0" indent="0" algn="l" defTabSz="914400" rtl="0" eaLnBrk="1" fontAlgn="auto" latinLnBrk="0" hangingPunct="1">
              <a:lnSpc>
                <a:spcPct val="90000"/>
              </a:lnSpc>
              <a:spcBef>
                <a:spcPts val="1000"/>
              </a:spcBef>
              <a:spcAft>
                <a:spcPts val="600"/>
              </a:spcAft>
              <a:buClr>
                <a:srgbClr val="15989D"/>
              </a:buClr>
              <a:buSzTx/>
              <a:buFontTx/>
              <a:buNone/>
              <a:tabLst/>
              <a:defRPr sz="2200"/>
            </a:lvl1pPr>
            <a:lvl2pPr marL="685800" indent="-228600">
              <a:buClr>
                <a:srgbClr val="15989D"/>
              </a:buClr>
              <a:buFont typeface="Acumin Pro" panose="020B0504020202020204" pitchFamily="34" charset="0"/>
              <a:buChar char="•"/>
              <a:defRPr/>
            </a:lvl2pPr>
            <a:lvl3pPr marL="1143000" indent="-228600">
              <a:buClr>
                <a:srgbClr val="15989D"/>
              </a:buClr>
              <a:buFont typeface="Acumin Pro" panose="020B0504020202020204" pitchFamily="34" charset="0"/>
              <a:buChar char="•"/>
              <a:defRPr/>
            </a:lvl3pPr>
            <a:lvl4pPr marL="1600200" indent="-228600">
              <a:buClr>
                <a:srgbClr val="15989D"/>
              </a:buClr>
              <a:buFont typeface="Acumin Pro" panose="020B0504020202020204" pitchFamily="34" charset="0"/>
              <a:buChar char="•"/>
              <a:defRPr/>
            </a:lvl4pPr>
            <a:lvl5pPr marL="2057400" indent="-228600">
              <a:buClr>
                <a:srgbClr val="15989D"/>
              </a:buClr>
              <a:buFont typeface="Acumin Pro" panose="020B0504020202020204" pitchFamily="34" charset="0"/>
              <a:buChar char="•"/>
              <a:defRPr/>
            </a:lvl5pPr>
          </a:lstStyle>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endParaRPr lang="en-US" dirty="0"/>
          </a:p>
          <a:p>
            <a:pPr lvl="0"/>
            <a:endParaRPr lang="en-GB" dirty="0"/>
          </a:p>
        </p:txBody>
      </p:sp>
      <p:sp>
        <p:nvSpPr>
          <p:cNvPr id="7" name="Content Placeholder 7"/>
          <p:cNvSpPr>
            <a:spLocks noGrp="1"/>
          </p:cNvSpPr>
          <p:nvPr>
            <p:ph sz="quarter" idx="12" hasCustomPrompt="1"/>
          </p:nvPr>
        </p:nvSpPr>
        <p:spPr>
          <a:xfrm>
            <a:off x="695325" y="2962275"/>
            <a:ext cx="10801350" cy="585788"/>
          </a:xfrm>
          <a:prstGeom prst="rect">
            <a:avLst/>
          </a:prstGeom>
        </p:spPr>
        <p:txBody>
          <a:bodyPr/>
          <a:lstStyle>
            <a:lvl1pPr marL="0" indent="0">
              <a:buNone/>
              <a:defRPr sz="2400">
                <a:solidFill>
                  <a:srgbClr val="15989D"/>
                </a:solidFill>
                <a:latin typeface="Acumin Pro Semibold" panose="020B0704020202020204" pitchFamily="34" charset="0"/>
              </a:defRPr>
            </a:lvl1pPr>
          </a:lstStyle>
          <a:p>
            <a:pPr lvl="0"/>
            <a:r>
              <a:rPr lang="en-GB" dirty="0"/>
              <a:t>Subheading</a:t>
            </a:r>
          </a:p>
        </p:txBody>
      </p:sp>
      <p:sp>
        <p:nvSpPr>
          <p:cNvPr id="8" name="Text Placeholder 8"/>
          <p:cNvSpPr>
            <a:spLocks noGrp="1"/>
          </p:cNvSpPr>
          <p:nvPr>
            <p:ph type="body" sz="quarter" idx="13" hasCustomPrompt="1"/>
          </p:nvPr>
        </p:nvSpPr>
        <p:spPr>
          <a:xfrm>
            <a:off x="695325" y="1897063"/>
            <a:ext cx="10801350" cy="1065212"/>
          </a:xfrm>
          <a:prstGeom prst="rect">
            <a:avLst/>
          </a:prstGeom>
        </p:spPr>
        <p:txBody>
          <a:bodyPr anchor="b"/>
          <a:lstStyle>
            <a:lvl1pPr marL="0" indent="0">
              <a:buNone/>
              <a:defRPr sz="4000" cap="none" baseline="0">
                <a:solidFill>
                  <a:srgbClr val="AD4F83"/>
                </a:solidFill>
                <a:latin typeface="Acumin Pro Semibold" panose="020B0704020202020204" pitchFamily="34" charset="0"/>
              </a:defRPr>
            </a:lvl1pPr>
          </a:lstStyle>
          <a:p>
            <a:pPr lvl="0"/>
            <a:r>
              <a:rPr lang="en-GB" dirty="0"/>
              <a:t>Heading</a:t>
            </a:r>
          </a:p>
        </p:txBody>
      </p:sp>
    </p:spTree>
    <p:extLst>
      <p:ext uri="{BB962C8B-B14F-4D97-AF65-F5344CB8AC3E}">
        <p14:creationId xmlns:p14="http://schemas.microsoft.com/office/powerpoint/2010/main" val="2886138225"/>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nk - Image">
    <p:spTree>
      <p:nvGrpSpPr>
        <p:cNvPr id="1" name=""/>
        <p:cNvGrpSpPr/>
        <p:nvPr/>
      </p:nvGrpSpPr>
      <p:grpSpPr>
        <a:xfrm>
          <a:off x="0" y="0"/>
          <a:ext cx="0" cy="0"/>
          <a:chOff x="0" y="0"/>
          <a:chExt cx="0" cy="0"/>
        </a:xfrm>
      </p:grpSpPr>
      <p:sp>
        <p:nvSpPr>
          <p:cNvPr id="2" name="Picture Placeholder 3"/>
          <p:cNvSpPr>
            <a:spLocks noGrp="1"/>
          </p:cNvSpPr>
          <p:nvPr>
            <p:ph type="pic" sz="quarter" idx="14" hasCustomPrompt="1"/>
          </p:nvPr>
        </p:nvSpPr>
        <p:spPr>
          <a:xfrm>
            <a:off x="695325" y="2463800"/>
            <a:ext cx="69246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3"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AD4F83"/>
                </a:solidFill>
                <a:latin typeface="Acumin Pro Semibold" panose="020B0704020202020204" pitchFamily="34" charset="0"/>
              </a:defRPr>
            </a:lvl1pPr>
          </a:lstStyle>
          <a:p>
            <a:pPr lvl="0"/>
            <a:r>
              <a:rPr lang="en-GB" dirty="0"/>
              <a:t>Image title</a:t>
            </a:r>
          </a:p>
        </p:txBody>
      </p:sp>
    </p:spTree>
    <p:extLst>
      <p:ext uri="{BB962C8B-B14F-4D97-AF65-F5344CB8AC3E}">
        <p14:creationId xmlns:p14="http://schemas.microsoft.com/office/powerpoint/2010/main" val="3727675977"/>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vy - Bullets with Subheadin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5"/>
          <p:cNvSpPr>
            <a:spLocks noGrp="1"/>
          </p:cNvSpPr>
          <p:nvPr>
            <p:ph type="body" sz="quarter" idx="11" hasCustomPrompt="1"/>
          </p:nvPr>
        </p:nvSpPr>
        <p:spPr>
          <a:xfrm>
            <a:off x="695325" y="3548743"/>
            <a:ext cx="10801350" cy="2394857"/>
          </a:xfrm>
          <a:prstGeom prst="rect">
            <a:avLst/>
          </a:prstGeom>
        </p:spPr>
        <p:txBody>
          <a:bodyPr/>
          <a:lstStyle>
            <a:lvl1pPr marL="0" marR="0" indent="0" algn="l" defTabSz="914400" rtl="0" eaLnBrk="1" fontAlgn="auto" latinLnBrk="0" hangingPunct="1">
              <a:lnSpc>
                <a:spcPct val="90000"/>
              </a:lnSpc>
              <a:spcBef>
                <a:spcPts val="1000"/>
              </a:spcBef>
              <a:spcAft>
                <a:spcPts val="600"/>
              </a:spcAft>
              <a:buClr>
                <a:srgbClr val="15989D"/>
              </a:buClr>
              <a:buSzTx/>
              <a:buFontTx/>
              <a:buNone/>
              <a:tabLst/>
              <a:defRPr sz="2200"/>
            </a:lvl1pPr>
            <a:lvl2pPr marL="685800" indent="-228600">
              <a:buClr>
                <a:srgbClr val="15989D"/>
              </a:buClr>
              <a:buFont typeface="Acumin Pro" panose="020B0504020202020204" pitchFamily="34" charset="0"/>
              <a:buChar char="•"/>
              <a:defRPr/>
            </a:lvl2pPr>
            <a:lvl3pPr marL="1143000" indent="-228600">
              <a:buClr>
                <a:srgbClr val="15989D"/>
              </a:buClr>
              <a:buFont typeface="Acumin Pro" panose="020B0504020202020204" pitchFamily="34" charset="0"/>
              <a:buChar char="•"/>
              <a:defRPr/>
            </a:lvl3pPr>
            <a:lvl4pPr marL="1600200" indent="-228600">
              <a:buClr>
                <a:srgbClr val="15989D"/>
              </a:buClr>
              <a:buFont typeface="Acumin Pro" panose="020B0504020202020204" pitchFamily="34" charset="0"/>
              <a:buChar char="•"/>
              <a:defRPr/>
            </a:lvl4pPr>
            <a:lvl5pPr marL="2057400" indent="-228600">
              <a:buClr>
                <a:srgbClr val="15989D"/>
              </a:buClr>
              <a:buFont typeface="Acumin Pro" panose="020B0504020202020204" pitchFamily="34" charset="0"/>
              <a:buChar char="•"/>
              <a:defRPr/>
            </a:lvl5pPr>
          </a:lstStyle>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endParaRPr lang="en-US" dirty="0"/>
          </a:p>
          <a:p>
            <a:pPr lvl="0"/>
            <a:endParaRPr lang="en-GB" dirty="0"/>
          </a:p>
        </p:txBody>
      </p:sp>
      <p:sp>
        <p:nvSpPr>
          <p:cNvPr id="8" name="Content Placeholder 7"/>
          <p:cNvSpPr>
            <a:spLocks noGrp="1"/>
          </p:cNvSpPr>
          <p:nvPr>
            <p:ph sz="quarter" idx="12" hasCustomPrompt="1"/>
          </p:nvPr>
        </p:nvSpPr>
        <p:spPr>
          <a:xfrm>
            <a:off x="695325" y="2962275"/>
            <a:ext cx="10801350" cy="585788"/>
          </a:xfrm>
          <a:prstGeom prst="rect">
            <a:avLst/>
          </a:prstGeom>
        </p:spPr>
        <p:txBody>
          <a:bodyPr/>
          <a:lstStyle>
            <a:lvl1pPr marL="0" indent="0">
              <a:buNone/>
              <a:defRPr sz="2400">
                <a:solidFill>
                  <a:srgbClr val="15989D"/>
                </a:solidFill>
                <a:latin typeface="Acumin Pro Semibold" panose="020B0704020202020204" pitchFamily="34" charset="0"/>
              </a:defRPr>
            </a:lvl1pPr>
          </a:lstStyle>
          <a:p>
            <a:pPr lvl="0"/>
            <a:r>
              <a:rPr lang="en-GB" dirty="0"/>
              <a:t>Subheading</a:t>
            </a:r>
          </a:p>
        </p:txBody>
      </p:sp>
      <p:sp>
        <p:nvSpPr>
          <p:cNvPr id="10" name="Text Placeholder 9"/>
          <p:cNvSpPr>
            <a:spLocks noGrp="1"/>
          </p:cNvSpPr>
          <p:nvPr>
            <p:ph type="body" sz="quarter" idx="13" hasCustomPrompt="1"/>
          </p:nvPr>
        </p:nvSpPr>
        <p:spPr>
          <a:xfrm>
            <a:off x="695325" y="1460500"/>
            <a:ext cx="10801350" cy="1409701"/>
          </a:xfrm>
          <a:prstGeom prst="rect">
            <a:avLst/>
          </a:prstGeom>
        </p:spPr>
        <p:txBody>
          <a:bodyPr anchor="b"/>
          <a:lstStyle>
            <a:lvl1pPr marL="0" indent="0">
              <a:buNone/>
              <a:defRPr sz="4000" cap="none" baseline="0">
                <a:solidFill>
                  <a:srgbClr val="2C5666"/>
                </a:solidFill>
                <a:latin typeface="Acumin Pro Semibold" panose="020B0704020202020204" pitchFamily="34" charset="0"/>
              </a:defRPr>
            </a:lvl1pPr>
            <a:lvl2pPr>
              <a:defRPr sz="4000"/>
            </a:lvl2pPr>
            <a:lvl3pPr>
              <a:defRPr sz="4000"/>
            </a:lvl3pPr>
            <a:lvl4pPr>
              <a:defRPr sz="4000"/>
            </a:lvl4pPr>
            <a:lvl5pPr>
              <a:defRPr sz="4000"/>
            </a:lvl5pPr>
          </a:lstStyle>
          <a:p>
            <a:pPr lvl="0"/>
            <a:r>
              <a:rPr lang="en-US" cap="none" baseline="0" dirty="0">
                <a:solidFill>
                  <a:srgbClr val="2C5666"/>
                </a:solidFill>
              </a:rPr>
              <a:t>Heading</a:t>
            </a:r>
            <a:endParaRPr lang="en-GB" dirty="0"/>
          </a:p>
        </p:txBody>
      </p:sp>
    </p:spTree>
    <p:extLst>
      <p:ext uri="{BB962C8B-B14F-4D97-AF65-F5344CB8AC3E}">
        <p14:creationId xmlns:p14="http://schemas.microsoft.com/office/powerpoint/2010/main" val="609206678"/>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range dual imag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695325" y="2463800"/>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5" name="Picture Placeholder 3"/>
          <p:cNvSpPr>
            <a:spLocks noGrp="1"/>
          </p:cNvSpPr>
          <p:nvPr>
            <p:ph type="pic" sz="quarter" idx="16" hasCustomPrompt="1"/>
          </p:nvPr>
        </p:nvSpPr>
        <p:spPr>
          <a:xfrm>
            <a:off x="6311900" y="2463799"/>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6"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AD4F83"/>
                </a:solidFill>
                <a:latin typeface="Acumin Pro Semibold" panose="020B0704020202020204" pitchFamily="34" charset="0"/>
              </a:defRPr>
            </a:lvl1pPr>
          </a:lstStyle>
          <a:p>
            <a:pPr lvl="0"/>
            <a:r>
              <a:rPr lang="en-GB" dirty="0"/>
              <a:t>Images title</a:t>
            </a:r>
          </a:p>
        </p:txBody>
      </p:sp>
    </p:spTree>
    <p:extLst>
      <p:ext uri="{BB962C8B-B14F-4D97-AF65-F5344CB8AC3E}">
        <p14:creationId xmlns:p14="http://schemas.microsoft.com/office/powerpoint/2010/main" val="4199886274"/>
      </p:ext>
    </p:extLst>
  </p:cSld>
  <p:clrMapOvr>
    <a:masterClrMapping/>
  </p:clrMapOvr>
  <p:extLst>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Orange multiple image">
    <p:spTree>
      <p:nvGrpSpPr>
        <p:cNvPr id="1" name=""/>
        <p:cNvGrpSpPr/>
        <p:nvPr/>
      </p:nvGrpSpPr>
      <p:grpSpPr>
        <a:xfrm>
          <a:off x="0" y="0"/>
          <a:ext cx="0" cy="0"/>
          <a:chOff x="0" y="0"/>
          <a:chExt cx="0" cy="0"/>
        </a:xfrm>
      </p:grpSpPr>
      <p:sp>
        <p:nvSpPr>
          <p:cNvPr id="4" name="Picture Placeholder 3"/>
          <p:cNvSpPr>
            <a:spLocks noGrp="1"/>
          </p:cNvSpPr>
          <p:nvPr>
            <p:ph type="pic" sz="quarter" idx="15" hasCustomPrompt="1"/>
          </p:nvPr>
        </p:nvSpPr>
        <p:spPr>
          <a:xfrm>
            <a:off x="7772400" y="2463799"/>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5" name="Picture Placeholder 3"/>
          <p:cNvSpPr>
            <a:spLocks noGrp="1"/>
          </p:cNvSpPr>
          <p:nvPr>
            <p:ph type="pic" sz="quarter" idx="16" hasCustomPrompt="1"/>
          </p:nvPr>
        </p:nvSpPr>
        <p:spPr>
          <a:xfrm>
            <a:off x="3860800" y="2463798"/>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6" name="Picture Placeholder 3"/>
          <p:cNvSpPr>
            <a:spLocks noGrp="1"/>
          </p:cNvSpPr>
          <p:nvPr>
            <p:ph type="pic" sz="quarter" idx="17" hasCustomPrompt="1"/>
          </p:nvPr>
        </p:nvSpPr>
        <p:spPr>
          <a:xfrm>
            <a:off x="695325" y="2463799"/>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7" name="Picture Placeholder 3"/>
          <p:cNvSpPr>
            <a:spLocks noGrp="1"/>
          </p:cNvSpPr>
          <p:nvPr>
            <p:ph type="pic" sz="quarter" idx="18" hasCustomPrompt="1"/>
          </p:nvPr>
        </p:nvSpPr>
        <p:spPr>
          <a:xfrm>
            <a:off x="695325" y="4505323"/>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8"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AD4F83"/>
                </a:solidFill>
                <a:latin typeface="Acumin Pro Semibold" panose="020B0704020202020204" pitchFamily="34" charset="0"/>
              </a:defRPr>
            </a:lvl1pPr>
          </a:lstStyle>
          <a:p>
            <a:pPr lvl="0"/>
            <a:r>
              <a:rPr lang="en-GB" dirty="0"/>
              <a:t>Images title</a:t>
            </a:r>
          </a:p>
        </p:txBody>
      </p:sp>
    </p:spTree>
    <p:extLst>
      <p:ext uri="{BB962C8B-B14F-4D97-AF65-F5344CB8AC3E}">
        <p14:creationId xmlns:p14="http://schemas.microsoft.com/office/powerpoint/2010/main" val="344393879"/>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range break">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95325" y="825500"/>
            <a:ext cx="10801350" cy="5483225"/>
          </a:xfrm>
          <a:prstGeom prst="rect">
            <a:avLst/>
          </a:prstGeom>
        </p:spPr>
        <p:txBody>
          <a:bodyPr anchor="ctr"/>
          <a:lstStyle>
            <a:lvl1pPr marL="0" indent="0">
              <a:buNone/>
              <a:defRPr sz="11500">
                <a:solidFill>
                  <a:srgbClr val="AD4F83"/>
                </a:solidFill>
              </a:defRPr>
            </a:lvl1pPr>
          </a:lstStyle>
          <a:p>
            <a:pPr lvl="0"/>
            <a:r>
              <a:rPr lang="en-US" dirty="0"/>
              <a:t>Break</a:t>
            </a:r>
            <a:endParaRPr lang="en-GB" dirty="0"/>
          </a:p>
        </p:txBody>
      </p:sp>
    </p:spTree>
    <p:extLst>
      <p:ext uri="{BB962C8B-B14F-4D97-AF65-F5344CB8AC3E}">
        <p14:creationId xmlns:p14="http://schemas.microsoft.com/office/powerpoint/2010/main" val="2965404292"/>
      </p:ext>
    </p:extLst>
  </p:cSld>
  <p:clrMapOvr>
    <a:masterClrMapping/>
  </p:clrMapOvr>
  <p:extLst>
    <p:ext uri="{DCECCB84-F9BA-43D5-87BE-67443E8EF086}">
      <p15:sldGuideLst xmlns:p15="http://schemas.microsoft.com/office/powerpoint/2012/main"/>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ran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7885212"/>
      </p:ext>
    </p:extLst>
  </p:cSld>
  <p:clrMapOvr>
    <a:masterClrMapping/>
  </p:clrMapOvr>
  <p:extLst>
    <p:ext uri="{DCECCB84-F9BA-43D5-87BE-67443E8EF086}">
      <p15:sldGuideLst xmlns:p15="http://schemas.microsoft.com/office/powerpoint/2012/main"/>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91A8794-C605-1043-9453-BED6D52ACE72}"/>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695325" y="2471058"/>
            <a:ext cx="10801350" cy="954314"/>
          </a:xfrm>
          <a:prstGeom prst="rect">
            <a:avLst/>
          </a:prstGeom>
        </p:spPr>
        <p:txBody>
          <a:bodyPr anchor="b"/>
          <a:lstStyle>
            <a:lvl1pPr marL="0" indent="0">
              <a:buNone/>
              <a:defRPr sz="3200" cap="none" baseline="0">
                <a:solidFill>
                  <a:schemeClr val="bg1"/>
                </a:solidFill>
                <a:latin typeface="Arial" panose="020B0604020202020204" pitchFamily="34" charset="0"/>
                <a:cs typeface="Arial" panose="020B0604020202020204" pitchFamily="34" charset="0"/>
              </a:defRPr>
            </a:lvl1pPr>
          </a:lstStyle>
          <a:p>
            <a:pPr lvl="0"/>
            <a:r>
              <a:rPr lang="en-US" dirty="0"/>
              <a:t>Subheading</a:t>
            </a:r>
            <a:endParaRPr lang="en-GB" dirty="0"/>
          </a:p>
        </p:txBody>
      </p:sp>
      <p:sp>
        <p:nvSpPr>
          <p:cNvPr id="5" name="Text Placeholder 2"/>
          <p:cNvSpPr>
            <a:spLocks noGrp="1"/>
          </p:cNvSpPr>
          <p:nvPr>
            <p:ph type="body" sz="quarter" idx="11" hasCustomPrompt="1"/>
          </p:nvPr>
        </p:nvSpPr>
        <p:spPr>
          <a:xfrm>
            <a:off x="695325" y="3432629"/>
            <a:ext cx="10801350" cy="954314"/>
          </a:xfrm>
          <a:prstGeom prst="rect">
            <a:avLst/>
          </a:prstGeom>
        </p:spPr>
        <p:txBody>
          <a:bodyPr anchor="t"/>
          <a:lstStyle>
            <a:lvl1pPr marL="0" indent="0">
              <a:buNone/>
              <a:defRPr sz="6400" cap="none" baseline="0">
                <a:solidFill>
                  <a:schemeClr val="bg1"/>
                </a:solidFill>
                <a:latin typeface="Acumin Pro Semibold" panose="020B0704020202020204" pitchFamily="34" charset="0"/>
              </a:defRPr>
            </a:lvl1pPr>
          </a:lstStyle>
          <a:p>
            <a:pPr lvl="0"/>
            <a:r>
              <a:rPr lang="en-US" dirty="0"/>
              <a:t>Chapter title</a:t>
            </a:r>
            <a:endParaRPr lang="en-GB" dirty="0"/>
          </a:p>
        </p:txBody>
      </p:sp>
    </p:spTree>
    <p:extLst>
      <p:ext uri="{BB962C8B-B14F-4D97-AF65-F5344CB8AC3E}">
        <p14:creationId xmlns:p14="http://schemas.microsoft.com/office/powerpoint/2010/main" val="3087391217"/>
      </p:ext>
    </p:extLst>
  </p:cSld>
  <p:clrMapOvr>
    <a:masterClrMapping/>
  </p:clrMapOvr>
  <p:extLst>
    <p:ext uri="{DCECCB84-F9BA-43D5-87BE-67443E8EF086}">
      <p15:sldGuideLst xmlns:p15="http://schemas.microsoft.com/office/powerpoint/2012/main"/>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urple - Simple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95325" y="1679510"/>
            <a:ext cx="10801350" cy="1701643"/>
          </a:xfrm>
          <a:prstGeom prst="rect">
            <a:avLst/>
          </a:prstGeom>
        </p:spPr>
        <p:txBody>
          <a:bodyPr anchor="b"/>
          <a:lstStyle>
            <a:lvl1pPr marL="0" indent="0">
              <a:buNone/>
              <a:defRPr sz="8000">
                <a:solidFill>
                  <a:srgbClr val="563B71"/>
                </a:solidFill>
              </a:defRPr>
            </a:lvl1pPr>
          </a:lstStyle>
          <a:p>
            <a:pPr lvl="0"/>
            <a:r>
              <a:rPr lang="en-US" dirty="0"/>
              <a:t>Heading</a:t>
            </a:r>
            <a:endParaRPr lang="en-GB" dirty="0"/>
          </a:p>
        </p:txBody>
      </p:sp>
      <p:sp>
        <p:nvSpPr>
          <p:cNvPr id="5" name="Text Placeholder 5"/>
          <p:cNvSpPr>
            <a:spLocks noGrp="1"/>
          </p:cNvSpPr>
          <p:nvPr>
            <p:ph type="body" sz="quarter" idx="11" hasCustomPrompt="1"/>
          </p:nvPr>
        </p:nvSpPr>
        <p:spPr>
          <a:xfrm>
            <a:off x="695325" y="3611880"/>
            <a:ext cx="8793163" cy="2211070"/>
          </a:xfrm>
          <a:prstGeom prst="rect">
            <a:avLst/>
          </a:prstGeom>
        </p:spPr>
        <p:txBody>
          <a:bodyPr/>
          <a:lstStyle>
            <a:lvl1pPr>
              <a:spcAft>
                <a:spcPts val="600"/>
              </a:spcAft>
              <a:buClr>
                <a:srgbClr val="15989D"/>
              </a:buClr>
              <a:defRPr sz="2400"/>
            </a:lvl1pPr>
          </a:lstStyle>
          <a:p>
            <a:pPr lvl="0"/>
            <a:r>
              <a:rPr lang="en-US" dirty="0"/>
              <a:t>Bullet point</a:t>
            </a:r>
          </a:p>
          <a:p>
            <a:pPr lvl="0"/>
            <a:r>
              <a:rPr lang="en-US" dirty="0"/>
              <a:t>Bullet point</a:t>
            </a:r>
          </a:p>
          <a:p>
            <a:pPr lvl="0"/>
            <a:r>
              <a:rPr lang="en-US" dirty="0"/>
              <a:t>Bullet point</a:t>
            </a:r>
            <a:endParaRPr lang="en-GB" dirty="0"/>
          </a:p>
        </p:txBody>
      </p:sp>
    </p:spTree>
    <p:extLst>
      <p:ext uri="{BB962C8B-B14F-4D97-AF65-F5344CB8AC3E}">
        <p14:creationId xmlns:p14="http://schemas.microsoft.com/office/powerpoint/2010/main" val="1951274452"/>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Purple - Subheading bullet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6" name="Text Placeholder 5"/>
          <p:cNvSpPr>
            <a:spLocks noGrp="1"/>
          </p:cNvSpPr>
          <p:nvPr>
            <p:ph type="body" sz="quarter" idx="11" hasCustomPrompt="1"/>
          </p:nvPr>
        </p:nvSpPr>
        <p:spPr>
          <a:xfrm>
            <a:off x="695325" y="3548743"/>
            <a:ext cx="10801350" cy="2394857"/>
          </a:xfrm>
          <a:prstGeom prst="rect">
            <a:avLst/>
          </a:prstGeom>
        </p:spPr>
        <p:txBody>
          <a:bodyPr/>
          <a:lstStyle>
            <a:lvl1pPr marL="0" marR="0" indent="0" algn="l" defTabSz="914400" rtl="0" eaLnBrk="1" fontAlgn="auto" latinLnBrk="0" hangingPunct="1">
              <a:lnSpc>
                <a:spcPct val="90000"/>
              </a:lnSpc>
              <a:spcBef>
                <a:spcPts val="1000"/>
              </a:spcBef>
              <a:spcAft>
                <a:spcPts val="600"/>
              </a:spcAft>
              <a:buClr>
                <a:srgbClr val="15989D"/>
              </a:buClr>
              <a:buSzTx/>
              <a:buFontTx/>
              <a:buNone/>
              <a:tabLst/>
              <a:defRPr sz="2200"/>
            </a:lvl1pPr>
            <a:lvl2pPr marL="685800" indent="-228600">
              <a:buClr>
                <a:srgbClr val="15989D"/>
              </a:buClr>
              <a:buFont typeface="Acumin Pro" panose="020B0504020202020204" pitchFamily="34" charset="0"/>
              <a:buChar char="•"/>
              <a:defRPr/>
            </a:lvl2pPr>
            <a:lvl3pPr marL="1143000" indent="-228600">
              <a:buClr>
                <a:srgbClr val="15989D"/>
              </a:buClr>
              <a:buFont typeface="Acumin Pro" panose="020B0504020202020204" pitchFamily="34" charset="0"/>
              <a:buChar char="•"/>
              <a:defRPr/>
            </a:lvl3pPr>
            <a:lvl4pPr marL="1600200" indent="-228600">
              <a:buClr>
                <a:srgbClr val="15989D"/>
              </a:buClr>
              <a:buFont typeface="Acumin Pro" panose="020B0504020202020204" pitchFamily="34" charset="0"/>
              <a:buChar char="•"/>
              <a:defRPr/>
            </a:lvl4pPr>
            <a:lvl5pPr marL="2057400" indent="-228600">
              <a:buClr>
                <a:srgbClr val="15989D"/>
              </a:buClr>
              <a:buFont typeface="Acumin Pro" panose="020B0504020202020204" pitchFamily="34" charset="0"/>
              <a:buChar char="•"/>
              <a:defRPr/>
            </a:lvl5pPr>
          </a:lstStyle>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r>
              <a:rPr lang="en-US" dirty="0"/>
              <a:t>Bullet point</a:t>
            </a:r>
            <a:endParaRPr lang="en-GB" dirty="0"/>
          </a:p>
          <a:p>
            <a:pPr marL="228600" marR="0" lvl="0" indent="-228600" algn="l" defTabSz="914400" rtl="0" eaLnBrk="1" fontAlgn="auto" latinLnBrk="0" hangingPunct="1">
              <a:lnSpc>
                <a:spcPct val="90000"/>
              </a:lnSpc>
              <a:spcBef>
                <a:spcPts val="1000"/>
              </a:spcBef>
              <a:spcAft>
                <a:spcPts val="0"/>
              </a:spcAft>
              <a:buClr>
                <a:srgbClr val="15989D"/>
              </a:buClr>
              <a:buSzTx/>
              <a:buFont typeface="Arial" panose="020B0604020202020204" pitchFamily="34" charset="0"/>
              <a:buChar char="•"/>
              <a:tabLst/>
              <a:defRPr/>
            </a:pPr>
            <a:endParaRPr lang="en-US" dirty="0"/>
          </a:p>
          <a:p>
            <a:pPr lvl="0"/>
            <a:endParaRPr lang="en-GB" dirty="0"/>
          </a:p>
        </p:txBody>
      </p:sp>
      <p:sp>
        <p:nvSpPr>
          <p:cNvPr id="7" name="Content Placeholder 7"/>
          <p:cNvSpPr>
            <a:spLocks noGrp="1"/>
          </p:cNvSpPr>
          <p:nvPr>
            <p:ph sz="quarter" idx="12" hasCustomPrompt="1"/>
          </p:nvPr>
        </p:nvSpPr>
        <p:spPr>
          <a:xfrm>
            <a:off x="695325" y="2962275"/>
            <a:ext cx="10801350" cy="585788"/>
          </a:xfrm>
          <a:prstGeom prst="rect">
            <a:avLst/>
          </a:prstGeom>
        </p:spPr>
        <p:txBody>
          <a:bodyPr/>
          <a:lstStyle>
            <a:lvl1pPr marL="0" indent="0">
              <a:buNone/>
              <a:defRPr sz="2400">
                <a:solidFill>
                  <a:srgbClr val="15989D"/>
                </a:solidFill>
                <a:latin typeface="Acumin Pro Semibold" panose="020B0704020202020204" pitchFamily="34" charset="0"/>
              </a:defRPr>
            </a:lvl1pPr>
          </a:lstStyle>
          <a:p>
            <a:pPr lvl="0"/>
            <a:r>
              <a:rPr lang="en-GB" dirty="0"/>
              <a:t>Subheading</a:t>
            </a:r>
          </a:p>
        </p:txBody>
      </p:sp>
      <p:sp>
        <p:nvSpPr>
          <p:cNvPr id="8" name="Text Placeholder 8"/>
          <p:cNvSpPr>
            <a:spLocks noGrp="1"/>
          </p:cNvSpPr>
          <p:nvPr>
            <p:ph type="body" sz="quarter" idx="13" hasCustomPrompt="1"/>
          </p:nvPr>
        </p:nvSpPr>
        <p:spPr>
          <a:xfrm>
            <a:off x="695325" y="1897063"/>
            <a:ext cx="10801350" cy="1065212"/>
          </a:xfrm>
          <a:prstGeom prst="rect">
            <a:avLst/>
          </a:prstGeom>
        </p:spPr>
        <p:txBody>
          <a:bodyPr anchor="b"/>
          <a:lstStyle>
            <a:lvl1pPr marL="0" indent="0">
              <a:buNone/>
              <a:defRPr sz="4000" cap="none" baseline="0">
                <a:solidFill>
                  <a:srgbClr val="563B71"/>
                </a:solidFill>
                <a:latin typeface="Acumin Pro Semibold" panose="020B0704020202020204" pitchFamily="34" charset="0"/>
              </a:defRPr>
            </a:lvl1pPr>
          </a:lstStyle>
          <a:p>
            <a:pPr lvl="0"/>
            <a:r>
              <a:rPr lang="en-GB" dirty="0"/>
              <a:t>Heading</a:t>
            </a:r>
          </a:p>
        </p:txBody>
      </p:sp>
    </p:spTree>
    <p:extLst>
      <p:ext uri="{BB962C8B-B14F-4D97-AF65-F5344CB8AC3E}">
        <p14:creationId xmlns:p14="http://schemas.microsoft.com/office/powerpoint/2010/main" val="1138296715"/>
      </p:ext>
    </p:extLst>
  </p:cSld>
  <p:clrMapOvr>
    <a:masterClrMapping/>
  </p:clrMapOvr>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Purple- Image">
    <p:spTree>
      <p:nvGrpSpPr>
        <p:cNvPr id="1" name=""/>
        <p:cNvGrpSpPr/>
        <p:nvPr/>
      </p:nvGrpSpPr>
      <p:grpSpPr>
        <a:xfrm>
          <a:off x="0" y="0"/>
          <a:ext cx="0" cy="0"/>
          <a:chOff x="0" y="0"/>
          <a:chExt cx="0" cy="0"/>
        </a:xfrm>
      </p:grpSpPr>
      <p:sp>
        <p:nvSpPr>
          <p:cNvPr id="2" name="Picture Placeholder 3"/>
          <p:cNvSpPr>
            <a:spLocks noGrp="1"/>
          </p:cNvSpPr>
          <p:nvPr>
            <p:ph type="pic" sz="quarter" idx="14" hasCustomPrompt="1"/>
          </p:nvPr>
        </p:nvSpPr>
        <p:spPr>
          <a:xfrm>
            <a:off x="695325" y="2463800"/>
            <a:ext cx="69246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3"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563B71"/>
                </a:solidFill>
                <a:latin typeface="Acumin Pro Semibold" panose="020B0704020202020204" pitchFamily="34" charset="0"/>
              </a:defRPr>
            </a:lvl1pPr>
          </a:lstStyle>
          <a:p>
            <a:pPr lvl="0"/>
            <a:r>
              <a:rPr lang="en-GB" dirty="0"/>
              <a:t>Image title</a:t>
            </a:r>
          </a:p>
        </p:txBody>
      </p:sp>
    </p:spTree>
    <p:extLst>
      <p:ext uri="{BB962C8B-B14F-4D97-AF65-F5344CB8AC3E}">
        <p14:creationId xmlns:p14="http://schemas.microsoft.com/office/powerpoint/2010/main" val="77990725"/>
      </p:ext>
    </p:extLst>
  </p:cSld>
  <p:clrMapOvr>
    <a:masterClrMapping/>
  </p:clrMapOvr>
  <p:extLst>
    <p:ext uri="{DCECCB84-F9BA-43D5-87BE-67443E8EF086}">
      <p15:sldGuideLst xmlns:p15="http://schemas.microsoft.com/office/powerpoint/2012/main"/>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Purple dual image">
    <p:spTree>
      <p:nvGrpSpPr>
        <p:cNvPr id="1" name=""/>
        <p:cNvGrpSpPr/>
        <p:nvPr/>
      </p:nvGrpSpPr>
      <p:grpSpPr>
        <a:xfrm>
          <a:off x="0" y="0"/>
          <a:ext cx="0" cy="0"/>
          <a:chOff x="0" y="0"/>
          <a:chExt cx="0" cy="0"/>
        </a:xfrm>
      </p:grpSpPr>
      <p:sp>
        <p:nvSpPr>
          <p:cNvPr id="3"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563B71"/>
                </a:solidFill>
                <a:latin typeface="Acumin Pro Semibold" panose="020B0704020202020204" pitchFamily="34" charset="0"/>
              </a:defRPr>
            </a:lvl1pPr>
          </a:lstStyle>
          <a:p>
            <a:pPr lvl="0"/>
            <a:r>
              <a:rPr lang="en-GB" dirty="0"/>
              <a:t>Image title</a:t>
            </a:r>
          </a:p>
        </p:txBody>
      </p:sp>
      <p:sp>
        <p:nvSpPr>
          <p:cNvPr id="4" name="Picture Placeholder 3"/>
          <p:cNvSpPr>
            <a:spLocks noGrp="1"/>
          </p:cNvSpPr>
          <p:nvPr>
            <p:ph type="pic" sz="quarter" idx="15" hasCustomPrompt="1"/>
          </p:nvPr>
        </p:nvSpPr>
        <p:spPr>
          <a:xfrm>
            <a:off x="695325" y="2463800"/>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5" name="Picture Placeholder 3"/>
          <p:cNvSpPr>
            <a:spLocks noGrp="1"/>
          </p:cNvSpPr>
          <p:nvPr>
            <p:ph type="pic" sz="quarter" idx="16" hasCustomPrompt="1"/>
          </p:nvPr>
        </p:nvSpPr>
        <p:spPr>
          <a:xfrm>
            <a:off x="6311900" y="2463799"/>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521250353"/>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Purple multiple image">
    <p:spTree>
      <p:nvGrpSpPr>
        <p:cNvPr id="1" name=""/>
        <p:cNvGrpSpPr/>
        <p:nvPr/>
      </p:nvGrpSpPr>
      <p:grpSpPr>
        <a:xfrm>
          <a:off x="0" y="0"/>
          <a:ext cx="0" cy="0"/>
          <a:chOff x="0" y="0"/>
          <a:chExt cx="0" cy="0"/>
        </a:xfrm>
      </p:grpSpPr>
      <p:sp>
        <p:nvSpPr>
          <p:cNvPr id="3" name="Text Placeholder 8"/>
          <p:cNvSpPr>
            <a:spLocks noGrp="1"/>
          </p:cNvSpPr>
          <p:nvPr>
            <p:ph type="body" sz="quarter" idx="13" hasCustomPrompt="1"/>
          </p:nvPr>
        </p:nvSpPr>
        <p:spPr>
          <a:xfrm>
            <a:off x="695325" y="1207634"/>
            <a:ext cx="10801350" cy="1065212"/>
          </a:xfrm>
          <a:prstGeom prst="rect">
            <a:avLst/>
          </a:prstGeom>
        </p:spPr>
        <p:txBody>
          <a:bodyPr anchor="b"/>
          <a:lstStyle>
            <a:lvl1pPr marL="0" indent="0">
              <a:buNone/>
              <a:defRPr sz="4000" cap="none" baseline="0">
                <a:solidFill>
                  <a:srgbClr val="563B71"/>
                </a:solidFill>
                <a:latin typeface="Acumin Pro Semibold" panose="020B0704020202020204" pitchFamily="34" charset="0"/>
              </a:defRPr>
            </a:lvl1pPr>
          </a:lstStyle>
          <a:p>
            <a:pPr lvl="0"/>
            <a:r>
              <a:rPr lang="en-GB" dirty="0"/>
              <a:t>Image title</a:t>
            </a:r>
          </a:p>
        </p:txBody>
      </p:sp>
      <p:sp>
        <p:nvSpPr>
          <p:cNvPr id="4" name="Picture Placeholder 3"/>
          <p:cNvSpPr>
            <a:spLocks noGrp="1"/>
          </p:cNvSpPr>
          <p:nvPr>
            <p:ph type="pic" sz="quarter" idx="15" hasCustomPrompt="1"/>
          </p:nvPr>
        </p:nvSpPr>
        <p:spPr>
          <a:xfrm>
            <a:off x="7772400" y="2463799"/>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5" name="Picture Placeholder 3"/>
          <p:cNvSpPr>
            <a:spLocks noGrp="1"/>
          </p:cNvSpPr>
          <p:nvPr>
            <p:ph type="pic" sz="quarter" idx="16" hasCustomPrompt="1"/>
          </p:nvPr>
        </p:nvSpPr>
        <p:spPr>
          <a:xfrm>
            <a:off x="3860800" y="2463798"/>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6" name="Picture Placeholder 3"/>
          <p:cNvSpPr>
            <a:spLocks noGrp="1"/>
          </p:cNvSpPr>
          <p:nvPr>
            <p:ph type="pic" sz="quarter" idx="17" hasCustomPrompt="1"/>
          </p:nvPr>
        </p:nvSpPr>
        <p:spPr>
          <a:xfrm>
            <a:off x="695325" y="2463799"/>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7" name="Picture Placeholder 3"/>
          <p:cNvSpPr>
            <a:spLocks noGrp="1"/>
          </p:cNvSpPr>
          <p:nvPr>
            <p:ph type="pic" sz="quarter" idx="18" hasCustomPrompt="1"/>
          </p:nvPr>
        </p:nvSpPr>
        <p:spPr>
          <a:xfrm>
            <a:off x="695325" y="4505323"/>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232915302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vy - Image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10" name="Text Placeholder 9"/>
          <p:cNvSpPr>
            <a:spLocks noGrp="1"/>
          </p:cNvSpPr>
          <p:nvPr>
            <p:ph type="body" sz="quarter" idx="13" hasCustomPrompt="1"/>
          </p:nvPr>
        </p:nvSpPr>
        <p:spPr>
          <a:xfrm>
            <a:off x="695325" y="1460500"/>
            <a:ext cx="10801350" cy="587375"/>
          </a:xfrm>
          <a:prstGeom prst="rect">
            <a:avLst/>
          </a:prstGeom>
        </p:spPr>
        <p:txBody>
          <a:bodyPr anchor="b"/>
          <a:lstStyle>
            <a:lvl1pPr marL="0" indent="0">
              <a:buNone/>
              <a:defRPr sz="4000" cap="none" baseline="0">
                <a:solidFill>
                  <a:srgbClr val="2C5666"/>
                </a:solidFill>
                <a:latin typeface="Acumin Pro Semibold" panose="020B0704020202020204" pitchFamily="34" charset="0"/>
              </a:defRPr>
            </a:lvl1pPr>
            <a:lvl2pPr>
              <a:defRPr sz="4000"/>
            </a:lvl2pPr>
            <a:lvl3pPr>
              <a:defRPr sz="4000"/>
            </a:lvl3pPr>
            <a:lvl4pPr>
              <a:defRPr sz="4000"/>
            </a:lvl4pPr>
            <a:lvl5pPr>
              <a:defRPr sz="4000"/>
            </a:lvl5pPr>
          </a:lstStyle>
          <a:p>
            <a:pPr lvl="0"/>
            <a:r>
              <a:rPr lang="en-GB" dirty="0"/>
              <a:t>Image title</a:t>
            </a:r>
          </a:p>
        </p:txBody>
      </p:sp>
      <p:sp>
        <p:nvSpPr>
          <p:cNvPr id="4" name="Picture Placeholder 3"/>
          <p:cNvSpPr>
            <a:spLocks noGrp="1"/>
          </p:cNvSpPr>
          <p:nvPr>
            <p:ph type="pic" sz="quarter" idx="14" hasCustomPrompt="1"/>
          </p:nvPr>
        </p:nvSpPr>
        <p:spPr>
          <a:xfrm>
            <a:off x="695325" y="2463800"/>
            <a:ext cx="69246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2902250036"/>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Purple break">
    <p:spTree>
      <p:nvGrpSpPr>
        <p:cNvPr id="1" name=""/>
        <p:cNvGrpSpPr/>
        <p:nvPr/>
      </p:nvGrpSpPr>
      <p:grpSpPr>
        <a:xfrm>
          <a:off x="0" y="0"/>
          <a:ext cx="0" cy="0"/>
          <a:chOff x="0" y="0"/>
          <a:chExt cx="0" cy="0"/>
        </a:xfrm>
      </p:grpSpPr>
      <p:sp>
        <p:nvSpPr>
          <p:cNvPr id="2" name="Text Placeholder 3"/>
          <p:cNvSpPr>
            <a:spLocks noGrp="1"/>
          </p:cNvSpPr>
          <p:nvPr>
            <p:ph type="body" sz="quarter" idx="10" hasCustomPrompt="1"/>
          </p:nvPr>
        </p:nvSpPr>
        <p:spPr>
          <a:xfrm>
            <a:off x="695325" y="825500"/>
            <a:ext cx="10801350" cy="5483225"/>
          </a:xfrm>
          <a:prstGeom prst="rect">
            <a:avLst/>
          </a:prstGeom>
        </p:spPr>
        <p:txBody>
          <a:bodyPr anchor="ctr"/>
          <a:lstStyle>
            <a:lvl1pPr marL="0" indent="0">
              <a:buNone/>
              <a:defRPr sz="11500">
                <a:solidFill>
                  <a:srgbClr val="563B71"/>
                </a:solidFill>
              </a:defRPr>
            </a:lvl1pPr>
          </a:lstStyle>
          <a:p>
            <a:pPr lvl="0"/>
            <a:r>
              <a:rPr lang="en-US" dirty="0"/>
              <a:t>Break</a:t>
            </a:r>
            <a:endParaRPr lang="en-GB" dirty="0"/>
          </a:p>
        </p:txBody>
      </p:sp>
    </p:spTree>
    <p:extLst>
      <p:ext uri="{BB962C8B-B14F-4D97-AF65-F5344CB8AC3E}">
        <p14:creationId xmlns:p14="http://schemas.microsoft.com/office/powerpoint/2010/main" val="2393023773"/>
      </p:ext>
    </p:extLst>
  </p:cSld>
  <p:clrMapOvr>
    <a:masterClrMapping/>
  </p:clrMapOvr>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Purpl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5471618"/>
      </p:ext>
    </p:extLst>
  </p:cSld>
  <p:clrMapOvr>
    <a:masterClrMapping/>
  </p:clrMapOvr>
  <p:extLst>
    <p:ext uri="{DCECCB84-F9BA-43D5-87BE-67443E8EF086}">
      <p15:sldGuideLst xmlns:p15="http://schemas.microsoft.com/office/powerpoint/2012/main"/>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9161CFB-8AA7-8546-BA38-E122CE2B048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 Placeholder 2"/>
          <p:cNvSpPr>
            <a:spLocks noGrp="1"/>
          </p:cNvSpPr>
          <p:nvPr>
            <p:ph type="body" sz="quarter" idx="10" hasCustomPrompt="1"/>
          </p:nvPr>
        </p:nvSpPr>
        <p:spPr>
          <a:xfrm>
            <a:off x="695325" y="2471058"/>
            <a:ext cx="10801350" cy="954314"/>
          </a:xfrm>
          <a:prstGeom prst="rect">
            <a:avLst/>
          </a:prstGeom>
        </p:spPr>
        <p:txBody>
          <a:bodyPr anchor="b"/>
          <a:lstStyle>
            <a:lvl1pPr marL="0" indent="0">
              <a:buNone/>
              <a:defRPr sz="3200" cap="none" baseline="0">
                <a:solidFill>
                  <a:schemeClr val="bg1"/>
                </a:solidFill>
                <a:latin typeface="Arial" panose="020B0604020202020204" pitchFamily="34" charset="0"/>
                <a:cs typeface="Arial" panose="020B0604020202020204" pitchFamily="34" charset="0"/>
              </a:defRPr>
            </a:lvl1pPr>
          </a:lstStyle>
          <a:p>
            <a:pPr lvl="0"/>
            <a:r>
              <a:rPr lang="en-US" dirty="0"/>
              <a:t>Subheading</a:t>
            </a:r>
            <a:endParaRPr lang="en-GB" dirty="0"/>
          </a:p>
        </p:txBody>
      </p:sp>
      <p:sp>
        <p:nvSpPr>
          <p:cNvPr id="5" name="Text Placeholder 2"/>
          <p:cNvSpPr>
            <a:spLocks noGrp="1"/>
          </p:cNvSpPr>
          <p:nvPr>
            <p:ph type="body" sz="quarter" idx="11" hasCustomPrompt="1"/>
          </p:nvPr>
        </p:nvSpPr>
        <p:spPr>
          <a:xfrm>
            <a:off x="695325" y="3432629"/>
            <a:ext cx="10801350" cy="954314"/>
          </a:xfrm>
          <a:prstGeom prst="rect">
            <a:avLst/>
          </a:prstGeom>
        </p:spPr>
        <p:txBody>
          <a:bodyPr anchor="t"/>
          <a:lstStyle>
            <a:lvl1pPr marL="0" indent="0">
              <a:buNone/>
              <a:defRPr sz="6400" cap="none" baseline="0">
                <a:solidFill>
                  <a:schemeClr val="bg1"/>
                </a:solidFill>
                <a:latin typeface="Acumin Pro Semibold" panose="020B0704020202020204" pitchFamily="34" charset="0"/>
              </a:defRPr>
            </a:lvl1pPr>
          </a:lstStyle>
          <a:p>
            <a:pPr lvl="0"/>
            <a:r>
              <a:rPr lang="en-US" dirty="0"/>
              <a:t>Chapter title</a:t>
            </a:r>
            <a:endParaRPr lang="en-GB" dirty="0"/>
          </a:p>
        </p:txBody>
      </p:sp>
    </p:spTree>
    <p:extLst>
      <p:ext uri="{BB962C8B-B14F-4D97-AF65-F5344CB8AC3E}">
        <p14:creationId xmlns:p14="http://schemas.microsoft.com/office/powerpoint/2010/main" val="4141785520"/>
      </p:ext>
    </p:extLst>
  </p:cSld>
  <p:clrMapOvr>
    <a:masterClrMapping/>
  </p:clrMapOvr>
  <p:extLst>
    <p:ext uri="{DCECCB84-F9BA-43D5-87BE-67443E8EF086}">
      <p15:sldGuideLst xmlns:p15="http://schemas.microsoft.com/office/powerpoint/2012/main"/>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897456"/>
      </p:ext>
    </p:extLst>
  </p:cSld>
  <p:clrMapOvr>
    <a:masterClrMapping/>
  </p:clrMapOvr>
  <p:extLst>
    <p:ext uri="{DCECCB84-F9BA-43D5-87BE-67443E8EF086}">
      <p15:sldGuideLst xmlns:p15="http://schemas.microsoft.com/office/powerpoint/2012/main"/>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659236316"/>
      </p:ext>
    </p:extLst>
  </p:cSld>
  <p:clrMapOvr>
    <a:masterClrMapping/>
  </p:clrMapOvr>
  <p:extLst>
    <p:ext uri="{DCECCB84-F9BA-43D5-87BE-67443E8EF086}">
      <p15:sldGuideLst xmlns:p15="http://schemas.microsoft.com/office/powerpoint/2012/main"/>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4306014"/>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Tree>
    <p:extLst>
      <p:ext uri="{BB962C8B-B14F-4D97-AF65-F5344CB8AC3E}">
        <p14:creationId xmlns:p14="http://schemas.microsoft.com/office/powerpoint/2010/main" val="2326844470"/>
      </p:ext>
    </p:extLst>
  </p:cSld>
  <p:clrMapOvr>
    <a:masterClrMapping/>
  </p:clrMapOvr>
  <p:extLst>
    <p:ext uri="{DCECCB84-F9BA-43D5-87BE-67443E8EF086}">
      <p15:sldGuideLst xmlns:p15="http://schemas.microsoft.com/office/powerpoint/2012/main"/>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A67F073-A9CB-9940-92EC-EA8D690208E0}"/>
              </a:ext>
            </a:extLst>
          </p:cNvPr>
          <p:cNvPicPr>
            <a:picLocks noChangeAspect="1"/>
          </p:cNvPicPr>
          <p:nvPr userDrawn="1"/>
        </p:nvPicPr>
        <p:blipFill>
          <a:blip r:embed="rId2"/>
          <a:srcRect/>
          <a:stretch/>
        </p:blipFill>
        <p:spPr>
          <a:xfrm>
            <a:off x="9645641" y="183742"/>
            <a:ext cx="2197778" cy="485824"/>
          </a:xfrm>
          <a:prstGeom prst="rect">
            <a:avLst/>
          </a:prstGeom>
        </p:spPr>
      </p:pic>
    </p:spTree>
    <p:extLst>
      <p:ext uri="{BB962C8B-B14F-4D97-AF65-F5344CB8AC3E}">
        <p14:creationId xmlns:p14="http://schemas.microsoft.com/office/powerpoint/2010/main" val="113342498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avy - dual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10" name="Text Placeholder 9"/>
          <p:cNvSpPr>
            <a:spLocks noGrp="1"/>
          </p:cNvSpPr>
          <p:nvPr>
            <p:ph type="body" sz="quarter" idx="13" hasCustomPrompt="1"/>
          </p:nvPr>
        </p:nvSpPr>
        <p:spPr>
          <a:xfrm>
            <a:off x="695325" y="1460500"/>
            <a:ext cx="10801350" cy="587375"/>
          </a:xfrm>
          <a:prstGeom prst="rect">
            <a:avLst/>
          </a:prstGeom>
        </p:spPr>
        <p:txBody>
          <a:bodyPr anchor="b"/>
          <a:lstStyle>
            <a:lvl1pPr marL="0" indent="0">
              <a:buNone/>
              <a:defRPr sz="4000" cap="all" baseline="0">
                <a:solidFill>
                  <a:srgbClr val="2C5666"/>
                </a:solidFill>
                <a:latin typeface="Acumin Pro Semibold" panose="020B0704020202020204" pitchFamily="34" charset="0"/>
              </a:defRPr>
            </a:lvl1pPr>
            <a:lvl2pPr>
              <a:defRPr sz="4000"/>
            </a:lvl2pPr>
            <a:lvl3pPr>
              <a:defRPr sz="4000"/>
            </a:lvl3pPr>
            <a:lvl4pPr>
              <a:defRPr sz="4000"/>
            </a:lvl4pPr>
            <a:lvl5pPr>
              <a:defRPr sz="4000"/>
            </a:lvl5pPr>
          </a:lstStyle>
          <a:p>
            <a:pPr lvl="0"/>
            <a:r>
              <a:rPr lang="en-US" cap="all" baseline="0" dirty="0">
                <a:solidFill>
                  <a:srgbClr val="2C5666"/>
                </a:solidFill>
              </a:rPr>
              <a:t>Images title</a:t>
            </a:r>
            <a:endParaRPr lang="en-GB" dirty="0"/>
          </a:p>
        </p:txBody>
      </p:sp>
      <p:sp>
        <p:nvSpPr>
          <p:cNvPr id="4" name="Picture Placeholder 3"/>
          <p:cNvSpPr>
            <a:spLocks noGrp="1"/>
          </p:cNvSpPr>
          <p:nvPr>
            <p:ph type="pic" sz="quarter" idx="14" hasCustomPrompt="1"/>
          </p:nvPr>
        </p:nvSpPr>
        <p:spPr>
          <a:xfrm>
            <a:off x="695325" y="2463800"/>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5" name="Picture Placeholder 3"/>
          <p:cNvSpPr>
            <a:spLocks noGrp="1"/>
          </p:cNvSpPr>
          <p:nvPr>
            <p:ph type="pic" sz="quarter" idx="15" hasCustomPrompt="1"/>
          </p:nvPr>
        </p:nvSpPr>
        <p:spPr>
          <a:xfrm>
            <a:off x="6311900" y="2463799"/>
            <a:ext cx="51847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3098362147"/>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vy - multiple imag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10" name="Text Placeholder 9"/>
          <p:cNvSpPr>
            <a:spLocks noGrp="1"/>
          </p:cNvSpPr>
          <p:nvPr>
            <p:ph type="body" sz="quarter" idx="13" hasCustomPrompt="1"/>
          </p:nvPr>
        </p:nvSpPr>
        <p:spPr>
          <a:xfrm>
            <a:off x="695325" y="1460500"/>
            <a:ext cx="10801350" cy="587375"/>
          </a:xfrm>
          <a:prstGeom prst="rect">
            <a:avLst/>
          </a:prstGeom>
        </p:spPr>
        <p:txBody>
          <a:bodyPr anchor="b"/>
          <a:lstStyle>
            <a:lvl1pPr marL="0" indent="0">
              <a:buNone/>
              <a:defRPr sz="4000" cap="none" baseline="0">
                <a:solidFill>
                  <a:srgbClr val="2C5666"/>
                </a:solidFill>
                <a:latin typeface="Acumin Pro Semibold" panose="020B0704020202020204" pitchFamily="34" charset="0"/>
              </a:defRPr>
            </a:lvl1pPr>
            <a:lvl2pPr>
              <a:defRPr sz="4000"/>
            </a:lvl2pPr>
            <a:lvl3pPr>
              <a:defRPr sz="4000"/>
            </a:lvl3pPr>
            <a:lvl4pPr>
              <a:defRPr sz="4000"/>
            </a:lvl4pPr>
            <a:lvl5pPr>
              <a:defRPr sz="4000"/>
            </a:lvl5pPr>
          </a:lstStyle>
          <a:p>
            <a:pPr lvl="0"/>
            <a:r>
              <a:rPr lang="en-GB" baseline="0" dirty="0"/>
              <a:t>Images title</a:t>
            </a:r>
            <a:endParaRPr lang="en-GB" dirty="0"/>
          </a:p>
        </p:txBody>
      </p:sp>
      <p:sp>
        <p:nvSpPr>
          <p:cNvPr id="5" name="Picture Placeholder 3"/>
          <p:cNvSpPr>
            <a:spLocks noGrp="1"/>
          </p:cNvSpPr>
          <p:nvPr>
            <p:ph type="pic" sz="quarter" idx="15" hasCustomPrompt="1"/>
          </p:nvPr>
        </p:nvSpPr>
        <p:spPr>
          <a:xfrm>
            <a:off x="7772400" y="2463799"/>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9" name="Picture Placeholder 3"/>
          <p:cNvSpPr>
            <a:spLocks noGrp="1"/>
          </p:cNvSpPr>
          <p:nvPr>
            <p:ph type="pic" sz="quarter" idx="16" hasCustomPrompt="1"/>
          </p:nvPr>
        </p:nvSpPr>
        <p:spPr>
          <a:xfrm>
            <a:off x="3860800" y="2463798"/>
            <a:ext cx="3724275" cy="3844925"/>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11" name="Picture Placeholder 3"/>
          <p:cNvSpPr>
            <a:spLocks noGrp="1"/>
          </p:cNvSpPr>
          <p:nvPr>
            <p:ph type="pic" sz="quarter" idx="17" hasCustomPrompt="1"/>
          </p:nvPr>
        </p:nvSpPr>
        <p:spPr>
          <a:xfrm>
            <a:off x="695325" y="2463799"/>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
        <p:nvSpPr>
          <p:cNvPr id="13" name="Picture Placeholder 3"/>
          <p:cNvSpPr>
            <a:spLocks noGrp="1"/>
          </p:cNvSpPr>
          <p:nvPr>
            <p:ph type="pic" sz="quarter" idx="18" hasCustomPrompt="1"/>
          </p:nvPr>
        </p:nvSpPr>
        <p:spPr>
          <a:xfrm>
            <a:off x="695325" y="4505323"/>
            <a:ext cx="2946401" cy="1803402"/>
          </a:xfrm>
          <a:prstGeom prst="rect">
            <a:avLst/>
          </a:prstGeom>
          <a:solidFill>
            <a:schemeClr val="bg1">
              <a:lumMod val="75000"/>
            </a:schemeClr>
          </a:solidFill>
        </p:spPr>
        <p:txBody>
          <a:bodyPr anchor="ctr"/>
          <a:lstStyle>
            <a:lvl1pPr marL="0" indent="0" algn="ctr">
              <a:buNone/>
              <a:defRPr b="1">
                <a:solidFill>
                  <a:schemeClr val="bg1"/>
                </a:solidFill>
              </a:defRPr>
            </a:lvl1pPr>
          </a:lstStyle>
          <a:p>
            <a:r>
              <a:rPr lang="en-GB" dirty="0"/>
              <a:t>IMAGE</a:t>
            </a:r>
          </a:p>
        </p:txBody>
      </p:sp>
    </p:spTree>
    <p:extLst>
      <p:ext uri="{BB962C8B-B14F-4D97-AF65-F5344CB8AC3E}">
        <p14:creationId xmlns:p14="http://schemas.microsoft.com/office/powerpoint/2010/main" val="278643032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avy - Brea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DB907F6-F3C8-4744-BBA8-6DFE23731C41}"/>
              </a:ext>
            </a:extLst>
          </p:cNvPr>
          <p:cNvPicPr>
            <a:picLocks noChangeAspect="1"/>
          </p:cNvPicPr>
          <p:nvPr userDrawn="1"/>
        </p:nvPicPr>
        <p:blipFill>
          <a:blip r:embed="rId2"/>
          <a:src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695325" y="825500"/>
            <a:ext cx="10801350" cy="5483225"/>
          </a:xfrm>
          <a:prstGeom prst="rect">
            <a:avLst/>
          </a:prstGeom>
        </p:spPr>
        <p:txBody>
          <a:bodyPr anchor="ctr"/>
          <a:lstStyle>
            <a:lvl1pPr marL="0" indent="0">
              <a:buNone/>
              <a:defRPr sz="11500" baseline="0">
                <a:solidFill>
                  <a:srgbClr val="2C5666"/>
                </a:solidFill>
              </a:defRPr>
            </a:lvl1pPr>
          </a:lstStyle>
          <a:p>
            <a:pPr lvl="0"/>
            <a:r>
              <a:rPr lang="en-US" dirty="0"/>
              <a:t>Break</a:t>
            </a:r>
            <a:endParaRPr lang="en-GB" dirty="0"/>
          </a:p>
        </p:txBody>
      </p:sp>
    </p:spTree>
    <p:extLst>
      <p:ext uri="{BB962C8B-B14F-4D97-AF65-F5344CB8AC3E}">
        <p14:creationId xmlns:p14="http://schemas.microsoft.com/office/powerpoint/2010/main" val="2119629018"/>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avy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424937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39.xml"/><Relationship Id="rId7" Type="http://schemas.openxmlformats.org/officeDocument/2006/relationships/slideLayout" Target="../slideLayouts/slideLayout43.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5" Type="http://schemas.openxmlformats.org/officeDocument/2006/relationships/slideLayout" Target="../slideLayouts/slideLayout41.xml"/><Relationship Id="rId10" Type="http://schemas.openxmlformats.org/officeDocument/2006/relationships/image" Target="../media/image4.png"/><Relationship Id="rId4" Type="http://schemas.openxmlformats.org/officeDocument/2006/relationships/slideLayout" Target="../slideLayouts/slideLayout40.xml"/><Relationship Id="rId9"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1.xml"/><Relationship Id="rId1" Type="http://schemas.openxmlformats.org/officeDocument/2006/relationships/slideLayout" Target="../slideLayouts/slideLayout44.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10" Type="http://schemas.openxmlformats.org/officeDocument/2006/relationships/image" Target="../media/image4.png"/><Relationship Id="rId4" Type="http://schemas.openxmlformats.org/officeDocument/2006/relationships/slideLayout" Target="../slideLayouts/slideLayout48.xml"/><Relationship Id="rId9"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13.xml"/><Relationship Id="rId1"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3" Type="http://schemas.openxmlformats.org/officeDocument/2006/relationships/theme" Target="../theme/theme1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5" Type="http://schemas.openxmlformats.org/officeDocument/2006/relationships/image" Target="../media/image4.png"/><Relationship Id="rId4"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3" Type="http://schemas.openxmlformats.org/officeDocument/2006/relationships/theme" Target="../theme/theme15.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image" Target="../media/image8.png"/><Relationship Id="rId4"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5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image" Target="../media/image4.png"/><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3.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10" Type="http://schemas.openxmlformats.org/officeDocument/2006/relationships/image" Target="../media/image8.png"/><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5.xml"/><Relationship Id="rId1" Type="http://schemas.openxmlformats.org/officeDocument/2006/relationships/slideLayout" Target="../slideLayouts/slideLayout20.xml"/></Relationships>
</file>

<file path=ppt/slideMasters/_rels/slideMaster6.xml.rels><?xml version="1.0" encoding="UTF-8" standalone="yes"?>
<Relationships xmlns="http://schemas.openxmlformats.org/package/2006/relationships"><Relationship Id="rId8" Type="http://schemas.openxmlformats.org/officeDocument/2006/relationships/theme" Target="../theme/theme6.xml"/><Relationship Id="rId3" Type="http://schemas.openxmlformats.org/officeDocument/2006/relationships/slideLayout" Target="../slideLayouts/slideLayout23.xml"/><Relationship Id="rId7" Type="http://schemas.openxmlformats.org/officeDocument/2006/relationships/slideLayout" Target="../slideLayouts/slideLayout27.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5" Type="http://schemas.openxmlformats.org/officeDocument/2006/relationships/slideLayout" Target="../slideLayouts/slideLayout25.xml"/><Relationship Id="rId10" Type="http://schemas.openxmlformats.org/officeDocument/2006/relationships/image" Target="../media/image4.png"/><Relationship Id="rId4" Type="http://schemas.openxmlformats.org/officeDocument/2006/relationships/slideLayout" Target="../slideLayouts/slideLayout24.xml"/><Relationship Id="rId9"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28.xml"/></Relationships>
</file>

<file path=ppt/slideMasters/_rels/slideMaster8.xml.rels><?xml version="1.0" encoding="UTF-8" standalone="yes"?>
<Relationships xmlns="http://schemas.openxmlformats.org/package/2006/relationships"><Relationship Id="rId8" Type="http://schemas.openxmlformats.org/officeDocument/2006/relationships/theme" Target="../theme/theme8.xml"/><Relationship Id="rId3" Type="http://schemas.openxmlformats.org/officeDocument/2006/relationships/slideLayout" Target="../slideLayouts/slideLayout31.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5" Type="http://schemas.openxmlformats.org/officeDocument/2006/relationships/slideLayout" Target="../slideLayouts/slideLayout33.xml"/><Relationship Id="rId10" Type="http://schemas.openxmlformats.org/officeDocument/2006/relationships/image" Target="../media/image4.png"/><Relationship Id="rId4" Type="http://schemas.openxmlformats.org/officeDocument/2006/relationships/slideLayout" Target="../slideLayouts/slideLayout32.xml"/><Relationship Id="rId9"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8A3E2FA-42A1-F94D-9A84-858A524D5D1A}"/>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2">
                    <a:lumMod val="75000"/>
                  </a:schemeClr>
                </a:solidFill>
                <a:effectLst/>
                <a:latin typeface="Arial" panose="020B0604020202020204" pitchFamily="34" charset="0"/>
              </a:rPr>
              <a:t>Version 01  |  © 2021 Improvement Cymru</a:t>
            </a:r>
          </a:p>
        </p:txBody>
      </p:sp>
      <p:sp>
        <p:nvSpPr>
          <p:cNvPr id="4" name="Text Placeholder 4">
            <a:extLst>
              <a:ext uri="{FF2B5EF4-FFF2-40B4-BE49-F238E27FC236}">
                <a16:creationId xmlns:a16="http://schemas.microsoft.com/office/drawing/2014/main" id="{72F12284-0A6E-F04B-8336-7DAA5FAA97E1}"/>
              </a:ext>
            </a:extLst>
          </p:cNvPr>
          <p:cNvSpPr txBox="1">
            <a:spLocks/>
          </p:cNvSpPr>
          <p:nvPr userDrawn="1"/>
        </p:nvSpPr>
        <p:spPr>
          <a:xfrm>
            <a:off x="678244" y="4229671"/>
            <a:ext cx="939360" cy="430887"/>
          </a:xfrm>
          <a:prstGeom prst="rect">
            <a:avLst/>
          </a:prstGeom>
        </p:spPr>
        <p:txBody>
          <a:bodyPr vert="horz" wrap="none" lIns="0" tIns="0" rIns="0" bIns="0" rtlCol="0" anchor="t" anchorCtr="0">
            <a:noAutofit/>
          </a:bodyPr>
          <a:lstStyle>
            <a:defPPr>
              <a:defRPr lang="en-US"/>
            </a:defPPr>
            <a:lvl1pPr marL="0" indent="0" algn="ctr" defTabSz="914400" rtl="0" eaLnBrk="1" latinLnBrk="0" hangingPunct="1">
              <a:buNone/>
              <a:defRPr sz="2800" b="0" i="0" kern="1200">
                <a:solidFill>
                  <a:schemeClr val="accent5"/>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US" dirty="0">
              <a:solidFill>
                <a:srgbClr val="CF8503"/>
              </a:solidFill>
            </a:endParaRPr>
          </a:p>
        </p:txBody>
      </p:sp>
      <p:pic>
        <p:nvPicPr>
          <p:cNvPr id="5" name="Picture 4">
            <a:extLst>
              <a:ext uri="{FF2B5EF4-FFF2-40B4-BE49-F238E27FC236}">
                <a16:creationId xmlns:a16="http://schemas.microsoft.com/office/drawing/2014/main" id="{4BB8378A-F136-BA4E-AC7B-374DB0E264CF}"/>
              </a:ext>
            </a:extLst>
          </p:cNvPr>
          <p:cNvPicPr>
            <a:picLocks noChangeAspect="1"/>
          </p:cNvPicPr>
          <p:nvPr userDrawn="1"/>
        </p:nvPicPr>
        <p:blipFill>
          <a:blip r:embed="rId4"/>
          <a:srcRect/>
          <a:stretch/>
        </p:blipFill>
        <p:spPr>
          <a:xfrm>
            <a:off x="677159" y="629477"/>
            <a:ext cx="3362219" cy="743227"/>
          </a:xfrm>
          <a:prstGeom prst="rect">
            <a:avLst/>
          </a:prstGeom>
        </p:spPr>
      </p:pic>
    </p:spTree>
    <p:extLst>
      <p:ext uri="{BB962C8B-B14F-4D97-AF65-F5344CB8AC3E}">
        <p14:creationId xmlns:p14="http://schemas.microsoft.com/office/powerpoint/2010/main" val="3486572730"/>
      </p:ext>
    </p:extLst>
  </p:cSld>
  <p:clrMap bg1="lt1" tx1="dk1" bg2="lt2" tx2="dk2" accent1="accent1" accent2="accent2" accent3="accent3" accent4="accent4" accent5="accent5" accent6="accent6" hlink="hlink" folHlink="folHlink"/>
  <p:sldLayoutIdLst>
    <p:sldLayoutId id="2147483649" r:id="rId1"/>
    <p:sldLayoutId id="21474837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0DDE84D-AFF5-D043-BA1F-E455852606AB}"/>
              </a:ext>
            </a:extLst>
          </p:cNvPr>
          <p:cNvSpPr/>
          <p:nvPr userDrawn="1"/>
        </p:nvSpPr>
        <p:spPr>
          <a:xfrm>
            <a:off x="0" y="0"/>
            <a:ext cx="12191999" cy="812800"/>
          </a:xfrm>
          <a:prstGeom prst="rect">
            <a:avLst/>
          </a:prstGeom>
          <a:gradFill>
            <a:gsLst>
              <a:gs pos="64000">
                <a:srgbClr val="AD4F83">
                  <a:alpha val="79000"/>
                </a:srgbClr>
              </a:gs>
              <a:gs pos="40000">
                <a:srgbClr val="AD4F83">
                  <a:alpha val="79000"/>
                </a:srgbClr>
              </a:gs>
              <a:gs pos="0">
                <a:srgbClr val="AD4F83"/>
              </a:gs>
              <a:gs pos="100000">
                <a:srgbClr val="AD4F8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A75134A-9904-0B40-B3EB-9189A26FEE10}"/>
              </a:ext>
            </a:extLst>
          </p:cNvPr>
          <p:cNvPicPr>
            <a:picLocks noChangeAspect="1"/>
          </p:cNvPicPr>
          <p:nvPr userDrawn="1"/>
        </p:nvPicPr>
        <p:blipFill>
          <a:blip r:embed="rId9"/>
          <a:stretch>
            <a:fillRect/>
          </a:stretch>
        </p:blipFill>
        <p:spPr>
          <a:xfrm>
            <a:off x="0" y="0"/>
            <a:ext cx="12179299" cy="812800"/>
          </a:xfrm>
          <a:prstGeom prst="rect">
            <a:avLst/>
          </a:prstGeom>
        </p:spPr>
      </p:pic>
      <p:pic>
        <p:nvPicPr>
          <p:cNvPr id="6" name="Picture 5">
            <a:extLst>
              <a:ext uri="{FF2B5EF4-FFF2-40B4-BE49-F238E27FC236}">
                <a16:creationId xmlns:a16="http://schemas.microsoft.com/office/drawing/2014/main" id="{B610B383-AB9F-E14D-97E1-FDE5E6AEA3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645641" y="183338"/>
            <a:ext cx="2197777" cy="486633"/>
          </a:xfrm>
          <a:prstGeom prst="rect">
            <a:avLst/>
          </a:prstGeom>
        </p:spPr>
      </p:pic>
      <p:sp>
        <p:nvSpPr>
          <p:cNvPr id="5" name="Rectangle 4">
            <a:extLst>
              <a:ext uri="{FF2B5EF4-FFF2-40B4-BE49-F238E27FC236}">
                <a16:creationId xmlns:a16="http://schemas.microsoft.com/office/drawing/2014/main" id="{4664C656-3881-314C-91AC-D1A82883B7AE}"/>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2">
                    <a:lumMod val="75000"/>
                  </a:schemeClr>
                </a:solidFill>
                <a:effectLst/>
                <a:latin typeface="Arial" panose="020B0604020202020204" pitchFamily="34" charset="0"/>
              </a:rPr>
              <a:t>Version 01  |  © 2021 Improvement Cymru</a:t>
            </a:r>
          </a:p>
        </p:txBody>
      </p:sp>
    </p:spTree>
    <p:extLst>
      <p:ext uri="{BB962C8B-B14F-4D97-AF65-F5344CB8AC3E}">
        <p14:creationId xmlns:p14="http://schemas.microsoft.com/office/powerpoint/2010/main" val="411447245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9782866-D818-6A42-A8A5-3ECD67FAB9BB}"/>
              </a:ext>
            </a:extLst>
          </p:cNvPr>
          <p:cNvSpPr/>
          <p:nvPr userDrawn="1"/>
        </p:nvSpPr>
        <p:spPr>
          <a:xfrm>
            <a:off x="0" y="0"/>
            <a:ext cx="12191999" cy="6858000"/>
          </a:xfrm>
          <a:prstGeom prst="rect">
            <a:avLst/>
          </a:prstGeom>
          <a:gradFill>
            <a:gsLst>
              <a:gs pos="61000">
                <a:srgbClr val="AD4F83">
                  <a:alpha val="81000"/>
                </a:srgbClr>
              </a:gs>
              <a:gs pos="39000">
                <a:srgbClr val="AD4F83">
                  <a:alpha val="81000"/>
                </a:srgbClr>
              </a:gs>
              <a:gs pos="0">
                <a:srgbClr val="AD4F83"/>
              </a:gs>
              <a:gs pos="100000">
                <a:srgbClr val="AD4F83"/>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8AB4D16-622D-584B-84F0-51D8A2E5EB98}"/>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1">
                    <a:alpha val="50000"/>
                  </a:schemeClr>
                </a:solidFill>
                <a:effectLst/>
                <a:latin typeface="Arial" panose="020B0604020202020204" pitchFamily="34" charset="0"/>
              </a:rPr>
              <a:t>Version 01  |  © 2021 Improvement Cymru</a:t>
            </a:r>
          </a:p>
        </p:txBody>
      </p:sp>
      <p:pic>
        <p:nvPicPr>
          <p:cNvPr id="5" name="Picture 4">
            <a:extLst>
              <a:ext uri="{FF2B5EF4-FFF2-40B4-BE49-F238E27FC236}">
                <a16:creationId xmlns:a16="http://schemas.microsoft.com/office/drawing/2014/main" id="{B610B383-AB9F-E14D-97E1-FDE5E6AEA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5641" y="183338"/>
            <a:ext cx="2197777" cy="486633"/>
          </a:xfrm>
          <a:prstGeom prst="rect">
            <a:avLst/>
          </a:prstGeom>
        </p:spPr>
      </p:pic>
    </p:spTree>
    <p:extLst>
      <p:ext uri="{BB962C8B-B14F-4D97-AF65-F5344CB8AC3E}">
        <p14:creationId xmlns:p14="http://schemas.microsoft.com/office/powerpoint/2010/main" val="632951680"/>
      </p:ext>
    </p:extLst>
  </p:cSld>
  <p:clrMap bg1="lt1" tx1="dk1" bg2="lt2" tx2="dk2" accent1="accent1" accent2="accent2" accent3="accent3" accent4="accent4" accent5="accent5" accent6="accent6" hlink="hlink" folHlink="folHlink"/>
  <p:sldLayoutIdLst>
    <p:sldLayoutId id="214748372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DDE84D-AFF5-D043-BA1F-E455852606AB}"/>
              </a:ext>
            </a:extLst>
          </p:cNvPr>
          <p:cNvSpPr/>
          <p:nvPr userDrawn="1"/>
        </p:nvSpPr>
        <p:spPr>
          <a:xfrm>
            <a:off x="1" y="0"/>
            <a:ext cx="12185650" cy="812800"/>
          </a:xfrm>
          <a:prstGeom prst="rect">
            <a:avLst/>
          </a:prstGeom>
          <a:gradFill>
            <a:gsLst>
              <a:gs pos="64000">
                <a:srgbClr val="563B71">
                  <a:alpha val="78000"/>
                </a:srgbClr>
              </a:gs>
              <a:gs pos="45000">
                <a:srgbClr val="563B71">
                  <a:alpha val="79000"/>
                </a:srgbClr>
              </a:gs>
              <a:gs pos="0">
                <a:srgbClr val="563B71"/>
              </a:gs>
              <a:gs pos="100000">
                <a:srgbClr val="563B7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A75134A-9904-0B40-B3EB-9189A26FEE10}"/>
              </a:ext>
            </a:extLst>
          </p:cNvPr>
          <p:cNvPicPr>
            <a:picLocks noChangeAspect="1"/>
          </p:cNvPicPr>
          <p:nvPr userDrawn="1"/>
        </p:nvPicPr>
        <p:blipFill>
          <a:blip r:embed="rId9"/>
          <a:stretch>
            <a:fillRect/>
          </a:stretch>
        </p:blipFill>
        <p:spPr>
          <a:xfrm>
            <a:off x="0" y="0"/>
            <a:ext cx="12179299" cy="812800"/>
          </a:xfrm>
          <a:prstGeom prst="rect">
            <a:avLst/>
          </a:prstGeom>
        </p:spPr>
      </p:pic>
      <p:sp>
        <p:nvSpPr>
          <p:cNvPr id="7" name="Rectangle 6">
            <a:extLst>
              <a:ext uri="{FF2B5EF4-FFF2-40B4-BE49-F238E27FC236}">
                <a16:creationId xmlns:a16="http://schemas.microsoft.com/office/drawing/2014/main" id="{AB65809F-4687-8F4A-8169-92FF9A593008}"/>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2">
                    <a:lumMod val="75000"/>
                  </a:schemeClr>
                </a:solidFill>
                <a:effectLst/>
                <a:latin typeface="Arial" panose="020B0604020202020204" pitchFamily="34" charset="0"/>
              </a:rPr>
              <a:t>Version 01  |  © 2021 Improvement Cymru</a:t>
            </a:r>
          </a:p>
        </p:txBody>
      </p:sp>
      <p:pic>
        <p:nvPicPr>
          <p:cNvPr id="6" name="Picture 5">
            <a:extLst>
              <a:ext uri="{FF2B5EF4-FFF2-40B4-BE49-F238E27FC236}">
                <a16:creationId xmlns:a16="http://schemas.microsoft.com/office/drawing/2014/main" id="{B610B383-AB9F-E14D-97E1-FDE5E6AEA3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645641" y="183338"/>
            <a:ext cx="2197777" cy="486633"/>
          </a:xfrm>
          <a:prstGeom prst="rect">
            <a:avLst/>
          </a:prstGeom>
        </p:spPr>
      </p:pic>
    </p:spTree>
    <p:extLst>
      <p:ext uri="{BB962C8B-B14F-4D97-AF65-F5344CB8AC3E}">
        <p14:creationId xmlns:p14="http://schemas.microsoft.com/office/powerpoint/2010/main" val="1971873541"/>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37BD469-A744-4C42-BE18-FF4F912D2354}"/>
              </a:ext>
            </a:extLst>
          </p:cNvPr>
          <p:cNvSpPr/>
          <p:nvPr userDrawn="1"/>
        </p:nvSpPr>
        <p:spPr>
          <a:xfrm>
            <a:off x="1" y="0"/>
            <a:ext cx="12185650" cy="6858000"/>
          </a:xfrm>
          <a:prstGeom prst="rect">
            <a:avLst/>
          </a:prstGeom>
          <a:gradFill>
            <a:gsLst>
              <a:gs pos="59000">
                <a:srgbClr val="563B71">
                  <a:alpha val="80000"/>
                </a:srgbClr>
              </a:gs>
              <a:gs pos="45000">
                <a:srgbClr val="563B71">
                  <a:alpha val="80000"/>
                </a:srgbClr>
              </a:gs>
              <a:gs pos="0">
                <a:srgbClr val="563B71"/>
              </a:gs>
              <a:gs pos="100000">
                <a:srgbClr val="563B71"/>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AD5E3DE7-BB5F-A54A-9BA9-84ADA7BCF788}"/>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1">
                    <a:alpha val="50000"/>
                  </a:schemeClr>
                </a:solidFill>
                <a:effectLst/>
                <a:latin typeface="Arial" panose="020B0604020202020204" pitchFamily="34" charset="0"/>
              </a:rPr>
              <a:t>Version 01  |  © 2021 Improvement Cymru</a:t>
            </a:r>
          </a:p>
        </p:txBody>
      </p:sp>
      <p:pic>
        <p:nvPicPr>
          <p:cNvPr id="5" name="Picture 4">
            <a:extLst>
              <a:ext uri="{FF2B5EF4-FFF2-40B4-BE49-F238E27FC236}">
                <a16:creationId xmlns:a16="http://schemas.microsoft.com/office/drawing/2014/main" id="{B610B383-AB9F-E14D-97E1-FDE5E6AEA35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645641" y="183338"/>
            <a:ext cx="2197777" cy="486633"/>
          </a:xfrm>
          <a:prstGeom prst="rect">
            <a:avLst/>
          </a:prstGeom>
        </p:spPr>
      </p:pic>
    </p:spTree>
    <p:extLst>
      <p:ext uri="{BB962C8B-B14F-4D97-AF65-F5344CB8AC3E}">
        <p14:creationId xmlns:p14="http://schemas.microsoft.com/office/powerpoint/2010/main" val="285395716"/>
      </p:ext>
    </p:extLst>
  </p:cSld>
  <p:clrMap bg1="lt1" tx1="dk1" bg2="lt2" tx2="dk2" accent1="accent1" accent2="accent2" accent3="accent3" accent4="accent4" accent5="accent5" accent6="accent6" hlink="hlink" folHlink="folHlink"/>
  <p:sldLayoutIdLst>
    <p:sldLayoutId id="214748372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DDE84D-AFF5-D043-BA1F-E455852606AB}"/>
              </a:ext>
            </a:extLst>
          </p:cNvPr>
          <p:cNvSpPr/>
          <p:nvPr userDrawn="1"/>
        </p:nvSpPr>
        <p:spPr>
          <a:xfrm>
            <a:off x="6351" y="0"/>
            <a:ext cx="12179300" cy="812800"/>
          </a:xfrm>
          <a:prstGeom prst="rect">
            <a:avLst/>
          </a:prstGeom>
          <a:gradFill>
            <a:gsLst>
              <a:gs pos="99000">
                <a:srgbClr val="CF8503"/>
              </a:gs>
              <a:gs pos="69000">
                <a:srgbClr val="CF8503">
                  <a:alpha val="80000"/>
                </a:srgbClr>
              </a:gs>
              <a:gs pos="0">
                <a:srgbClr val="CF8503"/>
              </a:gs>
              <a:gs pos="32000">
                <a:srgbClr val="CF8503">
                  <a:alpha val="7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75134A-9904-0B40-B3EB-9189A26FEE10}"/>
              </a:ext>
            </a:extLst>
          </p:cNvPr>
          <p:cNvPicPr>
            <a:picLocks noChangeAspect="1"/>
          </p:cNvPicPr>
          <p:nvPr userDrawn="1"/>
        </p:nvPicPr>
        <p:blipFill>
          <a:blip r:embed="rId4"/>
          <a:stretch>
            <a:fillRect/>
          </a:stretch>
        </p:blipFill>
        <p:spPr>
          <a:xfrm>
            <a:off x="6351" y="0"/>
            <a:ext cx="12179299" cy="812800"/>
          </a:xfrm>
          <a:prstGeom prst="rect">
            <a:avLst/>
          </a:prstGeom>
        </p:spPr>
      </p:pic>
      <p:pic>
        <p:nvPicPr>
          <p:cNvPr id="6" name="Picture 5">
            <a:extLst>
              <a:ext uri="{FF2B5EF4-FFF2-40B4-BE49-F238E27FC236}">
                <a16:creationId xmlns:a16="http://schemas.microsoft.com/office/drawing/2014/main" id="{B610B383-AB9F-E14D-97E1-FDE5E6AEA35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645641" y="183338"/>
            <a:ext cx="2197777" cy="486633"/>
          </a:xfrm>
          <a:prstGeom prst="rect">
            <a:avLst/>
          </a:prstGeom>
        </p:spPr>
      </p:pic>
      <p:sp>
        <p:nvSpPr>
          <p:cNvPr id="5" name="Rectangle 4">
            <a:extLst>
              <a:ext uri="{FF2B5EF4-FFF2-40B4-BE49-F238E27FC236}">
                <a16:creationId xmlns:a16="http://schemas.microsoft.com/office/drawing/2014/main" id="{4664C656-3881-314C-91AC-D1A82883B7AE}"/>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2">
                    <a:lumMod val="75000"/>
                  </a:schemeClr>
                </a:solidFill>
                <a:effectLst/>
                <a:latin typeface="Arial" panose="020B0604020202020204" pitchFamily="34" charset="0"/>
              </a:rPr>
              <a:t>Version 01  |  © 2021 Improvement Cymru</a:t>
            </a:r>
          </a:p>
        </p:txBody>
      </p:sp>
    </p:spTree>
    <p:extLst>
      <p:ext uri="{BB962C8B-B14F-4D97-AF65-F5344CB8AC3E}">
        <p14:creationId xmlns:p14="http://schemas.microsoft.com/office/powerpoint/2010/main" val="64073402"/>
      </p:ext>
    </p:extLst>
  </p:cSld>
  <p:clrMap bg1="lt1" tx1="dk1" bg2="lt2" tx2="dk2" accent1="accent1" accent2="accent2" accent3="accent3" accent4="accent4" accent5="accent5" accent6="accent6" hlink="hlink" folHlink="folHlink"/>
  <p:sldLayoutIdLst>
    <p:sldLayoutId id="2147483741" r:id="rId1"/>
    <p:sldLayoutId id="214748374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DDE84D-AFF5-D043-BA1F-E455852606AB}"/>
              </a:ext>
            </a:extLst>
          </p:cNvPr>
          <p:cNvSpPr/>
          <p:nvPr userDrawn="1"/>
        </p:nvSpPr>
        <p:spPr>
          <a:xfrm>
            <a:off x="0" y="0"/>
            <a:ext cx="12192000" cy="812800"/>
          </a:xfrm>
          <a:prstGeom prst="rect">
            <a:avLst/>
          </a:prstGeom>
          <a:gradFill>
            <a:gsLst>
              <a:gs pos="61000">
                <a:srgbClr val="6DA42E">
                  <a:alpha val="74000"/>
                </a:srgbClr>
              </a:gs>
              <a:gs pos="37000">
                <a:srgbClr val="6DA42E">
                  <a:alpha val="76000"/>
                </a:srgbClr>
              </a:gs>
              <a:gs pos="0">
                <a:srgbClr val="6DA42E"/>
              </a:gs>
              <a:gs pos="100000">
                <a:srgbClr val="6DA42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75134A-9904-0B40-B3EB-9189A26FEE10}"/>
              </a:ext>
            </a:extLst>
          </p:cNvPr>
          <p:cNvPicPr>
            <a:picLocks noChangeAspect="1"/>
          </p:cNvPicPr>
          <p:nvPr userDrawn="1"/>
        </p:nvPicPr>
        <p:blipFill>
          <a:blip r:embed="rId4"/>
          <a:stretch>
            <a:fillRect/>
          </a:stretch>
        </p:blipFill>
        <p:spPr>
          <a:xfrm>
            <a:off x="0" y="0"/>
            <a:ext cx="12179299" cy="812800"/>
          </a:xfrm>
          <a:prstGeom prst="rect">
            <a:avLst/>
          </a:prstGeom>
        </p:spPr>
      </p:pic>
      <p:pic>
        <p:nvPicPr>
          <p:cNvPr id="5" name="Picture 4">
            <a:extLst>
              <a:ext uri="{FF2B5EF4-FFF2-40B4-BE49-F238E27FC236}">
                <a16:creationId xmlns:a16="http://schemas.microsoft.com/office/drawing/2014/main" id="{57A16CCD-F935-AD48-8095-91160D5E921A}"/>
              </a:ext>
            </a:extLst>
          </p:cNvPr>
          <p:cNvPicPr>
            <a:picLocks noChangeAspect="1"/>
          </p:cNvPicPr>
          <p:nvPr userDrawn="1"/>
        </p:nvPicPr>
        <p:blipFill>
          <a:blip r:embed="rId5"/>
          <a:srcRect/>
          <a:stretch/>
        </p:blipFill>
        <p:spPr>
          <a:xfrm>
            <a:off x="9645641" y="163206"/>
            <a:ext cx="2197778" cy="526897"/>
          </a:xfrm>
          <a:prstGeom prst="rect">
            <a:avLst/>
          </a:prstGeom>
        </p:spPr>
      </p:pic>
      <p:sp>
        <p:nvSpPr>
          <p:cNvPr id="6" name="Rectangle 5">
            <a:extLst>
              <a:ext uri="{FF2B5EF4-FFF2-40B4-BE49-F238E27FC236}">
                <a16:creationId xmlns:a16="http://schemas.microsoft.com/office/drawing/2014/main" id="{95D4C8B5-38C1-5E41-BCAF-C56AAFE115AD}"/>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2">
                    <a:lumMod val="75000"/>
                  </a:schemeClr>
                </a:solidFill>
                <a:effectLst/>
                <a:latin typeface="Arial" panose="020B0604020202020204" pitchFamily="34" charset="0"/>
              </a:rPr>
              <a:t>Version 01  |  © 2021 Improvement Cymru</a:t>
            </a:r>
          </a:p>
        </p:txBody>
      </p:sp>
    </p:spTree>
    <p:extLst>
      <p:ext uri="{BB962C8B-B14F-4D97-AF65-F5344CB8AC3E}">
        <p14:creationId xmlns:p14="http://schemas.microsoft.com/office/powerpoint/2010/main" val="623772436"/>
      </p:ext>
    </p:extLst>
  </p:cSld>
  <p:clrMap bg1="lt1" tx1="dk1" bg2="lt2" tx2="dk2" accent1="accent1" accent2="accent2" accent3="accent3" accent4="accent4" accent5="accent5" accent6="accent6" hlink="hlink" folHlink="folHlink"/>
  <p:sldLayoutIdLst>
    <p:sldLayoutId id="2147483744" r:id="rId1"/>
    <p:sldLayoutId id="2147483745"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FDF429D-6819-2E4B-9B9B-D0187E4986C8}"/>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2">
                    <a:lumMod val="75000"/>
                  </a:schemeClr>
                </a:solidFill>
                <a:effectLst/>
                <a:latin typeface="Arial" panose="020B0604020202020204" pitchFamily="34" charset="0"/>
              </a:rPr>
              <a:t>Version 01  |  © 2021 Improvement Cymru</a:t>
            </a:r>
          </a:p>
        </p:txBody>
      </p:sp>
    </p:spTree>
    <p:extLst>
      <p:ext uri="{BB962C8B-B14F-4D97-AF65-F5344CB8AC3E}">
        <p14:creationId xmlns:p14="http://schemas.microsoft.com/office/powerpoint/2010/main" val="3080206303"/>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DDE84D-AFF5-D043-BA1F-E455852606AB}"/>
              </a:ext>
            </a:extLst>
          </p:cNvPr>
          <p:cNvSpPr/>
          <p:nvPr userDrawn="1"/>
        </p:nvSpPr>
        <p:spPr>
          <a:xfrm>
            <a:off x="6351" y="0"/>
            <a:ext cx="12179300" cy="812800"/>
          </a:xfrm>
          <a:prstGeom prst="rect">
            <a:avLst/>
          </a:prstGeom>
          <a:gradFill>
            <a:gsLst>
              <a:gs pos="59000">
                <a:srgbClr val="2C5666">
                  <a:alpha val="83000"/>
                </a:srgbClr>
              </a:gs>
              <a:gs pos="43000">
                <a:srgbClr val="2C5666">
                  <a:alpha val="76000"/>
                </a:srgbClr>
              </a:gs>
              <a:gs pos="13000">
                <a:srgbClr val="2C5666"/>
              </a:gs>
              <a:gs pos="93000">
                <a:srgbClr val="2C5666"/>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a:extLst>
              <a:ext uri="{FF2B5EF4-FFF2-40B4-BE49-F238E27FC236}">
                <a16:creationId xmlns:a16="http://schemas.microsoft.com/office/drawing/2014/main" id="{AA75134A-9904-0B40-B3EB-9189A26FEE10}"/>
              </a:ext>
            </a:extLst>
          </p:cNvPr>
          <p:cNvPicPr>
            <a:picLocks noChangeAspect="1"/>
          </p:cNvPicPr>
          <p:nvPr userDrawn="1"/>
        </p:nvPicPr>
        <p:blipFill>
          <a:blip r:embed="rId11"/>
          <a:stretch>
            <a:fillRect/>
          </a:stretch>
        </p:blipFill>
        <p:spPr>
          <a:xfrm>
            <a:off x="6350" y="0"/>
            <a:ext cx="12179299" cy="812800"/>
          </a:xfrm>
          <a:prstGeom prst="rect">
            <a:avLst/>
          </a:prstGeom>
        </p:spPr>
      </p:pic>
      <p:pic>
        <p:nvPicPr>
          <p:cNvPr id="5" name="Picture 4">
            <a:extLst>
              <a:ext uri="{FF2B5EF4-FFF2-40B4-BE49-F238E27FC236}">
                <a16:creationId xmlns:a16="http://schemas.microsoft.com/office/drawing/2014/main" id="{55AC3C5A-A14D-7748-828E-63B3F2A05885}"/>
              </a:ext>
            </a:extLst>
          </p:cNvPr>
          <p:cNvPicPr>
            <a:picLocks noChangeAspect="1"/>
          </p:cNvPicPr>
          <p:nvPr userDrawn="1"/>
        </p:nvPicPr>
        <p:blipFill>
          <a:blip r:embed="rId12"/>
          <a:srcRect/>
          <a:stretch/>
        </p:blipFill>
        <p:spPr>
          <a:xfrm>
            <a:off x="9645641" y="183742"/>
            <a:ext cx="2197778" cy="485824"/>
          </a:xfrm>
          <a:prstGeom prst="rect">
            <a:avLst/>
          </a:prstGeom>
        </p:spPr>
      </p:pic>
      <p:sp>
        <p:nvSpPr>
          <p:cNvPr id="6" name="Rectangle 5">
            <a:extLst>
              <a:ext uri="{FF2B5EF4-FFF2-40B4-BE49-F238E27FC236}">
                <a16:creationId xmlns:a16="http://schemas.microsoft.com/office/drawing/2014/main" id="{CD6A51C8-FBBA-5542-99A1-B3663166BB6D}"/>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2">
                    <a:lumMod val="75000"/>
                  </a:schemeClr>
                </a:solidFill>
                <a:effectLst/>
                <a:latin typeface="Arial" panose="020B0604020202020204" pitchFamily="34" charset="0"/>
              </a:rPr>
              <a:t>Version 01  |  © 2021 Improvement Cymru</a:t>
            </a:r>
          </a:p>
        </p:txBody>
      </p:sp>
      <p:sp>
        <p:nvSpPr>
          <p:cNvPr id="9" name="Text Placeholder 1">
            <a:extLst>
              <a:ext uri="{FF2B5EF4-FFF2-40B4-BE49-F238E27FC236}">
                <a16:creationId xmlns:a16="http://schemas.microsoft.com/office/drawing/2014/main" id="{C80A753A-039C-9F49-BFB6-CC60B8642F33}"/>
              </a:ext>
            </a:extLst>
          </p:cNvPr>
          <p:cNvSpPr txBox="1">
            <a:spLocks/>
          </p:cNvSpPr>
          <p:nvPr userDrawn="1"/>
        </p:nvSpPr>
        <p:spPr>
          <a:xfrm>
            <a:off x="709349" y="1566000"/>
            <a:ext cx="8406075" cy="523075"/>
          </a:xfrm>
          <a:prstGeom prst="rect">
            <a:avLst/>
          </a:prstGeom>
        </p:spPr>
        <p:txBody>
          <a:bodyPr lIns="0" tIns="0" rIns="0" bIns="0"/>
          <a:lstStyle>
            <a:lvl1pPr marL="0" indent="0" algn="l" defTabSz="914400" rtl="0" eaLnBrk="1" latinLnBrk="0" hangingPunct="1">
              <a:lnSpc>
                <a:spcPct val="90000"/>
              </a:lnSpc>
              <a:spcBef>
                <a:spcPts val="1000"/>
              </a:spcBef>
              <a:buFont typeface="Arial" panose="020B0604020202020204" pitchFamily="34" charset="0"/>
              <a:buNone/>
              <a:defRPr sz="5000" kern="1200">
                <a:solidFill>
                  <a:schemeClr val="accent2"/>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4000" b="1" cap="all" dirty="0">
              <a:solidFill>
                <a:srgbClr val="2C5666"/>
              </a:solidFill>
              <a:latin typeface="Arial" panose="020B0604020202020204" pitchFamily="34" charset="0"/>
              <a:cs typeface="Arial" panose="020B0604020202020204" pitchFamily="34" charset="0"/>
            </a:endParaRPr>
          </a:p>
        </p:txBody>
      </p:sp>
      <p:sp>
        <p:nvSpPr>
          <p:cNvPr id="10" name="Text Placeholder 3">
            <a:extLst>
              <a:ext uri="{FF2B5EF4-FFF2-40B4-BE49-F238E27FC236}">
                <a16:creationId xmlns:a16="http://schemas.microsoft.com/office/drawing/2014/main" id="{5554472F-03FC-C14D-AC94-144864DDBA61}"/>
              </a:ext>
            </a:extLst>
          </p:cNvPr>
          <p:cNvSpPr txBox="1">
            <a:spLocks/>
          </p:cNvSpPr>
          <p:nvPr userDrawn="1"/>
        </p:nvSpPr>
        <p:spPr>
          <a:xfrm>
            <a:off x="709349" y="2599114"/>
            <a:ext cx="9829498" cy="3682416"/>
          </a:xfrm>
          <a:prstGeom prst="rect">
            <a:avLst/>
          </a:prstGeom>
        </p:spPr>
        <p:txBody>
          <a:bodyPr lIns="0" tIns="0" rIns="0" bIns="0"/>
          <a:lstStyle>
            <a:lvl1pPr marL="0" marR="0" indent="0" algn="l" defTabSz="914400" rtl="0" eaLnBrk="1" fontAlgn="auto" latinLnBrk="0" hangingPunct="1">
              <a:lnSpc>
                <a:spcPct val="290000"/>
              </a:lnSpc>
              <a:spcBef>
                <a:spcPts val="2000"/>
              </a:spcBef>
              <a:spcAft>
                <a:spcPts val="2400"/>
              </a:spcAft>
              <a:buClrTx/>
              <a:buSzTx/>
              <a:buFont typeface="Wingdings" pitchFamily="2" charset="2"/>
              <a:buNone/>
              <a:tabLst>
                <a:tab pos="3332163" algn="l"/>
              </a:tabLst>
              <a:defRPr sz="2000" b="0" i="0" kern="1200">
                <a:solidFill>
                  <a:schemeClr val="accent4"/>
                </a:solidFill>
                <a:latin typeface="Acumin Pro" panose="020B0504020202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800"/>
              </a:spcAft>
              <a:buClr>
                <a:srgbClr val="15989D"/>
              </a:buClr>
            </a:pPr>
            <a:endParaRPr lang="en-US" sz="2200" b="1" dirty="0">
              <a:solidFill>
                <a:schemeClr val="bg2">
                  <a:lumMod val="25000"/>
                </a:schemeClr>
              </a:solidFill>
              <a:latin typeface="Arial" panose="020B0604020202020204" pitchFamily="34" charset="0"/>
            </a:endParaRPr>
          </a:p>
        </p:txBody>
      </p:sp>
    </p:spTree>
    <p:extLst>
      <p:ext uri="{BB962C8B-B14F-4D97-AF65-F5344CB8AC3E}">
        <p14:creationId xmlns:p14="http://schemas.microsoft.com/office/powerpoint/2010/main" val="2574560609"/>
      </p:ext>
    </p:extLst>
  </p:cSld>
  <p:clrMap bg1="lt1" tx1="dk1" bg2="lt2" tx2="dk2" accent1="accent1" accent2="accent2" accent3="accent3" accent4="accent4" accent5="accent5" accent6="accent6" hlink="hlink" folHlink="folHlink"/>
  <p:sldLayoutIdLst>
    <p:sldLayoutId id="2147483682" r:id="rId1"/>
    <p:sldLayoutId id="2147483698" r:id="rId2"/>
    <p:sldLayoutId id="2147483699" r:id="rId3"/>
    <p:sldLayoutId id="2147483700" r:id="rId4"/>
    <p:sldLayoutId id="2147483701" r:id="rId5"/>
    <p:sldLayoutId id="2147483702" r:id="rId6"/>
    <p:sldLayoutId id="2147483681" r:id="rId7"/>
    <p:sldLayoutId id="2147483748" r:id="rId8"/>
    <p:sldLayoutId id="2147483749"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4DA37E-3597-674D-9114-6D0E72AC0400}"/>
              </a:ext>
            </a:extLst>
          </p:cNvPr>
          <p:cNvSpPr/>
          <p:nvPr userDrawn="1"/>
        </p:nvSpPr>
        <p:spPr>
          <a:xfrm>
            <a:off x="6351" y="0"/>
            <a:ext cx="12179300" cy="6858000"/>
          </a:xfrm>
          <a:prstGeom prst="rect">
            <a:avLst/>
          </a:prstGeom>
          <a:gradFill>
            <a:gsLst>
              <a:gs pos="12000">
                <a:srgbClr val="2C5666"/>
              </a:gs>
              <a:gs pos="57000">
                <a:srgbClr val="2C5666">
                  <a:alpha val="87000"/>
                </a:srgbClr>
              </a:gs>
              <a:gs pos="44000">
                <a:srgbClr val="2C5666">
                  <a:alpha val="86000"/>
                </a:srgbClr>
              </a:gs>
              <a:gs pos="93000">
                <a:srgbClr val="2C5666"/>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2BF24482-46A7-4F42-878B-382B0EDF8597}"/>
              </a:ext>
            </a:extLst>
          </p:cNvPr>
          <p:cNvPicPr>
            <a:picLocks noChangeAspect="1"/>
          </p:cNvPicPr>
          <p:nvPr userDrawn="1"/>
        </p:nvPicPr>
        <p:blipFill>
          <a:blip r:embed="rId3"/>
          <a:srcRect/>
          <a:stretch/>
        </p:blipFill>
        <p:spPr>
          <a:xfrm>
            <a:off x="9645641" y="183742"/>
            <a:ext cx="2197778" cy="485824"/>
          </a:xfrm>
          <a:prstGeom prst="rect">
            <a:avLst/>
          </a:prstGeom>
        </p:spPr>
      </p:pic>
      <p:sp>
        <p:nvSpPr>
          <p:cNvPr id="6" name="Rectangle 5">
            <a:extLst>
              <a:ext uri="{FF2B5EF4-FFF2-40B4-BE49-F238E27FC236}">
                <a16:creationId xmlns:a16="http://schemas.microsoft.com/office/drawing/2014/main" id="{5661E1BE-CF92-8E45-AF7C-46B041E3F147}"/>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1">
                    <a:alpha val="50000"/>
                  </a:schemeClr>
                </a:solidFill>
                <a:effectLst/>
                <a:latin typeface="Arial" panose="020B0604020202020204" pitchFamily="34" charset="0"/>
              </a:rPr>
              <a:t>Version 01  |  © 2021 Improvement Cymru</a:t>
            </a:r>
          </a:p>
        </p:txBody>
      </p:sp>
    </p:spTree>
    <p:extLst>
      <p:ext uri="{BB962C8B-B14F-4D97-AF65-F5344CB8AC3E}">
        <p14:creationId xmlns:p14="http://schemas.microsoft.com/office/powerpoint/2010/main" val="3976656025"/>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DDE84D-AFF5-D043-BA1F-E455852606AB}"/>
              </a:ext>
            </a:extLst>
          </p:cNvPr>
          <p:cNvSpPr/>
          <p:nvPr userDrawn="1"/>
        </p:nvSpPr>
        <p:spPr>
          <a:xfrm>
            <a:off x="0" y="0"/>
            <a:ext cx="12192000" cy="812800"/>
          </a:xfrm>
          <a:prstGeom prst="rect">
            <a:avLst/>
          </a:prstGeom>
          <a:gradFill>
            <a:gsLst>
              <a:gs pos="61000">
                <a:srgbClr val="6DA42E">
                  <a:alpha val="74000"/>
                </a:srgbClr>
              </a:gs>
              <a:gs pos="37000">
                <a:srgbClr val="6DA42E">
                  <a:alpha val="76000"/>
                </a:srgbClr>
              </a:gs>
              <a:gs pos="0">
                <a:srgbClr val="6DA42E"/>
              </a:gs>
              <a:gs pos="100000">
                <a:srgbClr val="6DA42E"/>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75134A-9904-0B40-B3EB-9189A26FEE10}"/>
              </a:ext>
            </a:extLst>
          </p:cNvPr>
          <p:cNvPicPr>
            <a:picLocks noChangeAspect="1"/>
          </p:cNvPicPr>
          <p:nvPr userDrawn="1"/>
        </p:nvPicPr>
        <p:blipFill>
          <a:blip r:embed="rId9"/>
          <a:stretch>
            <a:fillRect/>
          </a:stretch>
        </p:blipFill>
        <p:spPr>
          <a:xfrm>
            <a:off x="0" y="0"/>
            <a:ext cx="12179299" cy="812800"/>
          </a:xfrm>
          <a:prstGeom prst="rect">
            <a:avLst/>
          </a:prstGeom>
        </p:spPr>
      </p:pic>
      <p:pic>
        <p:nvPicPr>
          <p:cNvPr id="5" name="Picture 4">
            <a:extLst>
              <a:ext uri="{FF2B5EF4-FFF2-40B4-BE49-F238E27FC236}">
                <a16:creationId xmlns:a16="http://schemas.microsoft.com/office/drawing/2014/main" id="{57A16CCD-F935-AD48-8095-91160D5E921A}"/>
              </a:ext>
            </a:extLst>
          </p:cNvPr>
          <p:cNvPicPr>
            <a:picLocks noChangeAspect="1"/>
          </p:cNvPicPr>
          <p:nvPr userDrawn="1"/>
        </p:nvPicPr>
        <p:blipFill>
          <a:blip r:embed="rId10"/>
          <a:srcRect/>
          <a:stretch/>
        </p:blipFill>
        <p:spPr>
          <a:xfrm>
            <a:off x="9645641" y="163206"/>
            <a:ext cx="2197778" cy="526897"/>
          </a:xfrm>
          <a:prstGeom prst="rect">
            <a:avLst/>
          </a:prstGeom>
        </p:spPr>
      </p:pic>
      <p:sp>
        <p:nvSpPr>
          <p:cNvPr id="6" name="Rectangle 5">
            <a:extLst>
              <a:ext uri="{FF2B5EF4-FFF2-40B4-BE49-F238E27FC236}">
                <a16:creationId xmlns:a16="http://schemas.microsoft.com/office/drawing/2014/main" id="{95D4C8B5-38C1-5E41-BCAF-C56AAFE115AD}"/>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2">
                    <a:lumMod val="75000"/>
                  </a:schemeClr>
                </a:solidFill>
                <a:effectLst/>
                <a:latin typeface="Arial" panose="020B0604020202020204" pitchFamily="34" charset="0"/>
              </a:rPr>
              <a:t>Version 01  |  © 2021 Improvement Cymru</a:t>
            </a:r>
          </a:p>
        </p:txBody>
      </p:sp>
    </p:spTree>
    <p:extLst>
      <p:ext uri="{BB962C8B-B14F-4D97-AF65-F5344CB8AC3E}">
        <p14:creationId xmlns:p14="http://schemas.microsoft.com/office/powerpoint/2010/main" val="139799772"/>
      </p:ext>
    </p:extLst>
  </p:cSld>
  <p:clrMap bg1="lt1" tx1="dk1" bg2="lt2" tx2="dk2" accent1="accent1" accent2="accent2" accent3="accent3" accent4="accent4" accent5="accent5" accent6="accent6" hlink="hlink" folHlink="folHlink"/>
  <p:sldLayoutIdLst>
    <p:sldLayoutId id="2147483695" r:id="rId1"/>
    <p:sldLayoutId id="2147483703" r:id="rId2"/>
    <p:sldLayoutId id="2147483704" r:id="rId3"/>
    <p:sldLayoutId id="2147483705" r:id="rId4"/>
    <p:sldLayoutId id="2147483706" r:id="rId5"/>
    <p:sldLayoutId id="2147483694" r:id="rId6"/>
    <p:sldLayoutId id="214748370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4162539-AF91-E34D-8FB9-3C299242EF30}"/>
              </a:ext>
            </a:extLst>
          </p:cNvPr>
          <p:cNvSpPr/>
          <p:nvPr userDrawn="1"/>
        </p:nvSpPr>
        <p:spPr>
          <a:xfrm>
            <a:off x="6351" y="0"/>
            <a:ext cx="12179300" cy="6858000"/>
          </a:xfrm>
          <a:prstGeom prst="rect">
            <a:avLst/>
          </a:prstGeom>
          <a:gradFill>
            <a:gsLst>
              <a:gs pos="0">
                <a:srgbClr val="6DA42E"/>
              </a:gs>
              <a:gs pos="66016">
                <a:srgbClr val="6DA42E">
                  <a:alpha val="75000"/>
                </a:srgbClr>
              </a:gs>
              <a:gs pos="36000">
                <a:srgbClr val="6DA42E">
                  <a:alpha val="75000"/>
                </a:srgbClr>
              </a:gs>
              <a:gs pos="100000">
                <a:srgbClr val="6DA42E"/>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a:extLst>
              <a:ext uri="{FF2B5EF4-FFF2-40B4-BE49-F238E27FC236}">
                <a16:creationId xmlns:a16="http://schemas.microsoft.com/office/drawing/2014/main" id="{DFF4D36A-1556-C343-8291-6B4EEDF63119}"/>
              </a:ext>
            </a:extLst>
          </p:cNvPr>
          <p:cNvPicPr>
            <a:picLocks noChangeAspect="1"/>
          </p:cNvPicPr>
          <p:nvPr userDrawn="1"/>
        </p:nvPicPr>
        <p:blipFill>
          <a:blip r:embed="rId3"/>
          <a:srcRect/>
          <a:stretch/>
        </p:blipFill>
        <p:spPr>
          <a:xfrm>
            <a:off x="9645641" y="163206"/>
            <a:ext cx="2197778" cy="526897"/>
          </a:xfrm>
          <a:prstGeom prst="rect">
            <a:avLst/>
          </a:prstGeom>
        </p:spPr>
      </p:pic>
      <p:sp>
        <p:nvSpPr>
          <p:cNvPr id="6" name="Rectangle 5">
            <a:extLst>
              <a:ext uri="{FF2B5EF4-FFF2-40B4-BE49-F238E27FC236}">
                <a16:creationId xmlns:a16="http://schemas.microsoft.com/office/drawing/2014/main" id="{8AA96D39-436A-7542-8B86-1EDA9322653E}"/>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1">
                    <a:alpha val="50000"/>
                  </a:schemeClr>
                </a:solidFill>
                <a:effectLst/>
                <a:latin typeface="Arial" panose="020B0604020202020204" pitchFamily="34" charset="0"/>
              </a:rPr>
              <a:t>Version 01  |  © 2021 Improvement Cymru</a:t>
            </a:r>
          </a:p>
        </p:txBody>
      </p:sp>
    </p:spTree>
    <p:extLst>
      <p:ext uri="{BB962C8B-B14F-4D97-AF65-F5344CB8AC3E}">
        <p14:creationId xmlns:p14="http://schemas.microsoft.com/office/powerpoint/2010/main" val="1341538531"/>
      </p:ext>
    </p:extLst>
  </p:cSld>
  <p:clrMap bg1="lt1" tx1="dk1" bg2="lt2" tx2="dk2" accent1="accent1" accent2="accent2" accent3="accent3" accent4="accent4" accent5="accent5" accent6="accent6" hlink="hlink" folHlink="folHlink"/>
  <p:sldLayoutIdLst>
    <p:sldLayoutId id="2147483686"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DDE84D-AFF5-D043-BA1F-E455852606AB}"/>
              </a:ext>
            </a:extLst>
          </p:cNvPr>
          <p:cNvSpPr/>
          <p:nvPr userDrawn="1"/>
        </p:nvSpPr>
        <p:spPr>
          <a:xfrm>
            <a:off x="6351" y="0"/>
            <a:ext cx="12179300" cy="812800"/>
          </a:xfrm>
          <a:prstGeom prst="rect">
            <a:avLst/>
          </a:prstGeom>
          <a:gradFill>
            <a:gsLst>
              <a:gs pos="59000">
                <a:srgbClr val="15989D">
                  <a:alpha val="80000"/>
                </a:srgbClr>
              </a:gs>
              <a:gs pos="38000">
                <a:srgbClr val="15989D">
                  <a:alpha val="79000"/>
                </a:srgbClr>
              </a:gs>
              <a:gs pos="0">
                <a:srgbClr val="15989D"/>
              </a:gs>
              <a:gs pos="100000">
                <a:srgbClr val="15989D"/>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75134A-9904-0B40-B3EB-9189A26FEE10}"/>
              </a:ext>
            </a:extLst>
          </p:cNvPr>
          <p:cNvPicPr>
            <a:picLocks noChangeAspect="1"/>
          </p:cNvPicPr>
          <p:nvPr userDrawn="1"/>
        </p:nvPicPr>
        <p:blipFill>
          <a:blip r:embed="rId9"/>
          <a:stretch>
            <a:fillRect/>
          </a:stretch>
        </p:blipFill>
        <p:spPr>
          <a:xfrm>
            <a:off x="6350" y="0"/>
            <a:ext cx="12179299" cy="812800"/>
          </a:xfrm>
          <a:prstGeom prst="rect">
            <a:avLst/>
          </a:prstGeom>
        </p:spPr>
      </p:pic>
      <p:sp>
        <p:nvSpPr>
          <p:cNvPr id="5" name="Rectangle 4">
            <a:extLst>
              <a:ext uri="{FF2B5EF4-FFF2-40B4-BE49-F238E27FC236}">
                <a16:creationId xmlns:a16="http://schemas.microsoft.com/office/drawing/2014/main" id="{ED111D8E-0685-444A-BB4B-18F36C05BF19}"/>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2">
                    <a:lumMod val="75000"/>
                  </a:schemeClr>
                </a:solidFill>
                <a:effectLst/>
                <a:latin typeface="Arial" panose="020B0604020202020204" pitchFamily="34" charset="0"/>
              </a:rPr>
              <a:t>Version 01  |  © 2021 Improvement Cymru</a:t>
            </a:r>
          </a:p>
        </p:txBody>
      </p:sp>
      <p:pic>
        <p:nvPicPr>
          <p:cNvPr id="6" name="Picture 5">
            <a:extLst>
              <a:ext uri="{FF2B5EF4-FFF2-40B4-BE49-F238E27FC236}">
                <a16:creationId xmlns:a16="http://schemas.microsoft.com/office/drawing/2014/main" id="{55AC3C5A-A14D-7748-828E-63B3F2A05885}"/>
              </a:ext>
            </a:extLst>
          </p:cNvPr>
          <p:cNvPicPr>
            <a:picLocks noChangeAspect="1"/>
          </p:cNvPicPr>
          <p:nvPr userDrawn="1"/>
        </p:nvPicPr>
        <p:blipFill>
          <a:blip r:embed="rId10"/>
          <a:srcRect/>
          <a:stretch/>
        </p:blipFill>
        <p:spPr>
          <a:xfrm>
            <a:off x="9645641" y="183742"/>
            <a:ext cx="2197778" cy="485824"/>
          </a:xfrm>
          <a:prstGeom prst="rect">
            <a:avLst/>
          </a:prstGeom>
        </p:spPr>
      </p:pic>
    </p:spTree>
    <p:extLst>
      <p:ext uri="{BB962C8B-B14F-4D97-AF65-F5344CB8AC3E}">
        <p14:creationId xmlns:p14="http://schemas.microsoft.com/office/powerpoint/2010/main" val="3662350467"/>
      </p:ext>
    </p:extLst>
  </p:cSld>
  <p:clrMap bg1="lt1" tx1="dk1" bg2="lt2" tx2="dk2" accent1="accent1" accent2="accent2" accent3="accent3" accent4="accent4" accent5="accent5" accent6="accent6" hlink="hlink" folHlink="folHlink"/>
  <p:sldLayoutIdLst>
    <p:sldLayoutId id="2147483667" r:id="rId1"/>
    <p:sldLayoutId id="2147483708" r:id="rId2"/>
    <p:sldLayoutId id="2147483709" r:id="rId3"/>
    <p:sldLayoutId id="2147483710" r:id="rId4"/>
    <p:sldLayoutId id="2147483711" r:id="rId5"/>
    <p:sldLayoutId id="2147483712" r:id="rId6"/>
    <p:sldLayoutId id="2147483662"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pos="7242" userDrawn="1">
          <p15:clr>
            <a:srgbClr val="F26B43"/>
          </p15:clr>
        </p15:guide>
        <p15:guide id="3" orient="horz" pos="346" userDrawn="1">
          <p15:clr>
            <a:srgbClr val="F26B43"/>
          </p15:clr>
        </p15:guide>
        <p15:guide id="4" orient="horz" pos="3974"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8DCA26-EF27-F44A-98A7-0F213159B6AE}"/>
              </a:ext>
            </a:extLst>
          </p:cNvPr>
          <p:cNvSpPr/>
          <p:nvPr userDrawn="1"/>
        </p:nvSpPr>
        <p:spPr>
          <a:xfrm>
            <a:off x="6350" y="0"/>
            <a:ext cx="12185649" cy="6858000"/>
          </a:xfrm>
          <a:prstGeom prst="rect">
            <a:avLst/>
          </a:prstGeom>
          <a:gradFill>
            <a:gsLst>
              <a:gs pos="66000">
                <a:srgbClr val="15989D">
                  <a:alpha val="87000"/>
                </a:srgbClr>
              </a:gs>
              <a:gs pos="40000">
                <a:srgbClr val="15989D">
                  <a:alpha val="81000"/>
                </a:srgbClr>
              </a:gs>
              <a:gs pos="0">
                <a:srgbClr val="15989D"/>
              </a:gs>
              <a:gs pos="100000">
                <a:srgbClr val="15989D"/>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AFCDD6D2-66E6-CB4B-912A-D59DDA09C15C}"/>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1">
                    <a:alpha val="50000"/>
                  </a:schemeClr>
                </a:solidFill>
                <a:effectLst/>
                <a:latin typeface="Arial" panose="020B0604020202020204" pitchFamily="34" charset="0"/>
              </a:rPr>
              <a:t>Version 01  |  © 2021 Improvement Cymru</a:t>
            </a:r>
          </a:p>
        </p:txBody>
      </p:sp>
      <p:pic>
        <p:nvPicPr>
          <p:cNvPr id="7" name="Picture 6">
            <a:extLst>
              <a:ext uri="{FF2B5EF4-FFF2-40B4-BE49-F238E27FC236}">
                <a16:creationId xmlns:a16="http://schemas.microsoft.com/office/drawing/2014/main" id="{55AC3C5A-A14D-7748-828E-63B3F2A05885}"/>
              </a:ext>
            </a:extLst>
          </p:cNvPr>
          <p:cNvPicPr>
            <a:picLocks noChangeAspect="1"/>
          </p:cNvPicPr>
          <p:nvPr userDrawn="1"/>
        </p:nvPicPr>
        <p:blipFill>
          <a:blip r:embed="rId3"/>
          <a:srcRect/>
          <a:stretch/>
        </p:blipFill>
        <p:spPr>
          <a:xfrm>
            <a:off x="9645641" y="183742"/>
            <a:ext cx="2197778" cy="485824"/>
          </a:xfrm>
          <a:prstGeom prst="rect">
            <a:avLst/>
          </a:prstGeom>
        </p:spPr>
      </p:pic>
    </p:spTree>
    <p:extLst>
      <p:ext uri="{BB962C8B-B14F-4D97-AF65-F5344CB8AC3E}">
        <p14:creationId xmlns:p14="http://schemas.microsoft.com/office/powerpoint/2010/main" val="3865033916"/>
      </p:ext>
    </p:extLst>
  </p:cSld>
  <p:clrMap bg1="lt1" tx1="dk1" bg2="lt2" tx2="dk2" accent1="accent1" accent2="accent2" accent3="accent3" accent4="accent4" accent5="accent5" accent6="accent6" hlink="hlink" folHlink="folHlink"/>
  <p:sldLayoutIdLst>
    <p:sldLayoutId id="2147483664"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0DDE84D-AFF5-D043-BA1F-E455852606AB}"/>
              </a:ext>
            </a:extLst>
          </p:cNvPr>
          <p:cNvSpPr/>
          <p:nvPr userDrawn="1"/>
        </p:nvSpPr>
        <p:spPr>
          <a:xfrm>
            <a:off x="6351" y="0"/>
            <a:ext cx="12179300" cy="812800"/>
          </a:xfrm>
          <a:prstGeom prst="rect">
            <a:avLst/>
          </a:prstGeom>
          <a:gradFill>
            <a:gsLst>
              <a:gs pos="99000">
                <a:srgbClr val="CF8503"/>
              </a:gs>
              <a:gs pos="69000">
                <a:srgbClr val="CF8503">
                  <a:alpha val="80000"/>
                </a:srgbClr>
              </a:gs>
              <a:gs pos="0">
                <a:srgbClr val="CF8503"/>
              </a:gs>
              <a:gs pos="32000">
                <a:srgbClr val="CF8503">
                  <a:alpha val="78000"/>
                </a:srgb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AA75134A-9904-0B40-B3EB-9189A26FEE10}"/>
              </a:ext>
            </a:extLst>
          </p:cNvPr>
          <p:cNvPicPr>
            <a:picLocks noChangeAspect="1"/>
          </p:cNvPicPr>
          <p:nvPr userDrawn="1"/>
        </p:nvPicPr>
        <p:blipFill>
          <a:blip r:embed="rId9"/>
          <a:stretch>
            <a:fillRect/>
          </a:stretch>
        </p:blipFill>
        <p:spPr>
          <a:xfrm>
            <a:off x="6351" y="0"/>
            <a:ext cx="12179299" cy="812800"/>
          </a:xfrm>
          <a:prstGeom prst="rect">
            <a:avLst/>
          </a:prstGeom>
        </p:spPr>
      </p:pic>
      <p:pic>
        <p:nvPicPr>
          <p:cNvPr id="6" name="Picture 5">
            <a:extLst>
              <a:ext uri="{FF2B5EF4-FFF2-40B4-BE49-F238E27FC236}">
                <a16:creationId xmlns:a16="http://schemas.microsoft.com/office/drawing/2014/main" id="{B610B383-AB9F-E14D-97E1-FDE5E6AEA35D}"/>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645641" y="183338"/>
            <a:ext cx="2197777" cy="486633"/>
          </a:xfrm>
          <a:prstGeom prst="rect">
            <a:avLst/>
          </a:prstGeom>
        </p:spPr>
      </p:pic>
      <p:sp>
        <p:nvSpPr>
          <p:cNvPr id="5" name="Rectangle 4">
            <a:extLst>
              <a:ext uri="{FF2B5EF4-FFF2-40B4-BE49-F238E27FC236}">
                <a16:creationId xmlns:a16="http://schemas.microsoft.com/office/drawing/2014/main" id="{4664C656-3881-314C-91AC-D1A82883B7AE}"/>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2">
                    <a:lumMod val="75000"/>
                  </a:schemeClr>
                </a:solidFill>
                <a:effectLst/>
                <a:latin typeface="Arial" panose="020B0604020202020204" pitchFamily="34" charset="0"/>
              </a:rPr>
              <a:t>Version 01  |  © 2021 Improvement Cymru</a:t>
            </a:r>
          </a:p>
        </p:txBody>
      </p:sp>
    </p:spTree>
    <p:extLst>
      <p:ext uri="{BB962C8B-B14F-4D97-AF65-F5344CB8AC3E}">
        <p14:creationId xmlns:p14="http://schemas.microsoft.com/office/powerpoint/2010/main" val="3651102961"/>
      </p:ext>
    </p:extLst>
  </p:cSld>
  <p:clrMap bg1="lt1" tx1="dk1" bg2="lt2" tx2="dk2" accent1="accent1" accent2="accent2" accent3="accent3" accent4="accent4" accent5="accent5" accent6="accent6" hlink="hlink" folHlink="folHlink"/>
  <p:sldLayoutIdLst>
    <p:sldLayoutId id="2147483679" r:id="rId1"/>
    <p:sldLayoutId id="2147483713" r:id="rId2"/>
    <p:sldLayoutId id="2147483714" r:id="rId3"/>
    <p:sldLayoutId id="2147483715" r:id="rId4"/>
    <p:sldLayoutId id="2147483716" r:id="rId5"/>
    <p:sldLayoutId id="2147483678" r:id="rId6"/>
    <p:sldLayoutId id="214748371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83090AA-C394-6E4B-8AD2-9F58AECB7672}"/>
              </a:ext>
            </a:extLst>
          </p:cNvPr>
          <p:cNvSpPr/>
          <p:nvPr userDrawn="1"/>
        </p:nvSpPr>
        <p:spPr>
          <a:xfrm>
            <a:off x="0" y="0"/>
            <a:ext cx="12192000" cy="6858000"/>
          </a:xfrm>
          <a:prstGeom prst="rect">
            <a:avLst/>
          </a:prstGeom>
          <a:gradFill>
            <a:gsLst>
              <a:gs pos="65000">
                <a:srgbClr val="CF8503">
                  <a:alpha val="79000"/>
                </a:srgbClr>
              </a:gs>
              <a:gs pos="41000">
                <a:srgbClr val="CF8503">
                  <a:alpha val="73000"/>
                </a:srgbClr>
              </a:gs>
              <a:gs pos="0">
                <a:srgbClr val="CF8503"/>
              </a:gs>
              <a:gs pos="100000">
                <a:srgbClr val="CF8503"/>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46BFA2B3-95DB-2A43-8B59-7DF7C70556D4}"/>
              </a:ext>
            </a:extLst>
          </p:cNvPr>
          <p:cNvSpPr/>
          <p:nvPr userDrawn="1"/>
        </p:nvSpPr>
        <p:spPr>
          <a:xfrm>
            <a:off x="6096000" y="6405628"/>
            <a:ext cx="5818371" cy="261389"/>
          </a:xfrm>
          <a:prstGeom prst="rect">
            <a:avLst/>
          </a:prstGeom>
        </p:spPr>
        <p:txBody>
          <a:bodyPr wrap="none">
            <a:noAutofit/>
          </a:bodyPr>
          <a:lstStyle/>
          <a:p>
            <a:pPr marL="0" marR="0" lvl="0" indent="0" algn="r" defTabSz="914400" rtl="0" eaLnBrk="1" fontAlgn="auto" latinLnBrk="0" hangingPunct="1">
              <a:lnSpc>
                <a:spcPct val="100000"/>
              </a:lnSpc>
              <a:spcBef>
                <a:spcPts val="0"/>
              </a:spcBef>
              <a:spcAft>
                <a:spcPts val="200"/>
              </a:spcAft>
              <a:buClrTx/>
              <a:buSzTx/>
              <a:buFontTx/>
              <a:buNone/>
              <a:tabLst/>
              <a:defRPr/>
            </a:pPr>
            <a:r>
              <a:rPr lang="en-GB" sz="1000" b="0" i="0" dirty="0">
                <a:solidFill>
                  <a:schemeClr val="bg1">
                    <a:alpha val="50000"/>
                  </a:schemeClr>
                </a:solidFill>
                <a:effectLst/>
                <a:latin typeface="Arial" panose="020B0604020202020204" pitchFamily="34" charset="0"/>
              </a:rPr>
              <a:t>Version 01  |  © 2021 Improvement Cymru</a:t>
            </a:r>
          </a:p>
        </p:txBody>
      </p:sp>
      <p:pic>
        <p:nvPicPr>
          <p:cNvPr id="7" name="Picture 6">
            <a:extLst>
              <a:ext uri="{FF2B5EF4-FFF2-40B4-BE49-F238E27FC236}">
                <a16:creationId xmlns:a16="http://schemas.microsoft.com/office/drawing/2014/main" id="{55AC3C5A-A14D-7748-828E-63B3F2A05885}"/>
              </a:ext>
            </a:extLst>
          </p:cNvPr>
          <p:cNvPicPr>
            <a:picLocks noChangeAspect="1"/>
          </p:cNvPicPr>
          <p:nvPr userDrawn="1"/>
        </p:nvPicPr>
        <p:blipFill>
          <a:blip r:embed="rId3"/>
          <a:srcRect/>
          <a:stretch/>
        </p:blipFill>
        <p:spPr>
          <a:xfrm>
            <a:off x="9645641" y="183742"/>
            <a:ext cx="2197778" cy="485824"/>
          </a:xfrm>
          <a:prstGeom prst="rect">
            <a:avLst/>
          </a:prstGeom>
        </p:spPr>
      </p:pic>
    </p:spTree>
    <p:extLst>
      <p:ext uri="{BB962C8B-B14F-4D97-AF65-F5344CB8AC3E}">
        <p14:creationId xmlns:p14="http://schemas.microsoft.com/office/powerpoint/2010/main" val="3150195584"/>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p15:clr>
            <a:srgbClr val="F26B43"/>
          </p15:clr>
        </p15:guide>
        <p15:guide id="2" pos="7242">
          <p15:clr>
            <a:srgbClr val="F26B43"/>
          </p15:clr>
        </p15:guide>
        <p15:guide id="3" orient="horz" pos="346">
          <p15:clr>
            <a:srgbClr val="F26B43"/>
          </p15:clr>
        </p15:guide>
        <p15:guide id="4" orient="horz" pos="397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8.svg"/><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23.png"/><Relationship Id="rId5" Type="http://schemas.openxmlformats.org/officeDocument/2006/relationships/image" Target="../media/image36.png"/><Relationship Id="rId10" Type="http://schemas.openxmlformats.org/officeDocument/2006/relationships/image" Target="../media/image38.svg"/><Relationship Id="rId4" Type="http://schemas.openxmlformats.org/officeDocument/2006/relationships/image" Target="../media/image35.jpg"/><Relationship Id="rId9"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4eZUTyE4WO0?start=7&amp;feature=oembed" TargetMode="Externa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jpeg"/><Relationship Id="rId11" Type="http://schemas.openxmlformats.org/officeDocument/2006/relationships/image" Target="../media/image20.jpg"/><Relationship Id="rId5" Type="http://schemas.openxmlformats.org/officeDocument/2006/relationships/image" Target="../media/image14.jpeg"/><Relationship Id="rId10" Type="http://schemas.openxmlformats.org/officeDocument/2006/relationships/image" Target="../media/image19.jpg"/><Relationship Id="rId4" Type="http://schemas.openxmlformats.org/officeDocument/2006/relationships/image" Target="../media/image13.jpeg"/><Relationship Id="rId9" Type="http://schemas.openxmlformats.org/officeDocument/2006/relationships/image" Target="../media/image18.jp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2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22.jpg"/><Relationship Id="rId5" Type="http://schemas.openxmlformats.org/officeDocument/2006/relationships/image" Target="../media/image20.jpg"/><Relationship Id="rId4" Type="http://schemas.openxmlformats.org/officeDocument/2006/relationships/image" Target="../media/image19.jp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3.png"/><Relationship Id="rId7" Type="http://schemas.openxmlformats.org/officeDocument/2006/relationships/image" Target="../media/image26.sv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jpg"/><Relationship Id="rId10" Type="http://schemas.openxmlformats.org/officeDocument/2006/relationships/image" Target="../media/image29.png"/><Relationship Id="rId4" Type="http://schemas.openxmlformats.org/officeDocument/2006/relationships/image" Target="../media/image4.png"/><Relationship Id="rId9" Type="http://schemas.openxmlformats.org/officeDocument/2006/relationships/image" Target="../media/image28.sv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625474" y="4720282"/>
            <a:ext cx="10296991" cy="521915"/>
          </a:xfrm>
        </p:spPr>
        <p:txBody>
          <a:bodyPr/>
          <a:lstStyle/>
          <a:p>
            <a:r>
              <a:rPr lang="en-GB" dirty="0" err="1"/>
              <a:t>Gwasanaethau</a:t>
            </a:r>
            <a:r>
              <a:rPr lang="en-GB" dirty="0"/>
              <a:t> </a:t>
            </a:r>
            <a:r>
              <a:rPr lang="en-GB" dirty="0" err="1"/>
              <a:t>Arbenigol</a:t>
            </a:r>
            <a:r>
              <a:rPr lang="en-GB" dirty="0"/>
              <a:t> / Specialist Services 2022/25</a:t>
            </a:r>
          </a:p>
        </p:txBody>
      </p:sp>
      <p:sp>
        <p:nvSpPr>
          <p:cNvPr id="5" name="Text Placeholder 4"/>
          <p:cNvSpPr>
            <a:spLocks noGrp="1"/>
          </p:cNvSpPr>
          <p:nvPr>
            <p:ph type="body" sz="quarter" idx="11"/>
          </p:nvPr>
        </p:nvSpPr>
        <p:spPr>
          <a:xfrm>
            <a:off x="625474" y="1376127"/>
            <a:ext cx="10296991" cy="3326048"/>
          </a:xfrm>
        </p:spPr>
        <p:txBody>
          <a:bodyPr/>
          <a:lstStyle/>
          <a:p>
            <a:r>
              <a:rPr lang="nb-NO" sz="4400" dirty="0"/>
              <a:t>Rhaglen Gwella Iechyd Genedlaethol Anabledd Dysgu</a:t>
            </a:r>
          </a:p>
          <a:p>
            <a:endParaRPr lang="en-GB" sz="4400" dirty="0"/>
          </a:p>
          <a:p>
            <a:r>
              <a:rPr lang="en-GB" sz="4400" dirty="0"/>
              <a:t>Learning Disability National Health Improvement Programme</a:t>
            </a:r>
          </a:p>
        </p:txBody>
      </p:sp>
      <p:sp>
        <p:nvSpPr>
          <p:cNvPr id="2" name="TextBox 1"/>
          <p:cNvSpPr txBox="1"/>
          <p:nvPr/>
        </p:nvSpPr>
        <p:spPr>
          <a:xfrm>
            <a:off x="8697457" y="5385401"/>
            <a:ext cx="3367889" cy="923330"/>
          </a:xfrm>
          <a:prstGeom prst="rect">
            <a:avLst/>
          </a:prstGeom>
          <a:noFill/>
        </p:spPr>
        <p:txBody>
          <a:bodyPr wrap="square" rtlCol="0">
            <a:spAutoFit/>
          </a:bodyPr>
          <a:lstStyle/>
          <a:p>
            <a:r>
              <a:rPr lang="en-GB" dirty="0"/>
              <a:t>David O’Brien </a:t>
            </a:r>
          </a:p>
          <a:p>
            <a:r>
              <a:rPr lang="en-GB" dirty="0" err="1"/>
              <a:t>Uwch</a:t>
            </a:r>
            <a:r>
              <a:rPr lang="en-GB" dirty="0"/>
              <a:t> </a:t>
            </a:r>
            <a:r>
              <a:rPr lang="en-GB" dirty="0" err="1"/>
              <a:t>Reolwr</a:t>
            </a:r>
            <a:r>
              <a:rPr lang="en-GB" dirty="0"/>
              <a:t> </a:t>
            </a:r>
            <a:r>
              <a:rPr lang="en-GB" dirty="0" err="1"/>
              <a:t>Gwella</a:t>
            </a:r>
            <a:endParaRPr lang="en-GB" dirty="0"/>
          </a:p>
          <a:p>
            <a:r>
              <a:rPr lang="en-GB" dirty="0"/>
              <a:t>Senior Improvement Manager</a:t>
            </a:r>
          </a:p>
        </p:txBody>
      </p:sp>
    </p:spTree>
    <p:extLst>
      <p:ext uri="{BB962C8B-B14F-4D97-AF65-F5344CB8AC3E}">
        <p14:creationId xmlns:p14="http://schemas.microsoft.com/office/powerpoint/2010/main" val="763989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E7A2BF-2015-0E48-832B-29C78A8B8973}"/>
              </a:ext>
            </a:extLst>
          </p:cNvPr>
          <p:cNvSpPr/>
          <p:nvPr/>
        </p:nvSpPr>
        <p:spPr>
          <a:xfrm>
            <a:off x="0" y="0"/>
            <a:ext cx="12191999" cy="5504289"/>
          </a:xfrm>
          <a:prstGeom prst="rect">
            <a:avLst/>
          </a:prstGeom>
          <a:gradFill>
            <a:gsLst>
              <a:gs pos="0">
                <a:srgbClr val="15989D"/>
              </a:gs>
              <a:gs pos="61000">
                <a:srgbClr val="15989D">
                  <a:alpha val="88000"/>
                </a:srgbClr>
              </a:gs>
              <a:gs pos="38000">
                <a:srgbClr val="15989D">
                  <a:alpha val="82000"/>
                </a:srgbClr>
              </a:gs>
              <a:gs pos="100000">
                <a:srgbClr val="15989D"/>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7AE842A-D4C7-8344-AFE8-4D07238FB869}"/>
              </a:ext>
            </a:extLst>
          </p:cNvPr>
          <p:cNvPicPr>
            <a:picLocks noChangeAspect="1"/>
          </p:cNvPicPr>
          <p:nvPr/>
        </p:nvPicPr>
        <p:blipFill rotWithShape="1">
          <a:blip r:embed="rId3"/>
          <a:srcRect t="4404" b="15336"/>
          <a:stretch/>
        </p:blipFill>
        <p:spPr>
          <a:xfrm>
            <a:off x="0" y="-1"/>
            <a:ext cx="12192000" cy="5504290"/>
          </a:xfrm>
          <a:prstGeom prst="rect">
            <a:avLst/>
          </a:prstGeom>
          <a:solidFill>
            <a:srgbClr val="AD4E84"/>
          </a:solidFill>
        </p:spPr>
      </p:pic>
      <p:pic>
        <p:nvPicPr>
          <p:cNvPr id="10" name="Picture 9">
            <a:extLst>
              <a:ext uri="{FF2B5EF4-FFF2-40B4-BE49-F238E27FC236}">
                <a16:creationId xmlns:a16="http://schemas.microsoft.com/office/drawing/2014/main" id="{5A665DD1-D1A1-3746-9C40-EABFCEBFD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360" y="199881"/>
            <a:ext cx="2048339" cy="453545"/>
          </a:xfrm>
          <a:prstGeom prst="rect">
            <a:avLst/>
          </a:prstGeom>
        </p:spPr>
      </p:pic>
      <p:pic>
        <p:nvPicPr>
          <p:cNvPr id="4" name="Picture 3" descr="A group of people standing in a pyramid&#10;&#10;Description automatically generated">
            <a:extLst>
              <a:ext uri="{FF2B5EF4-FFF2-40B4-BE49-F238E27FC236}">
                <a16:creationId xmlns:a16="http://schemas.microsoft.com/office/drawing/2014/main" id="{D69A2710-E5D4-AD1F-9D8E-E55ED6BD2834}"/>
              </a:ext>
            </a:extLst>
          </p:cNvPr>
          <p:cNvPicPr>
            <a:picLocks noChangeAspect="1"/>
          </p:cNvPicPr>
          <p:nvPr/>
        </p:nvPicPr>
        <p:blipFill>
          <a:blip r:embed="rId5"/>
          <a:stretch>
            <a:fillRect/>
          </a:stretch>
        </p:blipFill>
        <p:spPr>
          <a:xfrm>
            <a:off x="8660524" y="1109272"/>
            <a:ext cx="3214824" cy="4291195"/>
          </a:xfrm>
          <a:prstGeom prst="rect">
            <a:avLst/>
          </a:prstGeom>
        </p:spPr>
      </p:pic>
      <p:sp>
        <p:nvSpPr>
          <p:cNvPr id="2" name="TextBox 1">
            <a:extLst>
              <a:ext uri="{FF2B5EF4-FFF2-40B4-BE49-F238E27FC236}">
                <a16:creationId xmlns:a16="http://schemas.microsoft.com/office/drawing/2014/main" id="{B229DF51-9700-2F80-202D-99181891805F}"/>
              </a:ext>
            </a:extLst>
          </p:cNvPr>
          <p:cNvSpPr txBox="1"/>
          <p:nvPr/>
        </p:nvSpPr>
        <p:spPr>
          <a:xfrm>
            <a:off x="565581" y="5891134"/>
            <a:ext cx="7289265" cy="400110"/>
          </a:xfrm>
          <a:prstGeom prst="rect">
            <a:avLst/>
          </a:prstGeom>
          <a:noFill/>
        </p:spPr>
        <p:txBody>
          <a:bodyPr wrap="square" rtlCol="0">
            <a:spAutoFit/>
          </a:bodyPr>
          <a:lstStyle/>
          <a:p>
            <a:r>
              <a:rPr lang="en-GB" sz="2000" dirty="0"/>
              <a:t>https://phw.nhs.wales/services-and-teams/improvement-cymru</a:t>
            </a:r>
          </a:p>
        </p:txBody>
      </p:sp>
      <p:pic>
        <p:nvPicPr>
          <p:cNvPr id="5" name="Picture 4" descr="A collage of people&#10;&#10;Description automatically generated">
            <a:extLst>
              <a:ext uri="{FF2B5EF4-FFF2-40B4-BE49-F238E27FC236}">
                <a16:creationId xmlns:a16="http://schemas.microsoft.com/office/drawing/2014/main" id="{88E334C0-7528-78BA-9979-B05CDADCA00C}"/>
              </a:ext>
            </a:extLst>
          </p:cNvPr>
          <p:cNvPicPr>
            <a:picLocks noChangeAspect="1"/>
          </p:cNvPicPr>
          <p:nvPr/>
        </p:nvPicPr>
        <p:blipFill>
          <a:blip r:embed="rId6"/>
          <a:stretch>
            <a:fillRect/>
          </a:stretch>
        </p:blipFill>
        <p:spPr>
          <a:xfrm>
            <a:off x="196731" y="3167816"/>
            <a:ext cx="8200067" cy="2166573"/>
          </a:xfrm>
          <a:prstGeom prst="rect">
            <a:avLst/>
          </a:prstGeom>
        </p:spPr>
      </p:pic>
      <p:sp>
        <p:nvSpPr>
          <p:cNvPr id="3" name="Rectangle 2">
            <a:extLst>
              <a:ext uri="{FF2B5EF4-FFF2-40B4-BE49-F238E27FC236}">
                <a16:creationId xmlns:a16="http://schemas.microsoft.com/office/drawing/2014/main" id="{929A3877-80E7-EE2C-9FD1-F44756E0F1D0}"/>
              </a:ext>
            </a:extLst>
          </p:cNvPr>
          <p:cNvSpPr/>
          <p:nvPr/>
        </p:nvSpPr>
        <p:spPr>
          <a:xfrm>
            <a:off x="142281" y="135229"/>
            <a:ext cx="9489007" cy="954107"/>
          </a:xfrm>
          <a:prstGeom prst="rect">
            <a:avLst/>
          </a:prstGeom>
        </p:spPr>
        <p:txBody>
          <a:bodyPr wrap="square">
            <a:spAutoFit/>
          </a:bodyPr>
          <a:lstStyle/>
          <a:p>
            <a:r>
              <a:rPr lang="en-GB" sz="2800" b="1" dirty="0">
                <a:solidFill>
                  <a:schemeClr val="bg1"/>
                </a:solidFill>
              </a:rPr>
              <a:t>Gofal </a:t>
            </a:r>
            <a:r>
              <a:rPr lang="en-GB" sz="2800" b="1" dirty="0" err="1">
                <a:solidFill>
                  <a:schemeClr val="bg1"/>
                </a:solidFill>
              </a:rPr>
              <a:t>Arbenigol</a:t>
            </a:r>
            <a:r>
              <a:rPr lang="en-GB" sz="2800" b="1" dirty="0">
                <a:solidFill>
                  <a:schemeClr val="bg1"/>
                </a:solidFill>
              </a:rPr>
              <a:t> o </a:t>
            </a:r>
            <a:r>
              <a:rPr lang="en-GB" sz="2800" b="1" dirty="0" err="1">
                <a:solidFill>
                  <a:schemeClr val="bg1"/>
                </a:solidFill>
              </a:rPr>
              <a:t>Ansawdd</a:t>
            </a:r>
            <a:r>
              <a:rPr lang="en-GB" sz="2800" b="1" dirty="0">
                <a:solidFill>
                  <a:schemeClr val="bg1"/>
                </a:solidFill>
              </a:rPr>
              <a:t> </a:t>
            </a:r>
            <a:r>
              <a:rPr lang="en-GB" sz="2800" b="1" dirty="0" err="1">
                <a:solidFill>
                  <a:schemeClr val="bg1"/>
                </a:solidFill>
              </a:rPr>
              <a:t>Uchel</a:t>
            </a:r>
            <a:r>
              <a:rPr lang="en-GB" sz="2800" b="1" dirty="0">
                <a:solidFill>
                  <a:schemeClr val="bg1"/>
                </a:solidFill>
              </a:rPr>
              <a:t> </a:t>
            </a:r>
          </a:p>
          <a:p>
            <a:r>
              <a:rPr lang="en-GB" sz="2800" b="1" dirty="0">
                <a:solidFill>
                  <a:schemeClr val="bg1"/>
                </a:solidFill>
              </a:rPr>
              <a:t>High Quality Specialist Care</a:t>
            </a:r>
          </a:p>
        </p:txBody>
      </p:sp>
    </p:spTree>
    <p:extLst>
      <p:ext uri="{BB962C8B-B14F-4D97-AF65-F5344CB8AC3E}">
        <p14:creationId xmlns:p14="http://schemas.microsoft.com/office/powerpoint/2010/main" val="12036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E7A2BF-2015-0E48-832B-29C78A8B8973}"/>
              </a:ext>
            </a:extLst>
          </p:cNvPr>
          <p:cNvSpPr/>
          <p:nvPr/>
        </p:nvSpPr>
        <p:spPr>
          <a:xfrm>
            <a:off x="0" y="0"/>
            <a:ext cx="12191999" cy="5504289"/>
          </a:xfrm>
          <a:prstGeom prst="rect">
            <a:avLst/>
          </a:prstGeom>
          <a:gradFill>
            <a:gsLst>
              <a:gs pos="0">
                <a:srgbClr val="CF8503"/>
              </a:gs>
              <a:gs pos="61000">
                <a:srgbClr val="CF8503">
                  <a:alpha val="83000"/>
                </a:srgbClr>
              </a:gs>
              <a:gs pos="38000">
                <a:srgbClr val="CF8503">
                  <a:alpha val="80000"/>
                </a:srgbClr>
              </a:gs>
              <a:gs pos="100000">
                <a:srgbClr val="CF8503"/>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4CB24966-1BB1-4E49-8D91-410B499786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57383" y="185938"/>
            <a:ext cx="2174293" cy="481433"/>
          </a:xfrm>
          <a:prstGeom prst="rect">
            <a:avLst/>
          </a:prstGeom>
        </p:spPr>
      </p:pic>
      <p:sp>
        <p:nvSpPr>
          <p:cNvPr id="2" name="TextBox 1"/>
          <p:cNvSpPr txBox="1"/>
          <p:nvPr/>
        </p:nvSpPr>
        <p:spPr>
          <a:xfrm>
            <a:off x="260278" y="82673"/>
            <a:ext cx="8453196" cy="646331"/>
          </a:xfrm>
          <a:prstGeom prst="rect">
            <a:avLst/>
          </a:prstGeom>
          <a:noFill/>
        </p:spPr>
        <p:txBody>
          <a:bodyPr wrap="square" rtlCol="0">
            <a:spAutoFit/>
          </a:bodyPr>
          <a:lstStyle/>
          <a:p>
            <a:r>
              <a:rPr lang="en-GB" sz="3600" b="1" dirty="0" err="1">
                <a:solidFill>
                  <a:schemeClr val="bg1"/>
                </a:solidFill>
              </a:rPr>
              <a:t>Trawsnewid</a:t>
            </a:r>
            <a:r>
              <a:rPr lang="en-GB" sz="3600" b="1" dirty="0">
                <a:solidFill>
                  <a:schemeClr val="bg1"/>
                </a:solidFill>
              </a:rPr>
              <a:t> </a:t>
            </a:r>
            <a:r>
              <a:rPr lang="en-GB" sz="3600" b="1" dirty="0" err="1">
                <a:solidFill>
                  <a:schemeClr val="bg1"/>
                </a:solidFill>
              </a:rPr>
              <a:t>Amserol</a:t>
            </a:r>
            <a:r>
              <a:rPr lang="en-GB" sz="3600" b="1" dirty="0">
                <a:solidFill>
                  <a:schemeClr val="bg1"/>
                </a:solidFill>
              </a:rPr>
              <a:t> / Timely Transition</a:t>
            </a:r>
          </a:p>
        </p:txBody>
      </p:sp>
      <p:sp>
        <p:nvSpPr>
          <p:cNvPr id="13" name="TextBox 12"/>
          <p:cNvSpPr txBox="1"/>
          <p:nvPr/>
        </p:nvSpPr>
        <p:spPr>
          <a:xfrm>
            <a:off x="448609" y="858381"/>
            <a:ext cx="7054480" cy="2677656"/>
          </a:xfrm>
          <a:prstGeom prst="rect">
            <a:avLst/>
          </a:prstGeom>
          <a:noFill/>
        </p:spPr>
        <p:txBody>
          <a:bodyPr wrap="square" rtlCol="0">
            <a:spAutoFit/>
          </a:bodyPr>
          <a:lstStyle/>
          <a:p>
            <a:r>
              <a:rPr lang="en-GB" sz="2400" dirty="0" err="1">
                <a:solidFill>
                  <a:schemeClr val="bg1"/>
                </a:solidFill>
              </a:rPr>
              <a:t>Sicrhau</a:t>
            </a:r>
            <a:r>
              <a:rPr lang="en-GB" sz="2400" dirty="0">
                <a:solidFill>
                  <a:schemeClr val="bg1"/>
                </a:solidFill>
              </a:rPr>
              <a:t> bod </a:t>
            </a:r>
            <a:r>
              <a:rPr lang="en-GB" sz="2400" dirty="0" err="1">
                <a:solidFill>
                  <a:schemeClr val="bg1"/>
                </a:solidFill>
              </a:rPr>
              <a:t>pobl</a:t>
            </a:r>
            <a:r>
              <a:rPr lang="en-GB" sz="2400" dirty="0">
                <a:solidFill>
                  <a:schemeClr val="bg1"/>
                </a:solidFill>
              </a:rPr>
              <a:t> </a:t>
            </a:r>
            <a:r>
              <a:rPr lang="en-GB" sz="2400" dirty="0" err="1">
                <a:solidFill>
                  <a:schemeClr val="bg1"/>
                </a:solidFill>
              </a:rPr>
              <a:t>sy'n</a:t>
            </a:r>
            <a:r>
              <a:rPr lang="en-GB" sz="2400" dirty="0">
                <a:solidFill>
                  <a:schemeClr val="bg1"/>
                </a:solidFill>
              </a:rPr>
              <a:t> </a:t>
            </a:r>
            <a:r>
              <a:rPr lang="en-GB" sz="2400" dirty="0" err="1">
                <a:solidFill>
                  <a:schemeClr val="bg1"/>
                </a:solidFill>
              </a:rPr>
              <a:t>derbyn</a:t>
            </a:r>
            <a:r>
              <a:rPr lang="en-GB" sz="2400" dirty="0">
                <a:solidFill>
                  <a:schemeClr val="bg1"/>
                </a:solidFill>
              </a:rPr>
              <a:t> </a:t>
            </a:r>
            <a:r>
              <a:rPr lang="en-GB" sz="2400" dirty="0" err="1">
                <a:solidFill>
                  <a:schemeClr val="bg1"/>
                </a:solidFill>
              </a:rPr>
              <a:t>gofal</a:t>
            </a:r>
            <a:r>
              <a:rPr lang="en-GB" sz="2400" dirty="0">
                <a:solidFill>
                  <a:schemeClr val="bg1"/>
                </a:solidFill>
              </a:rPr>
              <a:t> </a:t>
            </a:r>
            <a:r>
              <a:rPr lang="en-GB" sz="2400" dirty="0" err="1">
                <a:solidFill>
                  <a:schemeClr val="bg1"/>
                </a:solidFill>
              </a:rPr>
              <a:t>ysbyty</a:t>
            </a:r>
            <a:r>
              <a:rPr lang="en-GB" sz="2400" dirty="0">
                <a:solidFill>
                  <a:schemeClr val="bg1"/>
                </a:solidFill>
              </a:rPr>
              <a:t> </a:t>
            </a:r>
            <a:r>
              <a:rPr lang="en-GB" sz="2400" dirty="0" err="1">
                <a:solidFill>
                  <a:schemeClr val="bg1"/>
                </a:solidFill>
              </a:rPr>
              <a:t>arbenigol</a:t>
            </a:r>
            <a:r>
              <a:rPr lang="en-GB" sz="2400" dirty="0">
                <a:solidFill>
                  <a:schemeClr val="bg1"/>
                </a:solidFill>
              </a:rPr>
              <a:t> </a:t>
            </a:r>
            <a:r>
              <a:rPr lang="en-GB" sz="2400" dirty="0" err="1">
                <a:solidFill>
                  <a:schemeClr val="bg1"/>
                </a:solidFill>
              </a:rPr>
              <a:t>yn</a:t>
            </a:r>
            <a:r>
              <a:rPr lang="en-GB" sz="2400" dirty="0">
                <a:solidFill>
                  <a:schemeClr val="bg1"/>
                </a:solidFill>
              </a:rPr>
              <a:t> </a:t>
            </a:r>
            <a:r>
              <a:rPr lang="en-GB" sz="2400" dirty="0" err="1">
                <a:solidFill>
                  <a:schemeClr val="bg1"/>
                </a:solidFill>
              </a:rPr>
              <a:t>cael</a:t>
            </a:r>
            <a:r>
              <a:rPr lang="en-GB" sz="2400" dirty="0">
                <a:solidFill>
                  <a:schemeClr val="bg1"/>
                </a:solidFill>
              </a:rPr>
              <a:t> </a:t>
            </a:r>
            <a:r>
              <a:rPr lang="en-GB" sz="2400" dirty="0" err="1">
                <a:solidFill>
                  <a:schemeClr val="bg1"/>
                </a:solidFill>
              </a:rPr>
              <a:t>mynediad</a:t>
            </a:r>
            <a:r>
              <a:rPr lang="en-GB" sz="2400" dirty="0">
                <a:solidFill>
                  <a:schemeClr val="bg1"/>
                </a:solidFill>
              </a:rPr>
              <a:t> at </a:t>
            </a:r>
            <a:r>
              <a:rPr lang="en-GB" sz="2400" dirty="0" err="1">
                <a:solidFill>
                  <a:schemeClr val="bg1"/>
                </a:solidFill>
              </a:rPr>
              <a:t>ofal</a:t>
            </a:r>
            <a:r>
              <a:rPr lang="en-GB" sz="2400" dirty="0">
                <a:solidFill>
                  <a:schemeClr val="bg1"/>
                </a:solidFill>
              </a:rPr>
              <a:t> </a:t>
            </a:r>
            <a:r>
              <a:rPr lang="en-GB" sz="2400" dirty="0" err="1">
                <a:solidFill>
                  <a:schemeClr val="bg1"/>
                </a:solidFill>
              </a:rPr>
              <a:t>cymunedol</a:t>
            </a:r>
            <a:r>
              <a:rPr lang="en-GB" sz="2400" dirty="0">
                <a:solidFill>
                  <a:schemeClr val="bg1"/>
                </a:solidFill>
              </a:rPr>
              <a:t> neu </a:t>
            </a:r>
            <a:r>
              <a:rPr lang="en-GB" sz="2400" dirty="0" err="1">
                <a:solidFill>
                  <a:schemeClr val="bg1"/>
                </a:solidFill>
              </a:rPr>
              <a:t>ysbyty</a:t>
            </a:r>
            <a:r>
              <a:rPr lang="en-GB" sz="2400" dirty="0">
                <a:solidFill>
                  <a:schemeClr val="bg1"/>
                </a:solidFill>
              </a:rPr>
              <a:t> </a:t>
            </a:r>
            <a:r>
              <a:rPr lang="en-GB" sz="2400" dirty="0" err="1">
                <a:solidFill>
                  <a:schemeClr val="bg1"/>
                </a:solidFill>
              </a:rPr>
              <a:t>priodol</a:t>
            </a:r>
            <a:r>
              <a:rPr lang="en-GB" sz="2400" dirty="0">
                <a:solidFill>
                  <a:schemeClr val="bg1"/>
                </a:solidFill>
              </a:rPr>
              <a:t> </a:t>
            </a:r>
            <a:r>
              <a:rPr lang="en-GB" sz="2400" dirty="0" err="1">
                <a:solidFill>
                  <a:schemeClr val="bg1"/>
                </a:solidFill>
              </a:rPr>
              <a:t>sy'n</a:t>
            </a:r>
            <a:r>
              <a:rPr lang="en-GB" sz="2400" dirty="0">
                <a:solidFill>
                  <a:schemeClr val="bg1"/>
                </a:solidFill>
              </a:rPr>
              <a:t> </a:t>
            </a:r>
            <a:r>
              <a:rPr lang="en-GB" sz="2400" dirty="0" err="1">
                <a:solidFill>
                  <a:schemeClr val="bg1"/>
                </a:solidFill>
              </a:rPr>
              <a:t>diwallu</a:t>
            </a:r>
            <a:r>
              <a:rPr lang="en-GB" sz="2400" dirty="0">
                <a:solidFill>
                  <a:schemeClr val="bg1"/>
                </a:solidFill>
              </a:rPr>
              <a:t> </a:t>
            </a:r>
            <a:r>
              <a:rPr lang="en-GB" sz="2400" dirty="0" err="1">
                <a:solidFill>
                  <a:schemeClr val="bg1"/>
                </a:solidFill>
              </a:rPr>
              <a:t>eu</a:t>
            </a:r>
            <a:r>
              <a:rPr lang="en-GB" sz="2400" dirty="0">
                <a:solidFill>
                  <a:schemeClr val="bg1"/>
                </a:solidFill>
              </a:rPr>
              <a:t> </a:t>
            </a:r>
            <a:r>
              <a:rPr lang="en-GB" sz="2400" dirty="0" err="1">
                <a:solidFill>
                  <a:schemeClr val="bg1"/>
                </a:solidFill>
              </a:rPr>
              <a:t>hanghenion</a:t>
            </a:r>
            <a:r>
              <a:rPr lang="en-GB" sz="2400" dirty="0">
                <a:solidFill>
                  <a:schemeClr val="bg1"/>
                </a:solidFill>
              </a:rPr>
              <a:t> </a:t>
            </a:r>
            <a:r>
              <a:rPr lang="en-GB" sz="2400" dirty="0" err="1">
                <a:solidFill>
                  <a:schemeClr val="bg1"/>
                </a:solidFill>
              </a:rPr>
              <a:t>orau</a:t>
            </a:r>
            <a:endParaRPr lang="en-GB" sz="2400" dirty="0">
              <a:solidFill>
                <a:schemeClr val="bg1"/>
              </a:solidFill>
            </a:endParaRPr>
          </a:p>
          <a:p>
            <a:endParaRPr lang="en-GB" sz="2400" dirty="0">
              <a:solidFill>
                <a:schemeClr val="bg1"/>
              </a:solidFill>
            </a:endParaRPr>
          </a:p>
          <a:p>
            <a:r>
              <a:rPr lang="en-GB" sz="2400" dirty="0">
                <a:solidFill>
                  <a:schemeClr val="bg1"/>
                </a:solidFill>
              </a:rPr>
              <a:t>To ensure people receiving specialist hospital care have access to community or the appropriate hospital care that best meets their needs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589775">
            <a:off x="7715560" y="1522150"/>
            <a:ext cx="2400461" cy="3402005"/>
          </a:xfrm>
          <a:prstGeom prst="rect">
            <a:avLst/>
          </a:prstGeom>
          <a:ln>
            <a:solidFill>
              <a:schemeClr val="tx1"/>
            </a:solidFill>
          </a:ln>
        </p:spPr>
      </p:pic>
      <p:sp>
        <p:nvSpPr>
          <p:cNvPr id="12" name="TextBox 11"/>
          <p:cNvSpPr txBox="1"/>
          <p:nvPr/>
        </p:nvSpPr>
        <p:spPr>
          <a:xfrm>
            <a:off x="156106" y="5633666"/>
            <a:ext cx="2980962" cy="923330"/>
          </a:xfrm>
          <a:prstGeom prst="rect">
            <a:avLst/>
          </a:prstGeom>
          <a:noFill/>
        </p:spPr>
        <p:txBody>
          <a:bodyPr wrap="square" rtlCol="0">
            <a:spAutoFit/>
          </a:bodyPr>
          <a:lstStyle/>
          <a:p>
            <a:r>
              <a:rPr lang="en-GB" dirty="0" err="1"/>
              <a:t>Maint</a:t>
            </a:r>
            <a:r>
              <a:rPr lang="en-GB" dirty="0"/>
              <a:t> </a:t>
            </a:r>
            <a:r>
              <a:rPr lang="en-GB" dirty="0" err="1"/>
              <a:t>cywir</a:t>
            </a:r>
            <a:r>
              <a:rPr lang="en-GB" dirty="0"/>
              <a:t> / Right Size</a:t>
            </a:r>
          </a:p>
          <a:p>
            <a:r>
              <a:rPr lang="en-GB" dirty="0" err="1"/>
              <a:t>Partneriaeth</a:t>
            </a:r>
            <a:r>
              <a:rPr lang="en-GB" dirty="0"/>
              <a:t> / Partnership </a:t>
            </a:r>
          </a:p>
          <a:p>
            <a:r>
              <a:rPr lang="en-GB" dirty="0" err="1"/>
              <a:t>Lleihau</a:t>
            </a:r>
            <a:r>
              <a:rPr lang="en-GB" dirty="0"/>
              <a:t> </a:t>
            </a:r>
            <a:r>
              <a:rPr lang="en-GB" dirty="0" err="1"/>
              <a:t>PoCD</a:t>
            </a:r>
            <a:r>
              <a:rPr lang="en-GB" dirty="0"/>
              <a:t> / Reduce </a:t>
            </a:r>
            <a:r>
              <a:rPr lang="en-GB" dirty="0" err="1"/>
              <a:t>PoCD</a:t>
            </a:r>
            <a:endParaRPr lang="en-GB" dirty="0"/>
          </a:p>
        </p:txBody>
      </p:sp>
      <p:sp>
        <p:nvSpPr>
          <p:cNvPr id="16" name="TextBox 15"/>
          <p:cNvSpPr txBox="1"/>
          <p:nvPr/>
        </p:nvSpPr>
        <p:spPr>
          <a:xfrm>
            <a:off x="3356036" y="5633666"/>
            <a:ext cx="3150607" cy="923330"/>
          </a:xfrm>
          <a:prstGeom prst="rect">
            <a:avLst/>
          </a:prstGeom>
          <a:noFill/>
        </p:spPr>
        <p:txBody>
          <a:bodyPr wrap="square" rtlCol="0">
            <a:spAutoFit/>
          </a:bodyPr>
          <a:lstStyle/>
          <a:p>
            <a:r>
              <a:rPr lang="en-GB" dirty="0" err="1"/>
              <a:t>Gweithio</a:t>
            </a:r>
            <a:r>
              <a:rPr lang="en-GB" dirty="0"/>
              <a:t> </a:t>
            </a:r>
            <a:r>
              <a:rPr lang="en-GB" dirty="0" err="1"/>
              <a:t>Galluog</a:t>
            </a:r>
            <a:endParaRPr lang="en-GB" dirty="0"/>
          </a:p>
          <a:p>
            <a:r>
              <a:rPr lang="en-GB" dirty="0"/>
              <a:t>Capable Workforce</a:t>
            </a:r>
          </a:p>
          <a:p>
            <a:endParaRPr lang="en-GB" dirty="0"/>
          </a:p>
        </p:txBody>
      </p:sp>
      <p:sp>
        <p:nvSpPr>
          <p:cNvPr id="17" name="TextBox 16"/>
          <p:cNvSpPr txBox="1"/>
          <p:nvPr/>
        </p:nvSpPr>
        <p:spPr>
          <a:xfrm>
            <a:off x="5674483" y="5633666"/>
            <a:ext cx="4654374" cy="923330"/>
          </a:xfrm>
          <a:prstGeom prst="rect">
            <a:avLst/>
          </a:prstGeom>
          <a:noFill/>
        </p:spPr>
        <p:txBody>
          <a:bodyPr wrap="square" rtlCol="0">
            <a:spAutoFit/>
          </a:bodyPr>
          <a:lstStyle/>
          <a:p>
            <a:r>
              <a:rPr lang="en-GB" dirty="0"/>
              <a:t>D2RA</a:t>
            </a:r>
          </a:p>
          <a:p>
            <a:r>
              <a:rPr lang="en-GB" dirty="0" err="1"/>
              <a:t>Lleihau</a:t>
            </a:r>
            <a:r>
              <a:rPr lang="en-GB" dirty="0"/>
              <a:t> </a:t>
            </a:r>
            <a:r>
              <a:rPr lang="en-GB" dirty="0" err="1"/>
              <a:t>Hyd</a:t>
            </a:r>
            <a:r>
              <a:rPr lang="en-GB" dirty="0"/>
              <a:t> </a:t>
            </a:r>
            <a:r>
              <a:rPr lang="en-GB" dirty="0" err="1"/>
              <a:t>Arhosiad</a:t>
            </a:r>
            <a:r>
              <a:rPr lang="en-GB" dirty="0"/>
              <a:t> / Reduce Length of Stay</a:t>
            </a:r>
          </a:p>
          <a:p>
            <a:r>
              <a:rPr lang="en-GB" dirty="0" err="1"/>
              <a:t>Lleihau</a:t>
            </a:r>
            <a:r>
              <a:rPr lang="en-GB" dirty="0"/>
              <a:t> </a:t>
            </a:r>
            <a:r>
              <a:rPr lang="en-GB" dirty="0" err="1"/>
              <a:t>Aildderbyn</a:t>
            </a:r>
            <a:r>
              <a:rPr lang="en-GB" dirty="0"/>
              <a:t> / Reduce Readmission</a:t>
            </a:r>
          </a:p>
        </p:txBody>
      </p:sp>
      <p:pic>
        <p:nvPicPr>
          <p:cNvPr id="3" name="Picture 2"/>
          <p:cNvPicPr>
            <a:picLocks noChangeAspect="1"/>
          </p:cNvPicPr>
          <p:nvPr/>
        </p:nvPicPr>
        <p:blipFill>
          <a:blip r:embed="rId5"/>
          <a:stretch>
            <a:fillRect/>
          </a:stretch>
        </p:blipFill>
        <p:spPr>
          <a:xfrm>
            <a:off x="8794775" y="853308"/>
            <a:ext cx="3279062" cy="3990295"/>
          </a:xfrm>
          <a:prstGeom prst="rect">
            <a:avLst/>
          </a:prstGeom>
        </p:spPr>
      </p:pic>
      <p:pic>
        <p:nvPicPr>
          <p:cNvPr id="14" name="Picture 13">
            <a:extLst>
              <a:ext uri="{FF2B5EF4-FFF2-40B4-BE49-F238E27FC236}">
                <a16:creationId xmlns:a16="http://schemas.microsoft.com/office/drawing/2014/main" id="{67AE842A-D4C7-8344-AFE8-4D07238FB869}"/>
              </a:ext>
            </a:extLst>
          </p:cNvPr>
          <p:cNvPicPr>
            <a:picLocks noChangeAspect="1"/>
          </p:cNvPicPr>
          <p:nvPr/>
        </p:nvPicPr>
        <p:blipFill rotWithShape="1">
          <a:blip r:embed="rId6"/>
          <a:srcRect t="4404" b="15336"/>
          <a:stretch/>
        </p:blipFill>
        <p:spPr>
          <a:xfrm>
            <a:off x="219618" y="915093"/>
            <a:ext cx="12192000" cy="4589196"/>
          </a:xfrm>
          <a:prstGeom prst="rect">
            <a:avLst/>
          </a:prstGeom>
        </p:spPr>
      </p:pic>
      <p:grpSp>
        <p:nvGrpSpPr>
          <p:cNvPr id="11" name="Group 10">
            <a:extLst>
              <a:ext uri="{FF2B5EF4-FFF2-40B4-BE49-F238E27FC236}">
                <a16:creationId xmlns:a16="http://schemas.microsoft.com/office/drawing/2014/main" id="{9A523A84-1B35-C6BA-62BE-A6C7FB7460F9}"/>
              </a:ext>
            </a:extLst>
          </p:cNvPr>
          <p:cNvGrpSpPr/>
          <p:nvPr/>
        </p:nvGrpSpPr>
        <p:grpSpPr>
          <a:xfrm>
            <a:off x="1279947" y="3624457"/>
            <a:ext cx="2036341" cy="1693719"/>
            <a:chOff x="1002264" y="2993910"/>
            <a:chExt cx="2641559" cy="2558134"/>
          </a:xfrm>
        </p:grpSpPr>
        <p:sp>
          <p:nvSpPr>
            <p:cNvPr id="5" name="Oval 4">
              <a:extLst>
                <a:ext uri="{FF2B5EF4-FFF2-40B4-BE49-F238E27FC236}">
                  <a16:creationId xmlns:a16="http://schemas.microsoft.com/office/drawing/2014/main" id="{A79A5DA4-2C14-E441-37C3-80B7077FF4FB}"/>
                </a:ext>
              </a:extLst>
            </p:cNvPr>
            <p:cNvSpPr/>
            <p:nvPr/>
          </p:nvSpPr>
          <p:spPr>
            <a:xfrm>
              <a:off x="1002264" y="2993910"/>
              <a:ext cx="2641559" cy="2558134"/>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Graphic 5" descr="Hospital with solid fill">
              <a:extLst>
                <a:ext uri="{FF2B5EF4-FFF2-40B4-BE49-F238E27FC236}">
                  <a16:creationId xmlns:a16="http://schemas.microsoft.com/office/drawing/2014/main" id="{A13E2C09-CE31-570B-1BC2-7B9694681F9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258491" y="3094590"/>
              <a:ext cx="2235235" cy="2235235"/>
            </a:xfrm>
            <a:prstGeom prst="rect">
              <a:avLst/>
            </a:prstGeom>
          </p:spPr>
        </p:pic>
      </p:grpSp>
      <p:grpSp>
        <p:nvGrpSpPr>
          <p:cNvPr id="7" name="Group 6">
            <a:extLst>
              <a:ext uri="{FF2B5EF4-FFF2-40B4-BE49-F238E27FC236}">
                <a16:creationId xmlns:a16="http://schemas.microsoft.com/office/drawing/2014/main" id="{C396DA4B-E52E-C919-81C7-BD363952C173}"/>
              </a:ext>
            </a:extLst>
          </p:cNvPr>
          <p:cNvGrpSpPr/>
          <p:nvPr/>
        </p:nvGrpSpPr>
        <p:grpSpPr>
          <a:xfrm>
            <a:off x="5852149" y="3790803"/>
            <a:ext cx="1267996" cy="1200329"/>
            <a:chOff x="6478236" y="2182179"/>
            <a:chExt cx="1854100" cy="1631226"/>
          </a:xfrm>
        </p:grpSpPr>
        <p:pic>
          <p:nvPicPr>
            <p:cNvPr id="8" name="Graphic 7" descr="House outline">
              <a:extLst>
                <a:ext uri="{FF2B5EF4-FFF2-40B4-BE49-F238E27FC236}">
                  <a16:creationId xmlns:a16="http://schemas.microsoft.com/office/drawing/2014/main" id="{19ED4833-8517-C52B-0FD1-4721C1ADC0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54237" y="2182179"/>
              <a:ext cx="1502098" cy="1502098"/>
            </a:xfrm>
            <a:prstGeom prst="rect">
              <a:avLst/>
            </a:prstGeom>
          </p:spPr>
        </p:pic>
        <p:sp>
          <p:nvSpPr>
            <p:cNvPr id="10" name="Oval 9">
              <a:extLst>
                <a:ext uri="{FF2B5EF4-FFF2-40B4-BE49-F238E27FC236}">
                  <a16:creationId xmlns:a16="http://schemas.microsoft.com/office/drawing/2014/main" id="{0C5ED996-96BD-C259-B0D1-55C0C0005D28}"/>
                </a:ext>
              </a:extLst>
            </p:cNvPr>
            <p:cNvSpPr/>
            <p:nvPr/>
          </p:nvSpPr>
          <p:spPr>
            <a:xfrm>
              <a:off x="6478236" y="2193966"/>
              <a:ext cx="1854100" cy="1619439"/>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Arrow: Right 24">
            <a:extLst>
              <a:ext uri="{FF2B5EF4-FFF2-40B4-BE49-F238E27FC236}">
                <a16:creationId xmlns:a16="http://schemas.microsoft.com/office/drawing/2014/main" id="{41D50631-5D9C-E881-D2DD-7C9124D687BE}"/>
              </a:ext>
            </a:extLst>
          </p:cNvPr>
          <p:cNvSpPr/>
          <p:nvPr/>
        </p:nvSpPr>
        <p:spPr>
          <a:xfrm>
            <a:off x="3640270" y="4049750"/>
            <a:ext cx="1821742" cy="843131"/>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107996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A picture containing person, posing, people, group&#10;&#10;Description automatically generated">
            <a:extLst>
              <a:ext uri="{FF2B5EF4-FFF2-40B4-BE49-F238E27FC236}">
                <a16:creationId xmlns:a16="http://schemas.microsoft.com/office/drawing/2014/main" id="{ABEA90FA-E6C6-482E-94D6-F0B33A7631EC}"/>
              </a:ext>
            </a:extLst>
          </p:cNvPr>
          <p:cNvPicPr>
            <a:picLocks noChangeAspect="1"/>
          </p:cNvPicPr>
          <p:nvPr/>
        </p:nvPicPr>
        <p:blipFill>
          <a:blip r:embed="rId3"/>
          <a:stretch>
            <a:fillRect/>
          </a:stretch>
        </p:blipFill>
        <p:spPr>
          <a:xfrm>
            <a:off x="888422" y="2880013"/>
            <a:ext cx="3747654" cy="3747654"/>
          </a:xfrm>
          <a:prstGeom prst="rect">
            <a:avLst/>
          </a:prstGeom>
        </p:spPr>
      </p:pic>
      <p:sp>
        <p:nvSpPr>
          <p:cNvPr id="6" name="Speech Bubble: Rectangle with Corners Rounded 5">
            <a:extLst>
              <a:ext uri="{FF2B5EF4-FFF2-40B4-BE49-F238E27FC236}">
                <a16:creationId xmlns:a16="http://schemas.microsoft.com/office/drawing/2014/main" id="{C8F01749-9280-4165-A1B6-FDB901EEB529}"/>
              </a:ext>
            </a:extLst>
          </p:cNvPr>
          <p:cNvSpPr/>
          <p:nvPr/>
        </p:nvSpPr>
        <p:spPr>
          <a:xfrm>
            <a:off x="7858332" y="4221101"/>
            <a:ext cx="2502475" cy="1324839"/>
          </a:xfrm>
          <a:prstGeom prst="wedgeRoundRectCallout">
            <a:avLst/>
          </a:prstGeom>
          <a:solidFill>
            <a:srgbClr val="AD4F83"/>
          </a:solidFill>
          <a:ln>
            <a:solidFill>
              <a:srgbClr val="AD4F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chemeClr val="bg1"/>
                </a:solidFill>
                <a:ea typeface="+mn-lt"/>
                <a:cs typeface="+mn-lt"/>
              </a:rPr>
              <a:t>Any questions?</a:t>
            </a:r>
            <a:endParaRPr lang="en-GB" sz="3200" dirty="0">
              <a:solidFill>
                <a:schemeClr val="bg1"/>
              </a:solidFill>
              <a:cs typeface="Calibri"/>
            </a:endParaRPr>
          </a:p>
        </p:txBody>
      </p:sp>
      <p:sp>
        <p:nvSpPr>
          <p:cNvPr id="7" name="Speech Bubble: Rectangle with Corners Rounded 6">
            <a:extLst>
              <a:ext uri="{FF2B5EF4-FFF2-40B4-BE49-F238E27FC236}">
                <a16:creationId xmlns:a16="http://schemas.microsoft.com/office/drawing/2014/main" id="{1B782AB9-DBD9-4EDC-8440-A5F872138ACD}"/>
              </a:ext>
            </a:extLst>
          </p:cNvPr>
          <p:cNvSpPr/>
          <p:nvPr/>
        </p:nvSpPr>
        <p:spPr>
          <a:xfrm>
            <a:off x="5364515" y="1816459"/>
            <a:ext cx="2493817" cy="1454726"/>
          </a:xfrm>
          <a:prstGeom prst="wedgeRoundRectCallout">
            <a:avLst/>
          </a:prstGeom>
          <a:solidFill>
            <a:srgbClr val="15989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err="1">
                <a:solidFill>
                  <a:schemeClr val="bg1"/>
                </a:solidFill>
                <a:cs typeface="Calibri"/>
              </a:rPr>
              <a:t>Unrhyw</a:t>
            </a:r>
            <a:r>
              <a:rPr lang="en-GB" sz="3200" dirty="0">
                <a:solidFill>
                  <a:schemeClr val="bg1"/>
                </a:solidFill>
                <a:cs typeface="Calibri"/>
              </a:rPr>
              <a:t> </a:t>
            </a:r>
            <a:r>
              <a:rPr lang="en-GB" sz="3200" dirty="0" err="1">
                <a:solidFill>
                  <a:schemeClr val="bg1"/>
                </a:solidFill>
                <a:cs typeface="Calibri"/>
              </a:rPr>
              <a:t>gwestiynau</a:t>
            </a:r>
            <a:r>
              <a:rPr lang="en-GB" sz="3200" dirty="0">
                <a:solidFill>
                  <a:schemeClr val="bg1"/>
                </a:solidFill>
                <a:cs typeface="Calibri"/>
              </a:rPr>
              <a:t>? </a:t>
            </a:r>
            <a:endParaRPr lang="en-GB" sz="3200" dirty="0">
              <a:solidFill>
                <a:schemeClr val="bg1"/>
              </a:solidFill>
            </a:endParaRPr>
          </a:p>
        </p:txBody>
      </p:sp>
    </p:spTree>
    <p:extLst>
      <p:ext uri="{BB962C8B-B14F-4D97-AF65-F5344CB8AC3E}">
        <p14:creationId xmlns:p14="http://schemas.microsoft.com/office/powerpoint/2010/main" val="3531353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nline Media 8" title="About Us  | Learning Disability Improvement Cymru">
            <a:hlinkClick r:id="" action="ppaction://media"/>
            <a:extLst>
              <a:ext uri="{FF2B5EF4-FFF2-40B4-BE49-F238E27FC236}">
                <a16:creationId xmlns:a16="http://schemas.microsoft.com/office/drawing/2014/main" id="{D3BAA5CB-9611-5FC1-DD36-2ED6E0010B3E}"/>
              </a:ext>
            </a:extLst>
          </p:cNvPr>
          <p:cNvPicPr>
            <a:picLocks noRot="1" noChangeAspect="1"/>
          </p:cNvPicPr>
          <p:nvPr>
            <a:videoFile r:link="rId1"/>
          </p:nvPr>
        </p:nvPicPr>
        <p:blipFill>
          <a:blip r:embed="rId4"/>
          <a:stretch>
            <a:fillRect/>
          </a:stretch>
        </p:blipFill>
        <p:spPr>
          <a:xfrm>
            <a:off x="26973" y="-15240"/>
            <a:ext cx="12165027" cy="6873240"/>
          </a:xfrm>
          <a:prstGeom prst="rect">
            <a:avLst/>
          </a:prstGeom>
        </p:spPr>
      </p:pic>
    </p:spTree>
    <p:extLst>
      <p:ext uri="{BB962C8B-B14F-4D97-AF65-F5344CB8AC3E}">
        <p14:creationId xmlns:p14="http://schemas.microsoft.com/office/powerpoint/2010/main" val="1868682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38310" y="6332220"/>
            <a:ext cx="2503170" cy="37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95325" y="179943"/>
            <a:ext cx="4536819" cy="523220"/>
          </a:xfrm>
          <a:prstGeom prst="rect">
            <a:avLst/>
          </a:prstGeom>
        </p:spPr>
        <p:txBody>
          <a:bodyPr wrap="none">
            <a:spAutoFit/>
          </a:bodyPr>
          <a:lstStyle/>
          <a:p>
            <a:r>
              <a:rPr lang="en-GB" sz="2800" b="1" dirty="0">
                <a:solidFill>
                  <a:schemeClr val="bg1"/>
                </a:solidFill>
                <a:latin typeface="Arial" panose="020B0604020202020204" pitchFamily="34" charset="0"/>
                <a:cs typeface="Arial" panose="020B0604020202020204" pitchFamily="34" charset="0"/>
              </a:rPr>
              <a:t>Improvement Programme</a:t>
            </a:r>
          </a:p>
        </p:txBody>
      </p:sp>
      <p:graphicFrame>
        <p:nvGraphicFramePr>
          <p:cNvPr id="3" name="Diagram 2"/>
          <p:cNvGraphicFramePr/>
          <p:nvPr>
            <p:extLst>
              <p:ext uri="{D42A27DB-BD31-4B8C-83A1-F6EECF244321}">
                <p14:modId xmlns:p14="http://schemas.microsoft.com/office/powerpoint/2010/main" val="2381939805"/>
              </p:ext>
            </p:extLst>
          </p:nvPr>
        </p:nvGraphicFramePr>
        <p:xfrm>
          <a:off x="0" y="179943"/>
          <a:ext cx="12192000" cy="6529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7301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338310" y="6332220"/>
            <a:ext cx="2503170" cy="3771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695325" y="179943"/>
            <a:ext cx="4536819" cy="523220"/>
          </a:xfrm>
          <a:prstGeom prst="rect">
            <a:avLst/>
          </a:prstGeom>
        </p:spPr>
        <p:txBody>
          <a:bodyPr wrap="none">
            <a:spAutoFit/>
          </a:bodyPr>
          <a:lstStyle/>
          <a:p>
            <a:r>
              <a:rPr lang="en-GB" sz="2800" b="1" dirty="0">
                <a:solidFill>
                  <a:schemeClr val="bg1"/>
                </a:solidFill>
                <a:latin typeface="Arial" panose="020B0604020202020204" pitchFamily="34" charset="0"/>
                <a:cs typeface="Arial" panose="020B0604020202020204" pitchFamily="34" charset="0"/>
              </a:rPr>
              <a:t>Improvement Programme</a:t>
            </a:r>
          </a:p>
        </p:txBody>
      </p:sp>
      <p:graphicFrame>
        <p:nvGraphicFramePr>
          <p:cNvPr id="3" name="Diagram 2"/>
          <p:cNvGraphicFramePr/>
          <p:nvPr>
            <p:extLst>
              <p:ext uri="{D42A27DB-BD31-4B8C-83A1-F6EECF244321}">
                <p14:modId xmlns:p14="http://schemas.microsoft.com/office/powerpoint/2010/main" val="3155997955"/>
              </p:ext>
            </p:extLst>
          </p:nvPr>
        </p:nvGraphicFramePr>
        <p:xfrm>
          <a:off x="0" y="179943"/>
          <a:ext cx="12192000" cy="65294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7747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Broadcasting, our experts by experience are the voice of t… | Flickr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127503"/>
            <a:ext cx="5097127" cy="3679489"/>
          </a:xfrm>
          <a:prstGeom prst="rect">
            <a:avLst/>
          </a:prstGeom>
        </p:spPr>
      </p:pic>
      <p:sp>
        <p:nvSpPr>
          <p:cNvPr id="5" name="Text Placeholder 1"/>
          <p:cNvSpPr>
            <a:spLocks noGrp="1"/>
          </p:cNvSpPr>
          <p:nvPr>
            <p:ph type="body" sz="quarter" idx="11"/>
          </p:nvPr>
        </p:nvSpPr>
        <p:spPr>
          <a:xfrm>
            <a:off x="458717" y="301956"/>
            <a:ext cx="8047974" cy="366712"/>
          </a:xfrm>
        </p:spPr>
        <p:txBody>
          <a:bodyPr lIns="91440" tIns="45720" rIns="91440" bIns="45720" anchor="t"/>
          <a:lstStyle/>
          <a:p>
            <a:r>
              <a:rPr lang="en-GB" err="1">
                <a:latin typeface="Arial"/>
                <a:cs typeface="Arial"/>
              </a:rPr>
              <a:t>Gwasanaethau</a:t>
            </a:r>
            <a:r>
              <a:rPr lang="en-GB">
                <a:latin typeface="Arial"/>
                <a:cs typeface="Arial"/>
              </a:rPr>
              <a:t> </a:t>
            </a:r>
            <a:r>
              <a:rPr lang="en-GB" err="1">
                <a:latin typeface="Arial"/>
                <a:cs typeface="Arial"/>
              </a:rPr>
              <a:t>Arbenigol</a:t>
            </a:r>
            <a:r>
              <a:rPr lang="en-GB">
                <a:latin typeface="Arial"/>
                <a:cs typeface="Arial"/>
              </a:rPr>
              <a:t> | </a:t>
            </a:r>
            <a:r>
              <a:rPr lang="en-GB" b="1">
                <a:latin typeface="Arial"/>
                <a:cs typeface="Arial"/>
              </a:rPr>
              <a:t>Specialist services</a:t>
            </a:r>
            <a:endParaRPr lang="en-GB" b="1">
              <a:solidFill>
                <a:srgbClr val="FFFFFF">
                  <a:alpha val="50000"/>
                </a:srgbClr>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946267">
            <a:off x="8115189" y="1414972"/>
            <a:ext cx="1576240" cy="2265845"/>
          </a:xfrm>
          <a:prstGeom prst="rect">
            <a:avLst/>
          </a:prstGeom>
          <a:ln>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969164">
            <a:off x="5280132" y="4234030"/>
            <a:ext cx="1615228" cy="2321890"/>
          </a:xfrm>
          <a:prstGeom prst="rect">
            <a:avLst/>
          </a:prstGeom>
          <a:ln>
            <a:solidFill>
              <a:schemeClr val="tx1"/>
            </a:solidFill>
          </a:ln>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952632">
            <a:off x="3988864" y="1659645"/>
            <a:ext cx="1603486" cy="2305012"/>
          </a:xfrm>
          <a:prstGeom prst="rect">
            <a:avLst/>
          </a:prstGeom>
          <a:ln>
            <a:solidFill>
              <a:schemeClr val="tx1"/>
            </a:solidFill>
          </a:ln>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15506">
            <a:off x="9759443" y="3883909"/>
            <a:ext cx="1584527" cy="2277758"/>
          </a:xfrm>
          <a:prstGeom prst="rect">
            <a:avLst/>
          </a:prstGeom>
          <a:ln>
            <a:solidFill>
              <a:schemeClr val="tx1"/>
            </a:solidFill>
          </a:ln>
        </p:spPr>
      </p:pic>
      <p:pic>
        <p:nvPicPr>
          <p:cNvPr id="14" name="Picture 1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951317">
            <a:off x="7519770" y="3967303"/>
            <a:ext cx="1579243" cy="2255002"/>
          </a:xfrm>
          <a:prstGeom prst="rect">
            <a:avLst/>
          </a:prstGeom>
          <a:ln>
            <a:solidFill>
              <a:schemeClr val="tx1"/>
            </a:solidFill>
          </a:ln>
        </p:spPr>
      </p:pic>
      <p:pic>
        <p:nvPicPr>
          <p:cNvPr id="2" name="Picture 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rot="1001052">
            <a:off x="3206449" y="4233472"/>
            <a:ext cx="1636158" cy="2315163"/>
          </a:xfrm>
          <a:prstGeom prst="rect">
            <a:avLst/>
          </a:prstGeom>
          <a:ln>
            <a:solidFill>
              <a:schemeClr val="tx1"/>
            </a:solidFill>
          </a:ln>
        </p:spPr>
      </p:pic>
      <p:sp>
        <p:nvSpPr>
          <p:cNvPr id="4" name="Rectangle 3"/>
          <p:cNvSpPr/>
          <p:nvPr/>
        </p:nvSpPr>
        <p:spPr>
          <a:xfrm>
            <a:off x="23402" y="806326"/>
            <a:ext cx="8149652" cy="461665"/>
          </a:xfrm>
          <a:prstGeom prst="rect">
            <a:avLst/>
          </a:prstGeom>
        </p:spPr>
        <p:txBody>
          <a:bodyPr wrap="square" lIns="91440" tIns="45720" rIns="91440" bIns="45720" anchor="t">
            <a:spAutoFit/>
          </a:bodyPr>
          <a:lstStyle/>
          <a:p>
            <a:pPr>
              <a:defRPr/>
            </a:pPr>
            <a:r>
              <a:rPr lang="en-GB" sz="2400" b="1" dirty="0" err="1">
                <a:solidFill>
                  <a:srgbClr val="AD4F83"/>
                </a:solidFill>
                <a:latin typeface="Calibri" panose="020F0502020204030204"/>
              </a:rPr>
              <a:t>Sbardunau</a:t>
            </a:r>
            <a:r>
              <a:rPr lang="en-GB" sz="2400" b="1" dirty="0">
                <a:solidFill>
                  <a:srgbClr val="AD4F83"/>
                </a:solidFill>
                <a:latin typeface="Calibri" panose="020F0502020204030204"/>
              </a:rPr>
              <a:t> </a:t>
            </a:r>
            <a:r>
              <a:rPr lang="en-GB" sz="2400" b="1" dirty="0" err="1">
                <a:solidFill>
                  <a:srgbClr val="AD4F83"/>
                </a:solidFill>
                <a:latin typeface="Calibri" panose="020F0502020204030204"/>
              </a:rPr>
              <a:t>ar</a:t>
            </a:r>
            <a:r>
              <a:rPr lang="en-GB" sz="2400" b="1" dirty="0">
                <a:solidFill>
                  <a:srgbClr val="AD4F83"/>
                </a:solidFill>
                <a:latin typeface="Calibri" panose="020F0502020204030204"/>
              </a:rPr>
              <a:t> </a:t>
            </a:r>
            <a:r>
              <a:rPr lang="en-GB" sz="2400" b="1" dirty="0" err="1">
                <a:solidFill>
                  <a:srgbClr val="AD4F83"/>
                </a:solidFill>
                <a:latin typeface="Calibri" panose="020F0502020204030204"/>
              </a:rPr>
              <a:t>gyfer</a:t>
            </a:r>
            <a:r>
              <a:rPr lang="en-GB" sz="2400" b="1" dirty="0">
                <a:solidFill>
                  <a:srgbClr val="AD4F83"/>
                </a:solidFill>
                <a:latin typeface="Calibri" panose="020F0502020204030204"/>
              </a:rPr>
              <a:t> </a:t>
            </a:r>
            <a:r>
              <a:rPr lang="en-GB" sz="2400" b="1" dirty="0" err="1">
                <a:solidFill>
                  <a:srgbClr val="AD4F83"/>
                </a:solidFill>
                <a:latin typeface="Calibri" panose="020F0502020204030204"/>
              </a:rPr>
              <a:t>Gwelliant</a:t>
            </a:r>
            <a:r>
              <a:rPr lang="en-GB" sz="2400" b="1" dirty="0">
                <a:solidFill>
                  <a:srgbClr val="AD4F83"/>
                </a:solidFill>
                <a:latin typeface="Calibri" panose="020F0502020204030204"/>
              </a:rPr>
              <a:t> / Drivers for Improvement</a:t>
            </a:r>
            <a:endParaRPr lang="en-GB" sz="2400" dirty="0">
              <a:solidFill>
                <a:srgbClr val="AD4F83"/>
              </a:solidFill>
              <a:latin typeface="Calibri" panose="020F0502020204030204"/>
              <a:cs typeface="Calibri"/>
            </a:endParaRPr>
          </a:p>
        </p:txBody>
      </p:sp>
      <p:pic>
        <p:nvPicPr>
          <p:cNvPr id="11" name="Picture 1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rot="944427">
            <a:off x="10212629" y="1416439"/>
            <a:ext cx="1591966" cy="2288451"/>
          </a:xfrm>
          <a:prstGeom prst="rect">
            <a:avLst/>
          </a:prstGeom>
          <a:ln>
            <a:solidFill>
              <a:schemeClr val="tx1"/>
            </a:solidFill>
          </a:ln>
        </p:spPr>
      </p:pic>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1024574">
            <a:off x="6043538" y="1406564"/>
            <a:ext cx="1633893" cy="2322719"/>
          </a:xfrm>
          <a:prstGeom prst="rect">
            <a:avLst/>
          </a:prstGeom>
          <a:ln>
            <a:solidFill>
              <a:schemeClr val="tx1"/>
            </a:solidFill>
          </a:ln>
        </p:spPr>
      </p:pic>
      <p:sp>
        <p:nvSpPr>
          <p:cNvPr id="12" name="Oval 11"/>
          <p:cNvSpPr/>
          <p:nvPr/>
        </p:nvSpPr>
        <p:spPr>
          <a:xfrm>
            <a:off x="5738527" y="899499"/>
            <a:ext cx="6453473" cy="3384825"/>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48917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96091" y="150532"/>
            <a:ext cx="9114127" cy="2062103"/>
          </a:xfrm>
          <a:prstGeom prst="rect">
            <a:avLst/>
          </a:prstGeom>
        </p:spPr>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err="1">
                <a:ln>
                  <a:noFill/>
                </a:ln>
                <a:solidFill>
                  <a:prstClr val="white"/>
                </a:solidFill>
                <a:effectLst/>
                <a:uLnTx/>
                <a:uFillTx/>
                <a:latin typeface="Calibri" panose="020F0502020204030204"/>
                <a:ea typeface="+mn-ea"/>
                <a:cs typeface="+mn-cs"/>
              </a:rPr>
              <a:t>Anabledd</a:t>
            </a: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prstClr val="white"/>
                </a:solidFill>
                <a:effectLst/>
                <a:uLnTx/>
                <a:uFillTx/>
                <a:latin typeface="Calibri" panose="020F0502020204030204"/>
                <a:ea typeface="+mn-ea"/>
                <a:cs typeface="+mn-cs"/>
              </a:rPr>
              <a:t>Dysgu</a:t>
            </a: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 - </a:t>
            </a:r>
            <a:r>
              <a:rPr kumimoji="0" lang="en-GB" sz="3200" b="1" i="0" u="none" strike="noStrike" kern="1200" cap="none" spc="0" normalizeH="0" baseline="0" noProof="0" dirty="0" err="1">
                <a:ln>
                  <a:noFill/>
                </a:ln>
                <a:solidFill>
                  <a:prstClr val="white"/>
                </a:solidFill>
                <a:effectLst/>
                <a:uLnTx/>
                <a:uFillTx/>
                <a:latin typeface="Calibri" panose="020F0502020204030204"/>
                <a:ea typeface="+mn-ea"/>
                <a:cs typeface="+mn-cs"/>
              </a:rPr>
              <a:t>Grŵp</a:t>
            </a: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prstClr val="white"/>
                </a:solidFill>
                <a:effectLst/>
                <a:uLnTx/>
                <a:uFillTx/>
                <a:latin typeface="Calibri" panose="020F0502020204030204"/>
                <a:ea typeface="+mn-ea"/>
                <a:cs typeface="+mn-cs"/>
              </a:rPr>
              <a:t>Gweithredu</a:t>
            </a: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 a </a:t>
            </a:r>
            <a:r>
              <a:rPr kumimoji="0" lang="en-GB" sz="3200" b="1" i="0" u="none" strike="noStrike" kern="1200" cap="none" spc="0" normalizeH="0" baseline="0" noProof="0" dirty="0" err="1">
                <a:ln>
                  <a:noFill/>
                </a:ln>
                <a:solidFill>
                  <a:prstClr val="white"/>
                </a:solidFill>
                <a:effectLst/>
                <a:uLnTx/>
                <a:uFillTx/>
                <a:latin typeface="Calibri" panose="020F0502020204030204"/>
                <a:ea typeface="+mn-ea"/>
                <a:cs typeface="+mn-cs"/>
              </a:rPr>
              <a:t>Sicrwydd</a:t>
            </a: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3200" b="1" i="0" u="none" strike="noStrike" kern="1200" cap="none" spc="0" normalizeH="0" baseline="0" noProof="0" dirty="0" err="1">
                <a:ln>
                  <a:noFill/>
                </a:ln>
                <a:solidFill>
                  <a:prstClr val="white"/>
                </a:solidFill>
                <a:effectLst/>
                <a:uLnTx/>
                <a:uFillTx/>
                <a:latin typeface="Calibri" panose="020F0502020204030204"/>
                <a:ea typeface="+mn-ea"/>
                <a:cs typeface="+mn-cs"/>
              </a:rPr>
              <a:t>Cenedlaethol</a:t>
            </a: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 (LD-NIAG)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Learning Disability - National Implementation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prstClr val="white"/>
                </a:solidFill>
                <a:effectLst/>
                <a:uLnTx/>
                <a:uFillTx/>
                <a:latin typeface="Calibri" panose="020F0502020204030204"/>
                <a:ea typeface="+mn-ea"/>
                <a:cs typeface="+mn-cs"/>
              </a:rPr>
              <a:t>and Assurance Group (LD-NIAG)</a:t>
            </a:r>
            <a:endParaRPr kumimoji="0" lang="en-GB" sz="3200" b="0" i="0" u="none" strike="noStrike" kern="1200" cap="none" spc="0" normalizeH="0" baseline="0" noProof="0" dirty="0">
              <a:ln>
                <a:noFill/>
              </a:ln>
              <a:solidFill>
                <a:prstClr val="white"/>
              </a:solidFill>
              <a:effectLst/>
              <a:uLnTx/>
              <a:uFillTx/>
              <a:latin typeface="Calibri" panose="020F0502020204030204"/>
              <a:ea typeface="+mn-ea"/>
              <a:cs typeface="Calibri"/>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1135" y="2638458"/>
            <a:ext cx="6647086" cy="348602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33114">
            <a:off x="1237025" y="2607004"/>
            <a:ext cx="2669940" cy="3779587"/>
          </a:xfrm>
          <a:prstGeom prst="rect">
            <a:avLst/>
          </a:prstGeom>
          <a:ln>
            <a:solidFill>
              <a:schemeClr val="tx1"/>
            </a:solidFill>
          </a:ln>
        </p:spPr>
      </p:pic>
    </p:spTree>
    <p:extLst>
      <p:ext uri="{BB962C8B-B14F-4D97-AF65-F5344CB8AC3E}">
        <p14:creationId xmlns:p14="http://schemas.microsoft.com/office/powerpoint/2010/main" val="14586343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a:spLocks noGrp="1"/>
          </p:cNvSpPr>
          <p:nvPr>
            <p:ph type="body" sz="quarter" idx="11"/>
          </p:nvPr>
        </p:nvSpPr>
        <p:spPr>
          <a:xfrm>
            <a:off x="458717" y="301956"/>
            <a:ext cx="8047974" cy="366712"/>
          </a:xfrm>
        </p:spPr>
        <p:txBody>
          <a:bodyPr lIns="91440" tIns="45720" rIns="91440" bIns="45720" anchor="t"/>
          <a:lstStyle/>
          <a:p>
            <a:r>
              <a:rPr lang="en-GB" err="1">
                <a:latin typeface="Arial"/>
                <a:cs typeface="Arial"/>
              </a:rPr>
              <a:t>Gwasanaethau</a:t>
            </a:r>
            <a:r>
              <a:rPr lang="en-GB">
                <a:latin typeface="Arial"/>
                <a:cs typeface="Arial"/>
              </a:rPr>
              <a:t> </a:t>
            </a:r>
            <a:r>
              <a:rPr lang="en-GB" err="1">
                <a:latin typeface="Arial"/>
                <a:cs typeface="Arial"/>
              </a:rPr>
              <a:t>Arbenigol</a:t>
            </a:r>
            <a:r>
              <a:rPr lang="en-GB">
                <a:latin typeface="Arial"/>
                <a:cs typeface="Arial"/>
              </a:rPr>
              <a:t> | </a:t>
            </a:r>
            <a:r>
              <a:rPr lang="en-GB" b="1">
                <a:latin typeface="Arial"/>
                <a:cs typeface="Arial"/>
              </a:rPr>
              <a:t>Specialist services</a:t>
            </a:r>
            <a:endParaRPr lang="en-GB" b="1">
              <a:solidFill>
                <a:srgbClr val="FFFFFF">
                  <a:alpha val="50000"/>
                </a:srgbClr>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06532" y="4294081"/>
            <a:ext cx="1704113" cy="2449663"/>
          </a:xfrm>
          <a:prstGeom prst="rect">
            <a:avLst/>
          </a:prstGeom>
          <a:ln>
            <a:solidFill>
              <a:schemeClr val="tx1"/>
            </a:solidFill>
          </a:ln>
        </p:spPr>
      </p:pic>
      <p:sp>
        <p:nvSpPr>
          <p:cNvPr id="4" name="Rectangle 3"/>
          <p:cNvSpPr/>
          <p:nvPr/>
        </p:nvSpPr>
        <p:spPr>
          <a:xfrm>
            <a:off x="224911" y="1003679"/>
            <a:ext cx="3062752" cy="461665"/>
          </a:xfrm>
          <a:prstGeom prst="rect">
            <a:avLst/>
          </a:prstGeom>
        </p:spPr>
        <p:txBody>
          <a:bodyPr wrap="square" lIns="91440" tIns="45720" rIns="91440" bIns="45720" anchor="t">
            <a:spAutoFit/>
          </a:bodyPr>
          <a:lstStyle/>
          <a:p>
            <a:pPr>
              <a:defRPr/>
            </a:pPr>
            <a:r>
              <a:rPr lang="en-GB" sz="2400" b="1" dirty="0" err="1">
                <a:solidFill>
                  <a:srgbClr val="AD4F83"/>
                </a:solidFill>
                <a:latin typeface="Calibri" panose="020F0502020204030204"/>
              </a:rPr>
              <a:t>Strategaeth</a:t>
            </a:r>
            <a:r>
              <a:rPr lang="en-GB" sz="2400" b="1" dirty="0">
                <a:solidFill>
                  <a:srgbClr val="AD4F83"/>
                </a:solidFill>
                <a:latin typeface="Calibri" panose="020F0502020204030204"/>
              </a:rPr>
              <a:t> / Strategy</a:t>
            </a:r>
            <a:endParaRPr lang="en-GB" sz="2400" dirty="0">
              <a:solidFill>
                <a:srgbClr val="AD4F83"/>
              </a:solidFill>
              <a:latin typeface="Calibri" panose="020F0502020204030204"/>
              <a:cs typeface="Calibri"/>
            </a:endParaRP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607" y="4294082"/>
            <a:ext cx="1696945" cy="2439358"/>
          </a:xfrm>
          <a:prstGeom prst="rect">
            <a:avLst/>
          </a:prstGeom>
          <a:ln>
            <a:solidFill>
              <a:schemeClr val="tx1"/>
            </a:solidFill>
          </a:ln>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5607" y="1585876"/>
            <a:ext cx="1696946" cy="2412354"/>
          </a:xfrm>
          <a:prstGeom prst="rect">
            <a:avLst/>
          </a:prstGeom>
          <a:ln>
            <a:solidFill>
              <a:schemeClr val="tx1"/>
            </a:solidFill>
          </a:ln>
        </p:spPr>
      </p:pic>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06532" y="1585876"/>
            <a:ext cx="1704113" cy="2412354"/>
          </a:xfrm>
          <a:prstGeom prst="rect">
            <a:avLst/>
          </a:prstGeom>
          <a:ln>
            <a:solidFill>
              <a:schemeClr val="tx1"/>
            </a:solidFill>
          </a:ln>
        </p:spPr>
      </p:pic>
      <p:sp>
        <p:nvSpPr>
          <p:cNvPr id="12" name="Right Arrow 11"/>
          <p:cNvSpPr/>
          <p:nvPr/>
        </p:nvSpPr>
        <p:spPr>
          <a:xfrm>
            <a:off x="2781004" y="2121797"/>
            <a:ext cx="1253447" cy="9322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589077" y="1031459"/>
            <a:ext cx="2671592" cy="1382421"/>
          </a:xfrm>
          <a:prstGeom prst="rect">
            <a:avLst/>
          </a:prstGeom>
          <a:solidFill>
            <a:srgbClr val="009A9E"/>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dirty="0" err="1">
                <a:effectLst/>
                <a:latin typeface="Calibri" panose="020F0502020204030204" pitchFamily="34" charset="0"/>
                <a:ea typeface="Calibri" panose="020F0502020204030204" pitchFamily="34" charset="0"/>
                <a:cs typeface="Calibri" panose="020F0502020204030204" pitchFamily="34" charset="0"/>
              </a:rPr>
              <a:t>Ymyrraeth</a:t>
            </a:r>
            <a:r>
              <a:rPr lang="en-GB" b="1" dirty="0">
                <a:effectLst/>
                <a:latin typeface="Calibri" panose="020F0502020204030204" pitchFamily="34" charset="0"/>
                <a:ea typeface="Calibri" panose="020F0502020204030204" pitchFamily="34" charset="0"/>
                <a:cs typeface="Calibri" panose="020F0502020204030204" pitchFamily="34" charset="0"/>
              </a:rPr>
              <a:t> </a:t>
            </a:r>
            <a:r>
              <a:rPr lang="en-GB" b="1" dirty="0" err="1">
                <a:effectLst/>
                <a:latin typeface="Calibri" panose="020F0502020204030204" pitchFamily="34" charset="0"/>
                <a:ea typeface="Calibri" panose="020F0502020204030204" pitchFamily="34" charset="0"/>
                <a:cs typeface="Calibri" panose="020F0502020204030204" pitchFamily="34" charset="0"/>
              </a:rPr>
              <a:t>Gynnar</a:t>
            </a:r>
            <a:r>
              <a:rPr lang="en-GB" b="1" dirty="0">
                <a:effectLst/>
                <a:latin typeface="Calibri" panose="020F0502020204030204" pitchFamily="34" charset="0"/>
                <a:ea typeface="Calibri" panose="020F0502020204030204" pitchFamily="34" charset="0"/>
                <a:cs typeface="Calibri" panose="020F0502020204030204" pitchFamily="34" charset="0"/>
              </a:rPr>
              <a:t> ac </a:t>
            </a:r>
            <a:r>
              <a:rPr lang="en-GB" b="1" dirty="0" err="1">
                <a:effectLst/>
                <a:latin typeface="Calibri" panose="020F0502020204030204" pitchFamily="34" charset="0"/>
                <a:ea typeface="Calibri" panose="020F0502020204030204" pitchFamily="34" charset="0"/>
                <a:cs typeface="Calibri" panose="020F0502020204030204" pitchFamily="34" charset="0"/>
              </a:rPr>
              <a:t>Ymateb</a:t>
            </a:r>
            <a:r>
              <a:rPr lang="en-GB" b="1" dirty="0">
                <a:effectLst/>
                <a:latin typeface="Calibri" panose="020F0502020204030204" pitchFamily="34" charset="0"/>
                <a:ea typeface="Calibri" panose="020F0502020204030204" pitchFamily="34" charset="0"/>
                <a:cs typeface="Calibri" panose="020F0502020204030204" pitchFamily="34" charset="0"/>
              </a:rPr>
              <a:t> </a:t>
            </a:r>
            <a:r>
              <a:rPr lang="en-GB" b="1" dirty="0" err="1">
                <a:effectLst/>
                <a:latin typeface="Calibri" panose="020F0502020204030204" pitchFamily="34" charset="0"/>
                <a:ea typeface="Calibri" panose="020F0502020204030204" pitchFamily="34" charset="0"/>
                <a:cs typeface="Calibri" panose="020F0502020204030204" pitchFamily="34" charset="0"/>
              </a:rPr>
              <a:t>i</a:t>
            </a:r>
            <a:r>
              <a:rPr lang="en-GB" b="1" dirty="0">
                <a:effectLst/>
                <a:latin typeface="Calibri" panose="020F0502020204030204" pitchFamily="34" charset="0"/>
                <a:ea typeface="Calibri" panose="020F0502020204030204" pitchFamily="34" charset="0"/>
                <a:cs typeface="Calibri" panose="020F0502020204030204" pitchFamily="34" charset="0"/>
              </a:rPr>
              <a:t> </a:t>
            </a:r>
            <a:r>
              <a:rPr lang="en-GB" b="1" dirty="0" err="1">
                <a:effectLst/>
                <a:latin typeface="Calibri" panose="020F0502020204030204" pitchFamily="34" charset="0"/>
                <a:ea typeface="Calibri" panose="020F0502020204030204" pitchFamily="34" charset="0"/>
                <a:cs typeface="Calibri" panose="020F0502020204030204" pitchFamily="34" charset="0"/>
              </a:rPr>
              <a:t>Argyfwng</a:t>
            </a:r>
            <a:endParaRPr lang="en-GB" b="1" dirty="0">
              <a:effectLst/>
              <a:latin typeface="Calibri" panose="020F0502020204030204" pitchFamily="34" charset="0"/>
              <a:ea typeface="Calibri" panose="020F0502020204030204" pitchFamily="34" charset="0"/>
              <a:cs typeface="Calibri" panose="020F0502020204030204" pitchFamily="34" charset="0"/>
            </a:endParaRPr>
          </a:p>
          <a:p>
            <a:pPr algn="ctr">
              <a:lnSpc>
                <a:spcPct val="107000"/>
              </a:lnSpc>
              <a:spcAft>
                <a:spcPts val="800"/>
              </a:spcAft>
            </a:pPr>
            <a:r>
              <a:rPr lang="en-GB" b="1" dirty="0">
                <a:effectLst/>
                <a:latin typeface="Calibri" panose="020F0502020204030204" pitchFamily="34" charset="0"/>
                <a:ea typeface="Calibri" panose="020F0502020204030204" pitchFamily="34" charset="0"/>
                <a:cs typeface="Calibri" panose="020F0502020204030204" pitchFamily="34" charset="0"/>
              </a:rPr>
              <a:t>Early Intervention &amp; Crisis Response</a:t>
            </a:r>
            <a:endParaRPr lang="en-GB"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Rectangle 15"/>
          <p:cNvSpPr/>
          <p:nvPr/>
        </p:nvSpPr>
        <p:spPr>
          <a:xfrm>
            <a:off x="8589077" y="2878391"/>
            <a:ext cx="2671592" cy="1364223"/>
          </a:xfrm>
          <a:prstGeom prst="rect">
            <a:avLst/>
          </a:prstGeom>
          <a:solidFill>
            <a:srgbClr val="AD4F84"/>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Gofal </a:t>
            </a:r>
            <a:r>
              <a:rPr lang="en-GB"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Arbenigol</a:t>
            </a:r>
            <a:r>
              <a:rPr lang="en-GB"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o </a:t>
            </a:r>
            <a:r>
              <a:rPr lang="en-GB"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Ansawdd</a:t>
            </a:r>
            <a:r>
              <a:rPr lang="en-GB"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Uchel</a:t>
            </a:r>
            <a:endParaRPr lang="en-GB"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High Quality Specialist Care</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8589077" y="4759451"/>
            <a:ext cx="2671592" cy="1351217"/>
          </a:xfrm>
          <a:prstGeom prst="rect">
            <a:avLst/>
          </a:prstGeom>
          <a:solidFill>
            <a:srgbClr val="CE8501"/>
          </a:solidFill>
          <a:ln w="12700" cap="flat" cmpd="sng" algn="ctr">
            <a:solidFill>
              <a:srgbClr val="5B9BD5">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n-GB" b="1" dirty="0" err="1">
                <a:solidFill>
                  <a:srgbClr val="FFFFFF"/>
                </a:solidFill>
                <a:latin typeface="Calibri" panose="020F0502020204030204" pitchFamily="34" charset="0"/>
                <a:ea typeface="Calibri" panose="020F0502020204030204" pitchFamily="34" charset="0"/>
                <a:cs typeface="Times New Roman" panose="02020603050405020304" pitchFamily="18" charset="0"/>
              </a:rPr>
              <a:t>Transnewid</a:t>
            </a:r>
            <a:r>
              <a:rPr lang="en-GB"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a:t>
            </a:r>
            <a:r>
              <a:rPr lang="en-GB" b="1" dirty="0" err="1">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Amserol</a:t>
            </a:r>
            <a:endParaRPr lang="en-GB"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GB" b="1" dirty="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Timely Transition</a:t>
            </a:r>
            <a:endParaRPr lang="en-GB"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ight Arrow 17"/>
          <p:cNvSpPr/>
          <p:nvPr/>
        </p:nvSpPr>
        <p:spPr>
          <a:xfrm>
            <a:off x="6226885" y="1988358"/>
            <a:ext cx="2014745" cy="136422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err="1">
                <a:solidFill>
                  <a:schemeClr val="bg1"/>
                </a:solidFill>
              </a:rPr>
              <a:t>Canlyniadau</a:t>
            </a:r>
            <a:r>
              <a:rPr lang="en-GB" b="1" dirty="0">
                <a:solidFill>
                  <a:schemeClr val="bg1"/>
                </a:solidFill>
              </a:rPr>
              <a:t> / Outcomes</a:t>
            </a:r>
          </a:p>
        </p:txBody>
      </p:sp>
      <p:sp>
        <p:nvSpPr>
          <p:cNvPr id="19" name="Right Arrow 18"/>
          <p:cNvSpPr/>
          <p:nvPr/>
        </p:nvSpPr>
        <p:spPr>
          <a:xfrm>
            <a:off x="2781004" y="5239819"/>
            <a:ext cx="1253447" cy="452063"/>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ight Arrow 20"/>
          <p:cNvSpPr/>
          <p:nvPr/>
        </p:nvSpPr>
        <p:spPr>
          <a:xfrm rot="16200000">
            <a:off x="1566154" y="4033136"/>
            <a:ext cx="295853" cy="226037"/>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ight Arrow 21"/>
          <p:cNvSpPr/>
          <p:nvPr/>
        </p:nvSpPr>
        <p:spPr>
          <a:xfrm rot="16200000">
            <a:off x="4910662" y="3916279"/>
            <a:ext cx="295852" cy="459749"/>
          </a:xfrm>
          <a:prstGeom prst="rightArrow">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2734634" y="2418643"/>
            <a:ext cx="1253446" cy="338554"/>
          </a:xfrm>
          <a:prstGeom prst="rect">
            <a:avLst/>
          </a:prstGeom>
          <a:noFill/>
        </p:spPr>
        <p:txBody>
          <a:bodyPr wrap="square" rtlCol="0">
            <a:spAutoFit/>
          </a:bodyPr>
          <a:lstStyle/>
          <a:p>
            <a:pPr algn="ctr"/>
            <a:r>
              <a:rPr lang="en-GB" sz="1600" b="1" dirty="0">
                <a:solidFill>
                  <a:schemeClr val="bg1"/>
                </a:solidFill>
              </a:rPr>
              <a:t>LD-NIAG</a:t>
            </a:r>
          </a:p>
        </p:txBody>
      </p:sp>
      <p:sp>
        <p:nvSpPr>
          <p:cNvPr id="2" name="TextBox 1">
            <a:extLst>
              <a:ext uri="{FF2B5EF4-FFF2-40B4-BE49-F238E27FC236}">
                <a16:creationId xmlns:a16="http://schemas.microsoft.com/office/drawing/2014/main" id="{222D4F5E-08E3-B491-3610-1559DD230AC9}"/>
              </a:ext>
            </a:extLst>
          </p:cNvPr>
          <p:cNvSpPr txBox="1"/>
          <p:nvPr/>
        </p:nvSpPr>
        <p:spPr>
          <a:xfrm>
            <a:off x="3257447" y="1003679"/>
            <a:ext cx="4636737" cy="461665"/>
          </a:xfrm>
          <a:prstGeom prst="rect">
            <a:avLst/>
          </a:prstGeom>
          <a:noFill/>
        </p:spPr>
        <p:txBody>
          <a:bodyPr wrap="square" rtlCol="0">
            <a:spAutoFit/>
          </a:bodyPr>
          <a:lstStyle/>
          <a:p>
            <a:r>
              <a:rPr lang="en-GB" sz="2400" b="1" dirty="0" err="1">
                <a:solidFill>
                  <a:srgbClr val="AD4F83"/>
                </a:solidFill>
                <a:latin typeface="Calibri" panose="020F0502020204030204"/>
              </a:rPr>
              <a:t>Cynllun</a:t>
            </a:r>
            <a:r>
              <a:rPr lang="en-GB" sz="2400" b="1" dirty="0">
                <a:solidFill>
                  <a:srgbClr val="AD4F83"/>
                </a:solidFill>
                <a:latin typeface="Calibri" panose="020F0502020204030204"/>
              </a:rPr>
              <a:t> </a:t>
            </a:r>
            <a:r>
              <a:rPr lang="en-GB" sz="2400" b="1" dirty="0" err="1">
                <a:solidFill>
                  <a:srgbClr val="AD4F83"/>
                </a:solidFill>
                <a:latin typeface="Calibri" panose="020F0502020204030204"/>
              </a:rPr>
              <a:t>Gweithredu</a:t>
            </a:r>
            <a:r>
              <a:rPr lang="en-GB" sz="2400" b="1" dirty="0">
                <a:solidFill>
                  <a:srgbClr val="AD4F83"/>
                </a:solidFill>
                <a:latin typeface="Calibri" panose="020F0502020204030204"/>
              </a:rPr>
              <a:t> / Action Plan</a:t>
            </a:r>
            <a:endParaRPr lang="en-GB" sz="2400" dirty="0"/>
          </a:p>
        </p:txBody>
      </p:sp>
    </p:spTree>
    <p:extLst>
      <p:ext uri="{BB962C8B-B14F-4D97-AF65-F5344CB8AC3E}">
        <p14:creationId xmlns:p14="http://schemas.microsoft.com/office/powerpoint/2010/main" val="392137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E7A2BF-2015-0E48-832B-29C78A8B8973}"/>
              </a:ext>
            </a:extLst>
          </p:cNvPr>
          <p:cNvSpPr/>
          <p:nvPr/>
        </p:nvSpPr>
        <p:spPr>
          <a:xfrm>
            <a:off x="0" y="0"/>
            <a:ext cx="12191999" cy="5504289"/>
          </a:xfrm>
          <a:prstGeom prst="rect">
            <a:avLst/>
          </a:prstGeom>
          <a:gradFill>
            <a:gsLst>
              <a:gs pos="0">
                <a:srgbClr val="15989D"/>
              </a:gs>
              <a:gs pos="61000">
                <a:srgbClr val="15989D">
                  <a:alpha val="88000"/>
                </a:srgbClr>
              </a:gs>
              <a:gs pos="38000">
                <a:srgbClr val="15989D">
                  <a:alpha val="82000"/>
                </a:srgbClr>
              </a:gs>
              <a:gs pos="100000">
                <a:srgbClr val="15989D"/>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7AE842A-D4C7-8344-AFE8-4D07238FB869}"/>
              </a:ext>
            </a:extLst>
          </p:cNvPr>
          <p:cNvPicPr>
            <a:picLocks noChangeAspect="1"/>
          </p:cNvPicPr>
          <p:nvPr/>
        </p:nvPicPr>
        <p:blipFill rotWithShape="1">
          <a:blip r:embed="rId3"/>
          <a:srcRect t="4404" b="15336"/>
          <a:stretch/>
        </p:blipFill>
        <p:spPr>
          <a:xfrm>
            <a:off x="0" y="825658"/>
            <a:ext cx="12192000" cy="4678631"/>
          </a:xfrm>
          <a:prstGeom prst="rect">
            <a:avLst/>
          </a:prstGeom>
        </p:spPr>
      </p:pic>
      <p:pic>
        <p:nvPicPr>
          <p:cNvPr id="10" name="Picture 9">
            <a:extLst>
              <a:ext uri="{FF2B5EF4-FFF2-40B4-BE49-F238E27FC236}">
                <a16:creationId xmlns:a16="http://schemas.microsoft.com/office/drawing/2014/main" id="{5A665DD1-D1A1-3746-9C40-EABFCEBFD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360" y="199881"/>
            <a:ext cx="2048339" cy="453545"/>
          </a:xfrm>
          <a:prstGeom prst="rect">
            <a:avLst/>
          </a:prstGeom>
        </p:spPr>
      </p:pic>
      <p:sp>
        <p:nvSpPr>
          <p:cNvPr id="2" name="TextBox 1"/>
          <p:cNvSpPr txBox="1"/>
          <p:nvPr/>
        </p:nvSpPr>
        <p:spPr>
          <a:xfrm>
            <a:off x="162100" y="70405"/>
            <a:ext cx="9671448" cy="954107"/>
          </a:xfrm>
          <a:prstGeom prst="rect">
            <a:avLst/>
          </a:prstGeom>
          <a:noFill/>
        </p:spPr>
        <p:txBody>
          <a:bodyPr wrap="square" rtlCol="0">
            <a:spAutoFit/>
          </a:bodyPr>
          <a:lstStyle/>
          <a:p>
            <a:r>
              <a:rPr lang="en-GB" sz="2800" b="1" dirty="0">
                <a:solidFill>
                  <a:schemeClr val="bg1"/>
                </a:solidFill>
              </a:rPr>
              <a:t>Atal, </a:t>
            </a:r>
            <a:r>
              <a:rPr lang="en-GB" sz="2800" b="1" dirty="0" err="1">
                <a:solidFill>
                  <a:schemeClr val="bg1"/>
                </a:solidFill>
              </a:rPr>
              <a:t>Ymyrraeth</a:t>
            </a:r>
            <a:r>
              <a:rPr lang="en-GB" sz="2800" b="1" dirty="0">
                <a:solidFill>
                  <a:schemeClr val="bg1"/>
                </a:solidFill>
              </a:rPr>
              <a:t> </a:t>
            </a:r>
            <a:r>
              <a:rPr lang="en-GB" sz="2800" b="1" dirty="0" err="1">
                <a:solidFill>
                  <a:schemeClr val="bg1"/>
                </a:solidFill>
              </a:rPr>
              <a:t>Gynnar</a:t>
            </a:r>
            <a:r>
              <a:rPr lang="en-GB" sz="2800" b="1" dirty="0">
                <a:solidFill>
                  <a:schemeClr val="bg1"/>
                </a:solidFill>
              </a:rPr>
              <a:t> ac </a:t>
            </a:r>
            <a:r>
              <a:rPr lang="en-GB" sz="2800" b="1" dirty="0" err="1">
                <a:solidFill>
                  <a:schemeClr val="bg1"/>
                </a:solidFill>
              </a:rPr>
              <a:t>Argyfwng</a:t>
            </a:r>
            <a:r>
              <a:rPr lang="en-GB" sz="2800" b="1" dirty="0">
                <a:solidFill>
                  <a:schemeClr val="bg1"/>
                </a:solidFill>
              </a:rPr>
              <a:t> </a:t>
            </a:r>
          </a:p>
          <a:p>
            <a:r>
              <a:rPr lang="en-GB" sz="2800" b="1" dirty="0">
                <a:solidFill>
                  <a:schemeClr val="bg1"/>
                </a:solidFill>
              </a:rPr>
              <a:t>Prevention, Early Intervention &amp; Crisis</a:t>
            </a:r>
          </a:p>
        </p:txBody>
      </p:sp>
      <p:sp>
        <p:nvSpPr>
          <p:cNvPr id="3" name="TextBox 2"/>
          <p:cNvSpPr txBox="1"/>
          <p:nvPr/>
        </p:nvSpPr>
        <p:spPr>
          <a:xfrm>
            <a:off x="435845" y="1058926"/>
            <a:ext cx="7369182" cy="1477328"/>
          </a:xfrm>
          <a:prstGeom prst="rect">
            <a:avLst/>
          </a:prstGeom>
          <a:noFill/>
        </p:spPr>
        <p:txBody>
          <a:bodyPr wrap="square" rtlCol="0">
            <a:spAutoFit/>
          </a:bodyPr>
          <a:lstStyle/>
          <a:p>
            <a:r>
              <a:rPr lang="en-GB" dirty="0" err="1">
                <a:solidFill>
                  <a:schemeClr val="bg1"/>
                </a:solidFill>
              </a:rPr>
              <a:t>Sicrhau</a:t>
            </a:r>
            <a:r>
              <a:rPr lang="en-GB" dirty="0">
                <a:solidFill>
                  <a:schemeClr val="bg1"/>
                </a:solidFill>
              </a:rPr>
              <a:t> bod </a:t>
            </a:r>
            <a:r>
              <a:rPr lang="en-GB" dirty="0" err="1">
                <a:solidFill>
                  <a:schemeClr val="bg1"/>
                </a:solidFill>
              </a:rPr>
              <a:t>pobl</a:t>
            </a:r>
            <a:r>
              <a:rPr lang="en-GB" dirty="0">
                <a:solidFill>
                  <a:schemeClr val="bg1"/>
                </a:solidFill>
              </a:rPr>
              <a:t> ag </a:t>
            </a:r>
            <a:r>
              <a:rPr lang="en-GB" dirty="0" err="1">
                <a:solidFill>
                  <a:schemeClr val="bg1"/>
                </a:solidFill>
              </a:rPr>
              <a:t>anabledd</a:t>
            </a:r>
            <a:r>
              <a:rPr lang="en-GB" dirty="0">
                <a:solidFill>
                  <a:schemeClr val="bg1"/>
                </a:solidFill>
              </a:rPr>
              <a:t> </a:t>
            </a:r>
            <a:r>
              <a:rPr lang="en-GB" dirty="0" err="1">
                <a:solidFill>
                  <a:schemeClr val="bg1"/>
                </a:solidFill>
              </a:rPr>
              <a:t>dysgu</a:t>
            </a:r>
            <a:r>
              <a:rPr lang="en-GB" dirty="0">
                <a:solidFill>
                  <a:schemeClr val="bg1"/>
                </a:solidFill>
              </a:rPr>
              <a:t> </a:t>
            </a:r>
            <a:r>
              <a:rPr lang="en-GB" dirty="0" err="1">
                <a:solidFill>
                  <a:schemeClr val="bg1"/>
                </a:solidFill>
              </a:rPr>
              <a:t>yn</a:t>
            </a:r>
            <a:r>
              <a:rPr lang="en-GB" dirty="0">
                <a:solidFill>
                  <a:schemeClr val="bg1"/>
                </a:solidFill>
              </a:rPr>
              <a:t> </a:t>
            </a:r>
            <a:r>
              <a:rPr lang="en-GB" dirty="0" err="1">
                <a:solidFill>
                  <a:schemeClr val="bg1"/>
                </a:solidFill>
              </a:rPr>
              <a:t>cael</a:t>
            </a:r>
            <a:r>
              <a:rPr lang="en-GB" dirty="0">
                <a:solidFill>
                  <a:schemeClr val="bg1"/>
                </a:solidFill>
              </a:rPr>
              <a:t> </a:t>
            </a:r>
            <a:r>
              <a:rPr lang="en-GB" dirty="0" err="1">
                <a:solidFill>
                  <a:schemeClr val="bg1"/>
                </a:solidFill>
              </a:rPr>
              <a:t>mynediad</a:t>
            </a:r>
            <a:r>
              <a:rPr lang="en-GB" dirty="0">
                <a:solidFill>
                  <a:schemeClr val="bg1"/>
                </a:solidFill>
              </a:rPr>
              <a:t> at </a:t>
            </a:r>
            <a:r>
              <a:rPr lang="en-GB" dirty="0" err="1">
                <a:solidFill>
                  <a:schemeClr val="bg1"/>
                </a:solidFill>
              </a:rPr>
              <a:t>ofal</a:t>
            </a:r>
            <a:r>
              <a:rPr lang="en-GB" dirty="0">
                <a:solidFill>
                  <a:schemeClr val="bg1"/>
                </a:solidFill>
              </a:rPr>
              <a:t> </a:t>
            </a:r>
            <a:r>
              <a:rPr lang="en-GB" dirty="0" err="1">
                <a:solidFill>
                  <a:schemeClr val="bg1"/>
                </a:solidFill>
              </a:rPr>
              <a:t>arbenigol</a:t>
            </a:r>
            <a:r>
              <a:rPr lang="en-GB" dirty="0">
                <a:solidFill>
                  <a:schemeClr val="bg1"/>
                </a:solidFill>
              </a:rPr>
              <a:t> </a:t>
            </a:r>
            <a:r>
              <a:rPr lang="en-GB" dirty="0" err="1">
                <a:solidFill>
                  <a:schemeClr val="bg1"/>
                </a:solidFill>
              </a:rPr>
              <a:t>darbodus</a:t>
            </a:r>
            <a:r>
              <a:rPr lang="en-GB" dirty="0">
                <a:solidFill>
                  <a:schemeClr val="bg1"/>
                </a:solidFill>
              </a:rPr>
              <a:t> </a:t>
            </a:r>
            <a:r>
              <a:rPr lang="en-GB" dirty="0" err="1">
                <a:solidFill>
                  <a:schemeClr val="bg1"/>
                </a:solidFill>
              </a:rPr>
              <a:t>yn</a:t>
            </a:r>
            <a:r>
              <a:rPr lang="en-GB" dirty="0">
                <a:solidFill>
                  <a:schemeClr val="bg1"/>
                </a:solidFill>
              </a:rPr>
              <a:t> </a:t>
            </a:r>
            <a:r>
              <a:rPr lang="en-GB" dirty="0" err="1">
                <a:solidFill>
                  <a:schemeClr val="bg1"/>
                </a:solidFill>
              </a:rPr>
              <a:t>agos</a:t>
            </a:r>
            <a:r>
              <a:rPr lang="en-GB" dirty="0">
                <a:solidFill>
                  <a:schemeClr val="bg1"/>
                </a:solidFill>
              </a:rPr>
              <a:t> at </a:t>
            </a:r>
            <a:r>
              <a:rPr lang="en-GB" dirty="0" err="1">
                <a:solidFill>
                  <a:schemeClr val="bg1"/>
                </a:solidFill>
              </a:rPr>
              <a:t>eu</a:t>
            </a:r>
            <a:r>
              <a:rPr lang="en-GB" dirty="0">
                <a:solidFill>
                  <a:schemeClr val="bg1"/>
                </a:solidFill>
              </a:rPr>
              <a:t> </a:t>
            </a:r>
            <a:r>
              <a:rPr lang="en-GB" dirty="0" err="1">
                <a:solidFill>
                  <a:schemeClr val="bg1"/>
                </a:solidFill>
              </a:rPr>
              <a:t>cartrefi</a:t>
            </a:r>
            <a:endParaRPr lang="en-GB" dirty="0">
              <a:solidFill>
                <a:schemeClr val="bg1"/>
              </a:solidFill>
            </a:endParaRPr>
          </a:p>
          <a:p>
            <a:endParaRPr lang="en-GB" dirty="0">
              <a:solidFill>
                <a:schemeClr val="bg1"/>
              </a:solidFill>
            </a:endParaRPr>
          </a:p>
          <a:p>
            <a:r>
              <a:rPr lang="en-GB" dirty="0">
                <a:solidFill>
                  <a:schemeClr val="bg1"/>
                </a:solidFill>
              </a:rPr>
              <a:t>To ensure people with a learning disability have access to prudent specialist care close to home </a:t>
            </a:r>
          </a:p>
        </p:txBody>
      </p:sp>
      <p:sp>
        <p:nvSpPr>
          <p:cNvPr id="5" name="TextBox 4"/>
          <p:cNvSpPr txBox="1"/>
          <p:nvPr/>
        </p:nvSpPr>
        <p:spPr>
          <a:xfrm>
            <a:off x="162101" y="5676523"/>
            <a:ext cx="2677100" cy="923330"/>
          </a:xfrm>
          <a:prstGeom prst="rect">
            <a:avLst/>
          </a:prstGeom>
          <a:noFill/>
        </p:spPr>
        <p:txBody>
          <a:bodyPr wrap="square" rtlCol="0">
            <a:spAutoFit/>
          </a:bodyPr>
          <a:lstStyle/>
          <a:p>
            <a:r>
              <a:rPr lang="en-GB" dirty="0" err="1"/>
              <a:t>Maint</a:t>
            </a:r>
            <a:r>
              <a:rPr lang="en-GB" dirty="0"/>
              <a:t> </a:t>
            </a:r>
            <a:r>
              <a:rPr lang="en-GB" dirty="0" err="1"/>
              <a:t>cywir</a:t>
            </a:r>
            <a:r>
              <a:rPr lang="en-GB" dirty="0"/>
              <a:t> / Right sizing</a:t>
            </a:r>
          </a:p>
          <a:p>
            <a:r>
              <a:rPr lang="en-GB" dirty="0" err="1"/>
              <a:t>Canlyniadau</a:t>
            </a:r>
            <a:r>
              <a:rPr lang="en-GB" dirty="0"/>
              <a:t> </a:t>
            </a:r>
            <a:r>
              <a:rPr lang="en-GB" dirty="0" err="1"/>
              <a:t>gwell</a:t>
            </a:r>
            <a:r>
              <a:rPr lang="en-GB" dirty="0"/>
              <a:t> / Improved outcomes</a:t>
            </a:r>
          </a:p>
        </p:txBody>
      </p:sp>
      <p:sp>
        <p:nvSpPr>
          <p:cNvPr id="15" name="TextBox 14"/>
          <p:cNvSpPr txBox="1"/>
          <p:nvPr/>
        </p:nvSpPr>
        <p:spPr>
          <a:xfrm>
            <a:off x="3234904" y="5676523"/>
            <a:ext cx="2553277" cy="923330"/>
          </a:xfrm>
          <a:prstGeom prst="rect">
            <a:avLst/>
          </a:prstGeom>
          <a:noFill/>
        </p:spPr>
        <p:txBody>
          <a:bodyPr wrap="square" rtlCol="0">
            <a:spAutoFit/>
          </a:bodyPr>
          <a:lstStyle/>
          <a:p>
            <a:r>
              <a:rPr lang="en-GB" dirty="0"/>
              <a:t>Data </a:t>
            </a:r>
            <a:r>
              <a:rPr lang="en-GB" dirty="0" err="1"/>
              <a:t>wedi'i</a:t>
            </a:r>
            <a:r>
              <a:rPr lang="en-GB" dirty="0"/>
              <a:t> </a:t>
            </a:r>
            <a:r>
              <a:rPr lang="en-GB" dirty="0" err="1"/>
              <a:t>hysbysu</a:t>
            </a:r>
            <a:r>
              <a:rPr lang="en-GB" dirty="0"/>
              <a:t> / Data informed</a:t>
            </a:r>
          </a:p>
          <a:p>
            <a:r>
              <a:rPr lang="en-GB" dirty="0" err="1"/>
              <a:t>Adnoddau</a:t>
            </a:r>
            <a:r>
              <a:rPr lang="en-GB" dirty="0"/>
              <a:t> / Resourced</a:t>
            </a:r>
          </a:p>
        </p:txBody>
      </p:sp>
      <p:sp>
        <p:nvSpPr>
          <p:cNvPr id="16" name="TextBox 15"/>
          <p:cNvSpPr txBox="1"/>
          <p:nvPr/>
        </p:nvSpPr>
        <p:spPr>
          <a:xfrm>
            <a:off x="6183884" y="5676523"/>
            <a:ext cx="4021248" cy="646331"/>
          </a:xfrm>
          <a:prstGeom prst="rect">
            <a:avLst/>
          </a:prstGeom>
          <a:noFill/>
        </p:spPr>
        <p:txBody>
          <a:bodyPr wrap="square" rtlCol="0">
            <a:spAutoFit/>
          </a:bodyPr>
          <a:lstStyle/>
          <a:p>
            <a:r>
              <a:rPr lang="en-GB" dirty="0" err="1"/>
              <a:t>Partneriaeth</a:t>
            </a:r>
            <a:r>
              <a:rPr lang="en-GB" dirty="0"/>
              <a:t> / Partnership</a:t>
            </a:r>
          </a:p>
          <a:p>
            <a:r>
              <a:rPr lang="en-GB" dirty="0" err="1"/>
              <a:t>Wedi'i</a:t>
            </a:r>
            <a:r>
              <a:rPr lang="en-GB" dirty="0"/>
              <a:t> </a:t>
            </a:r>
            <a:r>
              <a:rPr lang="en-GB" dirty="0" err="1"/>
              <a:t>gydgynhyrchu</a:t>
            </a:r>
            <a:r>
              <a:rPr lang="en-GB" dirty="0"/>
              <a:t>  / Coproduced</a:t>
            </a: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999" y="1694290"/>
            <a:ext cx="3810000" cy="3810000"/>
          </a:xfrm>
          <a:prstGeom prst="rect">
            <a:avLst/>
          </a:prstGeom>
        </p:spPr>
      </p:pic>
      <p:pic>
        <p:nvPicPr>
          <p:cNvPr id="6" name="Graphic 5" descr="Doctor female outline">
            <a:extLst>
              <a:ext uri="{FF2B5EF4-FFF2-40B4-BE49-F238E27FC236}">
                <a16:creationId xmlns:a16="http://schemas.microsoft.com/office/drawing/2014/main" id="{BBF1B188-2F0D-F4FF-98E8-C8C9420D35C9}"/>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96089" y="2955604"/>
            <a:ext cx="1450130" cy="1450130"/>
          </a:xfrm>
          <a:prstGeom prst="rect">
            <a:avLst/>
          </a:prstGeom>
        </p:spPr>
      </p:pic>
      <p:pic>
        <p:nvPicPr>
          <p:cNvPr id="8" name="Graphic 7" descr="Hospital with solid fill">
            <a:extLst>
              <a:ext uri="{FF2B5EF4-FFF2-40B4-BE49-F238E27FC236}">
                <a16:creationId xmlns:a16="http://schemas.microsoft.com/office/drawing/2014/main" id="{8043A9D7-351A-331F-59F8-351F2744E4F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39200" y="2442497"/>
            <a:ext cx="2064022" cy="2064022"/>
          </a:xfrm>
          <a:prstGeom prst="rect">
            <a:avLst/>
          </a:prstGeom>
        </p:spPr>
      </p:pic>
      <p:grpSp>
        <p:nvGrpSpPr>
          <p:cNvPr id="11" name="Group 10">
            <a:extLst>
              <a:ext uri="{FF2B5EF4-FFF2-40B4-BE49-F238E27FC236}">
                <a16:creationId xmlns:a16="http://schemas.microsoft.com/office/drawing/2014/main" id="{9FB5AAD6-8FB7-5C5D-ED2F-71AA6D5AFB41}"/>
              </a:ext>
            </a:extLst>
          </p:cNvPr>
          <p:cNvGrpSpPr/>
          <p:nvPr/>
        </p:nvGrpSpPr>
        <p:grpSpPr>
          <a:xfrm>
            <a:off x="5505131" y="2602028"/>
            <a:ext cx="2260876" cy="1904491"/>
            <a:chOff x="8941187" y="4145084"/>
            <a:chExt cx="2838786" cy="2315272"/>
          </a:xfrm>
        </p:grpSpPr>
        <p:sp>
          <p:nvSpPr>
            <p:cNvPr id="12" name="Oval 11">
              <a:extLst>
                <a:ext uri="{FF2B5EF4-FFF2-40B4-BE49-F238E27FC236}">
                  <a16:creationId xmlns:a16="http://schemas.microsoft.com/office/drawing/2014/main" id="{70E4453D-AAAC-1569-3866-8ED3D7BB1160}"/>
                </a:ext>
              </a:extLst>
            </p:cNvPr>
            <p:cNvSpPr/>
            <p:nvPr/>
          </p:nvSpPr>
          <p:spPr>
            <a:xfrm>
              <a:off x="8941187" y="4145084"/>
              <a:ext cx="2817675" cy="231527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Building with solid fill">
              <a:extLst>
                <a:ext uri="{FF2B5EF4-FFF2-40B4-BE49-F238E27FC236}">
                  <a16:creationId xmlns:a16="http://schemas.microsoft.com/office/drawing/2014/main" id="{F520815A-6E1C-AFFF-2A88-52F9C72B5FC5}"/>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01257" y="4192866"/>
              <a:ext cx="914400" cy="914400"/>
            </a:xfrm>
            <a:prstGeom prst="rect">
              <a:avLst/>
            </a:prstGeom>
          </p:spPr>
        </p:pic>
        <p:pic>
          <p:nvPicPr>
            <p:cNvPr id="17" name="Graphic 16" descr="Building with solid fill">
              <a:extLst>
                <a:ext uri="{FF2B5EF4-FFF2-40B4-BE49-F238E27FC236}">
                  <a16:creationId xmlns:a16="http://schemas.microsoft.com/office/drawing/2014/main" id="{1852C70F-1989-1BED-0864-435FDAD547A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919092" y="5493028"/>
              <a:ext cx="914400" cy="914400"/>
            </a:xfrm>
            <a:prstGeom prst="rect">
              <a:avLst/>
            </a:prstGeom>
          </p:spPr>
        </p:pic>
        <p:pic>
          <p:nvPicPr>
            <p:cNvPr id="18" name="Graphic 17" descr="Building with solid fill">
              <a:extLst>
                <a:ext uri="{FF2B5EF4-FFF2-40B4-BE49-F238E27FC236}">
                  <a16:creationId xmlns:a16="http://schemas.microsoft.com/office/drawing/2014/main" id="{729BDA0A-F9DC-602C-5ADB-3649003CE97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865573" y="4881231"/>
              <a:ext cx="914400" cy="914400"/>
            </a:xfrm>
            <a:prstGeom prst="rect">
              <a:avLst/>
            </a:prstGeom>
          </p:spPr>
        </p:pic>
        <p:pic>
          <p:nvPicPr>
            <p:cNvPr id="19" name="Graphic 18" descr="Building with solid fill">
              <a:extLst>
                <a:ext uri="{FF2B5EF4-FFF2-40B4-BE49-F238E27FC236}">
                  <a16:creationId xmlns:a16="http://schemas.microsoft.com/office/drawing/2014/main" id="{F75F11FD-F8E1-6852-F8AD-9A54B0C521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003930" y="4792830"/>
              <a:ext cx="914400" cy="914400"/>
            </a:xfrm>
            <a:prstGeom prst="rect">
              <a:avLst/>
            </a:prstGeom>
          </p:spPr>
        </p:pic>
      </p:grpSp>
      <p:sp>
        <p:nvSpPr>
          <p:cNvPr id="20" name="TextBox 19">
            <a:extLst>
              <a:ext uri="{FF2B5EF4-FFF2-40B4-BE49-F238E27FC236}">
                <a16:creationId xmlns:a16="http://schemas.microsoft.com/office/drawing/2014/main" id="{34B9A2D5-B652-28AB-D78A-541E790EB2F3}"/>
              </a:ext>
            </a:extLst>
          </p:cNvPr>
          <p:cNvSpPr txBox="1"/>
          <p:nvPr/>
        </p:nvSpPr>
        <p:spPr>
          <a:xfrm>
            <a:off x="-164132" y="4459667"/>
            <a:ext cx="3644047" cy="707886"/>
          </a:xfrm>
          <a:prstGeom prst="rect">
            <a:avLst/>
          </a:prstGeom>
          <a:noFill/>
        </p:spPr>
        <p:txBody>
          <a:bodyPr wrap="square" rtlCol="0">
            <a:spAutoFit/>
          </a:bodyPr>
          <a:lstStyle/>
          <a:p>
            <a:pPr algn="ctr"/>
            <a:r>
              <a:rPr lang="en-GB" sz="2000" dirty="0" err="1">
                <a:solidFill>
                  <a:schemeClr val="bg1"/>
                </a:solidFill>
              </a:rPr>
              <a:t>Tîm</a:t>
            </a:r>
            <a:r>
              <a:rPr lang="en-GB" sz="2000" dirty="0">
                <a:solidFill>
                  <a:schemeClr val="bg1"/>
                </a:solidFill>
              </a:rPr>
              <a:t> </a:t>
            </a:r>
            <a:r>
              <a:rPr lang="en-GB" sz="2000" dirty="0" err="1">
                <a:solidFill>
                  <a:schemeClr val="bg1"/>
                </a:solidFill>
              </a:rPr>
              <a:t>Gweithredu</a:t>
            </a:r>
            <a:r>
              <a:rPr lang="en-GB" sz="2000" dirty="0">
                <a:solidFill>
                  <a:schemeClr val="bg1"/>
                </a:solidFill>
              </a:rPr>
              <a:t> Iechyd/</a:t>
            </a:r>
            <a:r>
              <a:rPr lang="en-GB" sz="2000" dirty="0" err="1">
                <a:solidFill>
                  <a:schemeClr val="bg1"/>
                </a:solidFill>
              </a:rPr>
              <a:t>Cyswllt</a:t>
            </a:r>
            <a:endParaRPr lang="en-GB" sz="2000" dirty="0">
              <a:solidFill>
                <a:schemeClr val="bg1"/>
              </a:solidFill>
            </a:endParaRPr>
          </a:p>
          <a:p>
            <a:pPr algn="ctr"/>
            <a:r>
              <a:rPr lang="en-GB" sz="2000" dirty="0">
                <a:solidFill>
                  <a:schemeClr val="bg1"/>
                </a:solidFill>
              </a:rPr>
              <a:t>Health Action Team/Liaison</a:t>
            </a:r>
          </a:p>
        </p:txBody>
      </p:sp>
      <p:sp>
        <p:nvSpPr>
          <p:cNvPr id="21" name="TextBox 20">
            <a:extLst>
              <a:ext uri="{FF2B5EF4-FFF2-40B4-BE49-F238E27FC236}">
                <a16:creationId xmlns:a16="http://schemas.microsoft.com/office/drawing/2014/main" id="{24FA2AEB-AD80-0AA6-45A1-4FFE6FEB02DA}"/>
              </a:ext>
            </a:extLst>
          </p:cNvPr>
          <p:cNvSpPr txBox="1"/>
          <p:nvPr/>
        </p:nvSpPr>
        <p:spPr>
          <a:xfrm>
            <a:off x="3147162" y="4250931"/>
            <a:ext cx="1517269" cy="707886"/>
          </a:xfrm>
          <a:prstGeom prst="rect">
            <a:avLst/>
          </a:prstGeom>
          <a:noFill/>
        </p:spPr>
        <p:txBody>
          <a:bodyPr wrap="square" rtlCol="0">
            <a:spAutoFit/>
          </a:bodyPr>
          <a:lstStyle/>
          <a:p>
            <a:pPr algn="ctr"/>
            <a:r>
              <a:rPr lang="en-GB" sz="2000" dirty="0">
                <a:solidFill>
                  <a:schemeClr val="bg1"/>
                </a:solidFill>
              </a:rPr>
              <a:t>Ysbyty / Hospital</a:t>
            </a:r>
          </a:p>
        </p:txBody>
      </p:sp>
      <p:sp>
        <p:nvSpPr>
          <p:cNvPr id="22" name="TextBox 21">
            <a:extLst>
              <a:ext uri="{FF2B5EF4-FFF2-40B4-BE49-F238E27FC236}">
                <a16:creationId xmlns:a16="http://schemas.microsoft.com/office/drawing/2014/main" id="{BBB41C6A-8ECC-0551-AC0A-6305E088B9FF}"/>
              </a:ext>
            </a:extLst>
          </p:cNvPr>
          <p:cNvSpPr txBox="1"/>
          <p:nvPr/>
        </p:nvSpPr>
        <p:spPr>
          <a:xfrm>
            <a:off x="5788181" y="4668410"/>
            <a:ext cx="1691393" cy="400110"/>
          </a:xfrm>
          <a:prstGeom prst="rect">
            <a:avLst/>
          </a:prstGeom>
          <a:noFill/>
        </p:spPr>
        <p:txBody>
          <a:bodyPr wrap="square" rtlCol="0">
            <a:spAutoFit/>
          </a:bodyPr>
          <a:lstStyle/>
          <a:p>
            <a:pPr algn="ctr"/>
            <a:r>
              <a:rPr lang="en-GB" sz="2000" dirty="0">
                <a:solidFill>
                  <a:schemeClr val="bg1"/>
                </a:solidFill>
              </a:rPr>
              <a:t>TCAD / CTLD</a:t>
            </a:r>
          </a:p>
        </p:txBody>
      </p:sp>
    </p:spTree>
    <p:extLst>
      <p:ext uri="{BB962C8B-B14F-4D97-AF65-F5344CB8AC3E}">
        <p14:creationId xmlns:p14="http://schemas.microsoft.com/office/powerpoint/2010/main" val="2137755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E7A2BF-2015-0E48-832B-29C78A8B8973}"/>
              </a:ext>
            </a:extLst>
          </p:cNvPr>
          <p:cNvSpPr/>
          <p:nvPr/>
        </p:nvSpPr>
        <p:spPr>
          <a:xfrm>
            <a:off x="0" y="0"/>
            <a:ext cx="12191999" cy="5504289"/>
          </a:xfrm>
          <a:prstGeom prst="rect">
            <a:avLst/>
          </a:prstGeom>
          <a:gradFill>
            <a:gsLst>
              <a:gs pos="0">
                <a:srgbClr val="15989D"/>
              </a:gs>
              <a:gs pos="61000">
                <a:srgbClr val="15989D">
                  <a:alpha val="88000"/>
                </a:srgbClr>
              </a:gs>
              <a:gs pos="38000">
                <a:srgbClr val="15989D">
                  <a:alpha val="82000"/>
                </a:srgbClr>
              </a:gs>
              <a:gs pos="100000">
                <a:srgbClr val="15989D"/>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a:extLst>
              <a:ext uri="{FF2B5EF4-FFF2-40B4-BE49-F238E27FC236}">
                <a16:creationId xmlns:a16="http://schemas.microsoft.com/office/drawing/2014/main" id="{67AE842A-D4C7-8344-AFE8-4D07238FB869}"/>
              </a:ext>
            </a:extLst>
          </p:cNvPr>
          <p:cNvPicPr>
            <a:picLocks noChangeAspect="1"/>
          </p:cNvPicPr>
          <p:nvPr/>
        </p:nvPicPr>
        <p:blipFill rotWithShape="1">
          <a:blip r:embed="rId3"/>
          <a:srcRect t="4404" b="15336"/>
          <a:stretch/>
        </p:blipFill>
        <p:spPr>
          <a:xfrm>
            <a:off x="0" y="0"/>
            <a:ext cx="12192000" cy="5504290"/>
          </a:xfrm>
          <a:prstGeom prst="rect">
            <a:avLst/>
          </a:prstGeom>
          <a:solidFill>
            <a:srgbClr val="AD4E84"/>
          </a:solidFill>
        </p:spPr>
      </p:pic>
      <p:pic>
        <p:nvPicPr>
          <p:cNvPr id="10" name="Picture 9">
            <a:extLst>
              <a:ext uri="{FF2B5EF4-FFF2-40B4-BE49-F238E27FC236}">
                <a16:creationId xmlns:a16="http://schemas.microsoft.com/office/drawing/2014/main" id="{5A665DD1-D1A1-3746-9C40-EABFCEBFD8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20360" y="199881"/>
            <a:ext cx="2048339" cy="453545"/>
          </a:xfrm>
          <a:prstGeom prst="rect">
            <a:avLst/>
          </a:prstGeom>
        </p:spPr>
      </p:pic>
      <p:sp>
        <p:nvSpPr>
          <p:cNvPr id="6" name="Rectangle 5">
            <a:extLst>
              <a:ext uri="{FF2B5EF4-FFF2-40B4-BE49-F238E27FC236}">
                <a16:creationId xmlns:a16="http://schemas.microsoft.com/office/drawing/2014/main" id="{7568B428-5789-F6FF-B94D-E1CF9E783ABB}"/>
              </a:ext>
            </a:extLst>
          </p:cNvPr>
          <p:cNvSpPr/>
          <p:nvPr/>
        </p:nvSpPr>
        <p:spPr>
          <a:xfrm>
            <a:off x="142281" y="135229"/>
            <a:ext cx="9489007" cy="523220"/>
          </a:xfrm>
          <a:prstGeom prst="rect">
            <a:avLst/>
          </a:prstGeom>
        </p:spPr>
        <p:txBody>
          <a:bodyPr wrap="square">
            <a:spAutoFit/>
          </a:bodyPr>
          <a:lstStyle/>
          <a:p>
            <a:r>
              <a:rPr lang="en-GB" sz="2800" b="1" dirty="0">
                <a:solidFill>
                  <a:schemeClr val="bg1"/>
                </a:solidFill>
              </a:rPr>
              <a:t>Gofal </a:t>
            </a:r>
            <a:r>
              <a:rPr lang="en-GB" sz="2800" b="1" dirty="0" err="1">
                <a:solidFill>
                  <a:schemeClr val="bg1"/>
                </a:solidFill>
              </a:rPr>
              <a:t>Arbenigol</a:t>
            </a:r>
            <a:r>
              <a:rPr lang="en-GB" sz="2800" b="1" dirty="0">
                <a:solidFill>
                  <a:schemeClr val="bg1"/>
                </a:solidFill>
              </a:rPr>
              <a:t> o </a:t>
            </a:r>
            <a:r>
              <a:rPr lang="en-GB" sz="2800" b="1" dirty="0" err="1">
                <a:solidFill>
                  <a:schemeClr val="bg1"/>
                </a:solidFill>
              </a:rPr>
              <a:t>Ansawdd</a:t>
            </a:r>
            <a:r>
              <a:rPr lang="en-GB" sz="2800" b="1" dirty="0">
                <a:solidFill>
                  <a:schemeClr val="bg1"/>
                </a:solidFill>
              </a:rPr>
              <a:t> </a:t>
            </a:r>
            <a:r>
              <a:rPr lang="en-GB" sz="2800" b="1" dirty="0" err="1">
                <a:solidFill>
                  <a:schemeClr val="bg1"/>
                </a:solidFill>
              </a:rPr>
              <a:t>Uchel</a:t>
            </a:r>
            <a:r>
              <a:rPr lang="en-GB" sz="2800" b="1" dirty="0">
                <a:solidFill>
                  <a:schemeClr val="bg1"/>
                </a:solidFill>
              </a:rPr>
              <a:t> High Quality Specialist Care</a:t>
            </a:r>
          </a:p>
        </p:txBody>
      </p:sp>
      <p:sp>
        <p:nvSpPr>
          <p:cNvPr id="13" name="TextBox 12">
            <a:extLst>
              <a:ext uri="{FF2B5EF4-FFF2-40B4-BE49-F238E27FC236}">
                <a16:creationId xmlns:a16="http://schemas.microsoft.com/office/drawing/2014/main" id="{86892CF7-DA05-8A10-62AE-C88D422B69F7}"/>
              </a:ext>
            </a:extLst>
          </p:cNvPr>
          <p:cNvSpPr txBox="1"/>
          <p:nvPr/>
        </p:nvSpPr>
        <p:spPr>
          <a:xfrm>
            <a:off x="142281" y="5639518"/>
            <a:ext cx="3850170" cy="923330"/>
          </a:xfrm>
          <a:prstGeom prst="rect">
            <a:avLst/>
          </a:prstGeom>
          <a:noFill/>
        </p:spPr>
        <p:txBody>
          <a:bodyPr wrap="square" rtlCol="0">
            <a:spAutoFit/>
          </a:bodyPr>
          <a:lstStyle/>
          <a:p>
            <a:r>
              <a:rPr lang="en-GB" dirty="0" err="1"/>
              <a:t>Grwpiau</a:t>
            </a:r>
            <a:r>
              <a:rPr lang="en-GB" dirty="0"/>
              <a:t> </a:t>
            </a:r>
            <a:r>
              <a:rPr lang="en-GB" dirty="0" err="1"/>
              <a:t>arbenigol</a:t>
            </a:r>
            <a:r>
              <a:rPr lang="en-GB" dirty="0"/>
              <a:t> / Expert groups</a:t>
            </a:r>
          </a:p>
          <a:p>
            <a:r>
              <a:rPr lang="en-GB" dirty="0"/>
              <a:t>Dull Cymru </a:t>
            </a:r>
            <a:r>
              <a:rPr lang="en-GB" dirty="0" err="1"/>
              <a:t>gyfan</a:t>
            </a:r>
            <a:r>
              <a:rPr lang="en-GB" dirty="0"/>
              <a:t> / All Wales approach</a:t>
            </a:r>
          </a:p>
          <a:p>
            <a:r>
              <a:rPr lang="en-GB" dirty="0" err="1"/>
              <a:t>Wedi’I</a:t>
            </a:r>
            <a:r>
              <a:rPr lang="en-GB" dirty="0"/>
              <a:t> </a:t>
            </a:r>
            <a:r>
              <a:rPr lang="en-GB" dirty="0" err="1"/>
              <a:t>gydgynhyrchu</a:t>
            </a:r>
            <a:r>
              <a:rPr lang="en-GB" dirty="0"/>
              <a:t> / Coproduced</a:t>
            </a:r>
          </a:p>
        </p:txBody>
      </p:sp>
      <p:sp>
        <p:nvSpPr>
          <p:cNvPr id="17" name="TextBox 16">
            <a:extLst>
              <a:ext uri="{FF2B5EF4-FFF2-40B4-BE49-F238E27FC236}">
                <a16:creationId xmlns:a16="http://schemas.microsoft.com/office/drawing/2014/main" id="{42C1C661-DD11-D233-A9F9-D0D5A166F1B8}"/>
              </a:ext>
            </a:extLst>
          </p:cNvPr>
          <p:cNvSpPr txBox="1"/>
          <p:nvPr/>
        </p:nvSpPr>
        <p:spPr>
          <a:xfrm>
            <a:off x="3992451" y="5639518"/>
            <a:ext cx="3850170" cy="923330"/>
          </a:xfrm>
          <a:prstGeom prst="rect">
            <a:avLst/>
          </a:prstGeom>
          <a:noFill/>
        </p:spPr>
        <p:txBody>
          <a:bodyPr wrap="square" rtlCol="0">
            <a:spAutoFit/>
          </a:bodyPr>
          <a:lstStyle/>
          <a:p>
            <a:r>
              <a:rPr lang="en-GB" dirty="0" err="1"/>
              <a:t>Darbodus</a:t>
            </a:r>
            <a:r>
              <a:rPr lang="en-GB" dirty="0"/>
              <a:t> / Prudent</a:t>
            </a:r>
          </a:p>
          <a:p>
            <a:r>
              <a:rPr lang="en-GB" dirty="0" err="1"/>
              <a:t>Newid</a:t>
            </a:r>
            <a:r>
              <a:rPr lang="en-GB" dirty="0"/>
              <a:t> </a:t>
            </a:r>
            <a:r>
              <a:rPr lang="en-GB" dirty="0" err="1"/>
              <a:t>ymddygiad</a:t>
            </a:r>
            <a:r>
              <a:rPr lang="en-GB" dirty="0"/>
              <a:t> / Behaviour change</a:t>
            </a:r>
          </a:p>
          <a:p>
            <a:r>
              <a:rPr lang="en-GB" dirty="0"/>
              <a:t>Data </a:t>
            </a:r>
            <a:r>
              <a:rPr lang="en-GB" dirty="0" err="1"/>
              <a:t>wedi’I</a:t>
            </a:r>
            <a:r>
              <a:rPr lang="en-GB" dirty="0"/>
              <a:t> </a:t>
            </a:r>
            <a:r>
              <a:rPr lang="en-GB" dirty="0" err="1"/>
              <a:t>hysbysu</a:t>
            </a:r>
            <a:r>
              <a:rPr lang="en-GB" dirty="0"/>
              <a:t> / Data informed</a:t>
            </a:r>
          </a:p>
        </p:txBody>
      </p:sp>
      <p:sp>
        <p:nvSpPr>
          <p:cNvPr id="18" name="TextBox 17">
            <a:extLst>
              <a:ext uri="{FF2B5EF4-FFF2-40B4-BE49-F238E27FC236}">
                <a16:creationId xmlns:a16="http://schemas.microsoft.com/office/drawing/2014/main" id="{46560079-77B9-CF82-7A44-970A1914C23E}"/>
              </a:ext>
            </a:extLst>
          </p:cNvPr>
          <p:cNvSpPr txBox="1"/>
          <p:nvPr/>
        </p:nvSpPr>
        <p:spPr>
          <a:xfrm>
            <a:off x="8023961" y="5634964"/>
            <a:ext cx="4025758" cy="923330"/>
          </a:xfrm>
          <a:prstGeom prst="rect">
            <a:avLst/>
          </a:prstGeom>
          <a:noFill/>
        </p:spPr>
        <p:txBody>
          <a:bodyPr wrap="square" rtlCol="0">
            <a:spAutoFit/>
          </a:bodyPr>
          <a:lstStyle/>
          <a:p>
            <a:r>
              <a:rPr lang="en-GB" dirty="0" err="1"/>
              <a:t>Canllawiau</a:t>
            </a:r>
            <a:r>
              <a:rPr lang="en-GB" dirty="0"/>
              <a:t> NICE / NICE Guidance</a:t>
            </a:r>
          </a:p>
          <a:p>
            <a:r>
              <a:rPr lang="en-GB" dirty="0" err="1"/>
              <a:t>Partneriaeth</a:t>
            </a:r>
            <a:r>
              <a:rPr lang="en-GB" dirty="0"/>
              <a:t> / Partnership</a:t>
            </a:r>
          </a:p>
          <a:p>
            <a:r>
              <a:rPr lang="en-GB" dirty="0" err="1"/>
              <a:t>Ansawdd</a:t>
            </a:r>
            <a:r>
              <a:rPr lang="en-GB" dirty="0"/>
              <a:t> a </a:t>
            </a:r>
            <a:r>
              <a:rPr lang="en-GB" dirty="0" err="1"/>
              <a:t>Diogelwch</a:t>
            </a:r>
            <a:r>
              <a:rPr lang="en-GB" dirty="0"/>
              <a:t> / Quality &amp; Safety</a:t>
            </a:r>
          </a:p>
        </p:txBody>
      </p:sp>
      <p:pic>
        <p:nvPicPr>
          <p:cNvPr id="7" name="Picture 6" descr="A group of people holding a yellow and white banner&#10;&#10;Description automatically generated">
            <a:extLst>
              <a:ext uri="{FF2B5EF4-FFF2-40B4-BE49-F238E27FC236}">
                <a16:creationId xmlns:a16="http://schemas.microsoft.com/office/drawing/2014/main" id="{35C896C0-D844-CFBA-4E91-BC68E946F74B}"/>
              </a:ext>
            </a:extLst>
          </p:cNvPr>
          <p:cNvPicPr>
            <a:picLocks noChangeAspect="1"/>
          </p:cNvPicPr>
          <p:nvPr/>
        </p:nvPicPr>
        <p:blipFill>
          <a:blip r:embed="rId5"/>
          <a:stretch>
            <a:fillRect/>
          </a:stretch>
        </p:blipFill>
        <p:spPr>
          <a:xfrm>
            <a:off x="565581" y="3328681"/>
            <a:ext cx="4732112" cy="2005946"/>
          </a:xfrm>
          <a:prstGeom prst="rect">
            <a:avLst/>
          </a:prstGeom>
        </p:spPr>
      </p:pic>
      <p:pic>
        <p:nvPicPr>
          <p:cNvPr id="16" name="Picture 15">
            <a:extLst>
              <a:ext uri="{FF2B5EF4-FFF2-40B4-BE49-F238E27FC236}">
                <a16:creationId xmlns:a16="http://schemas.microsoft.com/office/drawing/2014/main" id="{0011C38D-D0D0-B047-0B92-7C150DAA2BB5}"/>
              </a:ext>
            </a:extLst>
          </p:cNvPr>
          <p:cNvPicPr>
            <a:picLocks noChangeAspect="1"/>
          </p:cNvPicPr>
          <p:nvPr/>
        </p:nvPicPr>
        <p:blipFill>
          <a:blip r:embed="rId6"/>
          <a:stretch>
            <a:fillRect/>
          </a:stretch>
        </p:blipFill>
        <p:spPr>
          <a:xfrm>
            <a:off x="6095999" y="1480684"/>
            <a:ext cx="5915892" cy="3853943"/>
          </a:xfrm>
          <a:prstGeom prst="rect">
            <a:avLst/>
          </a:prstGeom>
        </p:spPr>
      </p:pic>
      <p:sp>
        <p:nvSpPr>
          <p:cNvPr id="8" name="TextBox 7">
            <a:extLst>
              <a:ext uri="{FF2B5EF4-FFF2-40B4-BE49-F238E27FC236}">
                <a16:creationId xmlns:a16="http://schemas.microsoft.com/office/drawing/2014/main" id="{3B5F9ED2-DF36-6E66-1BF0-DBDFD0E38679}"/>
              </a:ext>
            </a:extLst>
          </p:cNvPr>
          <p:cNvSpPr txBox="1"/>
          <p:nvPr/>
        </p:nvSpPr>
        <p:spPr>
          <a:xfrm>
            <a:off x="377762" y="827258"/>
            <a:ext cx="9489007" cy="1569660"/>
          </a:xfrm>
          <a:prstGeom prst="rect">
            <a:avLst/>
          </a:prstGeom>
          <a:noFill/>
        </p:spPr>
        <p:txBody>
          <a:bodyPr wrap="square" rtlCol="0">
            <a:spAutoFit/>
          </a:bodyPr>
          <a:lstStyle/>
          <a:p>
            <a:r>
              <a:rPr lang="en-GB" sz="2400" dirty="0" err="1">
                <a:solidFill>
                  <a:schemeClr val="bg1"/>
                </a:solidFill>
              </a:rPr>
              <a:t>Sicrhau</a:t>
            </a:r>
            <a:r>
              <a:rPr lang="en-GB" sz="2400" dirty="0">
                <a:solidFill>
                  <a:schemeClr val="bg1"/>
                </a:solidFill>
              </a:rPr>
              <a:t> bod </a:t>
            </a:r>
            <a:r>
              <a:rPr lang="en-GB" sz="2400" dirty="0" err="1">
                <a:solidFill>
                  <a:schemeClr val="bg1"/>
                </a:solidFill>
              </a:rPr>
              <a:t>pobl</a:t>
            </a:r>
            <a:r>
              <a:rPr lang="en-GB" sz="2400" dirty="0">
                <a:solidFill>
                  <a:schemeClr val="bg1"/>
                </a:solidFill>
              </a:rPr>
              <a:t> </a:t>
            </a:r>
            <a:r>
              <a:rPr lang="en-GB" sz="2400" dirty="0" err="1">
                <a:solidFill>
                  <a:schemeClr val="bg1"/>
                </a:solidFill>
              </a:rPr>
              <a:t>yn</a:t>
            </a:r>
            <a:r>
              <a:rPr lang="en-GB" sz="2400" dirty="0">
                <a:solidFill>
                  <a:schemeClr val="bg1"/>
                </a:solidFill>
              </a:rPr>
              <a:t> </a:t>
            </a:r>
            <a:r>
              <a:rPr lang="en-GB" sz="2400" dirty="0" err="1">
                <a:solidFill>
                  <a:schemeClr val="bg1"/>
                </a:solidFill>
              </a:rPr>
              <a:t>cael</a:t>
            </a:r>
            <a:r>
              <a:rPr lang="en-GB" sz="2400" dirty="0">
                <a:solidFill>
                  <a:schemeClr val="bg1"/>
                </a:solidFill>
              </a:rPr>
              <a:t> </a:t>
            </a:r>
            <a:r>
              <a:rPr lang="en-GB" sz="2400" dirty="0" err="1">
                <a:solidFill>
                  <a:schemeClr val="bg1"/>
                </a:solidFill>
              </a:rPr>
              <a:t>mynediad</a:t>
            </a:r>
            <a:r>
              <a:rPr lang="en-GB" sz="2400" dirty="0">
                <a:solidFill>
                  <a:schemeClr val="bg1"/>
                </a:solidFill>
              </a:rPr>
              <a:t> at </a:t>
            </a:r>
            <a:r>
              <a:rPr lang="en-GB" sz="2400" dirty="0" err="1">
                <a:solidFill>
                  <a:schemeClr val="bg1"/>
                </a:solidFill>
              </a:rPr>
              <a:t>ofal</a:t>
            </a:r>
            <a:r>
              <a:rPr lang="en-GB" sz="2400" dirty="0">
                <a:solidFill>
                  <a:schemeClr val="bg1"/>
                </a:solidFill>
              </a:rPr>
              <a:t> </a:t>
            </a:r>
            <a:r>
              <a:rPr lang="en-GB" sz="2400" dirty="0" err="1">
                <a:solidFill>
                  <a:schemeClr val="bg1"/>
                </a:solidFill>
              </a:rPr>
              <a:t>sy'n</a:t>
            </a:r>
            <a:r>
              <a:rPr lang="en-GB" sz="2400" dirty="0">
                <a:solidFill>
                  <a:schemeClr val="bg1"/>
                </a:solidFill>
              </a:rPr>
              <a:t> </a:t>
            </a:r>
            <a:r>
              <a:rPr lang="en-GB" sz="2400" dirty="0" err="1">
                <a:solidFill>
                  <a:schemeClr val="bg1"/>
                </a:solidFill>
              </a:rPr>
              <a:t>adlewyrchu</a:t>
            </a:r>
            <a:r>
              <a:rPr lang="en-GB" sz="2400" dirty="0">
                <a:solidFill>
                  <a:schemeClr val="bg1"/>
                </a:solidFill>
              </a:rPr>
              <a:t> </a:t>
            </a:r>
            <a:r>
              <a:rPr lang="en-GB" sz="2400" dirty="0" err="1">
                <a:solidFill>
                  <a:schemeClr val="bg1"/>
                </a:solidFill>
              </a:rPr>
              <a:t>arfer</a:t>
            </a:r>
            <a:r>
              <a:rPr lang="en-GB" sz="2400" dirty="0">
                <a:solidFill>
                  <a:schemeClr val="bg1"/>
                </a:solidFill>
              </a:rPr>
              <a:t> </a:t>
            </a:r>
            <a:r>
              <a:rPr lang="en-GB" sz="2400" dirty="0" err="1">
                <a:solidFill>
                  <a:schemeClr val="bg1"/>
                </a:solidFill>
              </a:rPr>
              <a:t>gorau</a:t>
            </a:r>
            <a:r>
              <a:rPr lang="en-GB" sz="2400" dirty="0">
                <a:solidFill>
                  <a:schemeClr val="bg1"/>
                </a:solidFill>
              </a:rPr>
              <a:t> a </a:t>
            </a:r>
            <a:r>
              <a:rPr lang="en-GB" sz="2400" dirty="0" err="1">
                <a:solidFill>
                  <a:schemeClr val="bg1"/>
                </a:solidFill>
              </a:rPr>
              <a:t>gwerthoedd</a:t>
            </a:r>
            <a:r>
              <a:rPr lang="en-GB" sz="2400" dirty="0">
                <a:solidFill>
                  <a:schemeClr val="bg1"/>
                </a:solidFill>
              </a:rPr>
              <a:t> </a:t>
            </a:r>
            <a:r>
              <a:rPr lang="en-GB" sz="2400" dirty="0" err="1">
                <a:solidFill>
                  <a:schemeClr val="bg1"/>
                </a:solidFill>
              </a:rPr>
              <a:t>cyfredol</a:t>
            </a:r>
            <a:endParaRPr lang="en-GB" sz="2400" dirty="0">
              <a:solidFill>
                <a:schemeClr val="bg1"/>
              </a:solidFill>
            </a:endParaRPr>
          </a:p>
          <a:p>
            <a:r>
              <a:rPr lang="en-GB" sz="2400" dirty="0">
                <a:solidFill>
                  <a:schemeClr val="bg1"/>
                </a:solidFill>
              </a:rPr>
              <a:t>To ensure people have access to care that is </a:t>
            </a:r>
          </a:p>
          <a:p>
            <a:r>
              <a:rPr lang="en-GB" sz="2400" dirty="0">
                <a:solidFill>
                  <a:schemeClr val="bg1"/>
                </a:solidFill>
              </a:rPr>
              <a:t>reflective of current best practice and values</a:t>
            </a:r>
          </a:p>
        </p:txBody>
      </p:sp>
    </p:spTree>
    <p:extLst>
      <p:ext uri="{BB962C8B-B14F-4D97-AF65-F5344CB8AC3E}">
        <p14:creationId xmlns:p14="http://schemas.microsoft.com/office/powerpoint/2010/main" val="1837599959"/>
      </p:ext>
    </p:extLst>
  </p:cSld>
  <p:clrMapOvr>
    <a:masterClrMapping/>
  </p:clrMapOvr>
</p:sld>
</file>

<file path=ppt/theme/theme1.xml><?xml version="1.0" encoding="utf-8"?>
<a:theme xmlns:a="http://schemas.openxmlformats.org/drawingml/2006/main" name="Title Slide">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DCC60504-9287-47BE-B71F-846647259A73}"/>
    </a:ext>
  </a:extLst>
</a:theme>
</file>

<file path=ppt/theme/theme10.xml><?xml version="1.0" encoding="utf-8"?>
<a:theme xmlns:a="http://schemas.openxmlformats.org/drawingml/2006/main" name="Pink">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FAA47C29-32BB-4E03-811C-160166879D77}"/>
    </a:ext>
  </a:extLst>
</a:theme>
</file>

<file path=ppt/theme/theme11.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8F18E656-CFBD-4AD0-A454-D67DA800423F}"/>
    </a:ext>
  </a:extLst>
</a:theme>
</file>

<file path=ppt/theme/theme12.xml><?xml version="1.0" encoding="utf-8"?>
<a:theme xmlns:a="http://schemas.openxmlformats.org/drawingml/2006/main" name="Purple">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A0CF255F-08E2-4D68-BB0D-E2F7472BC40B}"/>
    </a:ext>
  </a:extLst>
</a:theme>
</file>

<file path=ppt/theme/theme13.xml><?xml version="1.0" encoding="utf-8"?>
<a:theme xmlns:a="http://schemas.openxmlformats.org/drawingml/2006/main" name="Chapter Heading: Purp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81D1912B-09B2-49F0-ADED-A642B2F3BBDB}"/>
    </a:ext>
  </a:extLst>
</a:theme>
</file>

<file path=ppt/theme/theme14.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D2E4AF9C-1CA4-4110-93DA-2F01EE6C0963}"/>
    </a:ext>
  </a:extLst>
</a:theme>
</file>

<file path=ppt/theme/theme15.xml><?xml version="1.0" encoding="utf-8"?>
<a:theme xmlns:a="http://schemas.openxmlformats.org/drawingml/2006/main" name="1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22D14296-E988-4CC9-A768-FD69055727CA}"/>
    </a:ext>
  </a:extLst>
</a:theme>
</file>

<file path=ppt/theme/theme1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AF887870-EA90-44FF-A7F6-56C8ED66B56E}"/>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mprovement Cymru Navy">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37BAAB5B-4135-4E6F-A340-CFC1123D0771}"/>
    </a:ext>
  </a:extLst>
</a:theme>
</file>

<file path=ppt/theme/theme3.xml><?xml version="1.0" encoding="utf-8"?>
<a:theme xmlns:a="http://schemas.openxmlformats.org/drawingml/2006/main" name="Chapter Heading: Navy">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8FF1DD19-E2F0-4FED-A2CC-87FD4EF45B56}"/>
    </a:ext>
  </a:extLst>
</a:theme>
</file>

<file path=ppt/theme/theme4.xml><?xml version="1.0" encoding="utf-8"?>
<a:theme xmlns:a="http://schemas.openxmlformats.org/drawingml/2006/main" name="Academy Green">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81308841-D9A1-4377-A71F-3E11CDA6F0EC}"/>
    </a:ext>
  </a:extLst>
</a:theme>
</file>

<file path=ppt/theme/theme5.xml><?xml version="1.0" encoding="utf-8"?>
<a:theme xmlns:a="http://schemas.openxmlformats.org/drawingml/2006/main" name="Chapter Heading: Academy Green">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692B91CB-DD65-4312-8724-5037D7B50C44}"/>
    </a:ext>
  </a:extLst>
</a:theme>
</file>

<file path=ppt/theme/theme6.xml><?xml version="1.0" encoding="utf-8"?>
<a:theme xmlns:a="http://schemas.openxmlformats.org/drawingml/2006/main" name="Programmes Teal">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9083577F-C2C1-4736-B673-BE6D2BD1F398}"/>
    </a:ext>
  </a:extLst>
</a:theme>
</file>

<file path=ppt/theme/theme7.xml><?xml version="1.0" encoding="utf-8"?>
<a:theme xmlns:a="http://schemas.openxmlformats.org/drawingml/2006/main" name="Chapter Heading: Programmes Teal">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2B2693EE-CDA1-4655-8971-22CA2A5EF790}"/>
    </a:ext>
  </a:extLst>
</a:theme>
</file>

<file path=ppt/theme/theme8.xml><?xml version="1.0" encoding="utf-8"?>
<a:theme xmlns:a="http://schemas.openxmlformats.org/drawingml/2006/main" name="Orange">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A5EF38A5-876D-49A1-8481-FDA2640A8907}"/>
    </a:ext>
  </a:extLst>
</a:theme>
</file>

<file path=ppt/theme/theme9.xml><?xml version="1.0" encoding="utf-8"?>
<a:theme xmlns:a="http://schemas.openxmlformats.org/drawingml/2006/main" name="Chapter Heading: Orange">
  <a:themeElements>
    <a:clrScheme name="Improvement Cymru Colours">
      <a:dk1>
        <a:srgbClr val="1B5768"/>
      </a:dk1>
      <a:lt1>
        <a:sysClr val="window" lastClr="FFFFFF"/>
      </a:lt1>
      <a:dk2>
        <a:srgbClr val="009A9E"/>
      </a:dk2>
      <a:lt2>
        <a:srgbClr val="E7E6E6"/>
      </a:lt2>
      <a:accent1>
        <a:srgbClr val="1B5768"/>
      </a:accent1>
      <a:accent2>
        <a:srgbClr val="009A9E"/>
      </a:accent2>
      <a:accent3>
        <a:srgbClr val="6DA42F"/>
      </a:accent3>
      <a:accent4>
        <a:srgbClr val="573C72"/>
      </a:accent4>
      <a:accent5>
        <a:srgbClr val="CE8501"/>
      </a:accent5>
      <a:accent6>
        <a:srgbClr val="AD4F84"/>
      </a:accent6>
      <a:hlink>
        <a:srgbClr val="3AA6D8"/>
      </a:hlink>
      <a:folHlink>
        <a:srgbClr val="954F72"/>
      </a:folHlink>
    </a:clrScheme>
    <a:fontScheme name="Improvement Cymru Font (Acumin)">
      <a:majorFont>
        <a:latin typeface="Acumin Pro"/>
        <a:ea typeface=""/>
        <a:cs typeface=""/>
      </a:majorFont>
      <a:minorFont>
        <a:latin typeface="Acumin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mprovement Cymru ENGLISH ONLY PowerPoint Template.potx" id="{B7450BA8-4845-452C-8235-7422D622FD7B}" vid="{AD9346EA-60AB-4838-9070-15BBC47BAAA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070843F692B64CA80A21C598BEB05C" ma:contentTypeVersion="14" ma:contentTypeDescription="Create a new document." ma:contentTypeScope="" ma:versionID="6cc83536705620154f4921a2cf917c52">
  <xsd:schema xmlns:xsd="http://www.w3.org/2001/XMLSchema" xmlns:xs="http://www.w3.org/2001/XMLSchema" xmlns:p="http://schemas.microsoft.com/office/2006/metadata/properties" xmlns:ns3="b6a30da3-7cdf-472f-8372-ab13324157ae" xmlns:ns4="99a10c2b-5096-4686-a9cb-89a26d85d346" targetNamespace="http://schemas.microsoft.com/office/2006/metadata/properties" ma:root="true" ma:fieldsID="c760b3828748bef3c90c100a1f1890b2" ns3:_="" ns4:_="">
    <xsd:import namespace="b6a30da3-7cdf-472f-8372-ab13324157ae"/>
    <xsd:import namespace="99a10c2b-5096-4686-a9cb-89a26d85d34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4:SharedWithUsers" minOccurs="0"/>
                <xsd:element ref="ns4:SharedWithDetails" minOccurs="0"/>
                <xsd:element ref="ns4:SharingHintHash"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a30da3-7cdf-472f-8372-ab13324157a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a10c2b-5096-4686-a9cb-89a26d85d34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376C0-253B-42F1-8925-CC26F1A5D7CA}">
  <ds:schemaRefs>
    <ds:schemaRef ds:uri="http://schemas.microsoft.com/office/infopath/2007/PartnerControls"/>
    <ds:schemaRef ds:uri="http://purl.org/dc/elements/1.1/"/>
    <ds:schemaRef ds:uri="http://schemas.microsoft.com/office/2006/metadata/properties"/>
    <ds:schemaRef ds:uri="99a10c2b-5096-4686-a9cb-89a26d85d346"/>
    <ds:schemaRef ds:uri="http://purl.org/dc/terms/"/>
    <ds:schemaRef ds:uri="http://schemas.openxmlformats.org/package/2006/metadata/core-properties"/>
    <ds:schemaRef ds:uri="http://schemas.microsoft.com/office/2006/documentManagement/types"/>
    <ds:schemaRef ds:uri="b6a30da3-7cdf-472f-8372-ab13324157ae"/>
    <ds:schemaRef ds:uri="http://www.w3.org/XML/1998/namespace"/>
    <ds:schemaRef ds:uri="http://purl.org/dc/dcmitype/"/>
  </ds:schemaRefs>
</ds:datastoreItem>
</file>

<file path=customXml/itemProps2.xml><?xml version="1.0" encoding="utf-8"?>
<ds:datastoreItem xmlns:ds="http://schemas.openxmlformats.org/officeDocument/2006/customXml" ds:itemID="{0E42E6A8-F668-490D-A8ED-2D83065ED4B1}">
  <ds:schemaRefs>
    <ds:schemaRef ds:uri="http://schemas.microsoft.com/sharepoint/v3/contenttype/forms"/>
  </ds:schemaRefs>
</ds:datastoreItem>
</file>

<file path=customXml/itemProps3.xml><?xml version="1.0" encoding="utf-8"?>
<ds:datastoreItem xmlns:ds="http://schemas.openxmlformats.org/officeDocument/2006/customXml" ds:itemID="{930664F3-1B65-46B9-AC89-073F65717FC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a30da3-7cdf-472f-8372-ab13324157ae"/>
    <ds:schemaRef ds:uri="99a10c2b-5096-4686-a9cb-89a26d85d34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Improvement Cymru ENGLISH ONLY PowerPoint Template</Template>
  <TotalTime>1860</TotalTime>
  <Words>1456</Words>
  <Application>Microsoft Office PowerPoint</Application>
  <PresentationFormat>Widescreen</PresentationFormat>
  <Paragraphs>224</Paragraphs>
  <Slides>12</Slides>
  <Notes>10</Notes>
  <HiddenSlides>0</HiddenSlides>
  <MMClips>1</MMClips>
  <ScaleCrop>false</ScaleCrop>
  <HeadingPairs>
    <vt:vector size="6" baseType="variant">
      <vt:variant>
        <vt:lpstr>Fonts Used</vt:lpstr>
      </vt:variant>
      <vt:variant>
        <vt:i4>5</vt:i4>
      </vt:variant>
      <vt:variant>
        <vt:lpstr>Theme</vt:lpstr>
      </vt:variant>
      <vt:variant>
        <vt:i4>16</vt:i4>
      </vt:variant>
      <vt:variant>
        <vt:lpstr>Slide Titles</vt:lpstr>
      </vt:variant>
      <vt:variant>
        <vt:i4>12</vt:i4>
      </vt:variant>
    </vt:vector>
  </HeadingPairs>
  <TitlesOfParts>
    <vt:vector size="33" baseType="lpstr">
      <vt:lpstr>Acumin Pro</vt:lpstr>
      <vt:lpstr>Acumin Pro Semibold</vt:lpstr>
      <vt:lpstr>Arial</vt:lpstr>
      <vt:lpstr>Calibri</vt:lpstr>
      <vt:lpstr>Wingdings</vt:lpstr>
      <vt:lpstr>Title Slide</vt:lpstr>
      <vt:lpstr>Improvement Cymru Navy</vt:lpstr>
      <vt:lpstr>Chapter Heading: Navy</vt:lpstr>
      <vt:lpstr>Academy Green</vt:lpstr>
      <vt:lpstr>Chapter Heading: Academy Green</vt:lpstr>
      <vt:lpstr>Programmes Teal</vt:lpstr>
      <vt:lpstr>Chapter Heading: Programmes Teal</vt:lpstr>
      <vt:lpstr>Orange</vt:lpstr>
      <vt:lpstr>Chapter Heading: Orange</vt:lpstr>
      <vt:lpstr>Pink</vt:lpstr>
      <vt:lpstr>2_Custom Design</vt:lpstr>
      <vt:lpstr>Purple</vt:lpstr>
      <vt:lpstr>Chapter Heading: Purple</vt:lpstr>
      <vt:lpstr>6_Custom Design</vt:lpstr>
      <vt:lpstr>13_Custom Design</vt:lpstr>
      <vt:lpstr>4_Custom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Public Health Wales NHS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O'Brien (Public Health Wales - 1000 Lives Improvement Unit)</dc:creator>
  <cp:lastModifiedBy>Helen Dransfield</cp:lastModifiedBy>
  <cp:revision>90</cp:revision>
  <cp:lastPrinted>2019-10-15T15:56:08Z</cp:lastPrinted>
  <dcterms:created xsi:type="dcterms:W3CDTF">2021-07-06T07:57:51Z</dcterms:created>
  <dcterms:modified xsi:type="dcterms:W3CDTF">2024-01-25T09:55:29Z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0x0101007A070843F692B64CA80A21C598BEB05C</vt:lpwstr>
  </property>
</Properties>
</file>